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742" r:id="rId2"/>
    <p:sldId id="747" r:id="rId3"/>
    <p:sldId id="565" r:id="rId4"/>
    <p:sldId id="556" r:id="rId5"/>
    <p:sldId id="559" r:id="rId6"/>
    <p:sldId id="558" r:id="rId7"/>
    <p:sldId id="743" r:id="rId8"/>
    <p:sldId id="744" r:id="rId9"/>
    <p:sldId id="745" r:id="rId10"/>
    <p:sldId id="400" r:id="rId11"/>
    <p:sldId id="401" r:id="rId12"/>
    <p:sldId id="746" r:id="rId13"/>
    <p:sldId id="256" r:id="rId14"/>
    <p:sldId id="738" r:id="rId15"/>
    <p:sldId id="705" r:id="rId16"/>
    <p:sldId id="713" r:id="rId17"/>
    <p:sldId id="732" r:id="rId18"/>
    <p:sldId id="712" r:id="rId19"/>
    <p:sldId id="733" r:id="rId20"/>
    <p:sldId id="723" r:id="rId21"/>
    <p:sldId id="719" r:id="rId22"/>
    <p:sldId id="711" r:id="rId23"/>
    <p:sldId id="724" r:id="rId24"/>
    <p:sldId id="710" r:id="rId25"/>
    <p:sldId id="726" r:id="rId26"/>
    <p:sldId id="739" r:id="rId27"/>
    <p:sldId id="741" r:id="rId28"/>
    <p:sldId id="727" r:id="rId29"/>
    <p:sldId id="728" r:id="rId30"/>
    <p:sldId id="731" r:id="rId31"/>
    <p:sldId id="7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cheng Gong" initials="JG" lastIdx="1" clrIdx="0">
    <p:extLst>
      <p:ext uri="{19B8F6BF-5375-455C-9EA6-DF929625EA0E}">
        <p15:presenceInfo xmlns:p15="http://schemas.microsoft.com/office/powerpoint/2012/main" userId="S::oums0499@ox.ac.uk::ea1d6ec5-6636-4715-ba1d-9f50079cd4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5FB11-6AEB-6C48-9EB8-373A7E74FF20}" v="62" dt="2022-09-21T14:57:30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0" autoAdjust="0"/>
    <p:restoredTop sz="94004" autoAdjust="0"/>
  </p:normalViewPr>
  <p:slideViewPr>
    <p:cSldViewPr snapToGrid="0">
      <p:cViewPr>
        <p:scale>
          <a:sx n="109" d="100"/>
          <a:sy n="109" d="100"/>
        </p:scale>
        <p:origin x="1576" y="1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5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oxfordnexus-my.sharepoint.com/personal/oums0634_ox_ac_uk/Documents/Documents/Research/Researchers/Current/Ivo%20Sulak/Raw%20Data%20HOPG%20Cyclic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unioxfordnexus-my.sharepoint.com/personal/oums0634_ox_ac_uk/Documents/Documents/Research/Publications/PAPERS/Graphite/Spherical%20Nanoindentation%20of%20Graphite/Raw%20Data%20HOPG-James%20Marrow2%20iMa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unioxfordnexus-my.sharepoint.com/personal/oums0634_ox_ac_uk/Documents/Documents/Research/Publications/PAPERS/Graphite/Spherical%20Nanoindentation%20of%20Graphite/H%20e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unioxfordnexus-my.sharepoint.com/personal/oums0634_ox_ac_uk/Documents/Documents/Research/Publications/PAPERS/Graphite/Spherical%20Nanoindentation%20of%20Graphite/H%20e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85594846195976"/>
          <c:y val="2.4394810135133844E-2"/>
          <c:w val="0.66880630608577363"/>
          <c:h val="0.84009378838634985"/>
        </c:manualLayout>
      </c:layout>
      <c:scatterChart>
        <c:scatterStyle val="lineMarker"/>
        <c:varyColors val="0"/>
        <c:ser>
          <c:idx val="0"/>
          <c:order val="0"/>
          <c:tx>
            <c:v>RT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'RT Indents (session 1)'!$W$20:$W$829</c:f>
              <c:numCache>
                <c:formatCode>General</c:formatCode>
                <c:ptCount val="810"/>
                <c:pt idx="0">
                  <c:v>0.43144199999999999</c:v>
                </c:pt>
                <c:pt idx="1">
                  <c:v>16.032806999999998</c:v>
                </c:pt>
                <c:pt idx="2">
                  <c:v>31.401492999999999</c:v>
                </c:pt>
                <c:pt idx="3">
                  <c:v>46.053238999999998</c:v>
                </c:pt>
                <c:pt idx="4">
                  <c:v>56.500343999999998</c:v>
                </c:pt>
                <c:pt idx="5">
                  <c:v>66.533732000000001</c:v>
                </c:pt>
                <c:pt idx="6">
                  <c:v>75.196776999999997</c:v>
                </c:pt>
                <c:pt idx="7">
                  <c:v>82.728628</c:v>
                </c:pt>
                <c:pt idx="8">
                  <c:v>90.364908</c:v>
                </c:pt>
                <c:pt idx="9">
                  <c:v>98.982033000000001</c:v>
                </c:pt>
                <c:pt idx="10">
                  <c:v>106.33230399999999</c:v>
                </c:pt>
                <c:pt idx="11">
                  <c:v>113.70931</c:v>
                </c:pt>
                <c:pt idx="12">
                  <c:v>120.427117</c:v>
                </c:pt>
                <c:pt idx="13">
                  <c:v>127.628697</c:v>
                </c:pt>
                <c:pt idx="14">
                  <c:v>134.11486400000001</c:v>
                </c:pt>
                <c:pt idx="15">
                  <c:v>141.03035</c:v>
                </c:pt>
                <c:pt idx="16">
                  <c:v>147.16656699999999</c:v>
                </c:pt>
                <c:pt idx="17">
                  <c:v>153.871004</c:v>
                </c:pt>
                <c:pt idx="18">
                  <c:v>160.05690200000001</c:v>
                </c:pt>
                <c:pt idx="19">
                  <c:v>166.03072</c:v>
                </c:pt>
                <c:pt idx="20">
                  <c:v>171.67665500000001</c:v>
                </c:pt>
                <c:pt idx="21">
                  <c:v>177.80647200000001</c:v>
                </c:pt>
                <c:pt idx="22">
                  <c:v>183.63365899999999</c:v>
                </c:pt>
                <c:pt idx="23">
                  <c:v>189.82886500000001</c:v>
                </c:pt>
                <c:pt idx="24">
                  <c:v>195.206369</c:v>
                </c:pt>
                <c:pt idx="25">
                  <c:v>200.920276</c:v>
                </c:pt>
                <c:pt idx="26">
                  <c:v>206.104848</c:v>
                </c:pt>
                <c:pt idx="27">
                  <c:v>212.093557</c:v>
                </c:pt>
                <c:pt idx="28">
                  <c:v>217.019766</c:v>
                </c:pt>
                <c:pt idx="29">
                  <c:v>222.95231699999999</c:v>
                </c:pt>
                <c:pt idx="30">
                  <c:v>227.32821899999999</c:v>
                </c:pt>
                <c:pt idx="31">
                  <c:v>232.96090599999999</c:v>
                </c:pt>
                <c:pt idx="32">
                  <c:v>237.51843600000001</c:v>
                </c:pt>
                <c:pt idx="33">
                  <c:v>243.33654300000001</c:v>
                </c:pt>
                <c:pt idx="34">
                  <c:v>248.705116</c:v>
                </c:pt>
                <c:pt idx="35">
                  <c:v>253.39572000000001</c:v>
                </c:pt>
                <c:pt idx="36">
                  <c:v>258.153299</c:v>
                </c:pt>
                <c:pt idx="37">
                  <c:v>262.92774700000001</c:v>
                </c:pt>
                <c:pt idx="38">
                  <c:v>268.03801099999998</c:v>
                </c:pt>
                <c:pt idx="39">
                  <c:v>272.76271600000001</c:v>
                </c:pt>
                <c:pt idx="40">
                  <c:v>277.06972300000001</c:v>
                </c:pt>
                <c:pt idx="41">
                  <c:v>282.42927400000002</c:v>
                </c:pt>
                <c:pt idx="42">
                  <c:v>287.29247400000003</c:v>
                </c:pt>
                <c:pt idx="43">
                  <c:v>291.94106799999997</c:v>
                </c:pt>
                <c:pt idx="44">
                  <c:v>296.30669899999998</c:v>
                </c:pt>
                <c:pt idx="45">
                  <c:v>300.54881499999999</c:v>
                </c:pt>
                <c:pt idx="46">
                  <c:v>304.88249500000001</c:v>
                </c:pt>
                <c:pt idx="47">
                  <c:v>309.889726</c:v>
                </c:pt>
                <c:pt idx="48">
                  <c:v>313.86759000000001</c:v>
                </c:pt>
                <c:pt idx="49">
                  <c:v>318.700355</c:v>
                </c:pt>
                <c:pt idx="50">
                  <c:v>323.24589500000002</c:v>
                </c:pt>
                <c:pt idx="51">
                  <c:v>327.34023300000001</c:v>
                </c:pt>
                <c:pt idx="52">
                  <c:v>331.51902200000001</c:v>
                </c:pt>
                <c:pt idx="53">
                  <c:v>335.68038999999999</c:v>
                </c:pt>
                <c:pt idx="54">
                  <c:v>340.06</c:v>
                </c:pt>
                <c:pt idx="55">
                  <c:v>344.29172</c:v>
                </c:pt>
                <c:pt idx="56">
                  <c:v>348.71436599999998</c:v>
                </c:pt>
                <c:pt idx="57">
                  <c:v>352.54085199999997</c:v>
                </c:pt>
                <c:pt idx="58">
                  <c:v>356.76820400000003</c:v>
                </c:pt>
                <c:pt idx="59">
                  <c:v>361.40114</c:v>
                </c:pt>
                <c:pt idx="60">
                  <c:v>365.36296900000002</c:v>
                </c:pt>
                <c:pt idx="61">
                  <c:v>369.300365</c:v>
                </c:pt>
                <c:pt idx="62">
                  <c:v>373.38722899999999</c:v>
                </c:pt>
                <c:pt idx="63">
                  <c:v>377.423249</c:v>
                </c:pt>
                <c:pt idx="64">
                  <c:v>381.54869400000001</c:v>
                </c:pt>
                <c:pt idx="65">
                  <c:v>385.59127100000001</c:v>
                </c:pt>
                <c:pt idx="66">
                  <c:v>389.71856400000001</c:v>
                </c:pt>
                <c:pt idx="67">
                  <c:v>393.61184600000001</c:v>
                </c:pt>
                <c:pt idx="68">
                  <c:v>397.36865899999998</c:v>
                </c:pt>
                <c:pt idx="69">
                  <c:v>401.66296499999999</c:v>
                </c:pt>
                <c:pt idx="70">
                  <c:v>405.71472499999999</c:v>
                </c:pt>
                <c:pt idx="71">
                  <c:v>409.66985799999998</c:v>
                </c:pt>
                <c:pt idx="72">
                  <c:v>413.27632999999997</c:v>
                </c:pt>
                <c:pt idx="73">
                  <c:v>417.31914999999998</c:v>
                </c:pt>
                <c:pt idx="74">
                  <c:v>421.25892199999998</c:v>
                </c:pt>
                <c:pt idx="75">
                  <c:v>425.06793800000003</c:v>
                </c:pt>
                <c:pt idx="76">
                  <c:v>428.38166699999999</c:v>
                </c:pt>
                <c:pt idx="77">
                  <c:v>432.286539</c:v>
                </c:pt>
                <c:pt idx="78">
                  <c:v>436.47209700000002</c:v>
                </c:pt>
                <c:pt idx="79">
                  <c:v>440.58632999999998</c:v>
                </c:pt>
                <c:pt idx="80">
                  <c:v>444.11056200000002</c:v>
                </c:pt>
                <c:pt idx="81">
                  <c:v>447.89643699999999</c:v>
                </c:pt>
                <c:pt idx="82">
                  <c:v>451.51309400000002</c:v>
                </c:pt>
                <c:pt idx="83">
                  <c:v>455.496239</c:v>
                </c:pt>
                <c:pt idx="84">
                  <c:v>458.99212299999999</c:v>
                </c:pt>
                <c:pt idx="85">
                  <c:v>462.725435</c:v>
                </c:pt>
                <c:pt idx="86">
                  <c:v>465.89968599999997</c:v>
                </c:pt>
                <c:pt idx="87">
                  <c:v>469.95739300000002</c:v>
                </c:pt>
                <c:pt idx="88">
                  <c:v>473.136505</c:v>
                </c:pt>
                <c:pt idx="89">
                  <c:v>477.00162399999999</c:v>
                </c:pt>
                <c:pt idx="90">
                  <c:v>480.821324</c:v>
                </c:pt>
                <c:pt idx="91">
                  <c:v>484.38468899999998</c:v>
                </c:pt>
                <c:pt idx="92">
                  <c:v>487.55751900000001</c:v>
                </c:pt>
                <c:pt idx="93">
                  <c:v>490.93978600000003</c:v>
                </c:pt>
                <c:pt idx="94">
                  <c:v>494.59790600000002</c:v>
                </c:pt>
                <c:pt idx="95">
                  <c:v>498.599671</c:v>
                </c:pt>
                <c:pt idx="96">
                  <c:v>502.36403200000001</c:v>
                </c:pt>
                <c:pt idx="97">
                  <c:v>505.966927</c:v>
                </c:pt>
                <c:pt idx="98">
                  <c:v>509.10427099999998</c:v>
                </c:pt>
                <c:pt idx="99">
                  <c:v>512.96061999999995</c:v>
                </c:pt>
                <c:pt idx="100">
                  <c:v>516.40004899999997</c:v>
                </c:pt>
                <c:pt idx="101">
                  <c:v>520.09782800000005</c:v>
                </c:pt>
                <c:pt idx="102">
                  <c:v>523.21411799999998</c:v>
                </c:pt>
                <c:pt idx="103">
                  <c:v>526.22675800000002</c:v>
                </c:pt>
                <c:pt idx="104">
                  <c:v>530.061779</c:v>
                </c:pt>
                <c:pt idx="105">
                  <c:v>534.09158300000001</c:v>
                </c:pt>
                <c:pt idx="106">
                  <c:v>537.02426200000002</c:v>
                </c:pt>
                <c:pt idx="107">
                  <c:v>540.54454099999998</c:v>
                </c:pt>
                <c:pt idx="108">
                  <c:v>543.45965100000001</c:v>
                </c:pt>
                <c:pt idx="109">
                  <c:v>547.32079899999997</c:v>
                </c:pt>
                <c:pt idx="110">
                  <c:v>550.62610800000004</c:v>
                </c:pt>
                <c:pt idx="111">
                  <c:v>553.79335100000003</c:v>
                </c:pt>
                <c:pt idx="112">
                  <c:v>557.18136400000003</c:v>
                </c:pt>
                <c:pt idx="113">
                  <c:v>560.21481500000004</c:v>
                </c:pt>
                <c:pt idx="114">
                  <c:v>563.86606099999995</c:v>
                </c:pt>
                <c:pt idx="115">
                  <c:v>566.99188600000002</c:v>
                </c:pt>
                <c:pt idx="116">
                  <c:v>570.35576600000002</c:v>
                </c:pt>
                <c:pt idx="117">
                  <c:v>573.56339100000002</c:v>
                </c:pt>
                <c:pt idx="118">
                  <c:v>577.44375200000002</c:v>
                </c:pt>
                <c:pt idx="119">
                  <c:v>581.21466699999996</c:v>
                </c:pt>
                <c:pt idx="120">
                  <c:v>584.08139400000005</c:v>
                </c:pt>
                <c:pt idx="121">
                  <c:v>587.45404399999995</c:v>
                </c:pt>
                <c:pt idx="122">
                  <c:v>590.10751700000003</c:v>
                </c:pt>
                <c:pt idx="123">
                  <c:v>593.92994799999997</c:v>
                </c:pt>
                <c:pt idx="124">
                  <c:v>596.989104</c:v>
                </c:pt>
                <c:pt idx="125">
                  <c:v>600.326864</c:v>
                </c:pt>
                <c:pt idx="126">
                  <c:v>603.31181400000003</c:v>
                </c:pt>
                <c:pt idx="127">
                  <c:v>607.23157000000003</c:v>
                </c:pt>
                <c:pt idx="128">
                  <c:v>610.083618</c:v>
                </c:pt>
                <c:pt idx="129">
                  <c:v>613.11221999999998</c:v>
                </c:pt>
                <c:pt idx="130">
                  <c:v>616.12698399999999</c:v>
                </c:pt>
                <c:pt idx="131">
                  <c:v>619.21206400000005</c:v>
                </c:pt>
                <c:pt idx="132">
                  <c:v>622.96323900000004</c:v>
                </c:pt>
                <c:pt idx="133">
                  <c:v>625.79894000000002</c:v>
                </c:pt>
                <c:pt idx="134">
                  <c:v>629.15632100000005</c:v>
                </c:pt>
                <c:pt idx="135">
                  <c:v>632.14232000000004</c:v>
                </c:pt>
                <c:pt idx="136">
                  <c:v>635.69676800000002</c:v>
                </c:pt>
                <c:pt idx="137">
                  <c:v>638.57094199999995</c:v>
                </c:pt>
                <c:pt idx="138">
                  <c:v>641.49042799999995</c:v>
                </c:pt>
                <c:pt idx="139">
                  <c:v>644.80105200000003</c:v>
                </c:pt>
                <c:pt idx="140">
                  <c:v>647.67689499999994</c:v>
                </c:pt>
                <c:pt idx="141">
                  <c:v>650.68767100000002</c:v>
                </c:pt>
                <c:pt idx="142">
                  <c:v>653.80300699999998</c:v>
                </c:pt>
                <c:pt idx="143">
                  <c:v>657.333349</c:v>
                </c:pt>
                <c:pt idx="144">
                  <c:v>660.32808499999999</c:v>
                </c:pt>
                <c:pt idx="145">
                  <c:v>663.07313399999998</c:v>
                </c:pt>
                <c:pt idx="146">
                  <c:v>666.26858500000003</c:v>
                </c:pt>
                <c:pt idx="147">
                  <c:v>669.08214899999996</c:v>
                </c:pt>
                <c:pt idx="148">
                  <c:v>671.93347700000004</c:v>
                </c:pt>
                <c:pt idx="149">
                  <c:v>675.00184200000001</c:v>
                </c:pt>
                <c:pt idx="150">
                  <c:v>678.51930600000003</c:v>
                </c:pt>
                <c:pt idx="151">
                  <c:v>681.4357</c:v>
                </c:pt>
                <c:pt idx="152">
                  <c:v>683.997927</c:v>
                </c:pt>
                <c:pt idx="153">
                  <c:v>687.39913100000001</c:v>
                </c:pt>
                <c:pt idx="154">
                  <c:v>690.80298700000003</c:v>
                </c:pt>
                <c:pt idx="155">
                  <c:v>694.29577900000004</c:v>
                </c:pt>
                <c:pt idx="156">
                  <c:v>696.79694900000004</c:v>
                </c:pt>
                <c:pt idx="157">
                  <c:v>699.18595400000004</c:v>
                </c:pt>
                <c:pt idx="158">
                  <c:v>702.38194099999998</c:v>
                </c:pt>
                <c:pt idx="159">
                  <c:v>705.70444999999995</c:v>
                </c:pt>
                <c:pt idx="160">
                  <c:v>708.83356000000003</c:v>
                </c:pt>
                <c:pt idx="161">
                  <c:v>711.53448300000002</c:v>
                </c:pt>
                <c:pt idx="162">
                  <c:v>714.24275799999998</c:v>
                </c:pt>
                <c:pt idx="163">
                  <c:v>717.38835900000004</c:v>
                </c:pt>
                <c:pt idx="164">
                  <c:v>720.12757999999997</c:v>
                </c:pt>
                <c:pt idx="165">
                  <c:v>723.45804799999996</c:v>
                </c:pt>
                <c:pt idx="166">
                  <c:v>726.44378800000004</c:v>
                </c:pt>
                <c:pt idx="167">
                  <c:v>729.96584700000005</c:v>
                </c:pt>
                <c:pt idx="168">
                  <c:v>732.55757000000006</c:v>
                </c:pt>
                <c:pt idx="169">
                  <c:v>735.82996100000003</c:v>
                </c:pt>
                <c:pt idx="170">
                  <c:v>738.84410800000001</c:v>
                </c:pt>
                <c:pt idx="171">
                  <c:v>741.58181000000002</c:v>
                </c:pt>
                <c:pt idx="172">
                  <c:v>744.52835700000003</c:v>
                </c:pt>
                <c:pt idx="173">
                  <c:v>747.45996100000002</c:v>
                </c:pt>
                <c:pt idx="174">
                  <c:v>750.99111000000005</c:v>
                </c:pt>
                <c:pt idx="175">
                  <c:v>753.63439200000005</c:v>
                </c:pt>
                <c:pt idx="176">
                  <c:v>756.15983200000005</c:v>
                </c:pt>
                <c:pt idx="177">
                  <c:v>759.32752000000005</c:v>
                </c:pt>
                <c:pt idx="178">
                  <c:v>762.13697999999999</c:v>
                </c:pt>
                <c:pt idx="179">
                  <c:v>765.42919400000005</c:v>
                </c:pt>
                <c:pt idx="180">
                  <c:v>767.86984800000005</c:v>
                </c:pt>
                <c:pt idx="181">
                  <c:v>770.87711999999999</c:v>
                </c:pt>
                <c:pt idx="182">
                  <c:v>774.06172700000002</c:v>
                </c:pt>
                <c:pt idx="183">
                  <c:v>776.91101900000001</c:v>
                </c:pt>
                <c:pt idx="184">
                  <c:v>779.66003699999999</c:v>
                </c:pt>
                <c:pt idx="185">
                  <c:v>782.20184099999994</c:v>
                </c:pt>
                <c:pt idx="186">
                  <c:v>785.31651499999998</c:v>
                </c:pt>
                <c:pt idx="187">
                  <c:v>788.28696100000002</c:v>
                </c:pt>
                <c:pt idx="188">
                  <c:v>791.09053900000004</c:v>
                </c:pt>
                <c:pt idx="189">
                  <c:v>793.97656400000005</c:v>
                </c:pt>
                <c:pt idx="190">
                  <c:v>796.96449199999995</c:v>
                </c:pt>
                <c:pt idx="191">
                  <c:v>800.384726</c:v>
                </c:pt>
                <c:pt idx="192">
                  <c:v>802.77677100000005</c:v>
                </c:pt>
                <c:pt idx="193">
                  <c:v>806.38722900000005</c:v>
                </c:pt>
                <c:pt idx="194">
                  <c:v>809.52281600000003</c:v>
                </c:pt>
                <c:pt idx="195">
                  <c:v>813.06397900000002</c:v>
                </c:pt>
                <c:pt idx="196">
                  <c:v>815.677639</c:v>
                </c:pt>
                <c:pt idx="197">
                  <c:v>818.49747400000001</c:v>
                </c:pt>
                <c:pt idx="198">
                  <c:v>821.20466999999996</c:v>
                </c:pt>
                <c:pt idx="199">
                  <c:v>823.26519299999995</c:v>
                </c:pt>
                <c:pt idx="200">
                  <c:v>826.32445700000005</c:v>
                </c:pt>
                <c:pt idx="201">
                  <c:v>829.39492499999994</c:v>
                </c:pt>
                <c:pt idx="202">
                  <c:v>832.364959</c:v>
                </c:pt>
                <c:pt idx="203">
                  <c:v>834.88165400000003</c:v>
                </c:pt>
                <c:pt idx="204">
                  <c:v>837.55025999999998</c:v>
                </c:pt>
                <c:pt idx="205">
                  <c:v>840.63988800000004</c:v>
                </c:pt>
                <c:pt idx="206">
                  <c:v>842.77467000000001</c:v>
                </c:pt>
                <c:pt idx="207">
                  <c:v>845.94872799999996</c:v>
                </c:pt>
                <c:pt idx="208">
                  <c:v>848.36748399999999</c:v>
                </c:pt>
                <c:pt idx="209">
                  <c:v>851.57045500000004</c:v>
                </c:pt>
                <c:pt idx="210">
                  <c:v>854.31250299999999</c:v>
                </c:pt>
                <c:pt idx="211">
                  <c:v>857.28268200000002</c:v>
                </c:pt>
                <c:pt idx="212">
                  <c:v>859.76942799999995</c:v>
                </c:pt>
                <c:pt idx="213">
                  <c:v>862.084968</c:v>
                </c:pt>
                <c:pt idx="214">
                  <c:v>865.54521599999998</c:v>
                </c:pt>
                <c:pt idx="215">
                  <c:v>868.43002100000001</c:v>
                </c:pt>
                <c:pt idx="216">
                  <c:v>871.30897600000003</c:v>
                </c:pt>
                <c:pt idx="217">
                  <c:v>873.68927900000006</c:v>
                </c:pt>
                <c:pt idx="218">
                  <c:v>876.50653799999998</c:v>
                </c:pt>
                <c:pt idx="219">
                  <c:v>879.06747600000006</c:v>
                </c:pt>
                <c:pt idx="220">
                  <c:v>881.65640900000005</c:v>
                </c:pt>
                <c:pt idx="221">
                  <c:v>884.69686799999999</c:v>
                </c:pt>
                <c:pt idx="222">
                  <c:v>887.50557900000001</c:v>
                </c:pt>
                <c:pt idx="223">
                  <c:v>890.77531999999997</c:v>
                </c:pt>
                <c:pt idx="224">
                  <c:v>892.73462300000006</c:v>
                </c:pt>
                <c:pt idx="225">
                  <c:v>895.74787300000003</c:v>
                </c:pt>
                <c:pt idx="226">
                  <c:v>898.20853999999997</c:v>
                </c:pt>
                <c:pt idx="227">
                  <c:v>900.97391300000004</c:v>
                </c:pt>
                <c:pt idx="228">
                  <c:v>903.24252000000001</c:v>
                </c:pt>
                <c:pt idx="229">
                  <c:v>906.56516799999997</c:v>
                </c:pt>
                <c:pt idx="230">
                  <c:v>909.75881900000002</c:v>
                </c:pt>
                <c:pt idx="231">
                  <c:v>912.77480000000003</c:v>
                </c:pt>
                <c:pt idx="232">
                  <c:v>915.45067900000004</c:v>
                </c:pt>
                <c:pt idx="233">
                  <c:v>917.74591299999997</c:v>
                </c:pt>
                <c:pt idx="234">
                  <c:v>920.99144799999999</c:v>
                </c:pt>
                <c:pt idx="235">
                  <c:v>923.39240099999995</c:v>
                </c:pt>
                <c:pt idx="236">
                  <c:v>926.29849300000001</c:v>
                </c:pt>
                <c:pt idx="237">
                  <c:v>928.86316799999997</c:v>
                </c:pt>
                <c:pt idx="238">
                  <c:v>932.31867</c:v>
                </c:pt>
                <c:pt idx="239">
                  <c:v>936.36580500000002</c:v>
                </c:pt>
                <c:pt idx="240">
                  <c:v>938.76879099999996</c:v>
                </c:pt>
                <c:pt idx="241">
                  <c:v>941.449074</c:v>
                </c:pt>
                <c:pt idx="242">
                  <c:v>944.012923</c:v>
                </c:pt>
                <c:pt idx="243">
                  <c:v>947.44227799999999</c:v>
                </c:pt>
                <c:pt idx="244">
                  <c:v>949.14288199999999</c:v>
                </c:pt>
                <c:pt idx="245">
                  <c:v>952.37566200000003</c:v>
                </c:pt>
                <c:pt idx="246">
                  <c:v>954.64000199999998</c:v>
                </c:pt>
                <c:pt idx="247">
                  <c:v>957.53034600000001</c:v>
                </c:pt>
                <c:pt idx="248">
                  <c:v>959.52582099999995</c:v>
                </c:pt>
                <c:pt idx="249">
                  <c:v>962.73808599999995</c:v>
                </c:pt>
                <c:pt idx="250">
                  <c:v>965.70676700000001</c:v>
                </c:pt>
                <c:pt idx="251">
                  <c:v>968.209654</c:v>
                </c:pt>
                <c:pt idx="252">
                  <c:v>970.76762099999996</c:v>
                </c:pt>
                <c:pt idx="253">
                  <c:v>972.63809900000001</c:v>
                </c:pt>
                <c:pt idx="254">
                  <c:v>975.46389199999999</c:v>
                </c:pt>
                <c:pt idx="255">
                  <c:v>978.09325899999999</c:v>
                </c:pt>
                <c:pt idx="256">
                  <c:v>980.99989100000005</c:v>
                </c:pt>
                <c:pt idx="257">
                  <c:v>983.44183499999997</c:v>
                </c:pt>
                <c:pt idx="258">
                  <c:v>986.33046899999999</c:v>
                </c:pt>
                <c:pt idx="259">
                  <c:v>988.92253900000003</c:v>
                </c:pt>
                <c:pt idx="260">
                  <c:v>991.20412299999998</c:v>
                </c:pt>
                <c:pt idx="261">
                  <c:v>993.94569000000001</c:v>
                </c:pt>
                <c:pt idx="262">
                  <c:v>996.629775</c:v>
                </c:pt>
                <c:pt idx="263">
                  <c:v>999.25793599999997</c:v>
                </c:pt>
                <c:pt idx="264">
                  <c:v>1001.838687</c:v>
                </c:pt>
                <c:pt idx="265">
                  <c:v>1004.457764</c:v>
                </c:pt>
                <c:pt idx="266">
                  <c:v>1007.2513310000001</c:v>
                </c:pt>
                <c:pt idx="267">
                  <c:v>1009.74891</c:v>
                </c:pt>
                <c:pt idx="268">
                  <c:v>1011.724629</c:v>
                </c:pt>
                <c:pt idx="269">
                  <c:v>1014.654395</c:v>
                </c:pt>
                <c:pt idx="270">
                  <c:v>1017.130595</c:v>
                </c:pt>
                <c:pt idx="271">
                  <c:v>1019.9674199999999</c:v>
                </c:pt>
                <c:pt idx="272">
                  <c:v>1022.158494</c:v>
                </c:pt>
                <c:pt idx="273">
                  <c:v>1024.276889</c:v>
                </c:pt>
                <c:pt idx="274">
                  <c:v>1026.9276110000001</c:v>
                </c:pt>
                <c:pt idx="275">
                  <c:v>1029.228036</c:v>
                </c:pt>
                <c:pt idx="276">
                  <c:v>1032.3311900000001</c:v>
                </c:pt>
                <c:pt idx="277">
                  <c:v>1035.117616</c:v>
                </c:pt>
                <c:pt idx="278">
                  <c:v>1038.010174</c:v>
                </c:pt>
                <c:pt idx="279">
                  <c:v>1039.9702890000001</c:v>
                </c:pt>
                <c:pt idx="280">
                  <c:v>1042.5334769999999</c:v>
                </c:pt>
                <c:pt idx="281">
                  <c:v>1044.580019</c:v>
                </c:pt>
                <c:pt idx="282">
                  <c:v>1047.240832</c:v>
                </c:pt>
                <c:pt idx="283">
                  <c:v>1049.9488060000001</c:v>
                </c:pt>
                <c:pt idx="284">
                  <c:v>1052.4587200000001</c:v>
                </c:pt>
                <c:pt idx="285">
                  <c:v>1055.629328</c:v>
                </c:pt>
                <c:pt idx="286">
                  <c:v>1058.2074399999999</c:v>
                </c:pt>
                <c:pt idx="287">
                  <c:v>1060.8684599999999</c:v>
                </c:pt>
                <c:pt idx="288">
                  <c:v>1062.7065270000001</c:v>
                </c:pt>
                <c:pt idx="289">
                  <c:v>1065.4751189999999</c:v>
                </c:pt>
                <c:pt idx="290">
                  <c:v>1068.296284</c:v>
                </c:pt>
                <c:pt idx="291">
                  <c:v>1071.3535999999999</c:v>
                </c:pt>
                <c:pt idx="292">
                  <c:v>1073.0162829999999</c:v>
                </c:pt>
                <c:pt idx="293">
                  <c:v>1075.180801</c:v>
                </c:pt>
                <c:pt idx="294">
                  <c:v>1078.0039200000001</c:v>
                </c:pt>
                <c:pt idx="295">
                  <c:v>1080.7811690000001</c:v>
                </c:pt>
                <c:pt idx="296">
                  <c:v>1083.331903</c:v>
                </c:pt>
                <c:pt idx="297">
                  <c:v>1086.145372</c:v>
                </c:pt>
                <c:pt idx="298">
                  <c:v>1088.6491040000001</c:v>
                </c:pt>
                <c:pt idx="299">
                  <c:v>1090.828876</c:v>
                </c:pt>
                <c:pt idx="300">
                  <c:v>1093.163213</c:v>
                </c:pt>
                <c:pt idx="301">
                  <c:v>1095.445935</c:v>
                </c:pt>
                <c:pt idx="302">
                  <c:v>1098.1816530000001</c:v>
                </c:pt>
                <c:pt idx="303">
                  <c:v>1100.535903</c:v>
                </c:pt>
                <c:pt idx="304">
                  <c:v>1103.1604110000001</c:v>
                </c:pt>
                <c:pt idx="305">
                  <c:v>1105.9541059999999</c:v>
                </c:pt>
                <c:pt idx="306">
                  <c:v>1108.776562</c:v>
                </c:pt>
                <c:pt idx="307">
                  <c:v>1110.913039</c:v>
                </c:pt>
                <c:pt idx="308">
                  <c:v>1113.6852510000001</c:v>
                </c:pt>
                <c:pt idx="309">
                  <c:v>1116.170257</c:v>
                </c:pt>
                <c:pt idx="310">
                  <c:v>1118.1450629999999</c:v>
                </c:pt>
                <c:pt idx="311">
                  <c:v>1121.0201549999999</c:v>
                </c:pt>
                <c:pt idx="312">
                  <c:v>1123.3974370000001</c:v>
                </c:pt>
                <c:pt idx="313">
                  <c:v>1125.6577360000001</c:v>
                </c:pt>
                <c:pt idx="314">
                  <c:v>1128.2018860000001</c:v>
                </c:pt>
                <c:pt idx="315">
                  <c:v>1130.8236910000001</c:v>
                </c:pt>
                <c:pt idx="316">
                  <c:v>1133.1866399999999</c:v>
                </c:pt>
                <c:pt idx="317">
                  <c:v>1135.535404</c:v>
                </c:pt>
                <c:pt idx="318">
                  <c:v>1138.275128</c:v>
                </c:pt>
                <c:pt idx="319">
                  <c:v>1140.232125</c:v>
                </c:pt>
                <c:pt idx="320">
                  <c:v>1142.8705970000001</c:v>
                </c:pt>
                <c:pt idx="321">
                  <c:v>1145.3325110000001</c:v>
                </c:pt>
                <c:pt idx="322">
                  <c:v>1147.7291419999999</c:v>
                </c:pt>
                <c:pt idx="323">
                  <c:v>1149.7995940000001</c:v>
                </c:pt>
                <c:pt idx="324">
                  <c:v>1152.3426569999999</c:v>
                </c:pt>
                <c:pt idx="325">
                  <c:v>1154.6914939999999</c:v>
                </c:pt>
                <c:pt idx="326">
                  <c:v>1157.6242480000001</c:v>
                </c:pt>
                <c:pt idx="327">
                  <c:v>1159.7254129999999</c:v>
                </c:pt>
                <c:pt idx="328">
                  <c:v>1162.2555179999999</c:v>
                </c:pt>
                <c:pt idx="329">
                  <c:v>1164.477001</c:v>
                </c:pt>
                <c:pt idx="330">
                  <c:v>1167.3295350000001</c:v>
                </c:pt>
                <c:pt idx="331">
                  <c:v>1169.941002</c:v>
                </c:pt>
                <c:pt idx="332">
                  <c:v>1172.123613</c:v>
                </c:pt>
                <c:pt idx="333">
                  <c:v>1174.6897759999999</c:v>
                </c:pt>
                <c:pt idx="334">
                  <c:v>1176.7572500000001</c:v>
                </c:pt>
                <c:pt idx="335">
                  <c:v>1179.486582</c:v>
                </c:pt>
                <c:pt idx="336">
                  <c:v>1181.4459429999999</c:v>
                </c:pt>
                <c:pt idx="337">
                  <c:v>1183.7256629999999</c:v>
                </c:pt>
                <c:pt idx="338">
                  <c:v>1186.3416999999999</c:v>
                </c:pt>
                <c:pt idx="339">
                  <c:v>1189.164419</c:v>
                </c:pt>
                <c:pt idx="340">
                  <c:v>1191.943499</c:v>
                </c:pt>
                <c:pt idx="341">
                  <c:v>1195.470096</c:v>
                </c:pt>
                <c:pt idx="342">
                  <c:v>1197.903296</c:v>
                </c:pt>
                <c:pt idx="343">
                  <c:v>1200.1728760000001</c:v>
                </c:pt>
                <c:pt idx="344">
                  <c:v>1202.857814</c:v>
                </c:pt>
                <c:pt idx="345">
                  <c:v>1205.260767</c:v>
                </c:pt>
                <c:pt idx="346">
                  <c:v>1207.75108</c:v>
                </c:pt>
                <c:pt idx="347">
                  <c:v>1210.190067</c:v>
                </c:pt>
                <c:pt idx="348">
                  <c:v>1212.4752309999999</c:v>
                </c:pt>
                <c:pt idx="349">
                  <c:v>1214.633654</c:v>
                </c:pt>
                <c:pt idx="350">
                  <c:v>1217.0104980000001</c:v>
                </c:pt>
                <c:pt idx="351">
                  <c:v>1220.347319</c:v>
                </c:pt>
                <c:pt idx="352">
                  <c:v>1222.3149539999999</c:v>
                </c:pt>
                <c:pt idx="353">
                  <c:v>1224.9425269999999</c:v>
                </c:pt>
                <c:pt idx="354">
                  <c:v>1227.180754</c:v>
                </c:pt>
                <c:pt idx="355">
                  <c:v>1229.586327</c:v>
                </c:pt>
                <c:pt idx="356">
                  <c:v>1231.813805</c:v>
                </c:pt>
                <c:pt idx="357">
                  <c:v>1234.3139590000001</c:v>
                </c:pt>
                <c:pt idx="358">
                  <c:v>1236.812707</c:v>
                </c:pt>
                <c:pt idx="359">
                  <c:v>1238.9366829999999</c:v>
                </c:pt>
                <c:pt idx="360">
                  <c:v>1240.7408499999999</c:v>
                </c:pt>
                <c:pt idx="361">
                  <c:v>1243.1129550000001</c:v>
                </c:pt>
                <c:pt idx="362">
                  <c:v>1246.0240349999999</c:v>
                </c:pt>
                <c:pt idx="363">
                  <c:v>1247.916966</c:v>
                </c:pt>
                <c:pt idx="364">
                  <c:v>1250.5102460000001</c:v>
                </c:pt>
                <c:pt idx="365">
                  <c:v>1253.150222</c:v>
                </c:pt>
                <c:pt idx="366">
                  <c:v>1255.83996</c:v>
                </c:pt>
                <c:pt idx="367">
                  <c:v>1257.655002</c:v>
                </c:pt>
                <c:pt idx="368">
                  <c:v>1259.5266429999999</c:v>
                </c:pt>
                <c:pt idx="369">
                  <c:v>1261.905395</c:v>
                </c:pt>
                <c:pt idx="370">
                  <c:v>1263.9107309999999</c:v>
                </c:pt>
                <c:pt idx="371">
                  <c:v>1266.661454</c:v>
                </c:pt>
                <c:pt idx="372">
                  <c:v>1268.6042339999999</c:v>
                </c:pt>
                <c:pt idx="373">
                  <c:v>1271.2561800000001</c:v>
                </c:pt>
                <c:pt idx="374">
                  <c:v>1273.4830899999999</c:v>
                </c:pt>
                <c:pt idx="375">
                  <c:v>1276.034658</c:v>
                </c:pt>
                <c:pt idx="376">
                  <c:v>1278.092263</c:v>
                </c:pt>
                <c:pt idx="377">
                  <c:v>1280.328538</c:v>
                </c:pt>
                <c:pt idx="378">
                  <c:v>1282.912051</c:v>
                </c:pt>
                <c:pt idx="379">
                  <c:v>1285.2022019999999</c:v>
                </c:pt>
                <c:pt idx="380">
                  <c:v>1287.461372</c:v>
                </c:pt>
                <c:pt idx="381">
                  <c:v>1289.6724750000001</c:v>
                </c:pt>
                <c:pt idx="382">
                  <c:v>1292.281567</c:v>
                </c:pt>
                <c:pt idx="383">
                  <c:v>1294.4806619999999</c:v>
                </c:pt>
                <c:pt idx="384">
                  <c:v>1296.7521979999999</c:v>
                </c:pt>
                <c:pt idx="385">
                  <c:v>1299.050203</c:v>
                </c:pt>
                <c:pt idx="386">
                  <c:v>1301.8101919999999</c:v>
                </c:pt>
                <c:pt idx="387">
                  <c:v>1304.019002</c:v>
                </c:pt>
                <c:pt idx="388">
                  <c:v>1306.0182339999999</c:v>
                </c:pt>
                <c:pt idx="389">
                  <c:v>1308.5344640000001</c:v>
                </c:pt>
                <c:pt idx="390">
                  <c:v>1310.579753</c:v>
                </c:pt>
                <c:pt idx="391">
                  <c:v>1312.9328009999999</c:v>
                </c:pt>
                <c:pt idx="392">
                  <c:v>1314.9359730000001</c:v>
                </c:pt>
                <c:pt idx="393">
                  <c:v>1317.580193</c:v>
                </c:pt>
                <c:pt idx="394">
                  <c:v>1319.967322</c:v>
                </c:pt>
                <c:pt idx="395">
                  <c:v>1322.431296</c:v>
                </c:pt>
                <c:pt idx="396">
                  <c:v>1324.7472769999999</c:v>
                </c:pt>
                <c:pt idx="397">
                  <c:v>1326.559164</c:v>
                </c:pt>
                <c:pt idx="398">
                  <c:v>1329.203919</c:v>
                </c:pt>
                <c:pt idx="399">
                  <c:v>1331.0932110000001</c:v>
                </c:pt>
                <c:pt idx="400">
                  <c:v>1333.361386</c:v>
                </c:pt>
                <c:pt idx="401">
                  <c:v>1335.507065</c:v>
                </c:pt>
                <c:pt idx="402">
                  <c:v>1338.3753059999999</c:v>
                </c:pt>
                <c:pt idx="403">
                  <c:v>1340.2789029999999</c:v>
                </c:pt>
                <c:pt idx="404">
                  <c:v>1344.2209439999999</c:v>
                </c:pt>
                <c:pt idx="405">
                  <c:v>1342.897553</c:v>
                </c:pt>
                <c:pt idx="406">
                  <c:v>1340.788186</c:v>
                </c:pt>
                <c:pt idx="407">
                  <c:v>1338.96615</c:v>
                </c:pt>
                <c:pt idx="408">
                  <c:v>1336.8181279999999</c:v>
                </c:pt>
                <c:pt idx="409">
                  <c:v>1334.7954689999999</c:v>
                </c:pt>
                <c:pt idx="410">
                  <c:v>1332.9660120000001</c:v>
                </c:pt>
                <c:pt idx="411">
                  <c:v>1330.728359</c:v>
                </c:pt>
                <c:pt idx="412">
                  <c:v>1328.872777</c:v>
                </c:pt>
                <c:pt idx="413">
                  <c:v>1326.5388270000001</c:v>
                </c:pt>
                <c:pt idx="414">
                  <c:v>1324.2199909999999</c:v>
                </c:pt>
                <c:pt idx="415">
                  <c:v>1322.135338</c:v>
                </c:pt>
                <c:pt idx="416">
                  <c:v>1320.293551</c:v>
                </c:pt>
                <c:pt idx="417">
                  <c:v>1317.9698330000001</c:v>
                </c:pt>
                <c:pt idx="418">
                  <c:v>1315.6721130000001</c:v>
                </c:pt>
                <c:pt idx="419">
                  <c:v>1313.8136219999999</c:v>
                </c:pt>
                <c:pt idx="420">
                  <c:v>1310.9846480000001</c:v>
                </c:pt>
                <c:pt idx="421">
                  <c:v>1309.414624</c:v>
                </c:pt>
                <c:pt idx="422">
                  <c:v>1306.9411230000001</c:v>
                </c:pt>
                <c:pt idx="423">
                  <c:v>1304.8206809999999</c:v>
                </c:pt>
                <c:pt idx="424">
                  <c:v>1302.377555</c:v>
                </c:pt>
                <c:pt idx="425">
                  <c:v>1300.6170030000001</c:v>
                </c:pt>
                <c:pt idx="426">
                  <c:v>1298.1463080000001</c:v>
                </c:pt>
                <c:pt idx="427">
                  <c:v>1296.566644</c:v>
                </c:pt>
                <c:pt idx="428">
                  <c:v>1294.3069519999999</c:v>
                </c:pt>
                <c:pt idx="429">
                  <c:v>1292.169193</c:v>
                </c:pt>
                <c:pt idx="430">
                  <c:v>1289.803478</c:v>
                </c:pt>
                <c:pt idx="431">
                  <c:v>1287.744058</c:v>
                </c:pt>
                <c:pt idx="432">
                  <c:v>1285.523486</c:v>
                </c:pt>
                <c:pt idx="433">
                  <c:v>1283.5030429999999</c:v>
                </c:pt>
                <c:pt idx="434">
                  <c:v>1281.124509</c:v>
                </c:pt>
                <c:pt idx="435">
                  <c:v>1278.976807</c:v>
                </c:pt>
                <c:pt idx="436">
                  <c:v>1276.7967639999999</c:v>
                </c:pt>
                <c:pt idx="437">
                  <c:v>1274.659361</c:v>
                </c:pt>
                <c:pt idx="438">
                  <c:v>1272.174751</c:v>
                </c:pt>
                <c:pt idx="439">
                  <c:v>1270.6170199999999</c:v>
                </c:pt>
                <c:pt idx="440">
                  <c:v>1267.698449</c:v>
                </c:pt>
                <c:pt idx="441">
                  <c:v>1265.6123219999999</c:v>
                </c:pt>
                <c:pt idx="442">
                  <c:v>1263.4136020000001</c:v>
                </c:pt>
                <c:pt idx="443">
                  <c:v>1261.278755</c:v>
                </c:pt>
                <c:pt idx="444">
                  <c:v>1259.2465099999999</c:v>
                </c:pt>
                <c:pt idx="445">
                  <c:v>1256.681883</c:v>
                </c:pt>
                <c:pt idx="446">
                  <c:v>1254.536265</c:v>
                </c:pt>
                <c:pt idx="447">
                  <c:v>1252.4824599999999</c:v>
                </c:pt>
                <c:pt idx="448">
                  <c:v>1250.119312</c:v>
                </c:pt>
                <c:pt idx="449">
                  <c:v>1247.7612790000001</c:v>
                </c:pt>
                <c:pt idx="450">
                  <c:v>1245.5719570000001</c:v>
                </c:pt>
                <c:pt idx="451">
                  <c:v>1243.285404</c:v>
                </c:pt>
                <c:pt idx="452">
                  <c:v>1241.366223</c:v>
                </c:pt>
                <c:pt idx="453">
                  <c:v>1238.8248639999999</c:v>
                </c:pt>
                <c:pt idx="454">
                  <c:v>1236.1305379999999</c:v>
                </c:pt>
                <c:pt idx="455">
                  <c:v>1234.3570400000001</c:v>
                </c:pt>
                <c:pt idx="456">
                  <c:v>1232.3200059999999</c:v>
                </c:pt>
                <c:pt idx="457">
                  <c:v>1230.2202070000001</c:v>
                </c:pt>
                <c:pt idx="458">
                  <c:v>1227.576783</c:v>
                </c:pt>
                <c:pt idx="459">
                  <c:v>1225.724154</c:v>
                </c:pt>
                <c:pt idx="460">
                  <c:v>1223.526785</c:v>
                </c:pt>
                <c:pt idx="461">
                  <c:v>1221.017914</c:v>
                </c:pt>
                <c:pt idx="462">
                  <c:v>1218.1762490000001</c:v>
                </c:pt>
                <c:pt idx="463">
                  <c:v>1216.5145070000001</c:v>
                </c:pt>
                <c:pt idx="464">
                  <c:v>1213.7143470000001</c:v>
                </c:pt>
                <c:pt idx="465">
                  <c:v>1212.0767049999999</c:v>
                </c:pt>
                <c:pt idx="466">
                  <c:v>1208.80808</c:v>
                </c:pt>
                <c:pt idx="467">
                  <c:v>1206.497249</c:v>
                </c:pt>
                <c:pt idx="468">
                  <c:v>1204.0857860000001</c:v>
                </c:pt>
                <c:pt idx="469">
                  <c:v>1201.708018</c:v>
                </c:pt>
                <c:pt idx="470">
                  <c:v>1199.912131</c:v>
                </c:pt>
                <c:pt idx="471">
                  <c:v>1197.4329009999999</c:v>
                </c:pt>
                <c:pt idx="472">
                  <c:v>1195.505056</c:v>
                </c:pt>
                <c:pt idx="473">
                  <c:v>1192.9078099999999</c:v>
                </c:pt>
                <c:pt idx="474">
                  <c:v>1190.495099</c:v>
                </c:pt>
                <c:pt idx="475">
                  <c:v>1188.389539</c:v>
                </c:pt>
                <c:pt idx="476">
                  <c:v>1186.7137729999999</c:v>
                </c:pt>
                <c:pt idx="477">
                  <c:v>1184.2960680000001</c:v>
                </c:pt>
                <c:pt idx="478">
                  <c:v>1183.002502</c:v>
                </c:pt>
                <c:pt idx="479">
                  <c:v>1181.647455</c:v>
                </c:pt>
                <c:pt idx="480">
                  <c:v>1178.9357970000001</c:v>
                </c:pt>
                <c:pt idx="481">
                  <c:v>1176.807401</c:v>
                </c:pt>
                <c:pt idx="482">
                  <c:v>1174.6420109999999</c:v>
                </c:pt>
                <c:pt idx="483">
                  <c:v>1172.4866489999999</c:v>
                </c:pt>
                <c:pt idx="484">
                  <c:v>1169.9764050000001</c:v>
                </c:pt>
                <c:pt idx="485">
                  <c:v>1167.803212</c:v>
                </c:pt>
                <c:pt idx="486">
                  <c:v>1165.227791</c:v>
                </c:pt>
                <c:pt idx="487">
                  <c:v>1163.4422159999999</c:v>
                </c:pt>
                <c:pt idx="488">
                  <c:v>1161.2956750000001</c:v>
                </c:pt>
                <c:pt idx="489">
                  <c:v>1158.5445030000001</c:v>
                </c:pt>
                <c:pt idx="490">
                  <c:v>1156.3034239999999</c:v>
                </c:pt>
                <c:pt idx="491">
                  <c:v>1153.9600969999999</c:v>
                </c:pt>
                <c:pt idx="492">
                  <c:v>1151.660423</c:v>
                </c:pt>
                <c:pt idx="493">
                  <c:v>1149.074865</c:v>
                </c:pt>
                <c:pt idx="494">
                  <c:v>1146.3982410000001</c:v>
                </c:pt>
                <c:pt idx="495">
                  <c:v>1144.3486069999999</c:v>
                </c:pt>
                <c:pt idx="496">
                  <c:v>1141.9565239999999</c:v>
                </c:pt>
                <c:pt idx="497">
                  <c:v>1139.4984219999999</c:v>
                </c:pt>
                <c:pt idx="498">
                  <c:v>1137.0421389999999</c:v>
                </c:pt>
                <c:pt idx="499">
                  <c:v>1135.0921330000001</c:v>
                </c:pt>
                <c:pt idx="500">
                  <c:v>1132.4988149999999</c:v>
                </c:pt>
                <c:pt idx="501">
                  <c:v>1130.447238</c:v>
                </c:pt>
                <c:pt idx="502">
                  <c:v>1128.2382620000001</c:v>
                </c:pt>
                <c:pt idx="503">
                  <c:v>1125.745625</c:v>
                </c:pt>
                <c:pt idx="504">
                  <c:v>1123.088522</c:v>
                </c:pt>
                <c:pt idx="505">
                  <c:v>1120.9977389999999</c:v>
                </c:pt>
                <c:pt idx="506">
                  <c:v>1118.2614229999999</c:v>
                </c:pt>
                <c:pt idx="507">
                  <c:v>1116.0053170000001</c:v>
                </c:pt>
                <c:pt idx="508">
                  <c:v>1113.588465</c:v>
                </c:pt>
                <c:pt idx="509">
                  <c:v>1110.7956810000001</c:v>
                </c:pt>
                <c:pt idx="510">
                  <c:v>1108.769444</c:v>
                </c:pt>
                <c:pt idx="511">
                  <c:v>1106.2546850000001</c:v>
                </c:pt>
                <c:pt idx="512">
                  <c:v>1103.7742390000001</c:v>
                </c:pt>
                <c:pt idx="513">
                  <c:v>1101.1870039999999</c:v>
                </c:pt>
                <c:pt idx="514">
                  <c:v>1098.6517349999999</c:v>
                </c:pt>
                <c:pt idx="515">
                  <c:v>1096.756492</c:v>
                </c:pt>
                <c:pt idx="516">
                  <c:v>1094.958026</c:v>
                </c:pt>
                <c:pt idx="517">
                  <c:v>1092.719437</c:v>
                </c:pt>
                <c:pt idx="518">
                  <c:v>1089.4268440000001</c:v>
                </c:pt>
                <c:pt idx="519">
                  <c:v>1087.1238920000001</c:v>
                </c:pt>
                <c:pt idx="520">
                  <c:v>1084.345219</c:v>
                </c:pt>
                <c:pt idx="521">
                  <c:v>1082.4388779999999</c:v>
                </c:pt>
                <c:pt idx="522">
                  <c:v>1079.623585</c:v>
                </c:pt>
                <c:pt idx="523">
                  <c:v>1077.520964</c:v>
                </c:pt>
                <c:pt idx="524">
                  <c:v>1074.682965</c:v>
                </c:pt>
                <c:pt idx="525">
                  <c:v>1072.102306</c:v>
                </c:pt>
                <c:pt idx="526">
                  <c:v>1069.8647739999999</c:v>
                </c:pt>
                <c:pt idx="527">
                  <c:v>1067.4714280000001</c:v>
                </c:pt>
                <c:pt idx="528">
                  <c:v>1064.929459</c:v>
                </c:pt>
                <c:pt idx="529">
                  <c:v>1062.3459190000001</c:v>
                </c:pt>
                <c:pt idx="530">
                  <c:v>1059.8384799999999</c:v>
                </c:pt>
                <c:pt idx="531">
                  <c:v>1057.4070919999999</c:v>
                </c:pt>
                <c:pt idx="532">
                  <c:v>1055.1207280000001</c:v>
                </c:pt>
                <c:pt idx="533">
                  <c:v>1052.6582599999999</c:v>
                </c:pt>
                <c:pt idx="534">
                  <c:v>1049.6644940000001</c:v>
                </c:pt>
                <c:pt idx="535">
                  <c:v>1047.5428240000001</c:v>
                </c:pt>
                <c:pt idx="536">
                  <c:v>1044.693223</c:v>
                </c:pt>
                <c:pt idx="537">
                  <c:v>1042.772592</c:v>
                </c:pt>
                <c:pt idx="538">
                  <c:v>1040.370623</c:v>
                </c:pt>
                <c:pt idx="539">
                  <c:v>1037.6425139999999</c:v>
                </c:pt>
                <c:pt idx="540">
                  <c:v>1035.590629</c:v>
                </c:pt>
                <c:pt idx="541">
                  <c:v>1032.471419</c:v>
                </c:pt>
                <c:pt idx="542">
                  <c:v>1030.0656650000001</c:v>
                </c:pt>
                <c:pt idx="543">
                  <c:v>1027.8600280000001</c:v>
                </c:pt>
                <c:pt idx="544">
                  <c:v>1025.5184839999999</c:v>
                </c:pt>
                <c:pt idx="545">
                  <c:v>1023.2953639999999</c:v>
                </c:pt>
                <c:pt idx="546">
                  <c:v>1019.937835</c:v>
                </c:pt>
                <c:pt idx="547">
                  <c:v>1018.275757</c:v>
                </c:pt>
                <c:pt idx="548">
                  <c:v>1015.202278</c:v>
                </c:pt>
                <c:pt idx="549">
                  <c:v>1012.5272639999999</c:v>
                </c:pt>
                <c:pt idx="550">
                  <c:v>1010.153622</c:v>
                </c:pt>
                <c:pt idx="551">
                  <c:v>1007.563791</c:v>
                </c:pt>
                <c:pt idx="552">
                  <c:v>1005.009363</c:v>
                </c:pt>
                <c:pt idx="553">
                  <c:v>1002.141241</c:v>
                </c:pt>
                <c:pt idx="554">
                  <c:v>999.34889099999998</c:v>
                </c:pt>
                <c:pt idx="555">
                  <c:v>996.75713699999994</c:v>
                </c:pt>
                <c:pt idx="556">
                  <c:v>994.40349100000003</c:v>
                </c:pt>
                <c:pt idx="557">
                  <c:v>992.49301100000002</c:v>
                </c:pt>
                <c:pt idx="558">
                  <c:v>989.15604499999995</c:v>
                </c:pt>
                <c:pt idx="559">
                  <c:v>986.95672500000001</c:v>
                </c:pt>
                <c:pt idx="560">
                  <c:v>984.41279299999997</c:v>
                </c:pt>
                <c:pt idx="561">
                  <c:v>981.97796100000005</c:v>
                </c:pt>
                <c:pt idx="562">
                  <c:v>979.22693100000004</c:v>
                </c:pt>
                <c:pt idx="563">
                  <c:v>976.73271999999997</c:v>
                </c:pt>
                <c:pt idx="564">
                  <c:v>974.50006099999996</c:v>
                </c:pt>
                <c:pt idx="565">
                  <c:v>971.83503700000006</c:v>
                </c:pt>
                <c:pt idx="566">
                  <c:v>969.08828400000004</c:v>
                </c:pt>
                <c:pt idx="567">
                  <c:v>966.44835399999999</c:v>
                </c:pt>
                <c:pt idx="568">
                  <c:v>963.79466400000001</c:v>
                </c:pt>
                <c:pt idx="569">
                  <c:v>961.29905599999995</c:v>
                </c:pt>
                <c:pt idx="570">
                  <c:v>958.30523100000005</c:v>
                </c:pt>
                <c:pt idx="571">
                  <c:v>956.09461799999997</c:v>
                </c:pt>
                <c:pt idx="572">
                  <c:v>953.25295300000005</c:v>
                </c:pt>
                <c:pt idx="573">
                  <c:v>950.9298</c:v>
                </c:pt>
                <c:pt idx="574">
                  <c:v>947.90314000000001</c:v>
                </c:pt>
                <c:pt idx="575">
                  <c:v>945.58850099999995</c:v>
                </c:pt>
                <c:pt idx="576">
                  <c:v>943.12339599999996</c:v>
                </c:pt>
                <c:pt idx="577">
                  <c:v>940.298678</c:v>
                </c:pt>
                <c:pt idx="578">
                  <c:v>937.59916299999998</c:v>
                </c:pt>
                <c:pt idx="579">
                  <c:v>934.96228900000006</c:v>
                </c:pt>
                <c:pt idx="580">
                  <c:v>932.33901000000003</c:v>
                </c:pt>
                <c:pt idx="581">
                  <c:v>929.88677600000005</c:v>
                </c:pt>
                <c:pt idx="582">
                  <c:v>927.01050299999997</c:v>
                </c:pt>
                <c:pt idx="583">
                  <c:v>924.63378399999999</c:v>
                </c:pt>
                <c:pt idx="584">
                  <c:v>921.94672000000003</c:v>
                </c:pt>
                <c:pt idx="585">
                  <c:v>919.16659200000004</c:v>
                </c:pt>
                <c:pt idx="586">
                  <c:v>916.263282</c:v>
                </c:pt>
                <c:pt idx="587">
                  <c:v>913.82863199999997</c:v>
                </c:pt>
                <c:pt idx="588">
                  <c:v>910.98195999999996</c:v>
                </c:pt>
                <c:pt idx="589">
                  <c:v>908.56515899999999</c:v>
                </c:pt>
                <c:pt idx="590">
                  <c:v>905.70408899999995</c:v>
                </c:pt>
                <c:pt idx="591">
                  <c:v>903.30821200000003</c:v>
                </c:pt>
                <c:pt idx="592">
                  <c:v>900.85816</c:v>
                </c:pt>
                <c:pt idx="593">
                  <c:v>898.07422599999995</c:v>
                </c:pt>
                <c:pt idx="594">
                  <c:v>895.04951600000004</c:v>
                </c:pt>
                <c:pt idx="595">
                  <c:v>891.84245499999997</c:v>
                </c:pt>
                <c:pt idx="596">
                  <c:v>889.51246500000002</c:v>
                </c:pt>
                <c:pt idx="597">
                  <c:v>886.66300799999999</c:v>
                </c:pt>
                <c:pt idx="598">
                  <c:v>883.84716200000003</c:v>
                </c:pt>
                <c:pt idx="599">
                  <c:v>881.59799799999996</c:v>
                </c:pt>
                <c:pt idx="600">
                  <c:v>878.64018199999998</c:v>
                </c:pt>
                <c:pt idx="601">
                  <c:v>876.324836</c:v>
                </c:pt>
                <c:pt idx="602">
                  <c:v>872.94203400000004</c:v>
                </c:pt>
                <c:pt idx="603">
                  <c:v>870.35974199999998</c:v>
                </c:pt>
                <c:pt idx="604">
                  <c:v>867.46021399999995</c:v>
                </c:pt>
                <c:pt idx="605">
                  <c:v>864.54232500000001</c:v>
                </c:pt>
                <c:pt idx="606">
                  <c:v>861.71891400000004</c:v>
                </c:pt>
                <c:pt idx="607">
                  <c:v>858.74092599999994</c:v>
                </c:pt>
                <c:pt idx="608">
                  <c:v>856.17043799999999</c:v>
                </c:pt>
                <c:pt idx="609">
                  <c:v>853.48430800000006</c:v>
                </c:pt>
                <c:pt idx="610">
                  <c:v>850.57508600000006</c:v>
                </c:pt>
                <c:pt idx="611">
                  <c:v>848.09293200000002</c:v>
                </c:pt>
                <c:pt idx="612">
                  <c:v>845.734422</c:v>
                </c:pt>
                <c:pt idx="613">
                  <c:v>842.76632199999995</c:v>
                </c:pt>
                <c:pt idx="614">
                  <c:v>839.95749699999999</c:v>
                </c:pt>
                <c:pt idx="615">
                  <c:v>837.09086400000001</c:v>
                </c:pt>
                <c:pt idx="616">
                  <c:v>834.22319800000002</c:v>
                </c:pt>
                <c:pt idx="617">
                  <c:v>831.56992200000002</c:v>
                </c:pt>
                <c:pt idx="618">
                  <c:v>828.66716199999996</c:v>
                </c:pt>
                <c:pt idx="619">
                  <c:v>826.37393499999996</c:v>
                </c:pt>
                <c:pt idx="620">
                  <c:v>823.16324999999995</c:v>
                </c:pt>
                <c:pt idx="621">
                  <c:v>820.15742399999999</c:v>
                </c:pt>
                <c:pt idx="622">
                  <c:v>816.77834399999995</c:v>
                </c:pt>
                <c:pt idx="623">
                  <c:v>814.09254499999997</c:v>
                </c:pt>
                <c:pt idx="624">
                  <c:v>811.23635300000001</c:v>
                </c:pt>
                <c:pt idx="625">
                  <c:v>808.73331099999996</c:v>
                </c:pt>
                <c:pt idx="626">
                  <c:v>806.301197</c:v>
                </c:pt>
                <c:pt idx="627">
                  <c:v>803.747479</c:v>
                </c:pt>
                <c:pt idx="628">
                  <c:v>800.45586500000002</c:v>
                </c:pt>
                <c:pt idx="629">
                  <c:v>797.43866200000002</c:v>
                </c:pt>
                <c:pt idx="630">
                  <c:v>794.51710600000001</c:v>
                </c:pt>
                <c:pt idx="631">
                  <c:v>791.79344800000001</c:v>
                </c:pt>
                <c:pt idx="632">
                  <c:v>788.85516199999995</c:v>
                </c:pt>
                <c:pt idx="633">
                  <c:v>786.10909400000003</c:v>
                </c:pt>
                <c:pt idx="634">
                  <c:v>783.63834699999995</c:v>
                </c:pt>
                <c:pt idx="635">
                  <c:v>780.159989</c:v>
                </c:pt>
                <c:pt idx="636">
                  <c:v>777.24648500000001</c:v>
                </c:pt>
                <c:pt idx="637">
                  <c:v>774.28134899999998</c:v>
                </c:pt>
                <c:pt idx="638">
                  <c:v>771.27764200000001</c:v>
                </c:pt>
                <c:pt idx="639">
                  <c:v>768.81004499999995</c:v>
                </c:pt>
                <c:pt idx="640">
                  <c:v>765.79803200000003</c:v>
                </c:pt>
                <c:pt idx="641">
                  <c:v>763.20308799999998</c:v>
                </c:pt>
                <c:pt idx="642">
                  <c:v>759.54935899999998</c:v>
                </c:pt>
                <c:pt idx="643">
                  <c:v>756.983836</c:v>
                </c:pt>
                <c:pt idx="644">
                  <c:v>753.60042299999998</c:v>
                </c:pt>
                <c:pt idx="645">
                  <c:v>750.85777700000006</c:v>
                </c:pt>
                <c:pt idx="646">
                  <c:v>748.52203599999996</c:v>
                </c:pt>
                <c:pt idx="647">
                  <c:v>745.92925400000001</c:v>
                </c:pt>
                <c:pt idx="648">
                  <c:v>742.39691400000004</c:v>
                </c:pt>
                <c:pt idx="649">
                  <c:v>739.26453800000002</c:v>
                </c:pt>
                <c:pt idx="650">
                  <c:v>735.78603199999998</c:v>
                </c:pt>
                <c:pt idx="651">
                  <c:v>732.82842500000004</c:v>
                </c:pt>
                <c:pt idx="652">
                  <c:v>730.06543699999997</c:v>
                </c:pt>
                <c:pt idx="653">
                  <c:v>727.01169000000004</c:v>
                </c:pt>
                <c:pt idx="654">
                  <c:v>724.17600600000003</c:v>
                </c:pt>
                <c:pt idx="655">
                  <c:v>721.13241700000003</c:v>
                </c:pt>
                <c:pt idx="656">
                  <c:v>717.958575</c:v>
                </c:pt>
                <c:pt idx="657">
                  <c:v>715.19415400000003</c:v>
                </c:pt>
                <c:pt idx="658">
                  <c:v>712.14106300000003</c:v>
                </c:pt>
                <c:pt idx="659">
                  <c:v>709.35313099999996</c:v>
                </c:pt>
                <c:pt idx="660">
                  <c:v>706.47591899999998</c:v>
                </c:pt>
                <c:pt idx="661">
                  <c:v>703.65749400000004</c:v>
                </c:pt>
                <c:pt idx="662">
                  <c:v>700.55307500000004</c:v>
                </c:pt>
                <c:pt idx="663">
                  <c:v>697.99117100000001</c:v>
                </c:pt>
                <c:pt idx="664">
                  <c:v>694.24667199999999</c:v>
                </c:pt>
                <c:pt idx="665">
                  <c:v>691.54392800000005</c:v>
                </c:pt>
                <c:pt idx="666">
                  <c:v>688.13909200000001</c:v>
                </c:pt>
                <c:pt idx="667">
                  <c:v>685.53671399999996</c:v>
                </c:pt>
                <c:pt idx="668">
                  <c:v>682.15348400000005</c:v>
                </c:pt>
                <c:pt idx="669">
                  <c:v>679.24562500000002</c:v>
                </c:pt>
                <c:pt idx="670">
                  <c:v>676.09567000000004</c:v>
                </c:pt>
                <c:pt idx="671">
                  <c:v>672.34027900000001</c:v>
                </c:pt>
                <c:pt idx="672">
                  <c:v>669.58398299999999</c:v>
                </c:pt>
                <c:pt idx="673">
                  <c:v>666.74002900000005</c:v>
                </c:pt>
                <c:pt idx="674">
                  <c:v>663.75224900000001</c:v>
                </c:pt>
                <c:pt idx="675">
                  <c:v>660.20469100000003</c:v>
                </c:pt>
                <c:pt idx="676">
                  <c:v>657.03593899999998</c:v>
                </c:pt>
                <c:pt idx="677">
                  <c:v>653.805972</c:v>
                </c:pt>
                <c:pt idx="678">
                  <c:v>650.43806400000005</c:v>
                </c:pt>
                <c:pt idx="679">
                  <c:v>647.51129300000002</c:v>
                </c:pt>
                <c:pt idx="680">
                  <c:v>644.22480399999995</c:v>
                </c:pt>
                <c:pt idx="681">
                  <c:v>641.052955</c:v>
                </c:pt>
                <c:pt idx="682">
                  <c:v>637.92772400000001</c:v>
                </c:pt>
                <c:pt idx="683">
                  <c:v>635.07136600000001</c:v>
                </c:pt>
                <c:pt idx="684">
                  <c:v>632.06282299999998</c:v>
                </c:pt>
                <c:pt idx="685">
                  <c:v>628.89782000000002</c:v>
                </c:pt>
                <c:pt idx="686">
                  <c:v>625.31720399999995</c:v>
                </c:pt>
                <c:pt idx="687">
                  <c:v>622.06895599999996</c:v>
                </c:pt>
                <c:pt idx="688">
                  <c:v>618.15897299999995</c:v>
                </c:pt>
                <c:pt idx="689">
                  <c:v>615.78937199999996</c:v>
                </c:pt>
                <c:pt idx="690">
                  <c:v>612.26655700000003</c:v>
                </c:pt>
                <c:pt idx="691">
                  <c:v>609.13416400000006</c:v>
                </c:pt>
                <c:pt idx="692">
                  <c:v>605.22816599999999</c:v>
                </c:pt>
                <c:pt idx="693">
                  <c:v>602.04021799999998</c:v>
                </c:pt>
                <c:pt idx="694">
                  <c:v>598.66065700000001</c:v>
                </c:pt>
                <c:pt idx="695">
                  <c:v>595.700827</c:v>
                </c:pt>
                <c:pt idx="696">
                  <c:v>592.24136499999997</c:v>
                </c:pt>
                <c:pt idx="697">
                  <c:v>588.78370900000004</c:v>
                </c:pt>
                <c:pt idx="698">
                  <c:v>585.77884200000005</c:v>
                </c:pt>
                <c:pt idx="699">
                  <c:v>582.57404399999996</c:v>
                </c:pt>
                <c:pt idx="700">
                  <c:v>578.75624500000004</c:v>
                </c:pt>
                <c:pt idx="701">
                  <c:v>575.33852999999999</c:v>
                </c:pt>
                <c:pt idx="702">
                  <c:v>571.92814799999996</c:v>
                </c:pt>
                <c:pt idx="703">
                  <c:v>568.82863999999995</c:v>
                </c:pt>
                <c:pt idx="704">
                  <c:v>564.87186299999996</c:v>
                </c:pt>
                <c:pt idx="705">
                  <c:v>561.86353299999996</c:v>
                </c:pt>
                <c:pt idx="706">
                  <c:v>557.49617899999998</c:v>
                </c:pt>
                <c:pt idx="707">
                  <c:v>554.547235</c:v>
                </c:pt>
                <c:pt idx="708">
                  <c:v>551.07922599999995</c:v>
                </c:pt>
                <c:pt idx="709">
                  <c:v>547.87143700000001</c:v>
                </c:pt>
                <c:pt idx="710">
                  <c:v>543.75939300000005</c:v>
                </c:pt>
                <c:pt idx="711">
                  <c:v>540.88628100000005</c:v>
                </c:pt>
                <c:pt idx="712">
                  <c:v>537.06567299999995</c:v>
                </c:pt>
                <c:pt idx="713">
                  <c:v>533.917959</c:v>
                </c:pt>
                <c:pt idx="714">
                  <c:v>530.04974500000003</c:v>
                </c:pt>
                <c:pt idx="715">
                  <c:v>526.20330000000001</c:v>
                </c:pt>
                <c:pt idx="716">
                  <c:v>522.59784000000002</c:v>
                </c:pt>
                <c:pt idx="717">
                  <c:v>518.99825299999998</c:v>
                </c:pt>
                <c:pt idx="718">
                  <c:v>515.34152500000005</c:v>
                </c:pt>
                <c:pt idx="719">
                  <c:v>511.47019799999998</c:v>
                </c:pt>
                <c:pt idx="720">
                  <c:v>507.71965899999998</c:v>
                </c:pt>
                <c:pt idx="721">
                  <c:v>504.26256100000001</c:v>
                </c:pt>
                <c:pt idx="722">
                  <c:v>500.529113</c:v>
                </c:pt>
                <c:pt idx="723">
                  <c:v>497.06708900000001</c:v>
                </c:pt>
                <c:pt idx="724">
                  <c:v>493.55770699999999</c:v>
                </c:pt>
                <c:pt idx="725">
                  <c:v>489.94147500000003</c:v>
                </c:pt>
                <c:pt idx="726">
                  <c:v>485.86396999999999</c:v>
                </c:pt>
                <c:pt idx="727">
                  <c:v>482.749932</c:v>
                </c:pt>
                <c:pt idx="728">
                  <c:v>478.59941500000002</c:v>
                </c:pt>
                <c:pt idx="729">
                  <c:v>475.09137800000002</c:v>
                </c:pt>
                <c:pt idx="730">
                  <c:v>470.807298</c:v>
                </c:pt>
                <c:pt idx="731">
                  <c:v>467.65173800000002</c:v>
                </c:pt>
                <c:pt idx="732">
                  <c:v>463.27347600000002</c:v>
                </c:pt>
                <c:pt idx="733">
                  <c:v>459.684077</c:v>
                </c:pt>
                <c:pt idx="734">
                  <c:v>455.65384599999999</c:v>
                </c:pt>
                <c:pt idx="735">
                  <c:v>452.14507700000001</c:v>
                </c:pt>
                <c:pt idx="736">
                  <c:v>447.94208500000002</c:v>
                </c:pt>
                <c:pt idx="737">
                  <c:v>443.77189800000002</c:v>
                </c:pt>
                <c:pt idx="738">
                  <c:v>439.66241300000002</c:v>
                </c:pt>
                <c:pt idx="739">
                  <c:v>436.33869099999998</c:v>
                </c:pt>
                <c:pt idx="740">
                  <c:v>432.46954399999998</c:v>
                </c:pt>
                <c:pt idx="741">
                  <c:v>428.58737000000002</c:v>
                </c:pt>
                <c:pt idx="742">
                  <c:v>424.413185</c:v>
                </c:pt>
                <c:pt idx="743">
                  <c:v>420.42379299999999</c:v>
                </c:pt>
                <c:pt idx="744">
                  <c:v>416.29743100000002</c:v>
                </c:pt>
                <c:pt idx="745">
                  <c:v>411.95440600000001</c:v>
                </c:pt>
                <c:pt idx="746">
                  <c:v>407.45780500000001</c:v>
                </c:pt>
                <c:pt idx="747">
                  <c:v>403.65759200000002</c:v>
                </c:pt>
                <c:pt idx="748">
                  <c:v>399.21805499999999</c:v>
                </c:pt>
                <c:pt idx="749">
                  <c:v>395.32194199999998</c:v>
                </c:pt>
                <c:pt idx="750">
                  <c:v>390.33635600000002</c:v>
                </c:pt>
                <c:pt idx="751">
                  <c:v>386.47964200000001</c:v>
                </c:pt>
                <c:pt idx="752">
                  <c:v>382.18063699999999</c:v>
                </c:pt>
                <c:pt idx="753">
                  <c:v>378.28836899999999</c:v>
                </c:pt>
                <c:pt idx="754">
                  <c:v>373.53950700000001</c:v>
                </c:pt>
                <c:pt idx="755">
                  <c:v>369.65918399999998</c:v>
                </c:pt>
                <c:pt idx="756">
                  <c:v>365.46122600000001</c:v>
                </c:pt>
                <c:pt idx="757">
                  <c:v>361.076053</c:v>
                </c:pt>
                <c:pt idx="758">
                  <c:v>356.78291100000001</c:v>
                </c:pt>
                <c:pt idx="759">
                  <c:v>352.32198</c:v>
                </c:pt>
                <c:pt idx="760">
                  <c:v>346.95059199999997</c:v>
                </c:pt>
                <c:pt idx="761">
                  <c:v>342.42181399999998</c:v>
                </c:pt>
                <c:pt idx="762">
                  <c:v>337.82407499999999</c:v>
                </c:pt>
                <c:pt idx="763">
                  <c:v>333.36079100000001</c:v>
                </c:pt>
                <c:pt idx="764">
                  <c:v>328.40869700000002</c:v>
                </c:pt>
                <c:pt idx="765">
                  <c:v>323.83990999999997</c:v>
                </c:pt>
                <c:pt idx="766">
                  <c:v>318.92722900000001</c:v>
                </c:pt>
                <c:pt idx="767">
                  <c:v>314.84101199999998</c:v>
                </c:pt>
                <c:pt idx="768">
                  <c:v>312.62257499999998</c:v>
                </c:pt>
                <c:pt idx="769">
                  <c:v>310.43829599999998</c:v>
                </c:pt>
                <c:pt idx="770">
                  <c:v>305.97602499999999</c:v>
                </c:pt>
                <c:pt idx="771">
                  <c:v>301.479355</c:v>
                </c:pt>
                <c:pt idx="772">
                  <c:v>296.76248099999998</c:v>
                </c:pt>
                <c:pt idx="773">
                  <c:v>292.65646400000003</c:v>
                </c:pt>
                <c:pt idx="774">
                  <c:v>287.051129</c:v>
                </c:pt>
                <c:pt idx="775">
                  <c:v>282.55568299999999</c:v>
                </c:pt>
                <c:pt idx="776">
                  <c:v>276.48779300000001</c:v>
                </c:pt>
                <c:pt idx="777">
                  <c:v>271.92779899999999</c:v>
                </c:pt>
                <c:pt idx="778">
                  <c:v>266.24159300000002</c:v>
                </c:pt>
                <c:pt idx="779">
                  <c:v>262.061419</c:v>
                </c:pt>
                <c:pt idx="780">
                  <c:v>256.36623200000002</c:v>
                </c:pt>
                <c:pt idx="781">
                  <c:v>251.41729000000001</c:v>
                </c:pt>
                <c:pt idx="782">
                  <c:v>244.78491500000001</c:v>
                </c:pt>
                <c:pt idx="783">
                  <c:v>240.131046</c:v>
                </c:pt>
                <c:pt idx="784">
                  <c:v>234.034077</c:v>
                </c:pt>
                <c:pt idx="785">
                  <c:v>229.36852400000001</c:v>
                </c:pt>
                <c:pt idx="786">
                  <c:v>222.402198</c:v>
                </c:pt>
                <c:pt idx="787">
                  <c:v>217.623617</c:v>
                </c:pt>
                <c:pt idx="788">
                  <c:v>211.95698999999999</c:v>
                </c:pt>
                <c:pt idx="789">
                  <c:v>206.15926300000001</c:v>
                </c:pt>
                <c:pt idx="790">
                  <c:v>198.93164100000001</c:v>
                </c:pt>
                <c:pt idx="791">
                  <c:v>193.16704999999999</c:v>
                </c:pt>
                <c:pt idx="792">
                  <c:v>186.936825</c:v>
                </c:pt>
                <c:pt idx="793">
                  <c:v>180.234272</c:v>
                </c:pt>
                <c:pt idx="794">
                  <c:v>173.50059300000001</c:v>
                </c:pt>
                <c:pt idx="795">
                  <c:v>167.270568</c:v>
                </c:pt>
                <c:pt idx="796">
                  <c:v>159.91124300000001</c:v>
                </c:pt>
                <c:pt idx="797">
                  <c:v>152.622829</c:v>
                </c:pt>
                <c:pt idx="798">
                  <c:v>144.953667</c:v>
                </c:pt>
                <c:pt idx="799">
                  <c:v>137.70615900000001</c:v>
                </c:pt>
                <c:pt idx="800">
                  <c:v>131.18290200000001</c:v>
                </c:pt>
                <c:pt idx="801">
                  <c:v>122.480993</c:v>
                </c:pt>
                <c:pt idx="802">
                  <c:v>113.378666</c:v>
                </c:pt>
                <c:pt idx="803">
                  <c:v>104.72001</c:v>
                </c:pt>
                <c:pt idx="804">
                  <c:v>95.640043000000006</c:v>
                </c:pt>
                <c:pt idx="805">
                  <c:v>85.865824000000003</c:v>
                </c:pt>
                <c:pt idx="806">
                  <c:v>74.488187999999994</c:v>
                </c:pt>
                <c:pt idx="807">
                  <c:v>63.009987000000002</c:v>
                </c:pt>
                <c:pt idx="808">
                  <c:v>49.456367</c:v>
                </c:pt>
                <c:pt idx="809">
                  <c:v>33.590834000000001</c:v>
                </c:pt>
              </c:numCache>
            </c:numRef>
          </c:xVal>
          <c:yVal>
            <c:numRef>
              <c:f>'RT Indents (session 1)'!$X$20:$X$829</c:f>
              <c:numCache>
                <c:formatCode>General</c:formatCode>
                <c:ptCount val="810"/>
                <c:pt idx="0">
                  <c:v>0.100008</c:v>
                </c:pt>
                <c:pt idx="1">
                  <c:v>0.23252</c:v>
                </c:pt>
                <c:pt idx="2">
                  <c:v>0.45270300000000002</c:v>
                </c:pt>
                <c:pt idx="3">
                  <c:v>0.58880299999999997</c:v>
                </c:pt>
                <c:pt idx="4">
                  <c:v>0.71801300000000001</c:v>
                </c:pt>
                <c:pt idx="5">
                  <c:v>0.84570000000000001</c:v>
                </c:pt>
                <c:pt idx="6">
                  <c:v>0.96356299999999995</c:v>
                </c:pt>
                <c:pt idx="7">
                  <c:v>1.081888</c:v>
                </c:pt>
                <c:pt idx="8">
                  <c:v>1.200685</c:v>
                </c:pt>
                <c:pt idx="9">
                  <c:v>1.338633</c:v>
                </c:pt>
                <c:pt idx="10">
                  <c:v>1.45678</c:v>
                </c:pt>
                <c:pt idx="11">
                  <c:v>1.5775680000000001</c:v>
                </c:pt>
                <c:pt idx="12">
                  <c:v>1.69553</c:v>
                </c:pt>
                <c:pt idx="13">
                  <c:v>1.8221179999999999</c:v>
                </c:pt>
                <c:pt idx="14">
                  <c:v>1.938998</c:v>
                </c:pt>
                <c:pt idx="15">
                  <c:v>2.0728529999999998</c:v>
                </c:pt>
                <c:pt idx="16">
                  <c:v>2.19068</c:v>
                </c:pt>
                <c:pt idx="17">
                  <c:v>2.3199380000000001</c:v>
                </c:pt>
                <c:pt idx="18">
                  <c:v>2.4366729999999999</c:v>
                </c:pt>
                <c:pt idx="19">
                  <c:v>2.5677249999999998</c:v>
                </c:pt>
                <c:pt idx="20">
                  <c:v>2.6851980000000002</c:v>
                </c:pt>
                <c:pt idx="21">
                  <c:v>2.81711</c:v>
                </c:pt>
                <c:pt idx="22">
                  <c:v>2.9345249999999998</c:v>
                </c:pt>
                <c:pt idx="23">
                  <c:v>3.063755</c:v>
                </c:pt>
                <c:pt idx="24">
                  <c:v>3.18194</c:v>
                </c:pt>
                <c:pt idx="25">
                  <c:v>3.3111000000000002</c:v>
                </c:pt>
                <c:pt idx="26">
                  <c:v>3.4281429999999999</c:v>
                </c:pt>
                <c:pt idx="27">
                  <c:v>3.5581299999999998</c:v>
                </c:pt>
                <c:pt idx="28">
                  <c:v>3.6761430000000002</c:v>
                </c:pt>
                <c:pt idx="29">
                  <c:v>3.8054079999999999</c:v>
                </c:pt>
                <c:pt idx="30">
                  <c:v>3.922275</c:v>
                </c:pt>
                <c:pt idx="31">
                  <c:v>4.052333</c:v>
                </c:pt>
                <c:pt idx="32">
                  <c:v>4.1700379999999999</c:v>
                </c:pt>
                <c:pt idx="33">
                  <c:v>4.3033080000000004</c:v>
                </c:pt>
                <c:pt idx="34">
                  <c:v>4.4309430000000001</c:v>
                </c:pt>
                <c:pt idx="35">
                  <c:v>4.5505550000000001</c:v>
                </c:pt>
                <c:pt idx="36">
                  <c:v>4.6688580000000002</c:v>
                </c:pt>
                <c:pt idx="37">
                  <c:v>4.7979799999999999</c:v>
                </c:pt>
                <c:pt idx="38">
                  <c:v>4.9154429999999998</c:v>
                </c:pt>
                <c:pt idx="39">
                  <c:v>5.0463649999999998</c:v>
                </c:pt>
                <c:pt idx="40">
                  <c:v>5.1648399999999999</c:v>
                </c:pt>
                <c:pt idx="41">
                  <c:v>5.29284</c:v>
                </c:pt>
                <c:pt idx="42">
                  <c:v>5.4204530000000002</c:v>
                </c:pt>
                <c:pt idx="43">
                  <c:v>5.5438879999999999</c:v>
                </c:pt>
                <c:pt idx="44">
                  <c:v>5.6615900000000003</c:v>
                </c:pt>
                <c:pt idx="45">
                  <c:v>5.7868750000000002</c:v>
                </c:pt>
                <c:pt idx="46">
                  <c:v>5.9038500000000003</c:v>
                </c:pt>
                <c:pt idx="47">
                  <c:v>6.03484</c:v>
                </c:pt>
                <c:pt idx="48">
                  <c:v>6.1525350000000003</c:v>
                </c:pt>
                <c:pt idx="49">
                  <c:v>6.2842250000000002</c:v>
                </c:pt>
                <c:pt idx="50">
                  <c:v>6.4012630000000001</c:v>
                </c:pt>
                <c:pt idx="51">
                  <c:v>6.5317179999999997</c:v>
                </c:pt>
                <c:pt idx="52">
                  <c:v>6.650353</c:v>
                </c:pt>
                <c:pt idx="53">
                  <c:v>6.7796599999999998</c:v>
                </c:pt>
                <c:pt idx="54">
                  <c:v>6.8982479999999997</c:v>
                </c:pt>
                <c:pt idx="55">
                  <c:v>7.026853</c:v>
                </c:pt>
                <c:pt idx="56">
                  <c:v>7.14581</c:v>
                </c:pt>
                <c:pt idx="57">
                  <c:v>7.2741749999999996</c:v>
                </c:pt>
                <c:pt idx="58">
                  <c:v>7.3910580000000001</c:v>
                </c:pt>
                <c:pt idx="59">
                  <c:v>7.5203530000000001</c:v>
                </c:pt>
                <c:pt idx="60">
                  <c:v>7.6385350000000001</c:v>
                </c:pt>
                <c:pt idx="61">
                  <c:v>7.7686630000000001</c:v>
                </c:pt>
                <c:pt idx="62">
                  <c:v>7.8856650000000004</c:v>
                </c:pt>
                <c:pt idx="63">
                  <c:v>8.0166830000000004</c:v>
                </c:pt>
                <c:pt idx="64">
                  <c:v>8.1400699999999997</c:v>
                </c:pt>
                <c:pt idx="65">
                  <c:v>8.2664030000000004</c:v>
                </c:pt>
                <c:pt idx="66">
                  <c:v>8.3837700000000002</c:v>
                </c:pt>
                <c:pt idx="67">
                  <c:v>8.5108449999999998</c:v>
                </c:pt>
                <c:pt idx="68">
                  <c:v>8.6288780000000003</c:v>
                </c:pt>
                <c:pt idx="69">
                  <c:v>8.7609530000000007</c:v>
                </c:pt>
                <c:pt idx="70">
                  <c:v>8.8787249999999993</c:v>
                </c:pt>
                <c:pt idx="71">
                  <c:v>9.0089129999999997</c:v>
                </c:pt>
                <c:pt idx="72">
                  <c:v>9.1266929999999995</c:v>
                </c:pt>
                <c:pt idx="73">
                  <c:v>9.2509350000000001</c:v>
                </c:pt>
                <c:pt idx="74">
                  <c:v>9.3679129999999997</c:v>
                </c:pt>
                <c:pt idx="75">
                  <c:v>9.5031549999999996</c:v>
                </c:pt>
                <c:pt idx="76">
                  <c:v>9.6208030000000004</c:v>
                </c:pt>
                <c:pt idx="77">
                  <c:v>9.7485199999999992</c:v>
                </c:pt>
                <c:pt idx="78">
                  <c:v>9.8656729999999992</c:v>
                </c:pt>
                <c:pt idx="79">
                  <c:v>9.9988250000000001</c:v>
                </c:pt>
                <c:pt idx="80">
                  <c:v>10.128225</c:v>
                </c:pt>
                <c:pt idx="81">
                  <c:v>10.247598</c:v>
                </c:pt>
                <c:pt idx="82">
                  <c:v>10.364803</c:v>
                </c:pt>
                <c:pt idx="83">
                  <c:v>10.504058000000001</c:v>
                </c:pt>
                <c:pt idx="84">
                  <c:v>10.623799999999999</c:v>
                </c:pt>
                <c:pt idx="85">
                  <c:v>10.743285</c:v>
                </c:pt>
                <c:pt idx="86">
                  <c:v>10.860695</c:v>
                </c:pt>
                <c:pt idx="87">
                  <c:v>10.989293</c:v>
                </c:pt>
                <c:pt idx="88">
                  <c:v>11.108018</c:v>
                </c:pt>
                <c:pt idx="89">
                  <c:v>11.238193000000001</c:v>
                </c:pt>
                <c:pt idx="90">
                  <c:v>11.355403000000001</c:v>
                </c:pt>
                <c:pt idx="91">
                  <c:v>11.485388</c:v>
                </c:pt>
                <c:pt idx="92">
                  <c:v>11.6036</c:v>
                </c:pt>
                <c:pt idx="93">
                  <c:v>11.731353</c:v>
                </c:pt>
                <c:pt idx="94">
                  <c:v>11.848649999999999</c:v>
                </c:pt>
                <c:pt idx="95">
                  <c:v>11.978873</c:v>
                </c:pt>
                <c:pt idx="96">
                  <c:v>12.096328</c:v>
                </c:pt>
                <c:pt idx="97">
                  <c:v>12.226683</c:v>
                </c:pt>
                <c:pt idx="98">
                  <c:v>12.343918</c:v>
                </c:pt>
                <c:pt idx="99">
                  <c:v>12.475068</c:v>
                </c:pt>
                <c:pt idx="100">
                  <c:v>12.593030000000001</c:v>
                </c:pt>
                <c:pt idx="101">
                  <c:v>12.72381</c:v>
                </c:pt>
                <c:pt idx="102">
                  <c:v>12.840978</c:v>
                </c:pt>
                <c:pt idx="103">
                  <c:v>12.971273</c:v>
                </c:pt>
                <c:pt idx="104">
                  <c:v>13.089528</c:v>
                </c:pt>
                <c:pt idx="105">
                  <c:v>13.219923</c:v>
                </c:pt>
                <c:pt idx="106">
                  <c:v>13.337348</c:v>
                </c:pt>
                <c:pt idx="107">
                  <c:v>13.465998000000001</c:v>
                </c:pt>
                <c:pt idx="108">
                  <c:v>13.584020000000001</c:v>
                </c:pt>
                <c:pt idx="109">
                  <c:v>13.713525000000001</c:v>
                </c:pt>
                <c:pt idx="110">
                  <c:v>13.830880000000001</c:v>
                </c:pt>
                <c:pt idx="111">
                  <c:v>13.962068</c:v>
                </c:pt>
                <c:pt idx="112">
                  <c:v>14.079980000000001</c:v>
                </c:pt>
                <c:pt idx="113">
                  <c:v>14.210858</c:v>
                </c:pt>
                <c:pt idx="114">
                  <c:v>14.328585</c:v>
                </c:pt>
                <c:pt idx="115">
                  <c:v>14.457058</c:v>
                </c:pt>
                <c:pt idx="116">
                  <c:v>14.575728</c:v>
                </c:pt>
                <c:pt idx="117">
                  <c:v>14.70463</c:v>
                </c:pt>
                <c:pt idx="118">
                  <c:v>14.821752999999999</c:v>
                </c:pt>
                <c:pt idx="119">
                  <c:v>14.951207999999999</c:v>
                </c:pt>
                <c:pt idx="120">
                  <c:v>15.068493</c:v>
                </c:pt>
                <c:pt idx="121">
                  <c:v>15.200218</c:v>
                </c:pt>
                <c:pt idx="122">
                  <c:v>15.31747</c:v>
                </c:pt>
                <c:pt idx="123">
                  <c:v>15.448225000000001</c:v>
                </c:pt>
                <c:pt idx="124">
                  <c:v>15.566644999999999</c:v>
                </c:pt>
                <c:pt idx="125">
                  <c:v>15.695633000000001</c:v>
                </c:pt>
                <c:pt idx="126">
                  <c:v>15.813313000000001</c:v>
                </c:pt>
                <c:pt idx="127">
                  <c:v>15.943778</c:v>
                </c:pt>
                <c:pt idx="128">
                  <c:v>16.062083000000001</c:v>
                </c:pt>
                <c:pt idx="129">
                  <c:v>16.191452999999999</c:v>
                </c:pt>
                <c:pt idx="130">
                  <c:v>16.309384999999999</c:v>
                </c:pt>
                <c:pt idx="131">
                  <c:v>16.438483000000002</c:v>
                </c:pt>
                <c:pt idx="132">
                  <c:v>16.556570000000001</c:v>
                </c:pt>
                <c:pt idx="133">
                  <c:v>16.688002999999998</c:v>
                </c:pt>
                <c:pt idx="134">
                  <c:v>16.805520000000001</c:v>
                </c:pt>
                <c:pt idx="135">
                  <c:v>16.933797999999999</c:v>
                </c:pt>
                <c:pt idx="136">
                  <c:v>17.052685</c:v>
                </c:pt>
                <c:pt idx="137">
                  <c:v>17.180883000000001</c:v>
                </c:pt>
                <c:pt idx="138">
                  <c:v>17.298383000000001</c:v>
                </c:pt>
                <c:pt idx="139">
                  <c:v>17.429078000000001</c:v>
                </c:pt>
                <c:pt idx="140">
                  <c:v>17.547312999999999</c:v>
                </c:pt>
                <c:pt idx="141">
                  <c:v>17.677479999999999</c:v>
                </c:pt>
                <c:pt idx="142">
                  <c:v>17.795168</c:v>
                </c:pt>
                <c:pt idx="143">
                  <c:v>17.924659999999999</c:v>
                </c:pt>
                <c:pt idx="144">
                  <c:v>18.042973</c:v>
                </c:pt>
                <c:pt idx="145">
                  <c:v>18.174305</c:v>
                </c:pt>
                <c:pt idx="146">
                  <c:v>18.292034999999998</c:v>
                </c:pt>
                <c:pt idx="147">
                  <c:v>18.420898000000001</c:v>
                </c:pt>
                <c:pt idx="148">
                  <c:v>18.539694999999998</c:v>
                </c:pt>
                <c:pt idx="149">
                  <c:v>18.668559999999999</c:v>
                </c:pt>
                <c:pt idx="150">
                  <c:v>18.786117999999998</c:v>
                </c:pt>
                <c:pt idx="151">
                  <c:v>18.916443000000001</c:v>
                </c:pt>
                <c:pt idx="152">
                  <c:v>19.035173</c:v>
                </c:pt>
                <c:pt idx="153">
                  <c:v>19.16236</c:v>
                </c:pt>
                <c:pt idx="154">
                  <c:v>19.279795</c:v>
                </c:pt>
                <c:pt idx="155">
                  <c:v>19.410837999999998</c:v>
                </c:pt>
                <c:pt idx="156">
                  <c:v>19.529354999999999</c:v>
                </c:pt>
                <c:pt idx="157">
                  <c:v>19.657105000000001</c:v>
                </c:pt>
                <c:pt idx="158">
                  <c:v>19.774792999999999</c:v>
                </c:pt>
                <c:pt idx="159">
                  <c:v>19.906230000000001</c:v>
                </c:pt>
                <c:pt idx="160">
                  <c:v>20.025033000000001</c:v>
                </c:pt>
                <c:pt idx="161">
                  <c:v>20.154398</c:v>
                </c:pt>
                <c:pt idx="162">
                  <c:v>20.272359999999999</c:v>
                </c:pt>
                <c:pt idx="163">
                  <c:v>20.401658000000001</c:v>
                </c:pt>
                <c:pt idx="164">
                  <c:v>20.522825000000001</c:v>
                </c:pt>
                <c:pt idx="165">
                  <c:v>20.649782999999999</c:v>
                </c:pt>
                <c:pt idx="166">
                  <c:v>20.767658000000001</c:v>
                </c:pt>
                <c:pt idx="167">
                  <c:v>20.897068000000001</c:v>
                </c:pt>
                <c:pt idx="168">
                  <c:v>21.015393</c:v>
                </c:pt>
                <c:pt idx="169">
                  <c:v>21.146238</c:v>
                </c:pt>
                <c:pt idx="170">
                  <c:v>21.26399</c:v>
                </c:pt>
                <c:pt idx="171">
                  <c:v>21.390543000000001</c:v>
                </c:pt>
                <c:pt idx="172">
                  <c:v>21.509668000000001</c:v>
                </c:pt>
                <c:pt idx="173">
                  <c:v>21.6402</c:v>
                </c:pt>
                <c:pt idx="174">
                  <c:v>21.757850000000001</c:v>
                </c:pt>
                <c:pt idx="175">
                  <c:v>21.887844999999999</c:v>
                </c:pt>
                <c:pt idx="176">
                  <c:v>22.005533</c:v>
                </c:pt>
                <c:pt idx="177">
                  <c:v>22.132998000000001</c:v>
                </c:pt>
                <c:pt idx="178">
                  <c:v>22.250357999999999</c:v>
                </c:pt>
                <c:pt idx="179">
                  <c:v>22.382925</c:v>
                </c:pt>
                <c:pt idx="180">
                  <c:v>22.500513000000002</c:v>
                </c:pt>
                <c:pt idx="181">
                  <c:v>22.631544999999999</c:v>
                </c:pt>
                <c:pt idx="182">
                  <c:v>22.749639999999999</c:v>
                </c:pt>
                <c:pt idx="183">
                  <c:v>22.877645000000001</c:v>
                </c:pt>
                <c:pt idx="184">
                  <c:v>22.994962999999998</c:v>
                </c:pt>
                <c:pt idx="185">
                  <c:v>23.128415</c:v>
                </c:pt>
                <c:pt idx="186">
                  <c:v>23.245925</c:v>
                </c:pt>
                <c:pt idx="187">
                  <c:v>23.374244999999998</c:v>
                </c:pt>
                <c:pt idx="188">
                  <c:v>23.491824999999999</c:v>
                </c:pt>
                <c:pt idx="189">
                  <c:v>23.619575000000001</c:v>
                </c:pt>
                <c:pt idx="190">
                  <c:v>23.737265000000001</c:v>
                </c:pt>
                <c:pt idx="191">
                  <c:v>23.869257999999999</c:v>
                </c:pt>
                <c:pt idx="192">
                  <c:v>23.987728000000001</c:v>
                </c:pt>
                <c:pt idx="193">
                  <c:v>24.114664999999999</c:v>
                </c:pt>
                <c:pt idx="194">
                  <c:v>24.232395</c:v>
                </c:pt>
                <c:pt idx="195">
                  <c:v>24.364609999999999</c:v>
                </c:pt>
                <c:pt idx="196">
                  <c:v>24.482925000000002</c:v>
                </c:pt>
                <c:pt idx="197">
                  <c:v>24.609604999999998</c:v>
                </c:pt>
                <c:pt idx="198">
                  <c:v>24.727419999999999</c:v>
                </c:pt>
                <c:pt idx="199">
                  <c:v>24.859929999999999</c:v>
                </c:pt>
                <c:pt idx="200">
                  <c:v>24.978285</c:v>
                </c:pt>
                <c:pt idx="201">
                  <c:v>25.109348000000001</c:v>
                </c:pt>
                <c:pt idx="202">
                  <c:v>25.227193</c:v>
                </c:pt>
                <c:pt idx="203">
                  <c:v>25.353870000000001</c:v>
                </c:pt>
                <c:pt idx="204">
                  <c:v>25.472670000000001</c:v>
                </c:pt>
                <c:pt idx="205">
                  <c:v>25.604952999999998</c:v>
                </c:pt>
                <c:pt idx="206">
                  <c:v>25.723365000000001</c:v>
                </c:pt>
                <c:pt idx="207">
                  <c:v>25.850999999999999</c:v>
                </c:pt>
                <c:pt idx="208">
                  <c:v>25.96912</c:v>
                </c:pt>
                <c:pt idx="209">
                  <c:v>26.097674999999999</c:v>
                </c:pt>
                <c:pt idx="210">
                  <c:v>26.215505</c:v>
                </c:pt>
                <c:pt idx="211">
                  <c:v>26.344508000000001</c:v>
                </c:pt>
                <c:pt idx="212">
                  <c:v>26.463097999999999</c:v>
                </c:pt>
                <c:pt idx="213">
                  <c:v>26.594968000000001</c:v>
                </c:pt>
                <c:pt idx="214">
                  <c:v>26.712669999999999</c:v>
                </c:pt>
                <c:pt idx="215">
                  <c:v>26.840620000000001</c:v>
                </c:pt>
                <c:pt idx="216">
                  <c:v>26.959045</c:v>
                </c:pt>
                <c:pt idx="217">
                  <c:v>27.090464999999998</c:v>
                </c:pt>
                <c:pt idx="218">
                  <c:v>27.208278</c:v>
                </c:pt>
                <c:pt idx="219">
                  <c:v>27.337029999999999</c:v>
                </c:pt>
                <c:pt idx="220">
                  <c:v>27.454853</c:v>
                </c:pt>
                <c:pt idx="221">
                  <c:v>27.582052999999998</c:v>
                </c:pt>
                <c:pt idx="222">
                  <c:v>27.699745</c:v>
                </c:pt>
                <c:pt idx="223">
                  <c:v>27.830995000000001</c:v>
                </c:pt>
                <c:pt idx="224">
                  <c:v>27.949024999999999</c:v>
                </c:pt>
                <c:pt idx="225">
                  <c:v>28.080563000000001</c:v>
                </c:pt>
                <c:pt idx="226">
                  <c:v>28.198820000000001</c:v>
                </c:pt>
                <c:pt idx="227">
                  <c:v>28.327728</c:v>
                </c:pt>
                <c:pt idx="228">
                  <c:v>28.446265</c:v>
                </c:pt>
                <c:pt idx="229">
                  <c:v>28.575375000000001</c:v>
                </c:pt>
                <c:pt idx="230">
                  <c:v>28.693445000000001</c:v>
                </c:pt>
                <c:pt idx="231">
                  <c:v>28.823535</c:v>
                </c:pt>
                <c:pt idx="232">
                  <c:v>28.942115000000001</c:v>
                </c:pt>
                <c:pt idx="233">
                  <c:v>29.072108</c:v>
                </c:pt>
                <c:pt idx="234">
                  <c:v>29.191113000000001</c:v>
                </c:pt>
                <c:pt idx="235">
                  <c:v>29.318757999999999</c:v>
                </c:pt>
                <c:pt idx="236">
                  <c:v>29.43683</c:v>
                </c:pt>
                <c:pt idx="237">
                  <c:v>29.566632999999999</c:v>
                </c:pt>
                <c:pt idx="238">
                  <c:v>29.685495</c:v>
                </c:pt>
                <c:pt idx="239">
                  <c:v>29.812370000000001</c:v>
                </c:pt>
                <c:pt idx="240">
                  <c:v>29.931113</c:v>
                </c:pt>
                <c:pt idx="241">
                  <c:v>30.063124999999999</c:v>
                </c:pt>
                <c:pt idx="242">
                  <c:v>30.181304999999998</c:v>
                </c:pt>
                <c:pt idx="243">
                  <c:v>30.309538</c:v>
                </c:pt>
                <c:pt idx="244">
                  <c:v>30.427462999999999</c:v>
                </c:pt>
                <c:pt idx="245">
                  <c:v>30.564243000000001</c:v>
                </c:pt>
                <c:pt idx="246">
                  <c:v>30.681958000000002</c:v>
                </c:pt>
                <c:pt idx="247">
                  <c:v>30.805613000000001</c:v>
                </c:pt>
                <c:pt idx="248">
                  <c:v>30.923345000000001</c:v>
                </c:pt>
                <c:pt idx="249">
                  <c:v>31.052129999999998</c:v>
                </c:pt>
                <c:pt idx="250">
                  <c:v>31.169837999999999</c:v>
                </c:pt>
                <c:pt idx="251">
                  <c:v>31.3005</c:v>
                </c:pt>
                <c:pt idx="252">
                  <c:v>31.419104999999998</c:v>
                </c:pt>
                <c:pt idx="253">
                  <c:v>31.548328000000001</c:v>
                </c:pt>
                <c:pt idx="254">
                  <c:v>31.666298000000001</c:v>
                </c:pt>
                <c:pt idx="255">
                  <c:v>31.795365</c:v>
                </c:pt>
                <c:pt idx="256">
                  <c:v>31.913933</c:v>
                </c:pt>
                <c:pt idx="257">
                  <c:v>32.038502999999999</c:v>
                </c:pt>
                <c:pt idx="258">
                  <c:v>32.156365000000001</c:v>
                </c:pt>
                <c:pt idx="259">
                  <c:v>32.291862999999999</c:v>
                </c:pt>
                <c:pt idx="260">
                  <c:v>32.410338000000003</c:v>
                </c:pt>
                <c:pt idx="261">
                  <c:v>32.538418</c:v>
                </c:pt>
                <c:pt idx="262">
                  <c:v>32.656593000000001</c:v>
                </c:pt>
                <c:pt idx="263">
                  <c:v>32.785918000000002</c:v>
                </c:pt>
                <c:pt idx="264">
                  <c:v>32.904792999999998</c:v>
                </c:pt>
                <c:pt idx="265">
                  <c:v>33.037323000000001</c:v>
                </c:pt>
                <c:pt idx="266">
                  <c:v>33.155307999999998</c:v>
                </c:pt>
                <c:pt idx="267">
                  <c:v>33.281694999999999</c:v>
                </c:pt>
                <c:pt idx="268">
                  <c:v>33.400440000000003</c:v>
                </c:pt>
                <c:pt idx="269">
                  <c:v>33.528219999999997</c:v>
                </c:pt>
                <c:pt idx="270">
                  <c:v>33.645589999999999</c:v>
                </c:pt>
                <c:pt idx="271">
                  <c:v>33.776743000000003</c:v>
                </c:pt>
                <c:pt idx="272">
                  <c:v>33.894359999999999</c:v>
                </c:pt>
                <c:pt idx="273">
                  <c:v>34.023245000000003</c:v>
                </c:pt>
                <c:pt idx="274">
                  <c:v>34.140968000000001</c:v>
                </c:pt>
                <c:pt idx="275">
                  <c:v>34.270834999999998</c:v>
                </c:pt>
                <c:pt idx="276">
                  <c:v>34.389045000000003</c:v>
                </c:pt>
                <c:pt idx="277">
                  <c:v>34.521504999999998</c:v>
                </c:pt>
                <c:pt idx="278">
                  <c:v>34.639335000000003</c:v>
                </c:pt>
                <c:pt idx="279">
                  <c:v>34.767547999999998</c:v>
                </c:pt>
                <c:pt idx="280">
                  <c:v>34.885640000000002</c:v>
                </c:pt>
                <c:pt idx="281">
                  <c:v>35.016103000000001</c:v>
                </c:pt>
                <c:pt idx="282">
                  <c:v>35.133870000000002</c:v>
                </c:pt>
                <c:pt idx="283">
                  <c:v>35.262765000000002</c:v>
                </c:pt>
                <c:pt idx="284">
                  <c:v>35.380279999999999</c:v>
                </c:pt>
                <c:pt idx="285">
                  <c:v>35.51191</c:v>
                </c:pt>
                <c:pt idx="286">
                  <c:v>35.631442999999997</c:v>
                </c:pt>
                <c:pt idx="287">
                  <c:v>35.759093</c:v>
                </c:pt>
                <c:pt idx="288">
                  <c:v>35.876908</c:v>
                </c:pt>
                <c:pt idx="289">
                  <c:v>36.006912999999997</c:v>
                </c:pt>
                <c:pt idx="290">
                  <c:v>36.12482</c:v>
                </c:pt>
                <c:pt idx="291">
                  <c:v>36.254415000000002</c:v>
                </c:pt>
                <c:pt idx="292">
                  <c:v>36.372145000000003</c:v>
                </c:pt>
                <c:pt idx="293">
                  <c:v>36.504100000000001</c:v>
                </c:pt>
                <c:pt idx="294">
                  <c:v>36.621630000000003</c:v>
                </c:pt>
                <c:pt idx="295">
                  <c:v>36.749518000000002</c:v>
                </c:pt>
                <c:pt idx="296">
                  <c:v>36.867384999999999</c:v>
                </c:pt>
                <c:pt idx="297">
                  <c:v>36.995705000000001</c:v>
                </c:pt>
                <c:pt idx="298">
                  <c:v>37.114203000000003</c:v>
                </c:pt>
                <c:pt idx="299">
                  <c:v>37.244869999999999</c:v>
                </c:pt>
                <c:pt idx="300">
                  <c:v>37.363582999999998</c:v>
                </c:pt>
                <c:pt idx="301">
                  <c:v>37.492683</c:v>
                </c:pt>
                <c:pt idx="302">
                  <c:v>37.610799999999998</c:v>
                </c:pt>
                <c:pt idx="303">
                  <c:v>37.739852999999997</c:v>
                </c:pt>
                <c:pt idx="304">
                  <c:v>37.858629999999998</c:v>
                </c:pt>
                <c:pt idx="305">
                  <c:v>37.986955000000002</c:v>
                </c:pt>
                <c:pt idx="306">
                  <c:v>38.105187999999998</c:v>
                </c:pt>
                <c:pt idx="307">
                  <c:v>38.235579999999999</c:v>
                </c:pt>
                <c:pt idx="308">
                  <c:v>38.353923000000002</c:v>
                </c:pt>
                <c:pt idx="309">
                  <c:v>38.48169</c:v>
                </c:pt>
                <c:pt idx="310">
                  <c:v>38.599918000000002</c:v>
                </c:pt>
                <c:pt idx="311">
                  <c:v>38.729714999999999</c:v>
                </c:pt>
                <c:pt idx="312">
                  <c:v>38.848083000000003</c:v>
                </c:pt>
                <c:pt idx="313">
                  <c:v>38.978772999999997</c:v>
                </c:pt>
                <c:pt idx="314">
                  <c:v>39.096550000000001</c:v>
                </c:pt>
                <c:pt idx="315">
                  <c:v>39.227227999999997</c:v>
                </c:pt>
                <c:pt idx="316">
                  <c:v>39.346608000000003</c:v>
                </c:pt>
                <c:pt idx="317">
                  <c:v>39.475583</c:v>
                </c:pt>
                <c:pt idx="318">
                  <c:v>39.594033000000003</c:v>
                </c:pt>
                <c:pt idx="319">
                  <c:v>39.721583000000003</c:v>
                </c:pt>
                <c:pt idx="320">
                  <c:v>39.840440000000001</c:v>
                </c:pt>
                <c:pt idx="321">
                  <c:v>39.965407999999996</c:v>
                </c:pt>
                <c:pt idx="322">
                  <c:v>40.083640000000003</c:v>
                </c:pt>
                <c:pt idx="323">
                  <c:v>40.216828</c:v>
                </c:pt>
                <c:pt idx="324">
                  <c:v>40.335633000000001</c:v>
                </c:pt>
                <c:pt idx="325">
                  <c:v>40.464379999999998</c:v>
                </c:pt>
                <c:pt idx="326">
                  <c:v>40.582475000000002</c:v>
                </c:pt>
                <c:pt idx="327">
                  <c:v>40.712668000000001</c:v>
                </c:pt>
                <c:pt idx="328">
                  <c:v>40.831583000000002</c:v>
                </c:pt>
                <c:pt idx="329">
                  <c:v>40.958185</c:v>
                </c:pt>
                <c:pt idx="330">
                  <c:v>41.076259999999998</c:v>
                </c:pt>
                <c:pt idx="331">
                  <c:v>41.207707999999997</c:v>
                </c:pt>
                <c:pt idx="332">
                  <c:v>41.337645000000002</c:v>
                </c:pt>
                <c:pt idx="333">
                  <c:v>41.456792999999998</c:v>
                </c:pt>
                <c:pt idx="334">
                  <c:v>41.575184999999998</c:v>
                </c:pt>
                <c:pt idx="335">
                  <c:v>41.701664999999998</c:v>
                </c:pt>
                <c:pt idx="336">
                  <c:v>41.820340000000002</c:v>
                </c:pt>
                <c:pt idx="337">
                  <c:v>41.952627999999997</c:v>
                </c:pt>
                <c:pt idx="338">
                  <c:v>42.071058000000001</c:v>
                </c:pt>
                <c:pt idx="339">
                  <c:v>42.198869999999999</c:v>
                </c:pt>
                <c:pt idx="340">
                  <c:v>42.316595</c:v>
                </c:pt>
                <c:pt idx="341">
                  <c:v>42.445279999999997</c:v>
                </c:pt>
                <c:pt idx="342">
                  <c:v>42.563367999999997</c:v>
                </c:pt>
                <c:pt idx="343">
                  <c:v>42.693688000000002</c:v>
                </c:pt>
                <c:pt idx="344">
                  <c:v>42.812865000000002</c:v>
                </c:pt>
                <c:pt idx="345">
                  <c:v>42.943224999999998</c:v>
                </c:pt>
                <c:pt idx="346">
                  <c:v>43.061464999999998</c:v>
                </c:pt>
                <c:pt idx="347">
                  <c:v>43.189219999999999</c:v>
                </c:pt>
                <c:pt idx="348">
                  <c:v>43.307549999999999</c:v>
                </c:pt>
                <c:pt idx="349">
                  <c:v>43.435192999999998</c:v>
                </c:pt>
                <c:pt idx="350">
                  <c:v>43.553204999999998</c:v>
                </c:pt>
                <c:pt idx="351">
                  <c:v>43.685049999999997</c:v>
                </c:pt>
                <c:pt idx="352">
                  <c:v>43.803933000000001</c:v>
                </c:pt>
                <c:pt idx="353">
                  <c:v>43.934460000000001</c:v>
                </c:pt>
                <c:pt idx="354">
                  <c:v>44.052743</c:v>
                </c:pt>
                <c:pt idx="355">
                  <c:v>44.180382999999999</c:v>
                </c:pt>
                <c:pt idx="356">
                  <c:v>44.298654999999997</c:v>
                </c:pt>
                <c:pt idx="357">
                  <c:v>44.428265000000003</c:v>
                </c:pt>
                <c:pt idx="358">
                  <c:v>44.546663000000002</c:v>
                </c:pt>
                <c:pt idx="359">
                  <c:v>44.675910000000002</c:v>
                </c:pt>
                <c:pt idx="360">
                  <c:v>44.793688000000003</c:v>
                </c:pt>
                <c:pt idx="361">
                  <c:v>44.922373</c:v>
                </c:pt>
                <c:pt idx="362">
                  <c:v>45.040272999999999</c:v>
                </c:pt>
                <c:pt idx="363">
                  <c:v>45.171908000000002</c:v>
                </c:pt>
                <c:pt idx="364">
                  <c:v>45.289969999999997</c:v>
                </c:pt>
                <c:pt idx="365">
                  <c:v>45.418765</c:v>
                </c:pt>
                <c:pt idx="366">
                  <c:v>45.536850000000001</c:v>
                </c:pt>
                <c:pt idx="367">
                  <c:v>45.667054999999998</c:v>
                </c:pt>
                <c:pt idx="368">
                  <c:v>45.785679999999999</c:v>
                </c:pt>
                <c:pt idx="369">
                  <c:v>45.912733000000003</c:v>
                </c:pt>
                <c:pt idx="370">
                  <c:v>46.031505000000003</c:v>
                </c:pt>
                <c:pt idx="371">
                  <c:v>46.159658</c:v>
                </c:pt>
                <c:pt idx="372">
                  <c:v>46.2774</c:v>
                </c:pt>
                <c:pt idx="373">
                  <c:v>46.408349999999999</c:v>
                </c:pt>
                <c:pt idx="374">
                  <c:v>46.527577999999998</c:v>
                </c:pt>
                <c:pt idx="375">
                  <c:v>46.657317999999997</c:v>
                </c:pt>
                <c:pt idx="376">
                  <c:v>46.775443000000003</c:v>
                </c:pt>
                <c:pt idx="377">
                  <c:v>46.904910000000001</c:v>
                </c:pt>
                <c:pt idx="378">
                  <c:v>47.023752999999999</c:v>
                </c:pt>
                <c:pt idx="379">
                  <c:v>47.150385</c:v>
                </c:pt>
                <c:pt idx="380">
                  <c:v>47.269010000000002</c:v>
                </c:pt>
                <c:pt idx="381">
                  <c:v>47.400758000000003</c:v>
                </c:pt>
                <c:pt idx="382">
                  <c:v>47.519748</c:v>
                </c:pt>
                <c:pt idx="383">
                  <c:v>47.648448000000002</c:v>
                </c:pt>
                <c:pt idx="384">
                  <c:v>47.766222999999997</c:v>
                </c:pt>
                <c:pt idx="385">
                  <c:v>47.896009999999997</c:v>
                </c:pt>
                <c:pt idx="386">
                  <c:v>48.014988000000002</c:v>
                </c:pt>
                <c:pt idx="387">
                  <c:v>48.145049999999998</c:v>
                </c:pt>
                <c:pt idx="388">
                  <c:v>48.263537999999997</c:v>
                </c:pt>
                <c:pt idx="389">
                  <c:v>48.391247999999997</c:v>
                </c:pt>
                <c:pt idx="390">
                  <c:v>48.510928</c:v>
                </c:pt>
                <c:pt idx="391">
                  <c:v>48.637033000000002</c:v>
                </c:pt>
                <c:pt idx="392">
                  <c:v>48.754992999999999</c:v>
                </c:pt>
                <c:pt idx="393">
                  <c:v>48.886702999999997</c:v>
                </c:pt>
                <c:pt idx="394">
                  <c:v>49.005502999999997</c:v>
                </c:pt>
                <c:pt idx="395">
                  <c:v>49.132154999999997</c:v>
                </c:pt>
                <c:pt idx="396">
                  <c:v>49.250608</c:v>
                </c:pt>
                <c:pt idx="397">
                  <c:v>49.381962999999999</c:v>
                </c:pt>
                <c:pt idx="398">
                  <c:v>49.501420000000003</c:v>
                </c:pt>
                <c:pt idx="399">
                  <c:v>49.630850000000002</c:v>
                </c:pt>
                <c:pt idx="400">
                  <c:v>49.749037999999999</c:v>
                </c:pt>
                <c:pt idx="401">
                  <c:v>49.877898000000002</c:v>
                </c:pt>
                <c:pt idx="402">
                  <c:v>49.997148000000003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49.983674999999998</c:v>
                </c:pt>
                <c:pt idx="406">
                  <c:v>49.858758999999999</c:v>
                </c:pt>
                <c:pt idx="407">
                  <c:v>49.748272999999998</c:v>
                </c:pt>
                <c:pt idx="408">
                  <c:v>49.612271999999997</c:v>
                </c:pt>
                <c:pt idx="409">
                  <c:v>49.501539000000001</c:v>
                </c:pt>
                <c:pt idx="410">
                  <c:v>49.362980999999998</c:v>
                </c:pt>
                <c:pt idx="411">
                  <c:v>49.252446999999997</c:v>
                </c:pt>
                <c:pt idx="412">
                  <c:v>49.14076</c:v>
                </c:pt>
                <c:pt idx="413">
                  <c:v>49.006428999999997</c:v>
                </c:pt>
                <c:pt idx="414">
                  <c:v>48.869028</c:v>
                </c:pt>
                <c:pt idx="415">
                  <c:v>48.758263999999997</c:v>
                </c:pt>
                <c:pt idx="416">
                  <c:v>48.618290999999999</c:v>
                </c:pt>
                <c:pt idx="417">
                  <c:v>48.507814000000003</c:v>
                </c:pt>
                <c:pt idx="418">
                  <c:v>48.372816</c:v>
                </c:pt>
                <c:pt idx="419">
                  <c:v>48.262109000000002</c:v>
                </c:pt>
                <c:pt idx="420">
                  <c:v>48.125413999999999</c:v>
                </c:pt>
                <c:pt idx="421">
                  <c:v>48.015306000000002</c:v>
                </c:pt>
                <c:pt idx="422">
                  <c:v>47.877156999999997</c:v>
                </c:pt>
                <c:pt idx="423">
                  <c:v>47.766359000000001</c:v>
                </c:pt>
                <c:pt idx="424">
                  <c:v>47.630738999999998</c:v>
                </c:pt>
                <c:pt idx="425">
                  <c:v>47.520139</c:v>
                </c:pt>
                <c:pt idx="426">
                  <c:v>47.379640000000002</c:v>
                </c:pt>
                <c:pt idx="427">
                  <c:v>47.269125000000003</c:v>
                </c:pt>
                <c:pt idx="428">
                  <c:v>47.136209000000001</c:v>
                </c:pt>
                <c:pt idx="429">
                  <c:v>47.025896000000003</c:v>
                </c:pt>
                <c:pt idx="430">
                  <c:v>46.88635</c:v>
                </c:pt>
                <c:pt idx="431">
                  <c:v>46.775987000000001</c:v>
                </c:pt>
                <c:pt idx="432">
                  <c:v>46.663426999999999</c:v>
                </c:pt>
                <c:pt idx="433">
                  <c:v>46.528852000000001</c:v>
                </c:pt>
                <c:pt idx="434">
                  <c:v>46.388727000000003</c:v>
                </c:pt>
                <c:pt idx="435">
                  <c:v>46.278452000000001</c:v>
                </c:pt>
                <c:pt idx="436">
                  <c:v>46.144238999999999</c:v>
                </c:pt>
                <c:pt idx="437">
                  <c:v>46.033743000000001</c:v>
                </c:pt>
                <c:pt idx="438">
                  <c:v>45.895077999999998</c:v>
                </c:pt>
                <c:pt idx="439">
                  <c:v>45.784588999999997</c:v>
                </c:pt>
                <c:pt idx="440">
                  <c:v>45.650007000000002</c:v>
                </c:pt>
                <c:pt idx="441">
                  <c:v>45.539628999999998</c:v>
                </c:pt>
                <c:pt idx="442">
                  <c:v>45.400449000000002</c:v>
                </c:pt>
                <c:pt idx="443">
                  <c:v>45.289838000000003</c:v>
                </c:pt>
                <c:pt idx="444">
                  <c:v>45.172570999999998</c:v>
                </c:pt>
                <c:pt idx="445">
                  <c:v>45.044134</c:v>
                </c:pt>
                <c:pt idx="446">
                  <c:v>44.903387000000002</c:v>
                </c:pt>
                <c:pt idx="447">
                  <c:v>44.792740999999999</c:v>
                </c:pt>
                <c:pt idx="448">
                  <c:v>44.656025999999997</c:v>
                </c:pt>
                <c:pt idx="449">
                  <c:v>44.545171000000003</c:v>
                </c:pt>
                <c:pt idx="450">
                  <c:v>44.411737000000002</c:v>
                </c:pt>
                <c:pt idx="451">
                  <c:v>44.301186999999999</c:v>
                </c:pt>
                <c:pt idx="452">
                  <c:v>44.160592999999999</c:v>
                </c:pt>
                <c:pt idx="453">
                  <c:v>44.050161000000003</c:v>
                </c:pt>
                <c:pt idx="454">
                  <c:v>43.914082999999998</c:v>
                </c:pt>
                <c:pt idx="455">
                  <c:v>43.803243000000002</c:v>
                </c:pt>
                <c:pt idx="456">
                  <c:v>43.669663999999997</c:v>
                </c:pt>
                <c:pt idx="457">
                  <c:v>43.558805</c:v>
                </c:pt>
                <c:pt idx="458">
                  <c:v>43.419331999999997</c:v>
                </c:pt>
                <c:pt idx="459">
                  <c:v>43.308824000000001</c:v>
                </c:pt>
                <c:pt idx="460">
                  <c:v>43.195988999999997</c:v>
                </c:pt>
                <c:pt idx="461">
                  <c:v>43.060620999999998</c:v>
                </c:pt>
                <c:pt idx="462">
                  <c:v>42.922708</c:v>
                </c:pt>
                <c:pt idx="463">
                  <c:v>42.812238000000001</c:v>
                </c:pt>
                <c:pt idx="464">
                  <c:v>42.678128999999998</c:v>
                </c:pt>
                <c:pt idx="465">
                  <c:v>42.567819</c:v>
                </c:pt>
                <c:pt idx="466">
                  <c:v>42.428395999999999</c:v>
                </c:pt>
                <c:pt idx="467">
                  <c:v>42.313760000000002</c:v>
                </c:pt>
                <c:pt idx="468">
                  <c:v>42.181345</c:v>
                </c:pt>
                <c:pt idx="469">
                  <c:v>42.070889999999999</c:v>
                </c:pt>
                <c:pt idx="470">
                  <c:v>41.932988999999999</c:v>
                </c:pt>
                <c:pt idx="471">
                  <c:v>41.822412</c:v>
                </c:pt>
                <c:pt idx="472">
                  <c:v>41.710763999999998</c:v>
                </c:pt>
                <c:pt idx="473">
                  <c:v>41.576161999999997</c:v>
                </c:pt>
                <c:pt idx="474">
                  <c:v>41.437863999999998</c:v>
                </c:pt>
                <c:pt idx="475">
                  <c:v>41.327508999999999</c:v>
                </c:pt>
                <c:pt idx="476">
                  <c:v>41.214452000000001</c:v>
                </c:pt>
                <c:pt idx="477">
                  <c:v>41.079687</c:v>
                </c:pt>
                <c:pt idx="478">
                  <c:v>40.943536000000002</c:v>
                </c:pt>
                <c:pt idx="479">
                  <c:v>40.832807000000003</c:v>
                </c:pt>
                <c:pt idx="480">
                  <c:v>40.693513000000003</c:v>
                </c:pt>
                <c:pt idx="481">
                  <c:v>40.583008999999997</c:v>
                </c:pt>
                <c:pt idx="482">
                  <c:v>40.446741000000003</c:v>
                </c:pt>
                <c:pt idx="483">
                  <c:v>40.335690999999997</c:v>
                </c:pt>
                <c:pt idx="484">
                  <c:v>40.198670999999997</c:v>
                </c:pt>
                <c:pt idx="485">
                  <c:v>40.088079</c:v>
                </c:pt>
                <c:pt idx="486">
                  <c:v>39.951421000000003</c:v>
                </c:pt>
                <c:pt idx="487">
                  <c:v>39.840153999999998</c:v>
                </c:pt>
                <c:pt idx="488">
                  <c:v>39.706170999999998</c:v>
                </c:pt>
                <c:pt idx="489">
                  <c:v>39.595869</c:v>
                </c:pt>
                <c:pt idx="490">
                  <c:v>39.457025000000002</c:v>
                </c:pt>
                <c:pt idx="491">
                  <c:v>39.346449</c:v>
                </c:pt>
                <c:pt idx="492">
                  <c:v>39.206997999999999</c:v>
                </c:pt>
                <c:pt idx="493">
                  <c:v>39.096787999999997</c:v>
                </c:pt>
                <c:pt idx="494">
                  <c:v>38.961312999999997</c:v>
                </c:pt>
                <c:pt idx="495">
                  <c:v>38.850777999999998</c:v>
                </c:pt>
                <c:pt idx="496">
                  <c:v>38.712133000000001</c:v>
                </c:pt>
                <c:pt idx="497">
                  <c:v>38.601911000000001</c:v>
                </c:pt>
                <c:pt idx="498">
                  <c:v>38.465260999999998</c:v>
                </c:pt>
                <c:pt idx="499">
                  <c:v>38.354146999999998</c:v>
                </c:pt>
                <c:pt idx="500">
                  <c:v>38.220464</c:v>
                </c:pt>
                <c:pt idx="501">
                  <c:v>38.109712000000002</c:v>
                </c:pt>
                <c:pt idx="502">
                  <c:v>37.970025999999997</c:v>
                </c:pt>
                <c:pt idx="503">
                  <c:v>37.859529000000002</c:v>
                </c:pt>
                <c:pt idx="504">
                  <c:v>37.723528000000002</c:v>
                </c:pt>
                <c:pt idx="505">
                  <c:v>37.612229999999997</c:v>
                </c:pt>
                <c:pt idx="506">
                  <c:v>37.474595999999998</c:v>
                </c:pt>
                <c:pt idx="507">
                  <c:v>37.363916000000003</c:v>
                </c:pt>
                <c:pt idx="508">
                  <c:v>37.229664999999997</c:v>
                </c:pt>
                <c:pt idx="509">
                  <c:v>37.119011999999998</c:v>
                </c:pt>
                <c:pt idx="510">
                  <c:v>36.979081999999998</c:v>
                </c:pt>
                <c:pt idx="511">
                  <c:v>36.868696</c:v>
                </c:pt>
                <c:pt idx="512">
                  <c:v>36.732453999999997</c:v>
                </c:pt>
                <c:pt idx="513">
                  <c:v>36.621800999999998</c:v>
                </c:pt>
                <c:pt idx="514">
                  <c:v>36.483499000000002</c:v>
                </c:pt>
                <c:pt idx="515">
                  <c:v>36.373128999999999</c:v>
                </c:pt>
                <c:pt idx="516">
                  <c:v>36.260938000000003</c:v>
                </c:pt>
                <c:pt idx="517">
                  <c:v>36.128155999999997</c:v>
                </c:pt>
                <c:pt idx="518">
                  <c:v>35.988359000000003</c:v>
                </c:pt>
                <c:pt idx="519">
                  <c:v>35.878087999999998</c:v>
                </c:pt>
                <c:pt idx="520">
                  <c:v>35.742440999999999</c:v>
                </c:pt>
                <c:pt idx="521">
                  <c:v>35.630544</c:v>
                </c:pt>
                <c:pt idx="522">
                  <c:v>35.493496999999998</c:v>
                </c:pt>
                <c:pt idx="523">
                  <c:v>35.382745</c:v>
                </c:pt>
                <c:pt idx="524">
                  <c:v>35.244680000000002</c:v>
                </c:pt>
                <c:pt idx="525">
                  <c:v>35.133997000000001</c:v>
                </c:pt>
                <c:pt idx="526">
                  <c:v>34.997022000000001</c:v>
                </c:pt>
                <c:pt idx="527">
                  <c:v>34.885720999999997</c:v>
                </c:pt>
                <c:pt idx="528">
                  <c:v>34.754148000000001</c:v>
                </c:pt>
                <c:pt idx="529">
                  <c:v>34.643754999999999</c:v>
                </c:pt>
                <c:pt idx="530">
                  <c:v>34.502256000000003</c:v>
                </c:pt>
                <c:pt idx="531">
                  <c:v>34.39179</c:v>
                </c:pt>
                <c:pt idx="532">
                  <c:v>34.257043000000003</c:v>
                </c:pt>
                <c:pt idx="533">
                  <c:v>34.146344999999997</c:v>
                </c:pt>
                <c:pt idx="534">
                  <c:v>34.006830000000001</c:v>
                </c:pt>
                <c:pt idx="535">
                  <c:v>33.896523999999999</c:v>
                </c:pt>
                <c:pt idx="536">
                  <c:v>33.759348000000003</c:v>
                </c:pt>
                <c:pt idx="537">
                  <c:v>33.648927</c:v>
                </c:pt>
                <c:pt idx="538">
                  <c:v>33.512833999999998</c:v>
                </c:pt>
                <c:pt idx="539">
                  <c:v>33.402341</c:v>
                </c:pt>
                <c:pt idx="540">
                  <c:v>33.288538000000003</c:v>
                </c:pt>
                <c:pt idx="541">
                  <c:v>33.155492000000002</c:v>
                </c:pt>
                <c:pt idx="542">
                  <c:v>33.016401000000002</c:v>
                </c:pt>
                <c:pt idx="543">
                  <c:v>32.906140999999998</c:v>
                </c:pt>
                <c:pt idx="544">
                  <c:v>32.767083999999997</c:v>
                </c:pt>
                <c:pt idx="545">
                  <c:v>32.656702000000003</c:v>
                </c:pt>
                <c:pt idx="546">
                  <c:v>32.520544000000001</c:v>
                </c:pt>
                <c:pt idx="547">
                  <c:v>32.409230999999998</c:v>
                </c:pt>
                <c:pt idx="548">
                  <c:v>32.272683999999998</c:v>
                </c:pt>
                <c:pt idx="549">
                  <c:v>32.162229000000004</c:v>
                </c:pt>
                <c:pt idx="550">
                  <c:v>32.025058000000001</c:v>
                </c:pt>
                <c:pt idx="551">
                  <c:v>31.913696000000002</c:v>
                </c:pt>
                <c:pt idx="552">
                  <c:v>31.778438000000001</c:v>
                </c:pt>
                <c:pt idx="553">
                  <c:v>31.667681999999999</c:v>
                </c:pt>
                <c:pt idx="554">
                  <c:v>31.529824999999999</c:v>
                </c:pt>
                <c:pt idx="555">
                  <c:v>31.419457999999999</c:v>
                </c:pt>
                <c:pt idx="556">
                  <c:v>31.283083000000001</c:v>
                </c:pt>
                <c:pt idx="557">
                  <c:v>31.172453999999998</c:v>
                </c:pt>
                <c:pt idx="558">
                  <c:v>31.034476999999999</c:v>
                </c:pt>
                <c:pt idx="559">
                  <c:v>30.923866</c:v>
                </c:pt>
                <c:pt idx="560">
                  <c:v>30.788004999999998</c:v>
                </c:pt>
                <c:pt idx="561">
                  <c:v>30.677263</c:v>
                </c:pt>
                <c:pt idx="562">
                  <c:v>30.539245000000001</c:v>
                </c:pt>
                <c:pt idx="563">
                  <c:v>30.428702999999999</c:v>
                </c:pt>
                <c:pt idx="564">
                  <c:v>30.289898999999998</c:v>
                </c:pt>
                <c:pt idx="565">
                  <c:v>30.179672</c:v>
                </c:pt>
                <c:pt idx="566">
                  <c:v>30.044056000000001</c:v>
                </c:pt>
                <c:pt idx="567">
                  <c:v>29.933378000000001</c:v>
                </c:pt>
                <c:pt idx="568">
                  <c:v>29.799087</c:v>
                </c:pt>
                <c:pt idx="569">
                  <c:v>29.688282000000001</c:v>
                </c:pt>
                <c:pt idx="570">
                  <c:v>29.548397000000001</c:v>
                </c:pt>
                <c:pt idx="571">
                  <c:v>29.437894</c:v>
                </c:pt>
                <c:pt idx="572">
                  <c:v>29.301942</c:v>
                </c:pt>
                <c:pt idx="573">
                  <c:v>29.191578</c:v>
                </c:pt>
                <c:pt idx="574">
                  <c:v>29.055057000000001</c:v>
                </c:pt>
                <c:pt idx="575">
                  <c:v>28.944198</c:v>
                </c:pt>
                <c:pt idx="576">
                  <c:v>28.826408000000001</c:v>
                </c:pt>
                <c:pt idx="577">
                  <c:v>28.696677999999999</c:v>
                </c:pt>
                <c:pt idx="578">
                  <c:v>28.557860999999999</c:v>
                </c:pt>
                <c:pt idx="579">
                  <c:v>28.447488</c:v>
                </c:pt>
                <c:pt idx="580">
                  <c:v>28.310797999999998</c:v>
                </c:pt>
                <c:pt idx="581">
                  <c:v>28.200130000000001</c:v>
                </c:pt>
                <c:pt idx="582">
                  <c:v>28.062626000000002</c:v>
                </c:pt>
                <c:pt idx="583">
                  <c:v>27.952119</c:v>
                </c:pt>
                <c:pt idx="584">
                  <c:v>27.813486000000001</c:v>
                </c:pt>
                <c:pt idx="585">
                  <c:v>27.703060000000001</c:v>
                </c:pt>
                <c:pt idx="586">
                  <c:v>27.566669000000001</c:v>
                </c:pt>
                <c:pt idx="587">
                  <c:v>27.456173</c:v>
                </c:pt>
                <c:pt idx="588">
                  <c:v>27.318107000000001</c:v>
                </c:pt>
                <c:pt idx="589">
                  <c:v>27.207895000000001</c:v>
                </c:pt>
                <c:pt idx="590">
                  <c:v>27.073077999999999</c:v>
                </c:pt>
                <c:pt idx="591">
                  <c:v>26.962278000000001</c:v>
                </c:pt>
                <c:pt idx="592">
                  <c:v>26.827521999999998</c:v>
                </c:pt>
                <c:pt idx="593">
                  <c:v>26.717047999999998</c:v>
                </c:pt>
                <c:pt idx="594">
                  <c:v>26.577014999999999</c:v>
                </c:pt>
                <c:pt idx="595">
                  <c:v>26.466360000000002</c:v>
                </c:pt>
                <c:pt idx="596">
                  <c:v>26.353539999999999</c:v>
                </c:pt>
                <c:pt idx="597">
                  <c:v>26.217437</c:v>
                </c:pt>
                <c:pt idx="598">
                  <c:v>26.080511000000001</c:v>
                </c:pt>
                <c:pt idx="599">
                  <c:v>25.97007</c:v>
                </c:pt>
                <c:pt idx="600">
                  <c:v>25.831831000000001</c:v>
                </c:pt>
                <c:pt idx="601">
                  <c:v>25.720559999999999</c:v>
                </c:pt>
                <c:pt idx="602">
                  <c:v>25.585512000000001</c:v>
                </c:pt>
                <c:pt idx="603">
                  <c:v>25.474492999999999</c:v>
                </c:pt>
                <c:pt idx="604">
                  <c:v>25.336473000000002</c:v>
                </c:pt>
                <c:pt idx="605">
                  <c:v>25.226329</c:v>
                </c:pt>
                <c:pt idx="606">
                  <c:v>25.090402000000001</c:v>
                </c:pt>
                <c:pt idx="607">
                  <c:v>24.979505</c:v>
                </c:pt>
                <c:pt idx="608">
                  <c:v>24.841664999999999</c:v>
                </c:pt>
                <c:pt idx="609">
                  <c:v>24.731573000000001</c:v>
                </c:pt>
                <c:pt idx="610">
                  <c:v>24.594570000000001</c:v>
                </c:pt>
                <c:pt idx="611">
                  <c:v>24.483574999999998</c:v>
                </c:pt>
                <c:pt idx="612">
                  <c:v>24.347484000000001</c:v>
                </c:pt>
                <c:pt idx="613">
                  <c:v>24.236834999999999</c:v>
                </c:pt>
                <c:pt idx="614">
                  <c:v>24.099108999999999</c:v>
                </c:pt>
                <c:pt idx="615">
                  <c:v>23.988015999999998</c:v>
                </c:pt>
                <c:pt idx="616">
                  <c:v>23.853788000000002</c:v>
                </c:pt>
                <c:pt idx="617">
                  <c:v>23.743269999999999</c:v>
                </c:pt>
                <c:pt idx="618">
                  <c:v>23.604908000000002</c:v>
                </c:pt>
                <c:pt idx="619">
                  <c:v>23.494373</c:v>
                </c:pt>
                <c:pt idx="620">
                  <c:v>23.356010000000001</c:v>
                </c:pt>
                <c:pt idx="621">
                  <c:v>23.245667999999998</c:v>
                </c:pt>
                <c:pt idx="622">
                  <c:v>23.108326999999999</c:v>
                </c:pt>
                <c:pt idx="623">
                  <c:v>22.997931999999999</c:v>
                </c:pt>
                <c:pt idx="624">
                  <c:v>22.858751000000002</c:v>
                </c:pt>
                <c:pt idx="625">
                  <c:v>22.748366999999998</c:v>
                </c:pt>
                <c:pt idx="626">
                  <c:v>22.613195000000001</c:v>
                </c:pt>
                <c:pt idx="627">
                  <c:v>22.502555000000001</c:v>
                </c:pt>
                <c:pt idx="628">
                  <c:v>22.363315</c:v>
                </c:pt>
                <c:pt idx="629">
                  <c:v>22.25271</c:v>
                </c:pt>
                <c:pt idx="630">
                  <c:v>22.117742</c:v>
                </c:pt>
                <c:pt idx="631">
                  <c:v>22.006685000000001</c:v>
                </c:pt>
                <c:pt idx="632">
                  <c:v>21.869641999999999</c:v>
                </c:pt>
                <c:pt idx="633">
                  <c:v>21.759218000000001</c:v>
                </c:pt>
                <c:pt idx="634">
                  <c:v>21.622692000000001</c:v>
                </c:pt>
                <c:pt idx="635">
                  <c:v>21.511579000000001</c:v>
                </c:pt>
                <c:pt idx="636">
                  <c:v>21.374269000000002</c:v>
                </c:pt>
                <c:pt idx="637">
                  <c:v>21.263781999999999</c:v>
                </c:pt>
                <c:pt idx="638">
                  <c:v>21.128509000000001</c:v>
                </c:pt>
                <c:pt idx="639">
                  <c:v>21.017693999999999</c:v>
                </c:pt>
                <c:pt idx="640">
                  <c:v>20.878312999999999</c:v>
                </c:pt>
                <c:pt idx="641">
                  <c:v>20.767787999999999</c:v>
                </c:pt>
                <c:pt idx="642">
                  <c:v>20.631122000000001</c:v>
                </c:pt>
                <c:pt idx="643">
                  <c:v>20.519893</c:v>
                </c:pt>
                <c:pt idx="644">
                  <c:v>20.383054000000001</c:v>
                </c:pt>
                <c:pt idx="645">
                  <c:v>20.272646999999999</c:v>
                </c:pt>
                <c:pt idx="646">
                  <c:v>20.135919000000001</c:v>
                </c:pt>
                <c:pt idx="647">
                  <c:v>20.025043</c:v>
                </c:pt>
                <c:pt idx="648">
                  <c:v>19.885749000000001</c:v>
                </c:pt>
                <c:pt idx="649">
                  <c:v>19.775295</c:v>
                </c:pt>
                <c:pt idx="650">
                  <c:v>19.640791</c:v>
                </c:pt>
                <c:pt idx="651">
                  <c:v>19.530386</c:v>
                </c:pt>
                <c:pt idx="652">
                  <c:v>19.392761</c:v>
                </c:pt>
                <c:pt idx="653">
                  <c:v>19.282109999999999</c:v>
                </c:pt>
                <c:pt idx="654">
                  <c:v>19.145792</c:v>
                </c:pt>
                <c:pt idx="655">
                  <c:v>19.035408</c:v>
                </c:pt>
                <c:pt idx="656">
                  <c:v>18.898907999999999</c:v>
                </c:pt>
                <c:pt idx="657">
                  <c:v>18.788281999999999</c:v>
                </c:pt>
                <c:pt idx="658">
                  <c:v>18.650020000000001</c:v>
                </c:pt>
                <c:pt idx="659">
                  <c:v>18.539438000000001</c:v>
                </c:pt>
                <c:pt idx="660">
                  <c:v>18.425833999999998</c:v>
                </c:pt>
                <c:pt idx="661">
                  <c:v>18.294547999999999</c:v>
                </c:pt>
                <c:pt idx="662">
                  <c:v>18.154824999999999</c:v>
                </c:pt>
                <c:pt idx="663">
                  <c:v>18.044184999999999</c:v>
                </c:pt>
                <c:pt idx="664">
                  <c:v>17.905944000000002</c:v>
                </c:pt>
                <c:pt idx="665">
                  <c:v>17.795407999999998</c:v>
                </c:pt>
                <c:pt idx="666">
                  <c:v>17.660017</c:v>
                </c:pt>
                <c:pt idx="667">
                  <c:v>17.549358000000002</c:v>
                </c:pt>
                <c:pt idx="668">
                  <c:v>17.411774999999999</c:v>
                </c:pt>
                <c:pt idx="669">
                  <c:v>17.301380000000002</c:v>
                </c:pt>
                <c:pt idx="670">
                  <c:v>17.163753</c:v>
                </c:pt>
                <c:pt idx="671">
                  <c:v>17.053335000000001</c:v>
                </c:pt>
                <c:pt idx="672">
                  <c:v>16.917293000000001</c:v>
                </c:pt>
                <c:pt idx="673">
                  <c:v>16.806757000000001</c:v>
                </c:pt>
                <c:pt idx="674">
                  <c:v>16.668939000000002</c:v>
                </c:pt>
                <c:pt idx="675">
                  <c:v>16.558132000000001</c:v>
                </c:pt>
                <c:pt idx="676">
                  <c:v>16.4193</c:v>
                </c:pt>
                <c:pt idx="677">
                  <c:v>16.308772999999999</c:v>
                </c:pt>
                <c:pt idx="678">
                  <c:v>16.173611999999999</c:v>
                </c:pt>
                <c:pt idx="679">
                  <c:v>16.063044999999999</c:v>
                </c:pt>
                <c:pt idx="680">
                  <c:v>15.924412</c:v>
                </c:pt>
                <c:pt idx="681">
                  <c:v>15.813867</c:v>
                </c:pt>
                <c:pt idx="682">
                  <c:v>15.677445000000001</c:v>
                </c:pt>
                <c:pt idx="683">
                  <c:v>15.566409999999999</c:v>
                </c:pt>
                <c:pt idx="684">
                  <c:v>15.453430000000001</c:v>
                </c:pt>
                <c:pt idx="685">
                  <c:v>15.32029</c:v>
                </c:pt>
                <c:pt idx="686">
                  <c:v>15.182745000000001</c:v>
                </c:pt>
                <c:pt idx="687">
                  <c:v>15.07211</c:v>
                </c:pt>
                <c:pt idx="688">
                  <c:v>14.933603</c:v>
                </c:pt>
                <c:pt idx="689">
                  <c:v>14.819525000000001</c:v>
                </c:pt>
                <c:pt idx="690">
                  <c:v>14.688807000000001</c:v>
                </c:pt>
                <c:pt idx="691">
                  <c:v>14.578106999999999</c:v>
                </c:pt>
                <c:pt idx="692">
                  <c:v>14.439019999999999</c:v>
                </c:pt>
                <c:pt idx="693">
                  <c:v>14.328837999999999</c:v>
                </c:pt>
                <c:pt idx="694">
                  <c:v>14.19079</c:v>
                </c:pt>
                <c:pt idx="695">
                  <c:v>14.079755</c:v>
                </c:pt>
                <c:pt idx="696">
                  <c:v>13.944934999999999</c:v>
                </c:pt>
                <c:pt idx="697">
                  <c:v>13.83437</c:v>
                </c:pt>
                <c:pt idx="698">
                  <c:v>13.69581</c:v>
                </c:pt>
                <c:pt idx="699">
                  <c:v>13.584918</c:v>
                </c:pt>
                <c:pt idx="700">
                  <c:v>13.447333</c:v>
                </c:pt>
                <c:pt idx="701">
                  <c:v>13.336853</c:v>
                </c:pt>
                <c:pt idx="702">
                  <c:v>13.201734999999999</c:v>
                </c:pt>
                <c:pt idx="703">
                  <c:v>13.090730000000001</c:v>
                </c:pt>
                <c:pt idx="704">
                  <c:v>12.952814999999999</c:v>
                </c:pt>
                <c:pt idx="705">
                  <c:v>12.842090000000001</c:v>
                </c:pt>
                <c:pt idx="706">
                  <c:v>12.705138</c:v>
                </c:pt>
                <c:pt idx="707">
                  <c:v>12.594150000000001</c:v>
                </c:pt>
                <c:pt idx="708">
                  <c:v>12.457115</c:v>
                </c:pt>
                <c:pt idx="709">
                  <c:v>12.346688</c:v>
                </c:pt>
                <c:pt idx="710">
                  <c:v>12.209115000000001</c:v>
                </c:pt>
                <c:pt idx="711">
                  <c:v>12.098245</c:v>
                </c:pt>
                <c:pt idx="712">
                  <c:v>11.964696999999999</c:v>
                </c:pt>
                <c:pt idx="713">
                  <c:v>11.854139999999999</c:v>
                </c:pt>
                <c:pt idx="714">
                  <c:v>11.7151</c:v>
                </c:pt>
                <c:pt idx="715">
                  <c:v>11.6045</c:v>
                </c:pt>
                <c:pt idx="716">
                  <c:v>11.465735</c:v>
                </c:pt>
                <c:pt idx="717">
                  <c:v>11.355181999999999</c:v>
                </c:pt>
                <c:pt idx="718">
                  <c:v>11.219275</c:v>
                </c:pt>
                <c:pt idx="719">
                  <c:v>11.108528</c:v>
                </c:pt>
                <c:pt idx="720">
                  <c:v>10.973502999999999</c:v>
                </c:pt>
                <c:pt idx="721">
                  <c:v>10.86303</c:v>
                </c:pt>
                <c:pt idx="722">
                  <c:v>10.723665</c:v>
                </c:pt>
                <c:pt idx="723">
                  <c:v>10.613066999999999</c:v>
                </c:pt>
                <c:pt idx="724">
                  <c:v>10.477869999999999</c:v>
                </c:pt>
                <c:pt idx="725">
                  <c:v>10.366664999999999</c:v>
                </c:pt>
                <c:pt idx="726">
                  <c:v>10.228933</c:v>
                </c:pt>
                <c:pt idx="727">
                  <c:v>10.11828</c:v>
                </c:pt>
                <c:pt idx="728">
                  <c:v>9.9825700000000008</c:v>
                </c:pt>
                <c:pt idx="729">
                  <c:v>9.8719149999999996</c:v>
                </c:pt>
                <c:pt idx="730">
                  <c:v>9.7331450000000004</c:v>
                </c:pt>
                <c:pt idx="731">
                  <c:v>9.6223650000000003</c:v>
                </c:pt>
                <c:pt idx="732">
                  <c:v>9.4875720000000001</c:v>
                </c:pt>
                <c:pt idx="733">
                  <c:v>9.3770450000000007</c:v>
                </c:pt>
                <c:pt idx="734">
                  <c:v>9.2384079999999997</c:v>
                </c:pt>
                <c:pt idx="735">
                  <c:v>9.1278550000000003</c:v>
                </c:pt>
                <c:pt idx="736">
                  <c:v>8.9918519999999997</c:v>
                </c:pt>
                <c:pt idx="737">
                  <c:v>8.8814630000000001</c:v>
                </c:pt>
                <c:pt idx="738">
                  <c:v>8.7432479999999995</c:v>
                </c:pt>
                <c:pt idx="739">
                  <c:v>8.6326850000000004</c:v>
                </c:pt>
                <c:pt idx="740">
                  <c:v>8.5024569999999997</c:v>
                </c:pt>
                <c:pt idx="741">
                  <c:v>8.3860600000000005</c:v>
                </c:pt>
                <c:pt idx="742">
                  <c:v>8.2464300000000001</c:v>
                </c:pt>
                <c:pt idx="743">
                  <c:v>8.1359329999999996</c:v>
                </c:pt>
                <c:pt idx="744">
                  <c:v>8.0002099999999992</c:v>
                </c:pt>
                <c:pt idx="745">
                  <c:v>7.8896699999999997</c:v>
                </c:pt>
                <c:pt idx="746">
                  <c:v>7.7533500000000002</c:v>
                </c:pt>
                <c:pt idx="747">
                  <c:v>7.6429749999999999</c:v>
                </c:pt>
                <c:pt idx="748">
                  <c:v>7.504105</c:v>
                </c:pt>
                <c:pt idx="749">
                  <c:v>7.3937970000000002</c:v>
                </c:pt>
                <c:pt idx="750">
                  <c:v>7.2563930000000001</c:v>
                </c:pt>
                <c:pt idx="751">
                  <c:v>7.1458649999999997</c:v>
                </c:pt>
                <c:pt idx="752">
                  <c:v>7.0086050000000002</c:v>
                </c:pt>
                <c:pt idx="753">
                  <c:v>6.898307</c:v>
                </c:pt>
                <c:pt idx="754">
                  <c:v>6.7610299999999999</c:v>
                </c:pt>
                <c:pt idx="755">
                  <c:v>6.6505749999999999</c:v>
                </c:pt>
                <c:pt idx="756">
                  <c:v>6.5119670000000003</c:v>
                </c:pt>
                <c:pt idx="757">
                  <c:v>6.4015050000000002</c:v>
                </c:pt>
                <c:pt idx="758">
                  <c:v>6.2656520000000002</c:v>
                </c:pt>
                <c:pt idx="759">
                  <c:v>6.1549930000000002</c:v>
                </c:pt>
                <c:pt idx="760">
                  <c:v>6.0206520000000001</c:v>
                </c:pt>
                <c:pt idx="761">
                  <c:v>5.9099599999999999</c:v>
                </c:pt>
                <c:pt idx="762">
                  <c:v>5.7701229999999999</c:v>
                </c:pt>
                <c:pt idx="763">
                  <c:v>5.6593850000000003</c:v>
                </c:pt>
                <c:pt idx="764">
                  <c:v>5.5331599999999996</c:v>
                </c:pt>
                <c:pt idx="765">
                  <c:v>5.4134700000000002</c:v>
                </c:pt>
                <c:pt idx="766">
                  <c:v>5.2767099999999996</c:v>
                </c:pt>
                <c:pt idx="767">
                  <c:v>5.1662670000000004</c:v>
                </c:pt>
                <c:pt idx="768">
                  <c:v>5.1662600000000003</c:v>
                </c:pt>
                <c:pt idx="769">
                  <c:v>5.0552570000000001</c:v>
                </c:pt>
                <c:pt idx="770">
                  <c:v>4.9386549999999998</c:v>
                </c:pt>
                <c:pt idx="771">
                  <c:v>4.82836</c:v>
                </c:pt>
                <c:pt idx="772">
                  <c:v>4.693765</c:v>
                </c:pt>
                <c:pt idx="773">
                  <c:v>4.5831999999999997</c:v>
                </c:pt>
                <c:pt idx="774">
                  <c:v>4.4458900000000003</c:v>
                </c:pt>
                <c:pt idx="775">
                  <c:v>4.3352849999999998</c:v>
                </c:pt>
                <c:pt idx="776">
                  <c:v>4.1974850000000004</c:v>
                </c:pt>
                <c:pt idx="777">
                  <c:v>4.087262</c:v>
                </c:pt>
                <c:pt idx="778">
                  <c:v>3.94991</c:v>
                </c:pt>
                <c:pt idx="779">
                  <c:v>3.839458</c:v>
                </c:pt>
                <c:pt idx="780">
                  <c:v>3.7029100000000001</c:v>
                </c:pt>
                <c:pt idx="781">
                  <c:v>3.5924849999999999</c:v>
                </c:pt>
                <c:pt idx="782">
                  <c:v>3.4552700000000001</c:v>
                </c:pt>
                <c:pt idx="783">
                  <c:v>3.3448069999999999</c:v>
                </c:pt>
                <c:pt idx="784">
                  <c:v>3.207522</c:v>
                </c:pt>
                <c:pt idx="785">
                  <c:v>3.09673</c:v>
                </c:pt>
                <c:pt idx="786">
                  <c:v>2.9593050000000001</c:v>
                </c:pt>
                <c:pt idx="787">
                  <c:v>2.84842</c:v>
                </c:pt>
                <c:pt idx="788">
                  <c:v>2.7356069999999999</c:v>
                </c:pt>
                <c:pt idx="789">
                  <c:v>2.603755</c:v>
                </c:pt>
                <c:pt idx="790">
                  <c:v>2.4635729999999998</c:v>
                </c:pt>
                <c:pt idx="791">
                  <c:v>2.3531749999999998</c:v>
                </c:pt>
                <c:pt idx="792">
                  <c:v>2.217905</c:v>
                </c:pt>
                <c:pt idx="793">
                  <c:v>2.1072799999999998</c:v>
                </c:pt>
                <c:pt idx="794">
                  <c:v>1.9680800000000001</c:v>
                </c:pt>
                <c:pt idx="795">
                  <c:v>1.8575999999999999</c:v>
                </c:pt>
                <c:pt idx="796">
                  <c:v>1.7228570000000001</c:v>
                </c:pt>
                <c:pt idx="797">
                  <c:v>1.6122650000000001</c:v>
                </c:pt>
                <c:pt idx="798">
                  <c:v>1.472955</c:v>
                </c:pt>
                <c:pt idx="799">
                  <c:v>1.3623719999999999</c:v>
                </c:pt>
                <c:pt idx="800">
                  <c:v>1.2501180000000001</c:v>
                </c:pt>
                <c:pt idx="801">
                  <c:v>1.1149480000000001</c:v>
                </c:pt>
                <c:pt idx="802">
                  <c:v>0.97765199999999997</c:v>
                </c:pt>
                <c:pt idx="803">
                  <c:v>0.86704499999999995</c:v>
                </c:pt>
                <c:pt idx="804">
                  <c:v>0.73250499999999996</c:v>
                </c:pt>
                <c:pt idx="805">
                  <c:v>0.62182000000000004</c:v>
                </c:pt>
                <c:pt idx="806">
                  <c:v>0.48223500000000002</c:v>
                </c:pt>
                <c:pt idx="807">
                  <c:v>0.37175200000000003</c:v>
                </c:pt>
                <c:pt idx="808">
                  <c:v>0.23302200000000001</c:v>
                </c:pt>
                <c:pt idx="809">
                  <c:v>0.122775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8D-8148-9A85-0A95F5774C06}"/>
            </c:ext>
          </c:extLst>
        </c:ser>
        <c:ser>
          <c:idx val="1"/>
          <c:order val="1"/>
          <c:tx>
            <c:v>200°C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'200 Indents (session 1)'!$U$34:$U$843</c:f>
              <c:numCache>
                <c:formatCode>General</c:formatCode>
                <c:ptCount val="810"/>
                <c:pt idx="0">
                  <c:v>1.002883</c:v>
                </c:pt>
                <c:pt idx="1">
                  <c:v>17.286308999999999</c:v>
                </c:pt>
                <c:pt idx="2">
                  <c:v>34.606954000000002</c:v>
                </c:pt>
                <c:pt idx="3">
                  <c:v>51.835051</c:v>
                </c:pt>
                <c:pt idx="4">
                  <c:v>62.512965000000001</c:v>
                </c:pt>
                <c:pt idx="5">
                  <c:v>73.792265999999998</c:v>
                </c:pt>
                <c:pt idx="6">
                  <c:v>83.588269999999994</c:v>
                </c:pt>
                <c:pt idx="7">
                  <c:v>92.807828000000001</c:v>
                </c:pt>
                <c:pt idx="8">
                  <c:v>101.06997</c:v>
                </c:pt>
                <c:pt idx="9">
                  <c:v>110.02773500000001</c:v>
                </c:pt>
                <c:pt idx="10">
                  <c:v>118.39657</c:v>
                </c:pt>
                <c:pt idx="11">
                  <c:v>126.047658</c:v>
                </c:pt>
                <c:pt idx="12">
                  <c:v>133.936106</c:v>
                </c:pt>
                <c:pt idx="13">
                  <c:v>141.21487999999999</c:v>
                </c:pt>
                <c:pt idx="14">
                  <c:v>148.354163</c:v>
                </c:pt>
                <c:pt idx="15">
                  <c:v>155.72204600000001</c:v>
                </c:pt>
                <c:pt idx="16">
                  <c:v>162.794048</c:v>
                </c:pt>
                <c:pt idx="17">
                  <c:v>169.90165099999999</c:v>
                </c:pt>
                <c:pt idx="18">
                  <c:v>176.11712800000001</c:v>
                </c:pt>
                <c:pt idx="19">
                  <c:v>182.72874999999999</c:v>
                </c:pt>
                <c:pt idx="20">
                  <c:v>189.50474399999999</c:v>
                </c:pt>
                <c:pt idx="21">
                  <c:v>195.72668100000001</c:v>
                </c:pt>
                <c:pt idx="22">
                  <c:v>201.86348899999999</c:v>
                </c:pt>
                <c:pt idx="23">
                  <c:v>208.05608100000001</c:v>
                </c:pt>
                <c:pt idx="24">
                  <c:v>214.09100900000001</c:v>
                </c:pt>
                <c:pt idx="25">
                  <c:v>219.91943900000001</c:v>
                </c:pt>
                <c:pt idx="26">
                  <c:v>225.1534</c:v>
                </c:pt>
                <c:pt idx="27">
                  <c:v>231.26499000000001</c:v>
                </c:pt>
                <c:pt idx="28">
                  <c:v>237.230996</c:v>
                </c:pt>
                <c:pt idx="29">
                  <c:v>242.532071</c:v>
                </c:pt>
                <c:pt idx="30">
                  <c:v>247.82254699999999</c:v>
                </c:pt>
                <c:pt idx="31">
                  <c:v>253.28213400000001</c:v>
                </c:pt>
                <c:pt idx="32">
                  <c:v>258.854827</c:v>
                </c:pt>
                <c:pt idx="33">
                  <c:v>264.50161800000001</c:v>
                </c:pt>
                <c:pt idx="34">
                  <c:v>269.91742799999997</c:v>
                </c:pt>
                <c:pt idx="35">
                  <c:v>274.75958700000001</c:v>
                </c:pt>
                <c:pt idx="36">
                  <c:v>279.43828400000001</c:v>
                </c:pt>
                <c:pt idx="37">
                  <c:v>285.364732</c:v>
                </c:pt>
                <c:pt idx="38">
                  <c:v>289.28155800000002</c:v>
                </c:pt>
                <c:pt idx="39">
                  <c:v>294.58310699999998</c:v>
                </c:pt>
                <c:pt idx="40">
                  <c:v>299.817362</c:v>
                </c:pt>
                <c:pt idx="41">
                  <c:v>304.7056</c:v>
                </c:pt>
                <c:pt idx="42">
                  <c:v>309.83427999999998</c:v>
                </c:pt>
                <c:pt idx="43">
                  <c:v>314.17959400000001</c:v>
                </c:pt>
                <c:pt idx="44">
                  <c:v>319.02696800000001</c:v>
                </c:pt>
                <c:pt idx="45">
                  <c:v>323.47130700000002</c:v>
                </c:pt>
                <c:pt idx="46">
                  <c:v>327.94838700000003</c:v>
                </c:pt>
                <c:pt idx="47">
                  <c:v>332.87568800000003</c:v>
                </c:pt>
                <c:pt idx="48">
                  <c:v>337.44411300000002</c:v>
                </c:pt>
                <c:pt idx="49">
                  <c:v>342.18467900000002</c:v>
                </c:pt>
                <c:pt idx="50">
                  <c:v>346.64995599999997</c:v>
                </c:pt>
                <c:pt idx="51">
                  <c:v>351.07043399999998</c:v>
                </c:pt>
                <c:pt idx="52">
                  <c:v>355.46019699999999</c:v>
                </c:pt>
                <c:pt idx="53">
                  <c:v>360.216294</c:v>
                </c:pt>
                <c:pt idx="54">
                  <c:v>364.61403300000001</c:v>
                </c:pt>
                <c:pt idx="55">
                  <c:v>369.58845000000002</c:v>
                </c:pt>
                <c:pt idx="56">
                  <c:v>373.50663700000001</c:v>
                </c:pt>
                <c:pt idx="57">
                  <c:v>378.35935899999998</c:v>
                </c:pt>
                <c:pt idx="58">
                  <c:v>381.86370799999997</c:v>
                </c:pt>
                <c:pt idx="59">
                  <c:v>386.55886199999998</c:v>
                </c:pt>
                <c:pt idx="60">
                  <c:v>390.49860799999999</c:v>
                </c:pt>
                <c:pt idx="61">
                  <c:v>395.00793399999998</c:v>
                </c:pt>
                <c:pt idx="62">
                  <c:v>399.33348799999999</c:v>
                </c:pt>
                <c:pt idx="63">
                  <c:v>403.67866199999997</c:v>
                </c:pt>
                <c:pt idx="64">
                  <c:v>408.78559999999999</c:v>
                </c:pt>
                <c:pt idx="65">
                  <c:v>412.83913899999999</c:v>
                </c:pt>
                <c:pt idx="66">
                  <c:v>416.45677599999999</c:v>
                </c:pt>
                <c:pt idx="67">
                  <c:v>420.71813500000002</c:v>
                </c:pt>
                <c:pt idx="68">
                  <c:v>424.90416199999999</c:v>
                </c:pt>
                <c:pt idx="69">
                  <c:v>428.882113</c:v>
                </c:pt>
                <c:pt idx="70">
                  <c:v>432.40285299999999</c:v>
                </c:pt>
                <c:pt idx="71">
                  <c:v>436.93796300000002</c:v>
                </c:pt>
                <c:pt idx="72">
                  <c:v>441.05449099999998</c:v>
                </c:pt>
                <c:pt idx="73">
                  <c:v>445.03365500000001</c:v>
                </c:pt>
                <c:pt idx="74">
                  <c:v>448.59528</c:v>
                </c:pt>
                <c:pt idx="75">
                  <c:v>452.92637300000001</c:v>
                </c:pt>
                <c:pt idx="76">
                  <c:v>456.88501200000002</c:v>
                </c:pt>
                <c:pt idx="77">
                  <c:v>461.40602999999999</c:v>
                </c:pt>
                <c:pt idx="78">
                  <c:v>465.19078000000002</c:v>
                </c:pt>
                <c:pt idx="79">
                  <c:v>468.82085799999999</c:v>
                </c:pt>
                <c:pt idx="80">
                  <c:v>472.85467599999998</c:v>
                </c:pt>
                <c:pt idx="81">
                  <c:v>477.046605</c:v>
                </c:pt>
                <c:pt idx="82">
                  <c:v>480.76479999999998</c:v>
                </c:pt>
                <c:pt idx="83">
                  <c:v>484.84524699999997</c:v>
                </c:pt>
                <c:pt idx="84">
                  <c:v>488.56603699999999</c:v>
                </c:pt>
                <c:pt idx="85">
                  <c:v>492.27281299999999</c:v>
                </c:pt>
                <c:pt idx="86">
                  <c:v>495.93168900000001</c:v>
                </c:pt>
                <c:pt idx="87">
                  <c:v>499.284424</c:v>
                </c:pt>
                <c:pt idx="88">
                  <c:v>503.50078400000001</c:v>
                </c:pt>
                <c:pt idx="89">
                  <c:v>506.90742599999999</c:v>
                </c:pt>
                <c:pt idx="90">
                  <c:v>510.05284999999998</c:v>
                </c:pt>
                <c:pt idx="91">
                  <c:v>513.94901600000003</c:v>
                </c:pt>
                <c:pt idx="92">
                  <c:v>517.45679900000005</c:v>
                </c:pt>
                <c:pt idx="93">
                  <c:v>521.10867499999995</c:v>
                </c:pt>
                <c:pt idx="94">
                  <c:v>524.55999099999997</c:v>
                </c:pt>
                <c:pt idx="95">
                  <c:v>528.57215799999994</c:v>
                </c:pt>
                <c:pt idx="96">
                  <c:v>532.55569300000002</c:v>
                </c:pt>
                <c:pt idx="97">
                  <c:v>536.44424900000001</c:v>
                </c:pt>
                <c:pt idx="98">
                  <c:v>539.24116200000003</c:v>
                </c:pt>
                <c:pt idx="99">
                  <c:v>542.56790000000001</c:v>
                </c:pt>
                <c:pt idx="100">
                  <c:v>546.67526999999995</c:v>
                </c:pt>
                <c:pt idx="101">
                  <c:v>549.89543500000002</c:v>
                </c:pt>
                <c:pt idx="102">
                  <c:v>553.27052900000001</c:v>
                </c:pt>
                <c:pt idx="103">
                  <c:v>556.879458</c:v>
                </c:pt>
                <c:pt idx="104">
                  <c:v>560.53867000000002</c:v>
                </c:pt>
                <c:pt idx="105">
                  <c:v>563.66023299999995</c:v>
                </c:pt>
                <c:pt idx="106">
                  <c:v>566.96300299999996</c:v>
                </c:pt>
                <c:pt idx="107">
                  <c:v>570.85180100000002</c:v>
                </c:pt>
                <c:pt idx="108">
                  <c:v>574.35570099999995</c:v>
                </c:pt>
                <c:pt idx="109">
                  <c:v>577.83875999999998</c:v>
                </c:pt>
                <c:pt idx="110">
                  <c:v>580.70017399999995</c:v>
                </c:pt>
                <c:pt idx="111">
                  <c:v>584.69889000000001</c:v>
                </c:pt>
                <c:pt idx="112">
                  <c:v>588.09575800000005</c:v>
                </c:pt>
                <c:pt idx="113">
                  <c:v>591.98855700000001</c:v>
                </c:pt>
                <c:pt idx="114">
                  <c:v>595.11072899999999</c:v>
                </c:pt>
                <c:pt idx="115">
                  <c:v>598.65710000000001</c:v>
                </c:pt>
                <c:pt idx="116">
                  <c:v>601.91946600000006</c:v>
                </c:pt>
                <c:pt idx="117">
                  <c:v>605.04543999999999</c:v>
                </c:pt>
                <c:pt idx="118">
                  <c:v>608.21256700000004</c:v>
                </c:pt>
                <c:pt idx="119">
                  <c:v>611.36585000000002</c:v>
                </c:pt>
                <c:pt idx="120">
                  <c:v>615.29453899999999</c:v>
                </c:pt>
                <c:pt idx="121">
                  <c:v>618.66077299999995</c:v>
                </c:pt>
                <c:pt idx="122">
                  <c:v>622.00139899999999</c:v>
                </c:pt>
                <c:pt idx="123">
                  <c:v>624.86431500000003</c:v>
                </c:pt>
                <c:pt idx="124">
                  <c:v>628.23634700000002</c:v>
                </c:pt>
                <c:pt idx="125">
                  <c:v>631.64390100000003</c:v>
                </c:pt>
                <c:pt idx="126">
                  <c:v>634.29714899999999</c:v>
                </c:pt>
                <c:pt idx="127">
                  <c:v>637.79216099999996</c:v>
                </c:pt>
                <c:pt idx="128">
                  <c:v>641.47148300000003</c:v>
                </c:pt>
                <c:pt idx="129">
                  <c:v>645.37488399999995</c:v>
                </c:pt>
                <c:pt idx="130">
                  <c:v>647.85118699999998</c:v>
                </c:pt>
                <c:pt idx="131">
                  <c:v>651.66776300000004</c:v>
                </c:pt>
                <c:pt idx="132">
                  <c:v>654.65208800000005</c:v>
                </c:pt>
                <c:pt idx="133">
                  <c:v>657.98570800000005</c:v>
                </c:pt>
                <c:pt idx="134">
                  <c:v>660.66022599999997</c:v>
                </c:pt>
                <c:pt idx="135">
                  <c:v>663.97198700000001</c:v>
                </c:pt>
                <c:pt idx="136">
                  <c:v>667.61557100000005</c:v>
                </c:pt>
                <c:pt idx="137">
                  <c:v>670.22635200000002</c:v>
                </c:pt>
                <c:pt idx="138">
                  <c:v>673.794533</c:v>
                </c:pt>
                <c:pt idx="139">
                  <c:v>676.74298499999998</c:v>
                </c:pt>
                <c:pt idx="140">
                  <c:v>679.80673200000001</c:v>
                </c:pt>
                <c:pt idx="141">
                  <c:v>682.67583999999999</c:v>
                </c:pt>
                <c:pt idx="142">
                  <c:v>685.91295000000002</c:v>
                </c:pt>
                <c:pt idx="143">
                  <c:v>689.10637799999995</c:v>
                </c:pt>
                <c:pt idx="144">
                  <c:v>692.235277</c:v>
                </c:pt>
                <c:pt idx="145">
                  <c:v>695.60430899999994</c:v>
                </c:pt>
                <c:pt idx="146">
                  <c:v>697.98278800000003</c:v>
                </c:pt>
                <c:pt idx="147">
                  <c:v>701.254051</c:v>
                </c:pt>
                <c:pt idx="148">
                  <c:v>704.288996</c:v>
                </c:pt>
                <c:pt idx="149">
                  <c:v>708.39078099999995</c:v>
                </c:pt>
                <c:pt idx="150">
                  <c:v>710.978115</c:v>
                </c:pt>
                <c:pt idx="151">
                  <c:v>714.05621599999995</c:v>
                </c:pt>
                <c:pt idx="152">
                  <c:v>716.66542700000002</c:v>
                </c:pt>
                <c:pt idx="153">
                  <c:v>719.71143099999995</c:v>
                </c:pt>
                <c:pt idx="154">
                  <c:v>722.51348099999996</c:v>
                </c:pt>
                <c:pt idx="155">
                  <c:v>725.45970199999999</c:v>
                </c:pt>
                <c:pt idx="156">
                  <c:v>729.06304999999998</c:v>
                </c:pt>
                <c:pt idx="157">
                  <c:v>731.91059600000006</c:v>
                </c:pt>
                <c:pt idx="158">
                  <c:v>734.69343100000003</c:v>
                </c:pt>
                <c:pt idx="159">
                  <c:v>737.66919299999995</c:v>
                </c:pt>
                <c:pt idx="160">
                  <c:v>741.36204699999996</c:v>
                </c:pt>
                <c:pt idx="161">
                  <c:v>743.71210299999996</c:v>
                </c:pt>
                <c:pt idx="162">
                  <c:v>746.87548300000003</c:v>
                </c:pt>
                <c:pt idx="163">
                  <c:v>750.20492899999999</c:v>
                </c:pt>
                <c:pt idx="164">
                  <c:v>753.327135</c:v>
                </c:pt>
                <c:pt idx="165">
                  <c:v>756.20171100000005</c:v>
                </c:pt>
                <c:pt idx="166">
                  <c:v>758.31854799999996</c:v>
                </c:pt>
                <c:pt idx="167">
                  <c:v>761.23411099999998</c:v>
                </c:pt>
                <c:pt idx="168">
                  <c:v>764.25359200000003</c:v>
                </c:pt>
                <c:pt idx="169">
                  <c:v>767.88958300000002</c:v>
                </c:pt>
                <c:pt idx="170">
                  <c:v>770.49574700000005</c:v>
                </c:pt>
                <c:pt idx="171">
                  <c:v>773.51679300000001</c:v>
                </c:pt>
                <c:pt idx="172">
                  <c:v>776.59091100000001</c:v>
                </c:pt>
                <c:pt idx="173">
                  <c:v>779.68550000000005</c:v>
                </c:pt>
                <c:pt idx="174">
                  <c:v>782.36155199999996</c:v>
                </c:pt>
                <c:pt idx="175">
                  <c:v>785.24179700000002</c:v>
                </c:pt>
                <c:pt idx="176">
                  <c:v>788.60064</c:v>
                </c:pt>
                <c:pt idx="177">
                  <c:v>791.17921699999999</c:v>
                </c:pt>
                <c:pt idx="178">
                  <c:v>793.83795999999995</c:v>
                </c:pt>
                <c:pt idx="179">
                  <c:v>796.25997299999995</c:v>
                </c:pt>
                <c:pt idx="180">
                  <c:v>799.82018200000005</c:v>
                </c:pt>
                <c:pt idx="181">
                  <c:v>802.527557</c:v>
                </c:pt>
                <c:pt idx="182">
                  <c:v>805.21246900000006</c:v>
                </c:pt>
                <c:pt idx="183">
                  <c:v>808.57122100000004</c:v>
                </c:pt>
                <c:pt idx="184">
                  <c:v>811.54821100000004</c:v>
                </c:pt>
                <c:pt idx="185">
                  <c:v>815.10170600000004</c:v>
                </c:pt>
                <c:pt idx="186">
                  <c:v>817.57943699999998</c:v>
                </c:pt>
                <c:pt idx="187">
                  <c:v>820.78792599999997</c:v>
                </c:pt>
                <c:pt idx="188">
                  <c:v>823.12544700000001</c:v>
                </c:pt>
                <c:pt idx="189">
                  <c:v>826.71967099999995</c:v>
                </c:pt>
                <c:pt idx="190">
                  <c:v>831.02734799999996</c:v>
                </c:pt>
                <c:pt idx="191">
                  <c:v>834.20371699999998</c:v>
                </c:pt>
                <c:pt idx="192">
                  <c:v>837.04895799999997</c:v>
                </c:pt>
                <c:pt idx="193">
                  <c:v>840.06621800000005</c:v>
                </c:pt>
                <c:pt idx="194">
                  <c:v>842.42664600000001</c:v>
                </c:pt>
                <c:pt idx="195">
                  <c:v>845.05842199999995</c:v>
                </c:pt>
                <c:pt idx="196">
                  <c:v>848.13002300000005</c:v>
                </c:pt>
                <c:pt idx="197">
                  <c:v>850.560787</c:v>
                </c:pt>
                <c:pt idx="198">
                  <c:v>853.71518500000002</c:v>
                </c:pt>
                <c:pt idx="199">
                  <c:v>856.51937299999997</c:v>
                </c:pt>
                <c:pt idx="200">
                  <c:v>859.66314599999998</c:v>
                </c:pt>
                <c:pt idx="201">
                  <c:v>862.09690899999998</c:v>
                </c:pt>
                <c:pt idx="202">
                  <c:v>864.46790199999998</c:v>
                </c:pt>
                <c:pt idx="203">
                  <c:v>867.94576400000005</c:v>
                </c:pt>
                <c:pt idx="204">
                  <c:v>870.88782000000003</c:v>
                </c:pt>
                <c:pt idx="205">
                  <c:v>873.89551900000004</c:v>
                </c:pt>
                <c:pt idx="206">
                  <c:v>876.41954399999997</c:v>
                </c:pt>
                <c:pt idx="207">
                  <c:v>879.54931899999997</c:v>
                </c:pt>
                <c:pt idx="208">
                  <c:v>882.60507800000005</c:v>
                </c:pt>
                <c:pt idx="209">
                  <c:v>885.48103700000001</c:v>
                </c:pt>
                <c:pt idx="210">
                  <c:v>888.01784799999996</c:v>
                </c:pt>
                <c:pt idx="211">
                  <c:v>891.722354</c:v>
                </c:pt>
                <c:pt idx="212">
                  <c:v>894.34767299999999</c:v>
                </c:pt>
                <c:pt idx="213">
                  <c:v>898.59031200000004</c:v>
                </c:pt>
                <c:pt idx="214">
                  <c:v>902.00600399999996</c:v>
                </c:pt>
                <c:pt idx="215">
                  <c:v>904.83353499999998</c:v>
                </c:pt>
                <c:pt idx="216">
                  <c:v>908.32244000000003</c:v>
                </c:pt>
                <c:pt idx="217">
                  <c:v>911.16914099999997</c:v>
                </c:pt>
                <c:pt idx="218">
                  <c:v>914.06738399999995</c:v>
                </c:pt>
                <c:pt idx="219">
                  <c:v>916.90039000000002</c:v>
                </c:pt>
                <c:pt idx="220">
                  <c:v>919.66815999999994</c:v>
                </c:pt>
                <c:pt idx="221">
                  <c:v>922.900711</c:v>
                </c:pt>
                <c:pt idx="222">
                  <c:v>925.76029800000003</c:v>
                </c:pt>
                <c:pt idx="223">
                  <c:v>928.87876900000003</c:v>
                </c:pt>
                <c:pt idx="224">
                  <c:v>931.72320300000001</c:v>
                </c:pt>
                <c:pt idx="225">
                  <c:v>934.48067000000003</c:v>
                </c:pt>
                <c:pt idx="226">
                  <c:v>937.02906800000005</c:v>
                </c:pt>
                <c:pt idx="227">
                  <c:v>940.03747199999998</c:v>
                </c:pt>
                <c:pt idx="228">
                  <c:v>942.94251299999996</c:v>
                </c:pt>
                <c:pt idx="229">
                  <c:v>945.43307400000003</c:v>
                </c:pt>
                <c:pt idx="230">
                  <c:v>947.99879899999996</c:v>
                </c:pt>
                <c:pt idx="231">
                  <c:v>951.217714</c:v>
                </c:pt>
                <c:pt idx="232">
                  <c:v>953.90732300000002</c:v>
                </c:pt>
                <c:pt idx="233">
                  <c:v>956.40675199999998</c:v>
                </c:pt>
                <c:pt idx="234">
                  <c:v>958.95073600000001</c:v>
                </c:pt>
                <c:pt idx="235">
                  <c:v>961.445695</c:v>
                </c:pt>
                <c:pt idx="236">
                  <c:v>964.32376299999999</c:v>
                </c:pt>
                <c:pt idx="237">
                  <c:v>966.97038799999996</c:v>
                </c:pt>
                <c:pt idx="238">
                  <c:v>969.90893600000004</c:v>
                </c:pt>
                <c:pt idx="239">
                  <c:v>972.70377699999995</c:v>
                </c:pt>
                <c:pt idx="240">
                  <c:v>975.92673100000002</c:v>
                </c:pt>
                <c:pt idx="241">
                  <c:v>978.306242</c:v>
                </c:pt>
                <c:pt idx="242">
                  <c:v>980.59078799999997</c:v>
                </c:pt>
                <c:pt idx="243">
                  <c:v>983.53696400000001</c:v>
                </c:pt>
                <c:pt idx="244">
                  <c:v>986.99141599999996</c:v>
                </c:pt>
                <c:pt idx="245">
                  <c:v>989.911295</c:v>
                </c:pt>
                <c:pt idx="246">
                  <c:v>991.99638900000002</c:v>
                </c:pt>
                <c:pt idx="247">
                  <c:v>994.83935499999995</c:v>
                </c:pt>
                <c:pt idx="248">
                  <c:v>997.21173299999998</c:v>
                </c:pt>
                <c:pt idx="249">
                  <c:v>999.41379300000006</c:v>
                </c:pt>
                <c:pt idx="250">
                  <c:v>1001.980811</c:v>
                </c:pt>
                <c:pt idx="251">
                  <c:v>1004.863916</c:v>
                </c:pt>
                <c:pt idx="252">
                  <c:v>1008.062155</c:v>
                </c:pt>
                <c:pt idx="253">
                  <c:v>1010.455595</c:v>
                </c:pt>
                <c:pt idx="254">
                  <c:v>1013.4518389999999</c:v>
                </c:pt>
                <c:pt idx="255">
                  <c:v>1015.837237</c:v>
                </c:pt>
                <c:pt idx="256">
                  <c:v>1018.527869</c:v>
                </c:pt>
                <c:pt idx="257">
                  <c:v>1021.34602</c:v>
                </c:pt>
                <c:pt idx="258">
                  <c:v>1023.918916</c:v>
                </c:pt>
                <c:pt idx="259">
                  <c:v>1026.586783</c:v>
                </c:pt>
                <c:pt idx="260">
                  <c:v>1028.9671530000001</c:v>
                </c:pt>
                <c:pt idx="261">
                  <c:v>1031.9599760000001</c:v>
                </c:pt>
                <c:pt idx="262">
                  <c:v>1034.5088109999999</c:v>
                </c:pt>
                <c:pt idx="263">
                  <c:v>1037.7586409999999</c:v>
                </c:pt>
                <c:pt idx="264">
                  <c:v>1040.134182</c:v>
                </c:pt>
                <c:pt idx="265">
                  <c:v>1043.203035</c:v>
                </c:pt>
                <c:pt idx="266">
                  <c:v>1045.255799</c:v>
                </c:pt>
                <c:pt idx="267">
                  <c:v>1047.928195</c:v>
                </c:pt>
                <c:pt idx="268">
                  <c:v>1050.4367870000001</c:v>
                </c:pt>
                <c:pt idx="269">
                  <c:v>1052.8498979999999</c:v>
                </c:pt>
                <c:pt idx="270">
                  <c:v>1055.5442499999999</c:v>
                </c:pt>
                <c:pt idx="271">
                  <c:v>1058.066208</c:v>
                </c:pt>
                <c:pt idx="272">
                  <c:v>1060.8888400000001</c:v>
                </c:pt>
                <c:pt idx="273">
                  <c:v>1063.6976589999999</c:v>
                </c:pt>
                <c:pt idx="274">
                  <c:v>1066.6555370000001</c:v>
                </c:pt>
                <c:pt idx="275">
                  <c:v>1068.661599</c:v>
                </c:pt>
                <c:pt idx="276">
                  <c:v>1071.0064769999999</c:v>
                </c:pt>
                <c:pt idx="277">
                  <c:v>1073.439564</c:v>
                </c:pt>
                <c:pt idx="278">
                  <c:v>1075.8876990000001</c:v>
                </c:pt>
                <c:pt idx="279">
                  <c:v>1078.803885</c:v>
                </c:pt>
                <c:pt idx="280">
                  <c:v>1081.484408</c:v>
                </c:pt>
                <c:pt idx="281">
                  <c:v>1084.0429899999999</c:v>
                </c:pt>
                <c:pt idx="282">
                  <c:v>1086.1152870000001</c:v>
                </c:pt>
                <c:pt idx="283">
                  <c:v>1089.2865079999999</c:v>
                </c:pt>
                <c:pt idx="284">
                  <c:v>1091.640774</c:v>
                </c:pt>
                <c:pt idx="285">
                  <c:v>1094.0568539999999</c:v>
                </c:pt>
                <c:pt idx="286">
                  <c:v>1096.908171</c:v>
                </c:pt>
                <c:pt idx="287">
                  <c:v>1099.9702890000001</c:v>
                </c:pt>
                <c:pt idx="288">
                  <c:v>1102.3152459999999</c:v>
                </c:pt>
                <c:pt idx="289">
                  <c:v>1104.4211379999999</c:v>
                </c:pt>
                <c:pt idx="290">
                  <c:v>1106.9833060000001</c:v>
                </c:pt>
                <c:pt idx="291">
                  <c:v>1109.469662</c:v>
                </c:pt>
                <c:pt idx="292">
                  <c:v>1112.5195759999999</c:v>
                </c:pt>
                <c:pt idx="293">
                  <c:v>1114.697876</c:v>
                </c:pt>
                <c:pt idx="294">
                  <c:v>1117.3049570000001</c:v>
                </c:pt>
                <c:pt idx="295">
                  <c:v>1120.1441159999999</c:v>
                </c:pt>
                <c:pt idx="296">
                  <c:v>1123.503052</c:v>
                </c:pt>
                <c:pt idx="297">
                  <c:v>1126.034478</c:v>
                </c:pt>
                <c:pt idx="298">
                  <c:v>1128.1829600000001</c:v>
                </c:pt>
                <c:pt idx="299">
                  <c:v>1131.0424459999999</c:v>
                </c:pt>
                <c:pt idx="300">
                  <c:v>1133.6915739999999</c:v>
                </c:pt>
                <c:pt idx="301">
                  <c:v>1136.2735929999999</c:v>
                </c:pt>
                <c:pt idx="302">
                  <c:v>1138.77106</c:v>
                </c:pt>
                <c:pt idx="303">
                  <c:v>1141.4899579999999</c:v>
                </c:pt>
                <c:pt idx="304">
                  <c:v>1143.500284</c:v>
                </c:pt>
                <c:pt idx="305">
                  <c:v>1146.1354650000001</c:v>
                </c:pt>
                <c:pt idx="306">
                  <c:v>1148.7057380000001</c:v>
                </c:pt>
                <c:pt idx="307">
                  <c:v>1151.4195139999999</c:v>
                </c:pt>
                <c:pt idx="308">
                  <c:v>1154.0449470000001</c:v>
                </c:pt>
                <c:pt idx="309">
                  <c:v>1156.479464</c:v>
                </c:pt>
                <c:pt idx="310">
                  <c:v>1158.889304</c:v>
                </c:pt>
                <c:pt idx="311">
                  <c:v>1160.6379260000001</c:v>
                </c:pt>
                <c:pt idx="312">
                  <c:v>1163.9011009999999</c:v>
                </c:pt>
                <c:pt idx="313">
                  <c:v>1166.474817</c:v>
                </c:pt>
                <c:pt idx="314">
                  <c:v>1169.1774150000001</c:v>
                </c:pt>
                <c:pt idx="315">
                  <c:v>1171.255009</c:v>
                </c:pt>
                <c:pt idx="316">
                  <c:v>1173.7827239999999</c:v>
                </c:pt>
                <c:pt idx="317">
                  <c:v>1175.9704670000001</c:v>
                </c:pt>
                <c:pt idx="318">
                  <c:v>1177.869518</c:v>
                </c:pt>
                <c:pt idx="319">
                  <c:v>1180.6600510000001</c:v>
                </c:pt>
                <c:pt idx="320">
                  <c:v>1183.4678489999999</c:v>
                </c:pt>
                <c:pt idx="321">
                  <c:v>1186.4031640000001</c:v>
                </c:pt>
                <c:pt idx="322">
                  <c:v>1188.2446870000001</c:v>
                </c:pt>
                <c:pt idx="323">
                  <c:v>1190.9383869999999</c:v>
                </c:pt>
                <c:pt idx="324">
                  <c:v>1193.1184699999999</c:v>
                </c:pt>
                <c:pt idx="325">
                  <c:v>1195.5187100000001</c:v>
                </c:pt>
                <c:pt idx="326">
                  <c:v>1198.297804</c:v>
                </c:pt>
                <c:pt idx="327">
                  <c:v>1200.967496</c:v>
                </c:pt>
                <c:pt idx="328">
                  <c:v>1203.1705730000001</c:v>
                </c:pt>
                <c:pt idx="329">
                  <c:v>1205.595687</c:v>
                </c:pt>
                <c:pt idx="330">
                  <c:v>1208.1756559999999</c:v>
                </c:pt>
                <c:pt idx="331">
                  <c:v>1210.6748720000001</c:v>
                </c:pt>
                <c:pt idx="332">
                  <c:v>1213.7176669999999</c:v>
                </c:pt>
                <c:pt idx="333">
                  <c:v>1215.866321</c:v>
                </c:pt>
                <c:pt idx="334">
                  <c:v>1217.9704320000001</c:v>
                </c:pt>
                <c:pt idx="335">
                  <c:v>1220.4566609999999</c:v>
                </c:pt>
                <c:pt idx="336">
                  <c:v>1223.3249929999999</c:v>
                </c:pt>
                <c:pt idx="337">
                  <c:v>1225.4348</c:v>
                </c:pt>
                <c:pt idx="338">
                  <c:v>1227.52064</c:v>
                </c:pt>
                <c:pt idx="339">
                  <c:v>1230.0449289999999</c:v>
                </c:pt>
                <c:pt idx="340">
                  <c:v>1232.6837190000001</c:v>
                </c:pt>
                <c:pt idx="341">
                  <c:v>1235.1000489999999</c:v>
                </c:pt>
                <c:pt idx="342">
                  <c:v>1237.0404719999999</c:v>
                </c:pt>
                <c:pt idx="343">
                  <c:v>1239.9723059999999</c:v>
                </c:pt>
                <c:pt idx="344">
                  <c:v>1242.2913249999999</c:v>
                </c:pt>
                <c:pt idx="345">
                  <c:v>1245.0341510000001</c:v>
                </c:pt>
                <c:pt idx="346">
                  <c:v>1247.0226279999999</c:v>
                </c:pt>
                <c:pt idx="347">
                  <c:v>1250.850913</c:v>
                </c:pt>
                <c:pt idx="348">
                  <c:v>1253.943446</c:v>
                </c:pt>
                <c:pt idx="349">
                  <c:v>1256.281843</c:v>
                </c:pt>
                <c:pt idx="350">
                  <c:v>1258.5427540000001</c:v>
                </c:pt>
                <c:pt idx="351">
                  <c:v>1260.9106360000001</c:v>
                </c:pt>
                <c:pt idx="352">
                  <c:v>1263.598704</c:v>
                </c:pt>
                <c:pt idx="353">
                  <c:v>1265.9334570000001</c:v>
                </c:pt>
                <c:pt idx="354">
                  <c:v>1268.1892330000001</c:v>
                </c:pt>
                <c:pt idx="355">
                  <c:v>1270.3224580000001</c:v>
                </c:pt>
                <c:pt idx="356">
                  <c:v>1272.852723</c:v>
                </c:pt>
                <c:pt idx="357">
                  <c:v>1275.1901310000001</c:v>
                </c:pt>
                <c:pt idx="358">
                  <c:v>1276.932685</c:v>
                </c:pt>
                <c:pt idx="359">
                  <c:v>1279.444931</c:v>
                </c:pt>
                <c:pt idx="360">
                  <c:v>1282.0416310000001</c:v>
                </c:pt>
                <c:pt idx="361">
                  <c:v>1284.565077</c:v>
                </c:pt>
                <c:pt idx="362">
                  <c:v>1286.3477909999999</c:v>
                </c:pt>
                <c:pt idx="363">
                  <c:v>1288.853599</c:v>
                </c:pt>
                <c:pt idx="364">
                  <c:v>1291.225582</c:v>
                </c:pt>
                <c:pt idx="365">
                  <c:v>1293.598551</c:v>
                </c:pt>
                <c:pt idx="366">
                  <c:v>1295.733334</c:v>
                </c:pt>
                <c:pt idx="367">
                  <c:v>1298.2060650000001</c:v>
                </c:pt>
                <c:pt idx="368">
                  <c:v>1300.682902</c:v>
                </c:pt>
                <c:pt idx="369">
                  <c:v>1303.1470159999999</c:v>
                </c:pt>
                <c:pt idx="370">
                  <c:v>1304.9575</c:v>
                </c:pt>
                <c:pt idx="371">
                  <c:v>1307.0826870000001</c:v>
                </c:pt>
                <c:pt idx="372">
                  <c:v>1309.9213010000001</c:v>
                </c:pt>
                <c:pt idx="373">
                  <c:v>1312.280579</c:v>
                </c:pt>
                <c:pt idx="374">
                  <c:v>1314.4452570000001</c:v>
                </c:pt>
                <c:pt idx="375">
                  <c:v>1317.0204289999999</c:v>
                </c:pt>
                <c:pt idx="376">
                  <c:v>1319.3111630000001</c:v>
                </c:pt>
                <c:pt idx="377">
                  <c:v>1322.169169</c:v>
                </c:pt>
                <c:pt idx="378">
                  <c:v>1323.679854</c:v>
                </c:pt>
                <c:pt idx="379">
                  <c:v>1326.0989959999999</c:v>
                </c:pt>
                <c:pt idx="380">
                  <c:v>1328.727709</c:v>
                </c:pt>
                <c:pt idx="381">
                  <c:v>1331.6954780000001</c:v>
                </c:pt>
                <c:pt idx="382">
                  <c:v>1333.7953219999999</c:v>
                </c:pt>
                <c:pt idx="383">
                  <c:v>1336.6950890000001</c:v>
                </c:pt>
                <c:pt idx="384">
                  <c:v>1338.8268499999999</c:v>
                </c:pt>
                <c:pt idx="385">
                  <c:v>1340.9885260000001</c:v>
                </c:pt>
                <c:pt idx="386">
                  <c:v>1343.69658</c:v>
                </c:pt>
                <c:pt idx="387">
                  <c:v>1346.053052</c:v>
                </c:pt>
                <c:pt idx="388">
                  <c:v>1349.092588</c:v>
                </c:pt>
                <c:pt idx="389">
                  <c:v>1351.182761</c:v>
                </c:pt>
                <c:pt idx="390">
                  <c:v>1353.099702</c:v>
                </c:pt>
                <c:pt idx="391">
                  <c:v>1355.237466</c:v>
                </c:pt>
                <c:pt idx="392">
                  <c:v>1357.4235209999999</c:v>
                </c:pt>
                <c:pt idx="393">
                  <c:v>1360.0807420000001</c:v>
                </c:pt>
                <c:pt idx="394">
                  <c:v>1362.942098</c:v>
                </c:pt>
                <c:pt idx="395">
                  <c:v>1364.9057829999999</c:v>
                </c:pt>
                <c:pt idx="396">
                  <c:v>1367.06068</c:v>
                </c:pt>
                <c:pt idx="397">
                  <c:v>1370.0190869999999</c:v>
                </c:pt>
                <c:pt idx="398">
                  <c:v>1371.3514319999999</c:v>
                </c:pt>
                <c:pt idx="399">
                  <c:v>1373.8997400000001</c:v>
                </c:pt>
                <c:pt idx="400">
                  <c:v>1376.0561319999999</c:v>
                </c:pt>
                <c:pt idx="401">
                  <c:v>1378.591293</c:v>
                </c:pt>
                <c:pt idx="402">
                  <c:v>1380.6117609999999</c:v>
                </c:pt>
                <c:pt idx="403">
                  <c:v>1382.3173670000001</c:v>
                </c:pt>
                <c:pt idx="404">
                  <c:v>1389.09908</c:v>
                </c:pt>
                <c:pt idx="405">
                  <c:v>1388.0899790000001</c:v>
                </c:pt>
                <c:pt idx="406">
                  <c:v>1386.2859149999999</c:v>
                </c:pt>
                <c:pt idx="407">
                  <c:v>1383.5879729999999</c:v>
                </c:pt>
                <c:pt idx="408">
                  <c:v>1381.954448</c:v>
                </c:pt>
                <c:pt idx="409">
                  <c:v>1380.201155</c:v>
                </c:pt>
                <c:pt idx="410">
                  <c:v>1378.1104660000001</c:v>
                </c:pt>
                <c:pt idx="411">
                  <c:v>1376.176322</c:v>
                </c:pt>
                <c:pt idx="412">
                  <c:v>1373.9763579999999</c:v>
                </c:pt>
                <c:pt idx="413">
                  <c:v>1372.188764</c:v>
                </c:pt>
                <c:pt idx="414">
                  <c:v>1369.566339</c:v>
                </c:pt>
                <c:pt idx="415">
                  <c:v>1367.4918259999999</c:v>
                </c:pt>
                <c:pt idx="416">
                  <c:v>1365.566816</c:v>
                </c:pt>
                <c:pt idx="417">
                  <c:v>1363.439224</c:v>
                </c:pt>
                <c:pt idx="418">
                  <c:v>1361.4503420000001</c:v>
                </c:pt>
                <c:pt idx="419">
                  <c:v>1359.421347</c:v>
                </c:pt>
                <c:pt idx="420">
                  <c:v>1357.71397</c:v>
                </c:pt>
                <c:pt idx="421">
                  <c:v>1355.2453410000001</c:v>
                </c:pt>
                <c:pt idx="422">
                  <c:v>1353.2619549999999</c:v>
                </c:pt>
                <c:pt idx="423">
                  <c:v>1351.3755739999999</c:v>
                </c:pt>
                <c:pt idx="424">
                  <c:v>1348.945123</c:v>
                </c:pt>
                <c:pt idx="425">
                  <c:v>1346.9976059999999</c:v>
                </c:pt>
                <c:pt idx="426">
                  <c:v>1344.6251769999999</c:v>
                </c:pt>
                <c:pt idx="427">
                  <c:v>1342.521227</c:v>
                </c:pt>
                <c:pt idx="428">
                  <c:v>1340.3647350000001</c:v>
                </c:pt>
                <c:pt idx="429">
                  <c:v>1338.7321770000001</c:v>
                </c:pt>
                <c:pt idx="430">
                  <c:v>1336.517229</c:v>
                </c:pt>
                <c:pt idx="431">
                  <c:v>1334.4200659999999</c:v>
                </c:pt>
                <c:pt idx="432">
                  <c:v>1332.0782799999999</c:v>
                </c:pt>
                <c:pt idx="433">
                  <c:v>1329.55972</c:v>
                </c:pt>
                <c:pt idx="434">
                  <c:v>1327.49909</c:v>
                </c:pt>
                <c:pt idx="435">
                  <c:v>1325.129555</c:v>
                </c:pt>
                <c:pt idx="436">
                  <c:v>1323.639191</c:v>
                </c:pt>
                <c:pt idx="437">
                  <c:v>1321.644309</c:v>
                </c:pt>
                <c:pt idx="438">
                  <c:v>1319.581821</c:v>
                </c:pt>
                <c:pt idx="439">
                  <c:v>1317.1457379999999</c:v>
                </c:pt>
                <c:pt idx="440">
                  <c:v>1314.3953770000001</c:v>
                </c:pt>
                <c:pt idx="441">
                  <c:v>1312.530258</c:v>
                </c:pt>
                <c:pt idx="442">
                  <c:v>1310.0670150000001</c:v>
                </c:pt>
                <c:pt idx="443">
                  <c:v>1308.520671</c:v>
                </c:pt>
                <c:pt idx="444">
                  <c:v>1306.531718</c:v>
                </c:pt>
                <c:pt idx="445">
                  <c:v>1304.3368829999999</c:v>
                </c:pt>
                <c:pt idx="446">
                  <c:v>1301.504619</c:v>
                </c:pt>
                <c:pt idx="447">
                  <c:v>1299.422961</c:v>
                </c:pt>
                <c:pt idx="448">
                  <c:v>1296.9696019999999</c:v>
                </c:pt>
                <c:pt idx="449">
                  <c:v>1295.0354480000001</c:v>
                </c:pt>
                <c:pt idx="450">
                  <c:v>1293.6482559999999</c:v>
                </c:pt>
                <c:pt idx="451">
                  <c:v>1291.07988</c:v>
                </c:pt>
                <c:pt idx="452">
                  <c:v>1288.643859</c:v>
                </c:pt>
                <c:pt idx="453">
                  <c:v>1286.013931</c:v>
                </c:pt>
                <c:pt idx="454">
                  <c:v>1284.0397109999999</c:v>
                </c:pt>
                <c:pt idx="455">
                  <c:v>1281.841805</c:v>
                </c:pt>
                <c:pt idx="456">
                  <c:v>1279.6874359999999</c:v>
                </c:pt>
                <c:pt idx="457">
                  <c:v>1278.270857</c:v>
                </c:pt>
                <c:pt idx="458">
                  <c:v>1275.2143510000001</c:v>
                </c:pt>
                <c:pt idx="459">
                  <c:v>1272.9077090000001</c:v>
                </c:pt>
                <c:pt idx="460">
                  <c:v>1270.3435139999999</c:v>
                </c:pt>
                <c:pt idx="461">
                  <c:v>1268.7004549999999</c:v>
                </c:pt>
                <c:pt idx="462">
                  <c:v>1266.4028579999999</c:v>
                </c:pt>
                <c:pt idx="463">
                  <c:v>1264.598587</c:v>
                </c:pt>
                <c:pt idx="464">
                  <c:v>1261.6808719999999</c:v>
                </c:pt>
                <c:pt idx="465">
                  <c:v>1259.3942959999999</c:v>
                </c:pt>
                <c:pt idx="466">
                  <c:v>1257.037022</c:v>
                </c:pt>
                <c:pt idx="467">
                  <c:v>1254.603627</c:v>
                </c:pt>
                <c:pt idx="468">
                  <c:v>1252.4910379999999</c:v>
                </c:pt>
                <c:pt idx="469">
                  <c:v>1250.28244</c:v>
                </c:pt>
                <c:pt idx="470">
                  <c:v>1248.828231</c:v>
                </c:pt>
                <c:pt idx="471">
                  <c:v>1246.254735</c:v>
                </c:pt>
                <c:pt idx="472">
                  <c:v>1243.2261140000001</c:v>
                </c:pt>
                <c:pt idx="473">
                  <c:v>1241.03655</c:v>
                </c:pt>
                <c:pt idx="474">
                  <c:v>1239.1115130000001</c:v>
                </c:pt>
                <c:pt idx="475">
                  <c:v>1236.240352</c:v>
                </c:pt>
                <c:pt idx="476">
                  <c:v>1234.3197419999999</c:v>
                </c:pt>
                <c:pt idx="477">
                  <c:v>1232.225357</c:v>
                </c:pt>
                <c:pt idx="478">
                  <c:v>1229.688748</c:v>
                </c:pt>
                <c:pt idx="479">
                  <c:v>1226.8429920000001</c:v>
                </c:pt>
                <c:pt idx="480">
                  <c:v>1223.62266</c:v>
                </c:pt>
                <c:pt idx="481">
                  <c:v>1221.872175</c:v>
                </c:pt>
                <c:pt idx="482">
                  <c:v>1219.28161</c:v>
                </c:pt>
                <c:pt idx="483">
                  <c:v>1217.514797</c:v>
                </c:pt>
                <c:pt idx="484">
                  <c:v>1214.7310090000001</c:v>
                </c:pt>
                <c:pt idx="485">
                  <c:v>1212.139715</c:v>
                </c:pt>
                <c:pt idx="486">
                  <c:v>1209.3819140000001</c:v>
                </c:pt>
                <c:pt idx="487">
                  <c:v>1206.903131</c:v>
                </c:pt>
                <c:pt idx="488">
                  <c:v>1205.004506</c:v>
                </c:pt>
                <c:pt idx="489">
                  <c:v>1202.8018890000001</c:v>
                </c:pt>
                <c:pt idx="490">
                  <c:v>1200.8426770000001</c:v>
                </c:pt>
                <c:pt idx="491">
                  <c:v>1198.396506</c:v>
                </c:pt>
                <c:pt idx="492">
                  <c:v>1195.846065</c:v>
                </c:pt>
                <c:pt idx="493">
                  <c:v>1193.6475660000001</c:v>
                </c:pt>
                <c:pt idx="494">
                  <c:v>1190.890011</c:v>
                </c:pt>
                <c:pt idx="495">
                  <c:v>1188.4917459999999</c:v>
                </c:pt>
                <c:pt idx="496">
                  <c:v>1186.0551439999999</c:v>
                </c:pt>
                <c:pt idx="497">
                  <c:v>1183.8357490000001</c:v>
                </c:pt>
                <c:pt idx="498">
                  <c:v>1181.57087</c:v>
                </c:pt>
                <c:pt idx="499">
                  <c:v>1179.8724999999999</c:v>
                </c:pt>
                <c:pt idx="500">
                  <c:v>1176.6267800000001</c:v>
                </c:pt>
                <c:pt idx="501">
                  <c:v>1174.3034789999999</c:v>
                </c:pt>
                <c:pt idx="502">
                  <c:v>1171.6534750000001</c:v>
                </c:pt>
                <c:pt idx="503">
                  <c:v>1169.8043990000001</c:v>
                </c:pt>
                <c:pt idx="504">
                  <c:v>1167.1846619999999</c:v>
                </c:pt>
                <c:pt idx="505">
                  <c:v>1165.39266</c:v>
                </c:pt>
                <c:pt idx="506">
                  <c:v>1162.8481200000001</c:v>
                </c:pt>
                <c:pt idx="507">
                  <c:v>1160.2469490000001</c:v>
                </c:pt>
                <c:pt idx="508">
                  <c:v>1157.5978640000001</c:v>
                </c:pt>
                <c:pt idx="509">
                  <c:v>1155.442558</c:v>
                </c:pt>
                <c:pt idx="510">
                  <c:v>1153.059516</c:v>
                </c:pt>
                <c:pt idx="511">
                  <c:v>1150.3980710000001</c:v>
                </c:pt>
                <c:pt idx="512">
                  <c:v>1148.371036</c:v>
                </c:pt>
                <c:pt idx="513">
                  <c:v>1145.8712250000001</c:v>
                </c:pt>
                <c:pt idx="514">
                  <c:v>1143.4844069999999</c:v>
                </c:pt>
                <c:pt idx="515">
                  <c:v>1140.5660660000001</c:v>
                </c:pt>
                <c:pt idx="516">
                  <c:v>1137.6138080000001</c:v>
                </c:pt>
                <c:pt idx="517">
                  <c:v>1135.52538</c:v>
                </c:pt>
                <c:pt idx="518">
                  <c:v>1133.309207</c:v>
                </c:pt>
                <c:pt idx="519">
                  <c:v>1131.3099830000001</c:v>
                </c:pt>
                <c:pt idx="520">
                  <c:v>1128.294742</c:v>
                </c:pt>
                <c:pt idx="521">
                  <c:v>1126.3574779999999</c:v>
                </c:pt>
                <c:pt idx="522">
                  <c:v>1123.7113750000001</c:v>
                </c:pt>
                <c:pt idx="523">
                  <c:v>1121.499828</c:v>
                </c:pt>
                <c:pt idx="524">
                  <c:v>1118.329426</c:v>
                </c:pt>
                <c:pt idx="525">
                  <c:v>1116.822136</c:v>
                </c:pt>
                <c:pt idx="526">
                  <c:v>1114.1698060000001</c:v>
                </c:pt>
                <c:pt idx="527">
                  <c:v>1111.7290410000001</c:v>
                </c:pt>
                <c:pt idx="528">
                  <c:v>1108.6592250000001</c:v>
                </c:pt>
                <c:pt idx="529">
                  <c:v>1105.940517</c:v>
                </c:pt>
                <c:pt idx="530">
                  <c:v>1103.5789569999999</c:v>
                </c:pt>
                <c:pt idx="531">
                  <c:v>1101.0445360000001</c:v>
                </c:pt>
                <c:pt idx="532">
                  <c:v>1098.651846</c:v>
                </c:pt>
                <c:pt idx="533">
                  <c:v>1096.463806</c:v>
                </c:pt>
                <c:pt idx="534">
                  <c:v>1093.6400920000001</c:v>
                </c:pt>
                <c:pt idx="535">
                  <c:v>1090.9979370000001</c:v>
                </c:pt>
                <c:pt idx="536">
                  <c:v>1088.3144830000001</c:v>
                </c:pt>
                <c:pt idx="537">
                  <c:v>1085.55744</c:v>
                </c:pt>
                <c:pt idx="538">
                  <c:v>1083.487879</c:v>
                </c:pt>
                <c:pt idx="539">
                  <c:v>1081.042385</c:v>
                </c:pt>
                <c:pt idx="540">
                  <c:v>1078.670693</c:v>
                </c:pt>
                <c:pt idx="541">
                  <c:v>1076.207858</c:v>
                </c:pt>
                <c:pt idx="542">
                  <c:v>1072.744242</c:v>
                </c:pt>
                <c:pt idx="543">
                  <c:v>1070.3798280000001</c:v>
                </c:pt>
                <c:pt idx="544">
                  <c:v>1067.38814</c:v>
                </c:pt>
                <c:pt idx="545">
                  <c:v>1065.6705850000001</c:v>
                </c:pt>
                <c:pt idx="546">
                  <c:v>1062.976265</c:v>
                </c:pt>
                <c:pt idx="547">
                  <c:v>1060.8250149999999</c:v>
                </c:pt>
                <c:pt idx="548">
                  <c:v>1057.659991</c:v>
                </c:pt>
                <c:pt idx="549">
                  <c:v>1055.7680869999999</c:v>
                </c:pt>
                <c:pt idx="550">
                  <c:v>1052.975132</c:v>
                </c:pt>
                <c:pt idx="551">
                  <c:v>1050.212661</c:v>
                </c:pt>
                <c:pt idx="552">
                  <c:v>1047.5740049999999</c:v>
                </c:pt>
                <c:pt idx="553">
                  <c:v>1045.2883159999999</c:v>
                </c:pt>
                <c:pt idx="554">
                  <c:v>1042.346798</c:v>
                </c:pt>
                <c:pt idx="555">
                  <c:v>1039.7981400000001</c:v>
                </c:pt>
                <c:pt idx="556">
                  <c:v>1037.226136</c:v>
                </c:pt>
                <c:pt idx="557">
                  <c:v>1034.435502</c:v>
                </c:pt>
                <c:pt idx="558">
                  <c:v>1032.2375179999999</c:v>
                </c:pt>
                <c:pt idx="559">
                  <c:v>1029.9098509999999</c:v>
                </c:pt>
                <c:pt idx="560">
                  <c:v>1027.2556930000001</c:v>
                </c:pt>
                <c:pt idx="561">
                  <c:v>1024.659195</c:v>
                </c:pt>
                <c:pt idx="562">
                  <c:v>1021.975873</c:v>
                </c:pt>
                <c:pt idx="563">
                  <c:v>1019.416249</c:v>
                </c:pt>
                <c:pt idx="564">
                  <c:v>1016.534385</c:v>
                </c:pt>
                <c:pt idx="565">
                  <c:v>1014.5337939999999</c:v>
                </c:pt>
                <c:pt idx="566">
                  <c:v>1011.1741919999999</c:v>
                </c:pt>
                <c:pt idx="567">
                  <c:v>1009.085996</c:v>
                </c:pt>
                <c:pt idx="568">
                  <c:v>1005.787421</c:v>
                </c:pt>
                <c:pt idx="569">
                  <c:v>1003.804635</c:v>
                </c:pt>
                <c:pt idx="570">
                  <c:v>1000.594682</c:v>
                </c:pt>
                <c:pt idx="571">
                  <c:v>997.89184999999998</c:v>
                </c:pt>
                <c:pt idx="572">
                  <c:v>995.45199200000002</c:v>
                </c:pt>
                <c:pt idx="573">
                  <c:v>993.43258700000001</c:v>
                </c:pt>
                <c:pt idx="574">
                  <c:v>990.49253099999999</c:v>
                </c:pt>
                <c:pt idx="575">
                  <c:v>987.51231900000005</c:v>
                </c:pt>
                <c:pt idx="576">
                  <c:v>984.66028200000005</c:v>
                </c:pt>
                <c:pt idx="577">
                  <c:v>982.00356999999997</c:v>
                </c:pt>
                <c:pt idx="578">
                  <c:v>979.01506099999995</c:v>
                </c:pt>
                <c:pt idx="579">
                  <c:v>976.39251400000001</c:v>
                </c:pt>
                <c:pt idx="580">
                  <c:v>973.95081600000003</c:v>
                </c:pt>
                <c:pt idx="581">
                  <c:v>971.03996700000005</c:v>
                </c:pt>
                <c:pt idx="582">
                  <c:v>968.39502400000003</c:v>
                </c:pt>
                <c:pt idx="583">
                  <c:v>966.17698399999995</c:v>
                </c:pt>
                <c:pt idx="584">
                  <c:v>963.103792</c:v>
                </c:pt>
                <c:pt idx="585">
                  <c:v>960.63986199999999</c:v>
                </c:pt>
                <c:pt idx="586">
                  <c:v>958.09098500000005</c:v>
                </c:pt>
                <c:pt idx="587">
                  <c:v>955.45058200000005</c:v>
                </c:pt>
                <c:pt idx="588">
                  <c:v>952.27432699999997</c:v>
                </c:pt>
                <c:pt idx="589">
                  <c:v>950.31986500000005</c:v>
                </c:pt>
                <c:pt idx="590">
                  <c:v>946.92400899999996</c:v>
                </c:pt>
                <c:pt idx="591">
                  <c:v>944.13135899999997</c:v>
                </c:pt>
                <c:pt idx="592">
                  <c:v>941.51198699999998</c:v>
                </c:pt>
                <c:pt idx="593">
                  <c:v>939.13532499999997</c:v>
                </c:pt>
                <c:pt idx="594">
                  <c:v>936.06490099999996</c:v>
                </c:pt>
                <c:pt idx="595">
                  <c:v>932.90387099999998</c:v>
                </c:pt>
                <c:pt idx="596">
                  <c:v>930.450512</c:v>
                </c:pt>
                <c:pt idx="597">
                  <c:v>927.99976200000003</c:v>
                </c:pt>
                <c:pt idx="598">
                  <c:v>925.41341199999999</c:v>
                </c:pt>
                <c:pt idx="599">
                  <c:v>922.78110600000002</c:v>
                </c:pt>
                <c:pt idx="600">
                  <c:v>920.14501499999994</c:v>
                </c:pt>
                <c:pt idx="601">
                  <c:v>917.42692699999998</c:v>
                </c:pt>
                <c:pt idx="602">
                  <c:v>914.80834700000003</c:v>
                </c:pt>
                <c:pt idx="603">
                  <c:v>911.73837600000002</c:v>
                </c:pt>
                <c:pt idx="604">
                  <c:v>908.48894099999995</c:v>
                </c:pt>
                <c:pt idx="605">
                  <c:v>906.60022700000002</c:v>
                </c:pt>
                <c:pt idx="606">
                  <c:v>903.45875899999999</c:v>
                </c:pt>
                <c:pt idx="607">
                  <c:v>900.69019000000003</c:v>
                </c:pt>
                <c:pt idx="608">
                  <c:v>897.91790000000003</c:v>
                </c:pt>
                <c:pt idx="609">
                  <c:v>895.55629999999996</c:v>
                </c:pt>
                <c:pt idx="610">
                  <c:v>892.22287600000004</c:v>
                </c:pt>
                <c:pt idx="611">
                  <c:v>889.68076900000005</c:v>
                </c:pt>
                <c:pt idx="612">
                  <c:v>885.50316799999996</c:v>
                </c:pt>
                <c:pt idx="613">
                  <c:v>882.92393500000003</c:v>
                </c:pt>
                <c:pt idx="614">
                  <c:v>880.55420100000003</c:v>
                </c:pt>
                <c:pt idx="615">
                  <c:v>877.25180799999998</c:v>
                </c:pt>
                <c:pt idx="616">
                  <c:v>874.78665899999999</c:v>
                </c:pt>
                <c:pt idx="617">
                  <c:v>871.81112900000005</c:v>
                </c:pt>
                <c:pt idx="618">
                  <c:v>869.14671099999998</c:v>
                </c:pt>
                <c:pt idx="619">
                  <c:v>865.92457100000001</c:v>
                </c:pt>
                <c:pt idx="620">
                  <c:v>863.12881000000004</c:v>
                </c:pt>
                <c:pt idx="621">
                  <c:v>860.40640699999994</c:v>
                </c:pt>
                <c:pt idx="622">
                  <c:v>857.70988399999999</c:v>
                </c:pt>
                <c:pt idx="623">
                  <c:v>854.65567699999997</c:v>
                </c:pt>
                <c:pt idx="624">
                  <c:v>852.13061200000004</c:v>
                </c:pt>
                <c:pt idx="625">
                  <c:v>849.51566400000002</c:v>
                </c:pt>
                <c:pt idx="626">
                  <c:v>845.800838</c:v>
                </c:pt>
                <c:pt idx="627">
                  <c:v>843.059752</c:v>
                </c:pt>
                <c:pt idx="628">
                  <c:v>839.80973900000004</c:v>
                </c:pt>
                <c:pt idx="629">
                  <c:v>837.42590099999995</c:v>
                </c:pt>
                <c:pt idx="630">
                  <c:v>834.43342700000005</c:v>
                </c:pt>
                <c:pt idx="631">
                  <c:v>831.49231199999997</c:v>
                </c:pt>
                <c:pt idx="632">
                  <c:v>828.63242300000002</c:v>
                </c:pt>
                <c:pt idx="633">
                  <c:v>825.81062699999995</c:v>
                </c:pt>
                <c:pt idx="634">
                  <c:v>823.181241</c:v>
                </c:pt>
                <c:pt idx="635">
                  <c:v>820.02296999999999</c:v>
                </c:pt>
                <c:pt idx="636">
                  <c:v>817.61361499999998</c:v>
                </c:pt>
                <c:pt idx="637">
                  <c:v>814.787778</c:v>
                </c:pt>
                <c:pt idx="638">
                  <c:v>812.006664</c:v>
                </c:pt>
                <c:pt idx="639">
                  <c:v>808.80613300000005</c:v>
                </c:pt>
                <c:pt idx="640">
                  <c:v>805.70601899999997</c:v>
                </c:pt>
                <c:pt idx="641">
                  <c:v>803.45684400000005</c:v>
                </c:pt>
                <c:pt idx="642">
                  <c:v>800.34870000000001</c:v>
                </c:pt>
                <c:pt idx="643">
                  <c:v>797.96108300000003</c:v>
                </c:pt>
                <c:pt idx="644">
                  <c:v>794.30411300000003</c:v>
                </c:pt>
                <c:pt idx="645">
                  <c:v>792.07710999999995</c:v>
                </c:pt>
                <c:pt idx="646">
                  <c:v>788.68662400000005</c:v>
                </c:pt>
                <c:pt idx="647">
                  <c:v>785.56971999999996</c:v>
                </c:pt>
                <c:pt idx="648">
                  <c:v>782.65676599999995</c:v>
                </c:pt>
                <c:pt idx="649">
                  <c:v>780.341722</c:v>
                </c:pt>
                <c:pt idx="650">
                  <c:v>777.62079900000003</c:v>
                </c:pt>
                <c:pt idx="651">
                  <c:v>774.19630500000005</c:v>
                </c:pt>
                <c:pt idx="652">
                  <c:v>770.60232499999995</c:v>
                </c:pt>
                <c:pt idx="653">
                  <c:v>767.31500400000004</c:v>
                </c:pt>
                <c:pt idx="654">
                  <c:v>764.209068</c:v>
                </c:pt>
                <c:pt idx="655">
                  <c:v>761.240182</c:v>
                </c:pt>
                <c:pt idx="656">
                  <c:v>758.66176199999995</c:v>
                </c:pt>
                <c:pt idx="657">
                  <c:v>755.67144900000005</c:v>
                </c:pt>
                <c:pt idx="658">
                  <c:v>752.18838300000004</c:v>
                </c:pt>
                <c:pt idx="659">
                  <c:v>749.38568299999997</c:v>
                </c:pt>
                <c:pt idx="660">
                  <c:v>745.97815200000002</c:v>
                </c:pt>
                <c:pt idx="661">
                  <c:v>743.05827399999998</c:v>
                </c:pt>
                <c:pt idx="662">
                  <c:v>739.82988999999998</c:v>
                </c:pt>
                <c:pt idx="663">
                  <c:v>737.02901299999996</c:v>
                </c:pt>
                <c:pt idx="664">
                  <c:v>733.57577100000003</c:v>
                </c:pt>
                <c:pt idx="665">
                  <c:v>730.970463</c:v>
                </c:pt>
                <c:pt idx="666">
                  <c:v>727.85231799999997</c:v>
                </c:pt>
                <c:pt idx="667">
                  <c:v>724.49645099999998</c:v>
                </c:pt>
                <c:pt idx="668">
                  <c:v>721.32659999999998</c:v>
                </c:pt>
                <c:pt idx="669">
                  <c:v>718.22819000000004</c:v>
                </c:pt>
                <c:pt idx="670">
                  <c:v>715.14971400000002</c:v>
                </c:pt>
                <c:pt idx="671">
                  <c:v>711.58844099999999</c:v>
                </c:pt>
                <c:pt idx="672">
                  <c:v>708.89579700000002</c:v>
                </c:pt>
                <c:pt idx="673">
                  <c:v>705.73587099999997</c:v>
                </c:pt>
                <c:pt idx="674">
                  <c:v>702.23546199999998</c:v>
                </c:pt>
                <c:pt idx="675">
                  <c:v>699.31414500000005</c:v>
                </c:pt>
                <c:pt idx="676">
                  <c:v>696.08753300000001</c:v>
                </c:pt>
                <c:pt idx="677">
                  <c:v>693.01190199999996</c:v>
                </c:pt>
                <c:pt idx="678">
                  <c:v>689.79109200000005</c:v>
                </c:pt>
                <c:pt idx="679">
                  <c:v>686.42750000000001</c:v>
                </c:pt>
                <c:pt idx="680">
                  <c:v>682.81392500000004</c:v>
                </c:pt>
                <c:pt idx="681">
                  <c:v>679.53989200000001</c:v>
                </c:pt>
                <c:pt idx="682">
                  <c:v>676.579519</c:v>
                </c:pt>
                <c:pt idx="683">
                  <c:v>674.05740400000002</c:v>
                </c:pt>
                <c:pt idx="684">
                  <c:v>670.02848800000004</c:v>
                </c:pt>
                <c:pt idx="685">
                  <c:v>666.89295800000002</c:v>
                </c:pt>
                <c:pt idx="686">
                  <c:v>663.71029499999997</c:v>
                </c:pt>
                <c:pt idx="687">
                  <c:v>660.44811100000004</c:v>
                </c:pt>
                <c:pt idx="688">
                  <c:v>656.71130800000003</c:v>
                </c:pt>
                <c:pt idx="689">
                  <c:v>654.06568000000004</c:v>
                </c:pt>
                <c:pt idx="690">
                  <c:v>650.97360700000002</c:v>
                </c:pt>
                <c:pt idx="691">
                  <c:v>647.63902399999995</c:v>
                </c:pt>
                <c:pt idx="692">
                  <c:v>643.95159999999998</c:v>
                </c:pt>
                <c:pt idx="693">
                  <c:v>640.10845400000005</c:v>
                </c:pt>
                <c:pt idx="694">
                  <c:v>636.526207</c:v>
                </c:pt>
                <c:pt idx="695">
                  <c:v>633.44924000000003</c:v>
                </c:pt>
                <c:pt idx="696">
                  <c:v>630.172639</c:v>
                </c:pt>
                <c:pt idx="697">
                  <c:v>626.76729399999999</c:v>
                </c:pt>
                <c:pt idx="698">
                  <c:v>623.19987200000003</c:v>
                </c:pt>
                <c:pt idx="699">
                  <c:v>619.77750500000002</c:v>
                </c:pt>
                <c:pt idx="700">
                  <c:v>616.16490599999997</c:v>
                </c:pt>
                <c:pt idx="701">
                  <c:v>612.94969000000003</c:v>
                </c:pt>
                <c:pt idx="702">
                  <c:v>609.22833100000003</c:v>
                </c:pt>
                <c:pt idx="703">
                  <c:v>606.17313899999999</c:v>
                </c:pt>
                <c:pt idx="704">
                  <c:v>602.13458200000002</c:v>
                </c:pt>
                <c:pt idx="705">
                  <c:v>598.98988899999995</c:v>
                </c:pt>
                <c:pt idx="706">
                  <c:v>595.62560599999995</c:v>
                </c:pt>
                <c:pt idx="707">
                  <c:v>591.29993899999999</c:v>
                </c:pt>
                <c:pt idx="708">
                  <c:v>588.04201799999998</c:v>
                </c:pt>
                <c:pt idx="709">
                  <c:v>584.95468000000005</c:v>
                </c:pt>
                <c:pt idx="710">
                  <c:v>581.41520300000002</c:v>
                </c:pt>
                <c:pt idx="711">
                  <c:v>577.20376299999998</c:v>
                </c:pt>
                <c:pt idx="712">
                  <c:v>573.81119699999999</c:v>
                </c:pt>
                <c:pt idx="713">
                  <c:v>570.64826900000003</c:v>
                </c:pt>
                <c:pt idx="714">
                  <c:v>566.22335999999996</c:v>
                </c:pt>
                <c:pt idx="715">
                  <c:v>563.04096900000002</c:v>
                </c:pt>
                <c:pt idx="716">
                  <c:v>559.40481499999999</c:v>
                </c:pt>
                <c:pt idx="717">
                  <c:v>555.74558000000002</c:v>
                </c:pt>
                <c:pt idx="718">
                  <c:v>552.13537799999995</c:v>
                </c:pt>
                <c:pt idx="719">
                  <c:v>547.84457099999997</c:v>
                </c:pt>
                <c:pt idx="720">
                  <c:v>542.09629399999994</c:v>
                </c:pt>
                <c:pt idx="721">
                  <c:v>538.93455500000005</c:v>
                </c:pt>
                <c:pt idx="722">
                  <c:v>535.87843499999997</c:v>
                </c:pt>
                <c:pt idx="723">
                  <c:v>532.06457</c:v>
                </c:pt>
                <c:pt idx="724">
                  <c:v>527.91803400000003</c:v>
                </c:pt>
                <c:pt idx="725">
                  <c:v>524.21328900000003</c:v>
                </c:pt>
                <c:pt idx="726">
                  <c:v>519.93584399999997</c:v>
                </c:pt>
                <c:pt idx="727">
                  <c:v>516.42462999999998</c:v>
                </c:pt>
                <c:pt idx="728">
                  <c:v>512.42647199999999</c:v>
                </c:pt>
                <c:pt idx="729">
                  <c:v>508.77887600000003</c:v>
                </c:pt>
                <c:pt idx="730">
                  <c:v>504.67446799999999</c:v>
                </c:pt>
                <c:pt idx="731">
                  <c:v>500.45595600000001</c:v>
                </c:pt>
                <c:pt idx="732">
                  <c:v>496.69681300000002</c:v>
                </c:pt>
                <c:pt idx="733">
                  <c:v>492.80494399999998</c:v>
                </c:pt>
                <c:pt idx="734">
                  <c:v>488.17580400000003</c:v>
                </c:pt>
                <c:pt idx="735">
                  <c:v>484.709452</c:v>
                </c:pt>
                <c:pt idx="736">
                  <c:v>480.33953300000002</c:v>
                </c:pt>
                <c:pt idx="737">
                  <c:v>477.21830799999998</c:v>
                </c:pt>
                <c:pt idx="738">
                  <c:v>472.43042000000003</c:v>
                </c:pt>
                <c:pt idx="739">
                  <c:v>468.96393</c:v>
                </c:pt>
                <c:pt idx="740">
                  <c:v>464.512767</c:v>
                </c:pt>
                <c:pt idx="741">
                  <c:v>460.56934699999999</c:v>
                </c:pt>
                <c:pt idx="742">
                  <c:v>455.88098000000002</c:v>
                </c:pt>
                <c:pt idx="743">
                  <c:v>451.61167499999999</c:v>
                </c:pt>
                <c:pt idx="744">
                  <c:v>447.38391100000001</c:v>
                </c:pt>
                <c:pt idx="745">
                  <c:v>443.37784199999999</c:v>
                </c:pt>
                <c:pt idx="746">
                  <c:v>439.44597199999998</c:v>
                </c:pt>
                <c:pt idx="747">
                  <c:v>435.08999599999999</c:v>
                </c:pt>
                <c:pt idx="748">
                  <c:v>430.60511700000001</c:v>
                </c:pt>
                <c:pt idx="749">
                  <c:v>426.85189100000002</c:v>
                </c:pt>
                <c:pt idx="750">
                  <c:v>422.09674999999999</c:v>
                </c:pt>
                <c:pt idx="751">
                  <c:v>417.972239</c:v>
                </c:pt>
                <c:pt idx="752">
                  <c:v>414.22963499999997</c:v>
                </c:pt>
                <c:pt idx="753">
                  <c:v>409.52124199999997</c:v>
                </c:pt>
                <c:pt idx="754">
                  <c:v>404.33122900000001</c:v>
                </c:pt>
                <c:pt idx="755">
                  <c:v>400.098635</c:v>
                </c:pt>
                <c:pt idx="756">
                  <c:v>395.15306199999998</c:v>
                </c:pt>
                <c:pt idx="757">
                  <c:v>391.54049700000002</c:v>
                </c:pt>
                <c:pt idx="758">
                  <c:v>386.63245499999999</c:v>
                </c:pt>
                <c:pt idx="759">
                  <c:v>382.14912199999998</c:v>
                </c:pt>
                <c:pt idx="760">
                  <c:v>376.99346100000002</c:v>
                </c:pt>
                <c:pt idx="761">
                  <c:v>372.84837099999999</c:v>
                </c:pt>
                <c:pt idx="762">
                  <c:v>368.011684</c:v>
                </c:pt>
                <c:pt idx="763">
                  <c:v>363.24065300000001</c:v>
                </c:pt>
                <c:pt idx="764">
                  <c:v>357.65362599999997</c:v>
                </c:pt>
                <c:pt idx="765">
                  <c:v>353.22904799999998</c:v>
                </c:pt>
                <c:pt idx="766">
                  <c:v>348.25863199999998</c:v>
                </c:pt>
                <c:pt idx="767">
                  <c:v>343.218188</c:v>
                </c:pt>
                <c:pt idx="768">
                  <c:v>340.45377999999999</c:v>
                </c:pt>
                <c:pt idx="769">
                  <c:v>338.01497499999999</c:v>
                </c:pt>
                <c:pt idx="770">
                  <c:v>333.687409</c:v>
                </c:pt>
                <c:pt idx="771">
                  <c:v>329.12873500000001</c:v>
                </c:pt>
                <c:pt idx="772">
                  <c:v>323.79672499999998</c:v>
                </c:pt>
                <c:pt idx="773">
                  <c:v>319.24639200000001</c:v>
                </c:pt>
                <c:pt idx="774">
                  <c:v>313.39362299999999</c:v>
                </c:pt>
                <c:pt idx="775">
                  <c:v>308.996893</c:v>
                </c:pt>
                <c:pt idx="776">
                  <c:v>303.26338199999998</c:v>
                </c:pt>
                <c:pt idx="777">
                  <c:v>298.42962599999998</c:v>
                </c:pt>
                <c:pt idx="778">
                  <c:v>292.07075800000001</c:v>
                </c:pt>
                <c:pt idx="779">
                  <c:v>287.15738700000003</c:v>
                </c:pt>
                <c:pt idx="780">
                  <c:v>280.89223299999998</c:v>
                </c:pt>
                <c:pt idx="781">
                  <c:v>276.01438200000001</c:v>
                </c:pt>
                <c:pt idx="782">
                  <c:v>269.99724300000003</c:v>
                </c:pt>
                <c:pt idx="783">
                  <c:v>264.27606200000002</c:v>
                </c:pt>
                <c:pt idx="784">
                  <c:v>258.398574</c:v>
                </c:pt>
                <c:pt idx="785">
                  <c:v>252.79361499999999</c:v>
                </c:pt>
                <c:pt idx="786">
                  <c:v>246.63252600000001</c:v>
                </c:pt>
                <c:pt idx="787">
                  <c:v>240.885774</c:v>
                </c:pt>
                <c:pt idx="788">
                  <c:v>233.90207899999999</c:v>
                </c:pt>
                <c:pt idx="789">
                  <c:v>228.28183100000001</c:v>
                </c:pt>
                <c:pt idx="790">
                  <c:v>221.54087999999999</c:v>
                </c:pt>
                <c:pt idx="791">
                  <c:v>215.02604400000001</c:v>
                </c:pt>
                <c:pt idx="792">
                  <c:v>208.153729</c:v>
                </c:pt>
                <c:pt idx="793">
                  <c:v>201.65113400000001</c:v>
                </c:pt>
                <c:pt idx="794">
                  <c:v>194.33506</c:v>
                </c:pt>
                <c:pt idx="795">
                  <c:v>187.489767</c:v>
                </c:pt>
                <c:pt idx="796">
                  <c:v>179.759727</c:v>
                </c:pt>
                <c:pt idx="797">
                  <c:v>172.35901100000001</c:v>
                </c:pt>
                <c:pt idx="798">
                  <c:v>164.19762399999999</c:v>
                </c:pt>
                <c:pt idx="799">
                  <c:v>156.22893500000001</c:v>
                </c:pt>
                <c:pt idx="800">
                  <c:v>147.692452</c:v>
                </c:pt>
                <c:pt idx="801">
                  <c:v>139.18883</c:v>
                </c:pt>
                <c:pt idx="802">
                  <c:v>129.11914899999999</c:v>
                </c:pt>
                <c:pt idx="803">
                  <c:v>119.64912099999999</c:v>
                </c:pt>
                <c:pt idx="804">
                  <c:v>108.93264000000001</c:v>
                </c:pt>
                <c:pt idx="805">
                  <c:v>97.923038000000005</c:v>
                </c:pt>
                <c:pt idx="806">
                  <c:v>85.318091999999993</c:v>
                </c:pt>
                <c:pt idx="807">
                  <c:v>72.691248000000002</c:v>
                </c:pt>
                <c:pt idx="808">
                  <c:v>57.678494000000001</c:v>
                </c:pt>
                <c:pt idx="809">
                  <c:v>40.529364999999999</c:v>
                </c:pt>
              </c:numCache>
            </c:numRef>
          </c:xVal>
          <c:yVal>
            <c:numRef>
              <c:f>'200 Indents (session 1)'!$V$34:$V$843</c:f>
              <c:numCache>
                <c:formatCode>General</c:formatCode>
                <c:ptCount val="810"/>
                <c:pt idx="0">
                  <c:v>0.100005</c:v>
                </c:pt>
                <c:pt idx="1">
                  <c:v>0.232735</c:v>
                </c:pt>
                <c:pt idx="2">
                  <c:v>0.45266800000000001</c:v>
                </c:pt>
                <c:pt idx="3">
                  <c:v>0.587588</c:v>
                </c:pt>
                <c:pt idx="4">
                  <c:v>0.71709999999999996</c:v>
                </c:pt>
                <c:pt idx="5">
                  <c:v>0.84554499999999999</c:v>
                </c:pt>
                <c:pt idx="6">
                  <c:v>0.96303799999999995</c:v>
                </c:pt>
                <c:pt idx="7">
                  <c:v>1.08263</c:v>
                </c:pt>
                <c:pt idx="8">
                  <c:v>1.200955</c:v>
                </c:pt>
                <c:pt idx="9">
                  <c:v>1.3405100000000001</c:v>
                </c:pt>
                <c:pt idx="10">
                  <c:v>1.458615</c:v>
                </c:pt>
                <c:pt idx="11">
                  <c:v>1.5781780000000001</c:v>
                </c:pt>
                <c:pt idx="12">
                  <c:v>1.6966600000000001</c:v>
                </c:pt>
                <c:pt idx="13">
                  <c:v>1.824865</c:v>
                </c:pt>
                <c:pt idx="14">
                  <c:v>1.942153</c:v>
                </c:pt>
                <c:pt idx="15">
                  <c:v>2.0714480000000002</c:v>
                </c:pt>
                <c:pt idx="16">
                  <c:v>2.1890930000000002</c:v>
                </c:pt>
                <c:pt idx="17">
                  <c:v>2.322085</c:v>
                </c:pt>
                <c:pt idx="18">
                  <c:v>2.438933</c:v>
                </c:pt>
                <c:pt idx="19">
                  <c:v>2.5679829999999999</c:v>
                </c:pt>
                <c:pt idx="20">
                  <c:v>2.686178</c:v>
                </c:pt>
                <c:pt idx="21">
                  <c:v>2.8174049999999999</c:v>
                </c:pt>
                <c:pt idx="22">
                  <c:v>2.9345349999999999</c:v>
                </c:pt>
                <c:pt idx="23">
                  <c:v>3.0638429999999999</c:v>
                </c:pt>
                <c:pt idx="24">
                  <c:v>3.1822050000000002</c:v>
                </c:pt>
                <c:pt idx="25">
                  <c:v>3.3100149999999999</c:v>
                </c:pt>
                <c:pt idx="26">
                  <c:v>3.4271050000000001</c:v>
                </c:pt>
                <c:pt idx="27">
                  <c:v>3.5593949999999999</c:v>
                </c:pt>
                <c:pt idx="28">
                  <c:v>3.6772450000000001</c:v>
                </c:pt>
                <c:pt idx="29">
                  <c:v>3.8087879999999998</c:v>
                </c:pt>
                <c:pt idx="30">
                  <c:v>3.925748</c:v>
                </c:pt>
                <c:pt idx="31">
                  <c:v>4.0548929999999999</c:v>
                </c:pt>
                <c:pt idx="32">
                  <c:v>4.1736250000000004</c:v>
                </c:pt>
                <c:pt idx="33">
                  <c:v>4.3031829999999998</c:v>
                </c:pt>
                <c:pt idx="34">
                  <c:v>4.4311579999999999</c:v>
                </c:pt>
                <c:pt idx="35">
                  <c:v>4.5520430000000003</c:v>
                </c:pt>
                <c:pt idx="36">
                  <c:v>4.6701249999999996</c:v>
                </c:pt>
                <c:pt idx="37">
                  <c:v>4.7981150000000001</c:v>
                </c:pt>
                <c:pt idx="38">
                  <c:v>4.9155730000000002</c:v>
                </c:pt>
                <c:pt idx="39">
                  <c:v>5.0456979999999998</c:v>
                </c:pt>
                <c:pt idx="40">
                  <c:v>5.1637279999999999</c:v>
                </c:pt>
                <c:pt idx="41">
                  <c:v>5.2920930000000004</c:v>
                </c:pt>
                <c:pt idx="42">
                  <c:v>5.4194930000000001</c:v>
                </c:pt>
                <c:pt idx="43">
                  <c:v>5.5411429999999999</c:v>
                </c:pt>
                <c:pt idx="44">
                  <c:v>5.6590579999999999</c:v>
                </c:pt>
                <c:pt idx="45">
                  <c:v>5.7882850000000001</c:v>
                </c:pt>
                <c:pt idx="46">
                  <c:v>5.9050399999999996</c:v>
                </c:pt>
                <c:pt idx="47">
                  <c:v>6.0359400000000001</c:v>
                </c:pt>
                <c:pt idx="48">
                  <c:v>6.155138</c:v>
                </c:pt>
                <c:pt idx="49">
                  <c:v>6.2849029999999999</c:v>
                </c:pt>
                <c:pt idx="50">
                  <c:v>6.4021249999999998</c:v>
                </c:pt>
                <c:pt idx="51">
                  <c:v>6.5319849999999997</c:v>
                </c:pt>
                <c:pt idx="52">
                  <c:v>6.6498249999999999</c:v>
                </c:pt>
                <c:pt idx="53">
                  <c:v>6.7807300000000001</c:v>
                </c:pt>
                <c:pt idx="54">
                  <c:v>6.8991179999999996</c:v>
                </c:pt>
                <c:pt idx="55">
                  <c:v>7.0271549999999996</c:v>
                </c:pt>
                <c:pt idx="56">
                  <c:v>7.145213</c:v>
                </c:pt>
                <c:pt idx="57">
                  <c:v>7.2741179999999996</c:v>
                </c:pt>
                <c:pt idx="58">
                  <c:v>7.3911699999999998</c:v>
                </c:pt>
                <c:pt idx="59">
                  <c:v>7.5205849999999996</c:v>
                </c:pt>
                <c:pt idx="60">
                  <c:v>7.6386529999999997</c:v>
                </c:pt>
                <c:pt idx="61">
                  <c:v>7.7688750000000004</c:v>
                </c:pt>
                <c:pt idx="62">
                  <c:v>7.8863529999999997</c:v>
                </c:pt>
                <c:pt idx="63">
                  <c:v>8.0177300000000002</c:v>
                </c:pt>
                <c:pt idx="64">
                  <c:v>8.1358429999999995</c:v>
                </c:pt>
                <c:pt idx="65">
                  <c:v>8.2668630000000007</c:v>
                </c:pt>
                <c:pt idx="66">
                  <c:v>8.3838749999999997</c:v>
                </c:pt>
                <c:pt idx="67">
                  <c:v>8.5127400000000009</c:v>
                </c:pt>
                <c:pt idx="68">
                  <c:v>8.6305750000000003</c:v>
                </c:pt>
                <c:pt idx="69">
                  <c:v>8.7624479999999991</c:v>
                </c:pt>
                <c:pt idx="70">
                  <c:v>8.8797899999999998</c:v>
                </c:pt>
                <c:pt idx="71">
                  <c:v>9.0075400000000005</c:v>
                </c:pt>
                <c:pt idx="72">
                  <c:v>9.1266879999999997</c:v>
                </c:pt>
                <c:pt idx="73">
                  <c:v>9.2570150000000009</c:v>
                </c:pt>
                <c:pt idx="74">
                  <c:v>9.3745130000000003</c:v>
                </c:pt>
                <c:pt idx="75">
                  <c:v>9.5045099999999998</c:v>
                </c:pt>
                <c:pt idx="76">
                  <c:v>9.6225749999999994</c:v>
                </c:pt>
                <c:pt idx="77">
                  <c:v>9.7523180000000007</c:v>
                </c:pt>
                <c:pt idx="78">
                  <c:v>9.8696730000000006</c:v>
                </c:pt>
                <c:pt idx="79">
                  <c:v>9.9991000000000003</c:v>
                </c:pt>
                <c:pt idx="80">
                  <c:v>10.12729</c:v>
                </c:pt>
                <c:pt idx="81">
                  <c:v>10.24878</c:v>
                </c:pt>
                <c:pt idx="82">
                  <c:v>10.366603</c:v>
                </c:pt>
                <c:pt idx="83">
                  <c:v>10.507635000000001</c:v>
                </c:pt>
                <c:pt idx="84">
                  <c:v>10.625629999999999</c:v>
                </c:pt>
                <c:pt idx="85">
                  <c:v>10.743392999999999</c:v>
                </c:pt>
                <c:pt idx="86">
                  <c:v>10.8604</c:v>
                </c:pt>
                <c:pt idx="87">
                  <c:v>10.991395000000001</c:v>
                </c:pt>
                <c:pt idx="88">
                  <c:v>11.10863</c:v>
                </c:pt>
                <c:pt idx="89">
                  <c:v>11.235232999999999</c:v>
                </c:pt>
                <c:pt idx="90">
                  <c:v>11.352145</c:v>
                </c:pt>
                <c:pt idx="91">
                  <c:v>11.483858</c:v>
                </c:pt>
                <c:pt idx="92">
                  <c:v>11.601545</c:v>
                </c:pt>
                <c:pt idx="93">
                  <c:v>11.732668</c:v>
                </c:pt>
                <c:pt idx="94">
                  <c:v>11.849460000000001</c:v>
                </c:pt>
                <c:pt idx="95">
                  <c:v>11.98235</c:v>
                </c:pt>
                <c:pt idx="96">
                  <c:v>12.100215</c:v>
                </c:pt>
                <c:pt idx="97">
                  <c:v>12.225685</c:v>
                </c:pt>
                <c:pt idx="98">
                  <c:v>12.34295</c:v>
                </c:pt>
                <c:pt idx="99">
                  <c:v>12.47616</c:v>
                </c:pt>
                <c:pt idx="100">
                  <c:v>12.594340000000001</c:v>
                </c:pt>
                <c:pt idx="101">
                  <c:v>12.724157999999999</c:v>
                </c:pt>
                <c:pt idx="102">
                  <c:v>12.841428000000001</c:v>
                </c:pt>
                <c:pt idx="103">
                  <c:v>12.971265000000001</c:v>
                </c:pt>
                <c:pt idx="104">
                  <c:v>13.08915</c:v>
                </c:pt>
                <c:pt idx="105">
                  <c:v>13.22067</c:v>
                </c:pt>
                <c:pt idx="106">
                  <c:v>13.337875</c:v>
                </c:pt>
                <c:pt idx="107">
                  <c:v>13.466678</c:v>
                </c:pt>
                <c:pt idx="108">
                  <c:v>13.584135</c:v>
                </c:pt>
                <c:pt idx="109">
                  <c:v>13.711805</c:v>
                </c:pt>
                <c:pt idx="110">
                  <c:v>13.82887</c:v>
                </c:pt>
                <c:pt idx="111">
                  <c:v>13.96245</c:v>
                </c:pt>
                <c:pt idx="112">
                  <c:v>14.080755</c:v>
                </c:pt>
                <c:pt idx="113">
                  <c:v>14.207595</c:v>
                </c:pt>
                <c:pt idx="114">
                  <c:v>14.324992999999999</c:v>
                </c:pt>
                <c:pt idx="115">
                  <c:v>14.460355</c:v>
                </c:pt>
                <c:pt idx="116">
                  <c:v>14.578552999999999</c:v>
                </c:pt>
                <c:pt idx="117">
                  <c:v>14.7059</c:v>
                </c:pt>
                <c:pt idx="118">
                  <c:v>14.823268000000001</c:v>
                </c:pt>
                <c:pt idx="119">
                  <c:v>14.953443</c:v>
                </c:pt>
                <c:pt idx="120">
                  <c:v>15.071910000000001</c:v>
                </c:pt>
                <c:pt idx="121">
                  <c:v>15.201513</c:v>
                </c:pt>
                <c:pt idx="122">
                  <c:v>15.319288</c:v>
                </c:pt>
                <c:pt idx="123">
                  <c:v>15.448603</c:v>
                </c:pt>
                <c:pt idx="124">
                  <c:v>15.567118000000001</c:v>
                </c:pt>
                <c:pt idx="125">
                  <c:v>15.695805</c:v>
                </c:pt>
                <c:pt idx="126">
                  <c:v>15.81312</c:v>
                </c:pt>
                <c:pt idx="127">
                  <c:v>15.9442</c:v>
                </c:pt>
                <c:pt idx="128">
                  <c:v>16.062795000000001</c:v>
                </c:pt>
                <c:pt idx="129">
                  <c:v>16.191569999999999</c:v>
                </c:pt>
                <c:pt idx="130">
                  <c:v>16.309075</c:v>
                </c:pt>
                <c:pt idx="131">
                  <c:v>16.438983</c:v>
                </c:pt>
                <c:pt idx="132">
                  <c:v>16.557703</c:v>
                </c:pt>
                <c:pt idx="133">
                  <c:v>16.689253000000001</c:v>
                </c:pt>
                <c:pt idx="134">
                  <c:v>16.806719999999999</c:v>
                </c:pt>
                <c:pt idx="135">
                  <c:v>16.934518000000001</c:v>
                </c:pt>
                <c:pt idx="136">
                  <c:v>17.052949999999999</c:v>
                </c:pt>
                <c:pt idx="137">
                  <c:v>17.18158</c:v>
                </c:pt>
                <c:pt idx="138">
                  <c:v>17.298950000000001</c:v>
                </c:pt>
                <c:pt idx="139">
                  <c:v>17.430503000000002</c:v>
                </c:pt>
                <c:pt idx="140">
                  <c:v>17.548618000000001</c:v>
                </c:pt>
                <c:pt idx="141">
                  <c:v>17.678629999999998</c:v>
                </c:pt>
                <c:pt idx="142">
                  <c:v>17.796008</c:v>
                </c:pt>
                <c:pt idx="143">
                  <c:v>17.92576</c:v>
                </c:pt>
                <c:pt idx="144">
                  <c:v>18.044035000000001</c:v>
                </c:pt>
                <c:pt idx="145">
                  <c:v>18.173819999999999</c:v>
                </c:pt>
                <c:pt idx="146">
                  <c:v>18.291219999999999</c:v>
                </c:pt>
                <c:pt idx="147">
                  <c:v>18.420332999999999</c:v>
                </c:pt>
                <c:pt idx="148">
                  <c:v>18.538193</c:v>
                </c:pt>
                <c:pt idx="149">
                  <c:v>18.670283000000001</c:v>
                </c:pt>
                <c:pt idx="150">
                  <c:v>18.787935000000001</c:v>
                </c:pt>
                <c:pt idx="151">
                  <c:v>18.916395000000001</c:v>
                </c:pt>
                <c:pt idx="152">
                  <c:v>19.035345</c:v>
                </c:pt>
                <c:pt idx="153">
                  <c:v>19.165189999999999</c:v>
                </c:pt>
                <c:pt idx="154">
                  <c:v>19.282723000000001</c:v>
                </c:pt>
                <c:pt idx="155">
                  <c:v>19.414380000000001</c:v>
                </c:pt>
                <c:pt idx="156">
                  <c:v>19.532885</c:v>
                </c:pt>
                <c:pt idx="157">
                  <c:v>19.660174999999999</c:v>
                </c:pt>
                <c:pt idx="158">
                  <c:v>19.777583</c:v>
                </c:pt>
                <c:pt idx="159">
                  <c:v>19.907855000000001</c:v>
                </c:pt>
                <c:pt idx="160">
                  <c:v>20.026875</c:v>
                </c:pt>
                <c:pt idx="161">
                  <c:v>20.154890000000002</c:v>
                </c:pt>
                <c:pt idx="162">
                  <c:v>20.272487999999999</c:v>
                </c:pt>
                <c:pt idx="163">
                  <c:v>20.403017999999999</c:v>
                </c:pt>
                <c:pt idx="164">
                  <c:v>20.521294999999999</c:v>
                </c:pt>
                <c:pt idx="165">
                  <c:v>20.651817999999999</c:v>
                </c:pt>
                <c:pt idx="166">
                  <c:v>20.769259999999999</c:v>
                </c:pt>
                <c:pt idx="167">
                  <c:v>20.897943000000001</c:v>
                </c:pt>
                <c:pt idx="168">
                  <c:v>21.016387999999999</c:v>
                </c:pt>
                <c:pt idx="169">
                  <c:v>21.144393000000001</c:v>
                </c:pt>
                <c:pt idx="170">
                  <c:v>21.261693000000001</c:v>
                </c:pt>
                <c:pt idx="171">
                  <c:v>21.393177999999999</c:v>
                </c:pt>
                <c:pt idx="172">
                  <c:v>21.511315</c:v>
                </c:pt>
                <c:pt idx="173">
                  <c:v>21.638358</c:v>
                </c:pt>
                <c:pt idx="174">
                  <c:v>21.756012999999999</c:v>
                </c:pt>
                <c:pt idx="175">
                  <c:v>21.889109999999999</c:v>
                </c:pt>
                <c:pt idx="176">
                  <c:v>22.011733</c:v>
                </c:pt>
                <c:pt idx="177">
                  <c:v>22.136527999999998</c:v>
                </c:pt>
                <c:pt idx="178">
                  <c:v>22.254297999999999</c:v>
                </c:pt>
                <c:pt idx="179">
                  <c:v>22.383994999999999</c:v>
                </c:pt>
                <c:pt idx="180">
                  <c:v>22.502227999999999</c:v>
                </c:pt>
                <c:pt idx="181">
                  <c:v>22.633198</c:v>
                </c:pt>
                <c:pt idx="182">
                  <c:v>22.750620000000001</c:v>
                </c:pt>
                <c:pt idx="183">
                  <c:v>22.879068</c:v>
                </c:pt>
                <c:pt idx="184">
                  <c:v>22.997045</c:v>
                </c:pt>
                <c:pt idx="185">
                  <c:v>23.128997999999999</c:v>
                </c:pt>
                <c:pt idx="186">
                  <c:v>23.246487999999999</c:v>
                </c:pt>
                <c:pt idx="187">
                  <c:v>23.374393000000001</c:v>
                </c:pt>
                <c:pt idx="188">
                  <c:v>23.49295</c:v>
                </c:pt>
                <c:pt idx="189">
                  <c:v>23.620208000000002</c:v>
                </c:pt>
                <c:pt idx="190">
                  <c:v>23.737407999999999</c:v>
                </c:pt>
                <c:pt idx="191">
                  <c:v>23.869914999999999</c:v>
                </c:pt>
                <c:pt idx="192">
                  <c:v>23.988227999999999</c:v>
                </c:pt>
                <c:pt idx="193">
                  <c:v>24.114837999999999</c:v>
                </c:pt>
                <c:pt idx="194">
                  <c:v>24.232424999999999</c:v>
                </c:pt>
                <c:pt idx="195">
                  <c:v>24.364972999999999</c:v>
                </c:pt>
                <c:pt idx="196">
                  <c:v>24.483000000000001</c:v>
                </c:pt>
                <c:pt idx="197">
                  <c:v>24.61411</c:v>
                </c:pt>
                <c:pt idx="198">
                  <c:v>24.731570000000001</c:v>
                </c:pt>
                <c:pt idx="199">
                  <c:v>24.860969999999998</c:v>
                </c:pt>
                <c:pt idx="200">
                  <c:v>24.979358000000001</c:v>
                </c:pt>
                <c:pt idx="201">
                  <c:v>25.111422999999998</c:v>
                </c:pt>
                <c:pt idx="202">
                  <c:v>25.229192999999999</c:v>
                </c:pt>
                <c:pt idx="203">
                  <c:v>25.356590000000001</c:v>
                </c:pt>
                <c:pt idx="204">
                  <c:v>25.474769999999999</c:v>
                </c:pt>
                <c:pt idx="205">
                  <c:v>25.603867999999999</c:v>
                </c:pt>
                <c:pt idx="206">
                  <c:v>25.721703000000002</c:v>
                </c:pt>
                <c:pt idx="207">
                  <c:v>25.851690000000001</c:v>
                </c:pt>
                <c:pt idx="208">
                  <c:v>25.970175000000001</c:v>
                </c:pt>
                <c:pt idx="209">
                  <c:v>26.097049999999999</c:v>
                </c:pt>
                <c:pt idx="210">
                  <c:v>26.214683000000001</c:v>
                </c:pt>
                <c:pt idx="211">
                  <c:v>26.346945000000002</c:v>
                </c:pt>
                <c:pt idx="212">
                  <c:v>26.465150000000001</c:v>
                </c:pt>
                <c:pt idx="213">
                  <c:v>26.595903</c:v>
                </c:pt>
                <c:pt idx="214">
                  <c:v>26.713412999999999</c:v>
                </c:pt>
                <c:pt idx="215">
                  <c:v>26.842568</c:v>
                </c:pt>
                <c:pt idx="216">
                  <c:v>26.961023000000001</c:v>
                </c:pt>
                <c:pt idx="217">
                  <c:v>27.091505000000002</c:v>
                </c:pt>
                <c:pt idx="218">
                  <c:v>27.209350000000001</c:v>
                </c:pt>
                <c:pt idx="219">
                  <c:v>27.336334999999998</c:v>
                </c:pt>
                <c:pt idx="220">
                  <c:v>27.455089999999998</c:v>
                </c:pt>
                <c:pt idx="221">
                  <c:v>27.586362999999999</c:v>
                </c:pt>
                <c:pt idx="222">
                  <c:v>27.703735000000002</c:v>
                </c:pt>
                <c:pt idx="223">
                  <c:v>27.833625000000001</c:v>
                </c:pt>
                <c:pt idx="224">
                  <c:v>27.953948</c:v>
                </c:pt>
                <c:pt idx="225">
                  <c:v>28.082608</c:v>
                </c:pt>
                <c:pt idx="226">
                  <c:v>28.200395</c:v>
                </c:pt>
                <c:pt idx="227">
                  <c:v>28.329409999999999</c:v>
                </c:pt>
                <c:pt idx="228">
                  <c:v>28.449909999999999</c:v>
                </c:pt>
                <c:pt idx="229">
                  <c:v>28.577245000000001</c:v>
                </c:pt>
                <c:pt idx="230">
                  <c:v>28.694777999999999</c:v>
                </c:pt>
                <c:pt idx="231">
                  <c:v>28.824287999999999</c:v>
                </c:pt>
                <c:pt idx="232">
                  <c:v>28.942727999999999</c:v>
                </c:pt>
                <c:pt idx="233">
                  <c:v>29.072099999999999</c:v>
                </c:pt>
                <c:pt idx="234">
                  <c:v>29.189813000000001</c:v>
                </c:pt>
                <c:pt idx="235">
                  <c:v>29.319839999999999</c:v>
                </c:pt>
                <c:pt idx="236">
                  <c:v>29.437773</c:v>
                </c:pt>
                <c:pt idx="237">
                  <c:v>29.565708000000001</c:v>
                </c:pt>
                <c:pt idx="238">
                  <c:v>29.68357</c:v>
                </c:pt>
                <c:pt idx="239">
                  <c:v>29.815048000000001</c:v>
                </c:pt>
                <c:pt idx="240">
                  <c:v>29.933325</c:v>
                </c:pt>
                <c:pt idx="241">
                  <c:v>30.059657999999999</c:v>
                </c:pt>
                <c:pt idx="242">
                  <c:v>30.17755</c:v>
                </c:pt>
                <c:pt idx="243">
                  <c:v>30.308599999999998</c:v>
                </c:pt>
                <c:pt idx="244">
                  <c:v>30.426983</c:v>
                </c:pt>
                <c:pt idx="245">
                  <c:v>30.558035</c:v>
                </c:pt>
                <c:pt idx="246">
                  <c:v>30.676034999999999</c:v>
                </c:pt>
                <c:pt idx="247">
                  <c:v>30.805917999999998</c:v>
                </c:pt>
                <c:pt idx="248">
                  <c:v>30.924537999999998</c:v>
                </c:pt>
                <c:pt idx="249">
                  <c:v>31.055257999999998</c:v>
                </c:pt>
                <c:pt idx="250">
                  <c:v>31.173265000000001</c:v>
                </c:pt>
                <c:pt idx="251">
                  <c:v>31.300343000000002</c:v>
                </c:pt>
                <c:pt idx="252">
                  <c:v>31.419308000000001</c:v>
                </c:pt>
                <c:pt idx="253">
                  <c:v>31.546595</c:v>
                </c:pt>
                <c:pt idx="254">
                  <c:v>31.663972999999999</c:v>
                </c:pt>
                <c:pt idx="255">
                  <c:v>31.79447</c:v>
                </c:pt>
                <c:pt idx="256">
                  <c:v>31.913019999999999</c:v>
                </c:pt>
                <c:pt idx="257">
                  <c:v>32.044718000000003</c:v>
                </c:pt>
                <c:pt idx="258">
                  <c:v>32.162413000000001</c:v>
                </c:pt>
                <c:pt idx="259">
                  <c:v>32.291043000000002</c:v>
                </c:pt>
                <c:pt idx="260">
                  <c:v>32.409757999999997</c:v>
                </c:pt>
                <c:pt idx="261">
                  <c:v>32.540022999999998</c:v>
                </c:pt>
                <c:pt idx="262">
                  <c:v>32.657715000000003</c:v>
                </c:pt>
                <c:pt idx="263">
                  <c:v>32.787480000000002</c:v>
                </c:pt>
                <c:pt idx="264">
                  <c:v>32.905855000000003</c:v>
                </c:pt>
                <c:pt idx="265">
                  <c:v>33.035130000000002</c:v>
                </c:pt>
                <c:pt idx="266">
                  <c:v>33.152954999999999</c:v>
                </c:pt>
                <c:pt idx="267">
                  <c:v>33.283684999999998</c:v>
                </c:pt>
                <c:pt idx="268">
                  <c:v>33.401882999999998</c:v>
                </c:pt>
                <c:pt idx="269">
                  <c:v>33.530813000000002</c:v>
                </c:pt>
                <c:pt idx="270">
                  <c:v>33.648479999999999</c:v>
                </c:pt>
                <c:pt idx="271">
                  <c:v>33.778230000000001</c:v>
                </c:pt>
                <c:pt idx="272">
                  <c:v>33.896048</c:v>
                </c:pt>
                <c:pt idx="273">
                  <c:v>34.025337999999998</c:v>
                </c:pt>
                <c:pt idx="274">
                  <c:v>34.143262999999997</c:v>
                </c:pt>
                <c:pt idx="275">
                  <c:v>34.272385</c:v>
                </c:pt>
                <c:pt idx="276">
                  <c:v>34.392270000000003</c:v>
                </c:pt>
                <c:pt idx="277">
                  <c:v>34.519153000000003</c:v>
                </c:pt>
                <c:pt idx="278">
                  <c:v>34.636633000000003</c:v>
                </c:pt>
                <c:pt idx="279">
                  <c:v>34.768563</c:v>
                </c:pt>
                <c:pt idx="280">
                  <c:v>34.887075000000003</c:v>
                </c:pt>
                <c:pt idx="281">
                  <c:v>35.015740000000001</c:v>
                </c:pt>
                <c:pt idx="282">
                  <c:v>35.133343000000004</c:v>
                </c:pt>
                <c:pt idx="283">
                  <c:v>35.261704999999999</c:v>
                </c:pt>
                <c:pt idx="284">
                  <c:v>35.380065000000002</c:v>
                </c:pt>
                <c:pt idx="285">
                  <c:v>35.513705000000002</c:v>
                </c:pt>
                <c:pt idx="286">
                  <c:v>35.631830000000001</c:v>
                </c:pt>
                <c:pt idx="287">
                  <c:v>35.759822999999997</c:v>
                </c:pt>
                <c:pt idx="288">
                  <c:v>35.878363</c:v>
                </c:pt>
                <c:pt idx="289">
                  <c:v>36.005788000000003</c:v>
                </c:pt>
                <c:pt idx="290">
                  <c:v>36.123550000000002</c:v>
                </c:pt>
                <c:pt idx="291">
                  <c:v>36.255105</c:v>
                </c:pt>
                <c:pt idx="292">
                  <c:v>36.373750000000001</c:v>
                </c:pt>
                <c:pt idx="293">
                  <c:v>36.501845000000003</c:v>
                </c:pt>
                <c:pt idx="294">
                  <c:v>36.620365</c:v>
                </c:pt>
                <c:pt idx="295">
                  <c:v>36.750582999999999</c:v>
                </c:pt>
                <c:pt idx="296">
                  <c:v>36.869325000000003</c:v>
                </c:pt>
                <c:pt idx="297">
                  <c:v>36.998648000000003</c:v>
                </c:pt>
                <c:pt idx="298">
                  <c:v>37.117122999999999</c:v>
                </c:pt>
                <c:pt idx="299">
                  <c:v>37.245292999999997</c:v>
                </c:pt>
                <c:pt idx="300">
                  <c:v>37.363860000000003</c:v>
                </c:pt>
                <c:pt idx="301">
                  <c:v>37.494774999999997</c:v>
                </c:pt>
                <c:pt idx="302">
                  <c:v>37.612838000000004</c:v>
                </c:pt>
                <c:pt idx="303">
                  <c:v>37.741149999999998</c:v>
                </c:pt>
                <c:pt idx="304">
                  <c:v>37.86018</c:v>
                </c:pt>
                <c:pt idx="305">
                  <c:v>37.988790000000002</c:v>
                </c:pt>
                <c:pt idx="306">
                  <c:v>38.106788000000002</c:v>
                </c:pt>
                <c:pt idx="307">
                  <c:v>38.236727999999999</c:v>
                </c:pt>
                <c:pt idx="308">
                  <c:v>38.354529999999997</c:v>
                </c:pt>
                <c:pt idx="309">
                  <c:v>38.485742999999999</c:v>
                </c:pt>
                <c:pt idx="310">
                  <c:v>38.603653000000001</c:v>
                </c:pt>
                <c:pt idx="311">
                  <c:v>38.731833000000002</c:v>
                </c:pt>
                <c:pt idx="312">
                  <c:v>38.850543000000002</c:v>
                </c:pt>
                <c:pt idx="313">
                  <c:v>38.977935000000002</c:v>
                </c:pt>
                <c:pt idx="314">
                  <c:v>39.095728000000001</c:v>
                </c:pt>
                <c:pt idx="315">
                  <c:v>39.227220000000003</c:v>
                </c:pt>
                <c:pt idx="316">
                  <c:v>39.346072999999997</c:v>
                </c:pt>
                <c:pt idx="317">
                  <c:v>39.475982999999999</c:v>
                </c:pt>
                <c:pt idx="318">
                  <c:v>39.593809999999998</c:v>
                </c:pt>
                <c:pt idx="319">
                  <c:v>39.720750000000002</c:v>
                </c:pt>
                <c:pt idx="320">
                  <c:v>39.839655</c:v>
                </c:pt>
                <c:pt idx="321">
                  <c:v>39.971690000000002</c:v>
                </c:pt>
                <c:pt idx="322">
                  <c:v>40.089638000000001</c:v>
                </c:pt>
                <c:pt idx="323">
                  <c:v>40.217553000000002</c:v>
                </c:pt>
                <c:pt idx="324">
                  <c:v>40.336964999999999</c:v>
                </c:pt>
                <c:pt idx="325">
                  <c:v>40.466634999999997</c:v>
                </c:pt>
                <c:pt idx="326">
                  <c:v>40.584890000000001</c:v>
                </c:pt>
                <c:pt idx="327">
                  <c:v>40.713574999999999</c:v>
                </c:pt>
                <c:pt idx="328">
                  <c:v>40.832552999999997</c:v>
                </c:pt>
                <c:pt idx="329">
                  <c:v>40.961427999999998</c:v>
                </c:pt>
                <c:pt idx="330">
                  <c:v>41.079363000000001</c:v>
                </c:pt>
                <c:pt idx="331">
                  <c:v>41.210152999999998</c:v>
                </c:pt>
                <c:pt idx="332">
                  <c:v>41.338968000000001</c:v>
                </c:pt>
                <c:pt idx="333">
                  <c:v>41.458125000000003</c:v>
                </c:pt>
                <c:pt idx="334">
                  <c:v>41.576008000000002</c:v>
                </c:pt>
                <c:pt idx="335">
                  <c:v>41.706119999999999</c:v>
                </c:pt>
                <c:pt idx="336">
                  <c:v>41.823844999999999</c:v>
                </c:pt>
                <c:pt idx="337">
                  <c:v>41.951929999999997</c:v>
                </c:pt>
                <c:pt idx="338">
                  <c:v>42.069682999999998</c:v>
                </c:pt>
                <c:pt idx="339">
                  <c:v>42.199939999999998</c:v>
                </c:pt>
                <c:pt idx="340">
                  <c:v>42.318579999999997</c:v>
                </c:pt>
                <c:pt idx="341">
                  <c:v>42.445335</c:v>
                </c:pt>
                <c:pt idx="342">
                  <c:v>42.563142999999997</c:v>
                </c:pt>
                <c:pt idx="343">
                  <c:v>42.695014999999998</c:v>
                </c:pt>
                <c:pt idx="344">
                  <c:v>42.813594999999999</c:v>
                </c:pt>
                <c:pt idx="345">
                  <c:v>42.944043000000001</c:v>
                </c:pt>
                <c:pt idx="346">
                  <c:v>43.062072999999998</c:v>
                </c:pt>
                <c:pt idx="347">
                  <c:v>43.189768000000001</c:v>
                </c:pt>
                <c:pt idx="348">
                  <c:v>43.30885</c:v>
                </c:pt>
                <c:pt idx="349">
                  <c:v>43.438769999999998</c:v>
                </c:pt>
                <c:pt idx="350">
                  <c:v>43.556837999999999</c:v>
                </c:pt>
                <c:pt idx="351">
                  <c:v>43.6877</c:v>
                </c:pt>
                <c:pt idx="352">
                  <c:v>43.806910000000002</c:v>
                </c:pt>
                <c:pt idx="353">
                  <c:v>43.933450000000001</c:v>
                </c:pt>
                <c:pt idx="354">
                  <c:v>44.051037999999998</c:v>
                </c:pt>
                <c:pt idx="355">
                  <c:v>44.182155000000002</c:v>
                </c:pt>
                <c:pt idx="356">
                  <c:v>44.300604999999997</c:v>
                </c:pt>
                <c:pt idx="357">
                  <c:v>44.433373000000003</c:v>
                </c:pt>
                <c:pt idx="358">
                  <c:v>44.551519999999996</c:v>
                </c:pt>
                <c:pt idx="359">
                  <c:v>44.676183000000002</c:v>
                </c:pt>
                <c:pt idx="360">
                  <c:v>44.794182999999997</c:v>
                </c:pt>
                <c:pt idx="361">
                  <c:v>44.924773000000002</c:v>
                </c:pt>
                <c:pt idx="362">
                  <c:v>45.042884999999998</c:v>
                </c:pt>
                <c:pt idx="363">
                  <c:v>45.173147999999998</c:v>
                </c:pt>
                <c:pt idx="364">
                  <c:v>45.291110000000003</c:v>
                </c:pt>
                <c:pt idx="365">
                  <c:v>45.41957</c:v>
                </c:pt>
                <c:pt idx="366">
                  <c:v>45.537779999999998</c:v>
                </c:pt>
                <c:pt idx="367">
                  <c:v>45.667369999999998</c:v>
                </c:pt>
                <c:pt idx="368">
                  <c:v>45.786042999999999</c:v>
                </c:pt>
                <c:pt idx="369">
                  <c:v>45.913753</c:v>
                </c:pt>
                <c:pt idx="370">
                  <c:v>46.031725000000002</c:v>
                </c:pt>
                <c:pt idx="371">
                  <c:v>46.163215000000001</c:v>
                </c:pt>
                <c:pt idx="372">
                  <c:v>46.282342999999997</c:v>
                </c:pt>
                <c:pt idx="373">
                  <c:v>46.407980000000002</c:v>
                </c:pt>
                <c:pt idx="374">
                  <c:v>46.525917999999997</c:v>
                </c:pt>
                <c:pt idx="375">
                  <c:v>46.658712999999999</c:v>
                </c:pt>
                <c:pt idx="376">
                  <c:v>46.777639999999998</c:v>
                </c:pt>
                <c:pt idx="377">
                  <c:v>46.908808000000001</c:v>
                </c:pt>
                <c:pt idx="378">
                  <c:v>47.027239999999999</c:v>
                </c:pt>
                <c:pt idx="379">
                  <c:v>47.153795000000002</c:v>
                </c:pt>
                <c:pt idx="380">
                  <c:v>47.272765</c:v>
                </c:pt>
                <c:pt idx="381">
                  <c:v>47.402073000000001</c:v>
                </c:pt>
                <c:pt idx="382">
                  <c:v>47.520339999999997</c:v>
                </c:pt>
                <c:pt idx="383">
                  <c:v>47.648915000000002</c:v>
                </c:pt>
                <c:pt idx="384">
                  <c:v>47.768374999999999</c:v>
                </c:pt>
                <c:pt idx="385">
                  <c:v>47.895584999999997</c:v>
                </c:pt>
                <c:pt idx="386">
                  <c:v>48.013593</c:v>
                </c:pt>
                <c:pt idx="387">
                  <c:v>48.143822999999998</c:v>
                </c:pt>
                <c:pt idx="388">
                  <c:v>48.263402999999997</c:v>
                </c:pt>
                <c:pt idx="389">
                  <c:v>48.390258000000003</c:v>
                </c:pt>
                <c:pt idx="390">
                  <c:v>48.508384999999997</c:v>
                </c:pt>
                <c:pt idx="391">
                  <c:v>48.639398</c:v>
                </c:pt>
                <c:pt idx="392">
                  <c:v>48.758560000000003</c:v>
                </c:pt>
                <c:pt idx="393">
                  <c:v>48.887774999999998</c:v>
                </c:pt>
                <c:pt idx="394">
                  <c:v>49.006197999999998</c:v>
                </c:pt>
                <c:pt idx="395">
                  <c:v>49.134568000000002</c:v>
                </c:pt>
                <c:pt idx="396">
                  <c:v>49.253414999999997</c:v>
                </c:pt>
                <c:pt idx="397">
                  <c:v>49.384549999999997</c:v>
                </c:pt>
                <c:pt idx="398">
                  <c:v>49.507885000000002</c:v>
                </c:pt>
                <c:pt idx="399">
                  <c:v>49.629890000000003</c:v>
                </c:pt>
                <c:pt idx="400">
                  <c:v>49.749470000000002</c:v>
                </c:pt>
                <c:pt idx="401">
                  <c:v>49.876978000000001</c:v>
                </c:pt>
                <c:pt idx="402">
                  <c:v>49.995420000000003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49.983389000000003</c:v>
                </c:pt>
                <c:pt idx="406">
                  <c:v>49.865583000000001</c:v>
                </c:pt>
                <c:pt idx="407">
                  <c:v>49.754987</c:v>
                </c:pt>
                <c:pt idx="408">
                  <c:v>49.619024000000003</c:v>
                </c:pt>
                <c:pt idx="409">
                  <c:v>49.508665000000001</c:v>
                </c:pt>
                <c:pt idx="410">
                  <c:v>49.369714000000002</c:v>
                </c:pt>
                <c:pt idx="411">
                  <c:v>49.259076999999998</c:v>
                </c:pt>
                <c:pt idx="412">
                  <c:v>49.145390999999996</c:v>
                </c:pt>
                <c:pt idx="413">
                  <c:v>49.014291</c:v>
                </c:pt>
                <c:pt idx="414">
                  <c:v>48.875191999999998</c:v>
                </c:pt>
                <c:pt idx="415">
                  <c:v>48.764814000000001</c:v>
                </c:pt>
                <c:pt idx="416">
                  <c:v>48.627561</c:v>
                </c:pt>
                <c:pt idx="417">
                  <c:v>48.516851000000003</c:v>
                </c:pt>
                <c:pt idx="418">
                  <c:v>48.379427</c:v>
                </c:pt>
                <c:pt idx="419">
                  <c:v>48.268853999999997</c:v>
                </c:pt>
                <c:pt idx="420">
                  <c:v>48.155800999999997</c:v>
                </c:pt>
                <c:pt idx="421">
                  <c:v>48.022523999999997</c:v>
                </c:pt>
                <c:pt idx="422">
                  <c:v>47.883783000000001</c:v>
                </c:pt>
                <c:pt idx="423">
                  <c:v>47.772779</c:v>
                </c:pt>
                <c:pt idx="424">
                  <c:v>47.637746</c:v>
                </c:pt>
                <c:pt idx="425">
                  <c:v>47.527386999999997</c:v>
                </c:pt>
                <c:pt idx="426">
                  <c:v>47.388886999999997</c:v>
                </c:pt>
                <c:pt idx="427">
                  <c:v>47.278539000000002</c:v>
                </c:pt>
                <c:pt idx="428">
                  <c:v>47.165970999999999</c:v>
                </c:pt>
                <c:pt idx="429">
                  <c:v>47.033352999999998</c:v>
                </c:pt>
                <c:pt idx="430">
                  <c:v>46.893765999999999</c:v>
                </c:pt>
                <c:pt idx="431">
                  <c:v>46.783192999999997</c:v>
                </c:pt>
                <c:pt idx="432">
                  <c:v>46.644238999999999</c:v>
                </c:pt>
                <c:pt idx="433">
                  <c:v>46.533987000000003</c:v>
                </c:pt>
                <c:pt idx="434">
                  <c:v>46.395437000000001</c:v>
                </c:pt>
                <c:pt idx="435">
                  <c:v>46.283574999999999</c:v>
                </c:pt>
                <c:pt idx="436">
                  <c:v>46.153452000000001</c:v>
                </c:pt>
                <c:pt idx="437">
                  <c:v>46.042554000000003</c:v>
                </c:pt>
                <c:pt idx="438">
                  <c:v>45.904108000000001</c:v>
                </c:pt>
                <c:pt idx="439">
                  <c:v>45.793641999999998</c:v>
                </c:pt>
                <c:pt idx="440">
                  <c:v>45.657316000000002</c:v>
                </c:pt>
                <c:pt idx="441">
                  <c:v>45.547021000000001</c:v>
                </c:pt>
                <c:pt idx="442">
                  <c:v>45.408414</c:v>
                </c:pt>
                <c:pt idx="443">
                  <c:v>45.298031999999999</c:v>
                </c:pt>
                <c:pt idx="444">
                  <c:v>45.185586999999998</c:v>
                </c:pt>
                <c:pt idx="445">
                  <c:v>45.050409000000002</c:v>
                </c:pt>
                <c:pt idx="446">
                  <c:v>44.912095999999998</c:v>
                </c:pt>
                <c:pt idx="447">
                  <c:v>44.801533999999997</c:v>
                </c:pt>
                <c:pt idx="448">
                  <c:v>44.662652999999999</c:v>
                </c:pt>
                <c:pt idx="449">
                  <c:v>44.552132999999998</c:v>
                </c:pt>
                <c:pt idx="450">
                  <c:v>44.416746000000003</c:v>
                </c:pt>
                <c:pt idx="451">
                  <c:v>44.306139000000002</c:v>
                </c:pt>
                <c:pt idx="452">
                  <c:v>44.168160999999998</c:v>
                </c:pt>
                <c:pt idx="453">
                  <c:v>44.057656999999999</c:v>
                </c:pt>
                <c:pt idx="454">
                  <c:v>43.920949999999998</c:v>
                </c:pt>
                <c:pt idx="455">
                  <c:v>43.81006</c:v>
                </c:pt>
                <c:pt idx="456">
                  <c:v>43.677090999999997</c:v>
                </c:pt>
                <c:pt idx="457">
                  <c:v>43.566267000000003</c:v>
                </c:pt>
                <c:pt idx="458">
                  <c:v>43.425401000000001</c:v>
                </c:pt>
                <c:pt idx="459">
                  <c:v>43.314622</c:v>
                </c:pt>
                <c:pt idx="460">
                  <c:v>43.176057</c:v>
                </c:pt>
                <c:pt idx="461">
                  <c:v>43.065553000000001</c:v>
                </c:pt>
                <c:pt idx="462">
                  <c:v>42.932253000000003</c:v>
                </c:pt>
                <c:pt idx="463">
                  <c:v>42.821809000000002</c:v>
                </c:pt>
                <c:pt idx="464">
                  <c:v>42.680692000000001</c:v>
                </c:pt>
                <c:pt idx="465">
                  <c:v>42.570509000000001</c:v>
                </c:pt>
                <c:pt idx="466">
                  <c:v>42.435051999999999</c:v>
                </c:pt>
                <c:pt idx="467">
                  <c:v>42.323953000000003</c:v>
                </c:pt>
                <c:pt idx="468">
                  <c:v>42.190125999999999</c:v>
                </c:pt>
                <c:pt idx="469">
                  <c:v>42.079542000000004</c:v>
                </c:pt>
                <c:pt idx="470">
                  <c:v>41.939805999999997</c:v>
                </c:pt>
                <c:pt idx="471">
                  <c:v>41.829205999999999</c:v>
                </c:pt>
                <c:pt idx="472">
                  <c:v>41.694322</c:v>
                </c:pt>
                <c:pt idx="473">
                  <c:v>41.583734</c:v>
                </c:pt>
                <c:pt idx="474">
                  <c:v>41.444406000000001</c:v>
                </c:pt>
                <c:pt idx="475">
                  <c:v>41.333978000000002</c:v>
                </c:pt>
                <c:pt idx="476">
                  <c:v>41.221131999999997</c:v>
                </c:pt>
                <c:pt idx="477">
                  <c:v>41.086584000000002</c:v>
                </c:pt>
                <c:pt idx="478">
                  <c:v>40.948830999999998</c:v>
                </c:pt>
                <c:pt idx="479">
                  <c:v>40.838284999999999</c:v>
                </c:pt>
                <c:pt idx="480">
                  <c:v>40.702286999999998</c:v>
                </c:pt>
                <c:pt idx="481">
                  <c:v>40.592126</c:v>
                </c:pt>
                <c:pt idx="482">
                  <c:v>40.453226000000001</c:v>
                </c:pt>
                <c:pt idx="483">
                  <c:v>40.342691000000002</c:v>
                </c:pt>
                <c:pt idx="484">
                  <c:v>40.230919999999998</c:v>
                </c:pt>
                <c:pt idx="485">
                  <c:v>40.097082</c:v>
                </c:pt>
                <c:pt idx="486">
                  <c:v>39.957765000000002</c:v>
                </c:pt>
                <c:pt idx="487">
                  <c:v>39.847020999999998</c:v>
                </c:pt>
                <c:pt idx="488">
                  <c:v>39.714979</c:v>
                </c:pt>
                <c:pt idx="489">
                  <c:v>39.602761999999998</c:v>
                </c:pt>
                <c:pt idx="490">
                  <c:v>39.462854</c:v>
                </c:pt>
                <c:pt idx="491">
                  <c:v>39.352570999999998</c:v>
                </c:pt>
                <c:pt idx="492">
                  <c:v>39.215851999999998</c:v>
                </c:pt>
                <c:pt idx="493">
                  <c:v>39.105131</c:v>
                </c:pt>
                <c:pt idx="494">
                  <c:v>38.966988999999998</c:v>
                </c:pt>
                <c:pt idx="495">
                  <c:v>38.856447000000003</c:v>
                </c:pt>
                <c:pt idx="496">
                  <c:v>38.721165999999997</c:v>
                </c:pt>
                <c:pt idx="497">
                  <c:v>38.608671000000001</c:v>
                </c:pt>
                <c:pt idx="498">
                  <c:v>38.471986000000001</c:v>
                </c:pt>
                <c:pt idx="499">
                  <c:v>38.361443999999999</c:v>
                </c:pt>
                <c:pt idx="500">
                  <c:v>38.223168999999999</c:v>
                </c:pt>
                <c:pt idx="501">
                  <c:v>38.112904999999998</c:v>
                </c:pt>
                <c:pt idx="502">
                  <c:v>37.976796999999998</c:v>
                </c:pt>
                <c:pt idx="503">
                  <c:v>37.865900000000003</c:v>
                </c:pt>
                <c:pt idx="504">
                  <c:v>37.730885999999998</c:v>
                </c:pt>
                <c:pt idx="505">
                  <c:v>37.620283000000001</c:v>
                </c:pt>
                <c:pt idx="506">
                  <c:v>37.481828</c:v>
                </c:pt>
                <c:pt idx="507">
                  <c:v>37.371369999999999</c:v>
                </c:pt>
                <c:pt idx="508">
                  <c:v>37.234113000000001</c:v>
                </c:pt>
                <c:pt idx="509">
                  <c:v>37.123475999999997</c:v>
                </c:pt>
                <c:pt idx="510">
                  <c:v>36.986058999999997</c:v>
                </c:pt>
                <c:pt idx="511">
                  <c:v>36.875494000000003</c:v>
                </c:pt>
                <c:pt idx="512">
                  <c:v>36.762895</c:v>
                </c:pt>
                <c:pt idx="513">
                  <c:v>36.626894</c:v>
                </c:pt>
                <c:pt idx="514">
                  <c:v>36.490709000000003</c:v>
                </c:pt>
                <c:pt idx="515">
                  <c:v>36.380029</c:v>
                </c:pt>
                <c:pt idx="516">
                  <c:v>36.241548000000002</c:v>
                </c:pt>
                <c:pt idx="517">
                  <c:v>36.130960000000002</c:v>
                </c:pt>
                <c:pt idx="518">
                  <c:v>35.994489000000002</c:v>
                </c:pt>
                <c:pt idx="519">
                  <c:v>35.883772</c:v>
                </c:pt>
                <c:pt idx="520">
                  <c:v>35.748941000000002</c:v>
                </c:pt>
                <c:pt idx="521">
                  <c:v>35.638376000000001</c:v>
                </c:pt>
                <c:pt idx="522">
                  <c:v>35.499676999999998</c:v>
                </c:pt>
                <c:pt idx="523">
                  <c:v>35.389130999999999</c:v>
                </c:pt>
                <c:pt idx="524">
                  <c:v>35.250596999999999</c:v>
                </c:pt>
                <c:pt idx="525">
                  <c:v>35.140130999999997</c:v>
                </c:pt>
                <c:pt idx="526">
                  <c:v>35.005518000000002</c:v>
                </c:pt>
                <c:pt idx="527">
                  <c:v>34.895116000000002</c:v>
                </c:pt>
                <c:pt idx="528">
                  <c:v>34.754956999999997</c:v>
                </c:pt>
                <c:pt idx="529">
                  <c:v>34.644635999999998</c:v>
                </c:pt>
                <c:pt idx="530">
                  <c:v>34.509424000000003</c:v>
                </c:pt>
                <c:pt idx="531">
                  <c:v>34.399068</c:v>
                </c:pt>
                <c:pt idx="532">
                  <c:v>34.260187000000002</c:v>
                </c:pt>
                <c:pt idx="533">
                  <c:v>34.149991999999997</c:v>
                </c:pt>
                <c:pt idx="534">
                  <c:v>34.013630999999997</c:v>
                </c:pt>
                <c:pt idx="535">
                  <c:v>33.902920999999999</c:v>
                </c:pt>
                <c:pt idx="536">
                  <c:v>33.767052999999997</c:v>
                </c:pt>
                <c:pt idx="537">
                  <c:v>33.656480000000002</c:v>
                </c:pt>
                <c:pt idx="538">
                  <c:v>33.515980999999996</c:v>
                </c:pt>
                <c:pt idx="539">
                  <c:v>33.405206</c:v>
                </c:pt>
                <c:pt idx="540">
                  <c:v>33.269208999999996</c:v>
                </c:pt>
                <c:pt idx="541">
                  <c:v>33.158811</c:v>
                </c:pt>
                <c:pt idx="542">
                  <c:v>33.023122000000001</c:v>
                </c:pt>
                <c:pt idx="543">
                  <c:v>32.912908000000002</c:v>
                </c:pt>
                <c:pt idx="544">
                  <c:v>32.775700999999998</c:v>
                </c:pt>
                <c:pt idx="545">
                  <c:v>32.665422</c:v>
                </c:pt>
                <c:pt idx="546">
                  <c:v>32.527799000000002</c:v>
                </c:pt>
                <c:pt idx="547">
                  <c:v>32.417146000000002</c:v>
                </c:pt>
                <c:pt idx="548">
                  <c:v>32.278618999999999</c:v>
                </c:pt>
                <c:pt idx="549">
                  <c:v>32.168210999999999</c:v>
                </c:pt>
                <c:pt idx="550">
                  <c:v>32.032046999999999</c:v>
                </c:pt>
                <c:pt idx="551">
                  <c:v>31.921472000000001</c:v>
                </c:pt>
                <c:pt idx="552">
                  <c:v>31.783704</c:v>
                </c:pt>
                <c:pt idx="553">
                  <c:v>31.673238000000001</c:v>
                </c:pt>
                <c:pt idx="554">
                  <c:v>31.536411000000001</c:v>
                </c:pt>
                <c:pt idx="555">
                  <c:v>31.426012</c:v>
                </c:pt>
                <c:pt idx="556">
                  <c:v>31.290975</c:v>
                </c:pt>
                <c:pt idx="557">
                  <c:v>31.180208</c:v>
                </c:pt>
                <c:pt idx="558">
                  <c:v>31.040672000000001</c:v>
                </c:pt>
                <c:pt idx="559">
                  <c:v>30.929994000000001</c:v>
                </c:pt>
                <c:pt idx="560">
                  <c:v>30.792719999999999</c:v>
                </c:pt>
                <c:pt idx="561">
                  <c:v>30.68215</c:v>
                </c:pt>
                <c:pt idx="562">
                  <c:v>30.546104</c:v>
                </c:pt>
                <c:pt idx="563">
                  <c:v>30.435017999999999</c:v>
                </c:pt>
                <c:pt idx="564">
                  <c:v>30.300943</c:v>
                </c:pt>
                <c:pt idx="565">
                  <c:v>30.190273000000001</c:v>
                </c:pt>
                <c:pt idx="566">
                  <c:v>30.050595999999999</c:v>
                </c:pt>
                <c:pt idx="567">
                  <c:v>29.939867</c:v>
                </c:pt>
                <c:pt idx="568">
                  <c:v>29.804041999999999</c:v>
                </c:pt>
                <c:pt idx="569">
                  <c:v>29.693709999999999</c:v>
                </c:pt>
                <c:pt idx="570">
                  <c:v>29.554853000000001</c:v>
                </c:pt>
                <c:pt idx="571">
                  <c:v>29.444538000000001</c:v>
                </c:pt>
                <c:pt idx="572">
                  <c:v>29.308980999999999</c:v>
                </c:pt>
                <c:pt idx="573">
                  <c:v>29.198506999999999</c:v>
                </c:pt>
                <c:pt idx="574">
                  <c:v>29.059557000000002</c:v>
                </c:pt>
                <c:pt idx="575">
                  <c:v>28.949119</c:v>
                </c:pt>
                <c:pt idx="576">
                  <c:v>28.809809999999999</c:v>
                </c:pt>
                <c:pt idx="577">
                  <c:v>28.699407000000001</c:v>
                </c:pt>
                <c:pt idx="578">
                  <c:v>28.562206</c:v>
                </c:pt>
                <c:pt idx="579">
                  <c:v>28.451467000000001</c:v>
                </c:pt>
                <c:pt idx="580">
                  <c:v>28.317871</c:v>
                </c:pt>
                <c:pt idx="581">
                  <c:v>28.207588000000001</c:v>
                </c:pt>
                <c:pt idx="582">
                  <c:v>28.06953</c:v>
                </c:pt>
                <c:pt idx="583">
                  <c:v>27.958991999999999</c:v>
                </c:pt>
                <c:pt idx="584">
                  <c:v>27.822502</c:v>
                </c:pt>
                <c:pt idx="585">
                  <c:v>27.712150000000001</c:v>
                </c:pt>
                <c:pt idx="586">
                  <c:v>27.573352</c:v>
                </c:pt>
                <c:pt idx="587">
                  <c:v>27.463007000000001</c:v>
                </c:pt>
                <c:pt idx="588">
                  <c:v>27.328178000000001</c:v>
                </c:pt>
                <c:pt idx="589">
                  <c:v>27.217468</c:v>
                </c:pt>
                <c:pt idx="590">
                  <c:v>27.078140000000001</c:v>
                </c:pt>
                <c:pt idx="591">
                  <c:v>26.967838</c:v>
                </c:pt>
                <c:pt idx="592">
                  <c:v>26.831102000000001</c:v>
                </c:pt>
                <c:pt idx="593">
                  <c:v>26.720735000000001</c:v>
                </c:pt>
                <c:pt idx="594">
                  <c:v>26.582756</c:v>
                </c:pt>
                <c:pt idx="595">
                  <c:v>26.472007000000001</c:v>
                </c:pt>
                <c:pt idx="596">
                  <c:v>26.334513999999999</c:v>
                </c:pt>
                <c:pt idx="597">
                  <c:v>26.224004000000001</c:v>
                </c:pt>
                <c:pt idx="598">
                  <c:v>26.085557999999999</c:v>
                </c:pt>
                <c:pt idx="599">
                  <c:v>25.974744000000001</c:v>
                </c:pt>
                <c:pt idx="600">
                  <c:v>25.838239000000002</c:v>
                </c:pt>
                <c:pt idx="601">
                  <c:v>25.726407999999999</c:v>
                </c:pt>
                <c:pt idx="602">
                  <c:v>25.592179999999999</c:v>
                </c:pt>
                <c:pt idx="603">
                  <c:v>25.481556999999999</c:v>
                </c:pt>
                <c:pt idx="604">
                  <c:v>25.346983000000002</c:v>
                </c:pt>
                <c:pt idx="605">
                  <c:v>25.236459</c:v>
                </c:pt>
                <c:pt idx="606">
                  <c:v>25.096799000000001</c:v>
                </c:pt>
                <c:pt idx="607">
                  <c:v>24.986153999999999</c:v>
                </c:pt>
                <c:pt idx="608">
                  <c:v>24.873934999999999</c:v>
                </c:pt>
                <c:pt idx="609">
                  <c:v>24.738824000000001</c:v>
                </c:pt>
                <c:pt idx="610">
                  <c:v>24.601400000000002</c:v>
                </c:pt>
                <c:pt idx="611">
                  <c:v>24.490917</c:v>
                </c:pt>
                <c:pt idx="612">
                  <c:v>24.351891999999999</c:v>
                </c:pt>
                <c:pt idx="613">
                  <c:v>24.241617000000002</c:v>
                </c:pt>
                <c:pt idx="614">
                  <c:v>24.106020000000001</c:v>
                </c:pt>
                <c:pt idx="615">
                  <c:v>23.995321000000001</c:v>
                </c:pt>
                <c:pt idx="616">
                  <c:v>23.861336999999999</c:v>
                </c:pt>
                <c:pt idx="617">
                  <c:v>23.750785</c:v>
                </c:pt>
                <c:pt idx="618">
                  <c:v>23.606451</c:v>
                </c:pt>
                <c:pt idx="619">
                  <c:v>23.495982999999999</c:v>
                </c:pt>
                <c:pt idx="620">
                  <c:v>23.364758999999999</c:v>
                </c:pt>
                <c:pt idx="621">
                  <c:v>23.254035999999999</c:v>
                </c:pt>
                <c:pt idx="622">
                  <c:v>23.115017000000002</c:v>
                </c:pt>
                <c:pt idx="623">
                  <c:v>23.004427</c:v>
                </c:pt>
                <c:pt idx="624">
                  <c:v>22.891534</c:v>
                </c:pt>
                <c:pt idx="625">
                  <c:v>22.758286999999999</c:v>
                </c:pt>
                <c:pt idx="626">
                  <c:v>22.620172</c:v>
                </c:pt>
                <c:pt idx="627">
                  <c:v>22.509492000000002</c:v>
                </c:pt>
                <c:pt idx="628">
                  <c:v>22.374538000000001</c:v>
                </c:pt>
                <c:pt idx="629">
                  <c:v>22.264202000000001</c:v>
                </c:pt>
                <c:pt idx="630">
                  <c:v>22.124782</c:v>
                </c:pt>
                <c:pt idx="631">
                  <c:v>22.014078000000001</c:v>
                </c:pt>
                <c:pt idx="632">
                  <c:v>21.877980999999998</c:v>
                </c:pt>
                <c:pt idx="633">
                  <c:v>21.767382999999999</c:v>
                </c:pt>
                <c:pt idx="634">
                  <c:v>21.629505000000002</c:v>
                </c:pt>
                <c:pt idx="635">
                  <c:v>21.519193000000001</c:v>
                </c:pt>
                <c:pt idx="636">
                  <c:v>21.40625</c:v>
                </c:pt>
                <c:pt idx="637">
                  <c:v>21.273465999999999</c:v>
                </c:pt>
                <c:pt idx="638">
                  <c:v>21.133392000000001</c:v>
                </c:pt>
                <c:pt idx="639">
                  <c:v>21.022718000000001</c:v>
                </c:pt>
                <c:pt idx="640">
                  <c:v>20.911068</c:v>
                </c:pt>
                <c:pt idx="641">
                  <c:v>20.776291000000001</c:v>
                </c:pt>
                <c:pt idx="642">
                  <c:v>20.639061000000002</c:v>
                </c:pt>
                <c:pt idx="643">
                  <c:v>20.528224999999999</c:v>
                </c:pt>
                <c:pt idx="644">
                  <c:v>20.389040000000001</c:v>
                </c:pt>
                <c:pt idx="645">
                  <c:v>20.278473000000002</c:v>
                </c:pt>
                <c:pt idx="646">
                  <c:v>20.143253000000001</c:v>
                </c:pt>
                <c:pt idx="647">
                  <c:v>20.032726</c:v>
                </c:pt>
                <c:pt idx="648">
                  <c:v>19.894815000000001</c:v>
                </c:pt>
                <c:pt idx="649">
                  <c:v>19.784645000000001</c:v>
                </c:pt>
                <c:pt idx="650">
                  <c:v>19.647722000000002</c:v>
                </c:pt>
                <c:pt idx="651">
                  <c:v>19.536455</c:v>
                </c:pt>
                <c:pt idx="652">
                  <c:v>19.400392</c:v>
                </c:pt>
                <c:pt idx="653">
                  <c:v>19.289770000000001</c:v>
                </c:pt>
                <c:pt idx="654">
                  <c:v>19.152436999999999</c:v>
                </c:pt>
                <c:pt idx="655">
                  <c:v>19.041713000000001</c:v>
                </c:pt>
                <c:pt idx="656">
                  <c:v>18.903551</c:v>
                </c:pt>
                <c:pt idx="657">
                  <c:v>18.793243</c:v>
                </c:pt>
                <c:pt idx="658">
                  <c:v>18.658033</c:v>
                </c:pt>
                <c:pt idx="659">
                  <c:v>18.546983000000001</c:v>
                </c:pt>
                <c:pt idx="660">
                  <c:v>18.413367999999998</c:v>
                </c:pt>
                <c:pt idx="661">
                  <c:v>18.302531999999999</c:v>
                </c:pt>
                <c:pt idx="662">
                  <c:v>18.161629999999999</c:v>
                </c:pt>
                <c:pt idx="663">
                  <c:v>18.051275</c:v>
                </c:pt>
                <c:pt idx="664">
                  <c:v>17.914650000000002</c:v>
                </c:pt>
                <c:pt idx="665">
                  <c:v>17.804076999999999</c:v>
                </c:pt>
                <c:pt idx="666">
                  <c:v>17.666252</c:v>
                </c:pt>
                <c:pt idx="667">
                  <c:v>17.555731999999999</c:v>
                </c:pt>
                <c:pt idx="668">
                  <c:v>17.418517999999999</c:v>
                </c:pt>
                <c:pt idx="669">
                  <c:v>17.308005999999999</c:v>
                </c:pt>
                <c:pt idx="670">
                  <c:v>17.170338999999998</c:v>
                </c:pt>
                <c:pt idx="671">
                  <c:v>17.059597</c:v>
                </c:pt>
                <c:pt idx="672">
                  <c:v>16.945598</c:v>
                </c:pt>
                <c:pt idx="673">
                  <c:v>16.814350000000001</c:v>
                </c:pt>
                <c:pt idx="674">
                  <c:v>16.676143</c:v>
                </c:pt>
                <c:pt idx="675">
                  <c:v>16.565556999999998</c:v>
                </c:pt>
                <c:pt idx="676">
                  <c:v>16.426323</c:v>
                </c:pt>
                <c:pt idx="677">
                  <c:v>16.315943999999998</c:v>
                </c:pt>
                <c:pt idx="678">
                  <c:v>16.180553</c:v>
                </c:pt>
                <c:pt idx="679">
                  <c:v>16.069775</c:v>
                </c:pt>
                <c:pt idx="680">
                  <c:v>15.931347000000001</c:v>
                </c:pt>
                <c:pt idx="681">
                  <c:v>15.820907</c:v>
                </c:pt>
                <c:pt idx="682">
                  <c:v>15.684377</c:v>
                </c:pt>
                <c:pt idx="683">
                  <c:v>15.573539999999999</c:v>
                </c:pt>
                <c:pt idx="684">
                  <c:v>15.435957999999999</c:v>
                </c:pt>
                <c:pt idx="685">
                  <c:v>15.325525000000001</c:v>
                </c:pt>
                <c:pt idx="686">
                  <c:v>15.191045000000001</c:v>
                </c:pt>
                <c:pt idx="687">
                  <c:v>15.080579999999999</c:v>
                </c:pt>
                <c:pt idx="688">
                  <c:v>14.940562999999999</c:v>
                </c:pt>
                <c:pt idx="689">
                  <c:v>14.830183</c:v>
                </c:pt>
                <c:pt idx="690">
                  <c:v>14.693725000000001</c:v>
                </c:pt>
                <c:pt idx="691">
                  <c:v>14.582983</c:v>
                </c:pt>
                <c:pt idx="692">
                  <c:v>14.446205000000001</c:v>
                </c:pt>
                <c:pt idx="693">
                  <c:v>14.335940000000001</c:v>
                </c:pt>
                <c:pt idx="694">
                  <c:v>14.197262</c:v>
                </c:pt>
                <c:pt idx="695">
                  <c:v>14.086180000000001</c:v>
                </c:pt>
                <c:pt idx="696">
                  <c:v>13.95035</c:v>
                </c:pt>
                <c:pt idx="697">
                  <c:v>13.840108000000001</c:v>
                </c:pt>
                <c:pt idx="698">
                  <c:v>13.701603</c:v>
                </c:pt>
                <c:pt idx="699">
                  <c:v>13.590809999999999</c:v>
                </c:pt>
                <c:pt idx="700">
                  <c:v>13.455225</c:v>
                </c:pt>
                <c:pt idx="701">
                  <c:v>13.344687</c:v>
                </c:pt>
                <c:pt idx="702">
                  <c:v>13.208868000000001</c:v>
                </c:pt>
                <c:pt idx="703">
                  <c:v>13.098644999999999</c:v>
                </c:pt>
                <c:pt idx="704">
                  <c:v>12.960464999999999</c:v>
                </c:pt>
                <c:pt idx="705">
                  <c:v>12.849935</c:v>
                </c:pt>
                <c:pt idx="706">
                  <c:v>12.721073000000001</c:v>
                </c:pt>
                <c:pt idx="707">
                  <c:v>12.604265</c:v>
                </c:pt>
                <c:pt idx="708">
                  <c:v>12.464600000000001</c:v>
                </c:pt>
                <c:pt idx="709">
                  <c:v>12.354132</c:v>
                </c:pt>
                <c:pt idx="710">
                  <c:v>12.215128</c:v>
                </c:pt>
                <c:pt idx="711">
                  <c:v>12.104597999999999</c:v>
                </c:pt>
                <c:pt idx="712">
                  <c:v>11.969555</c:v>
                </c:pt>
                <c:pt idx="713">
                  <c:v>11.859235</c:v>
                </c:pt>
                <c:pt idx="714">
                  <c:v>11.721655</c:v>
                </c:pt>
                <c:pt idx="715">
                  <c:v>11.610813</c:v>
                </c:pt>
                <c:pt idx="716">
                  <c:v>11.472854999999999</c:v>
                </c:pt>
                <c:pt idx="717">
                  <c:v>11.362399999999999</c:v>
                </c:pt>
                <c:pt idx="718">
                  <c:v>11.225942</c:v>
                </c:pt>
                <c:pt idx="719">
                  <c:v>11.114868</c:v>
                </c:pt>
                <c:pt idx="720">
                  <c:v>10.977982000000001</c:v>
                </c:pt>
                <c:pt idx="721">
                  <c:v>10.867335000000001</c:v>
                </c:pt>
                <c:pt idx="722">
                  <c:v>10.731070000000001</c:v>
                </c:pt>
                <c:pt idx="723">
                  <c:v>10.619935</c:v>
                </c:pt>
                <c:pt idx="724">
                  <c:v>10.482097</c:v>
                </c:pt>
                <c:pt idx="725">
                  <c:v>10.371675</c:v>
                </c:pt>
                <c:pt idx="726">
                  <c:v>10.234541999999999</c:v>
                </c:pt>
                <c:pt idx="727">
                  <c:v>10.123872</c:v>
                </c:pt>
                <c:pt idx="728">
                  <c:v>9.9870750000000008</c:v>
                </c:pt>
                <c:pt idx="729">
                  <c:v>9.8766230000000004</c:v>
                </c:pt>
                <c:pt idx="730">
                  <c:v>9.7383299999999995</c:v>
                </c:pt>
                <c:pt idx="731">
                  <c:v>9.6275750000000002</c:v>
                </c:pt>
                <c:pt idx="732">
                  <c:v>9.4919399999999996</c:v>
                </c:pt>
                <c:pt idx="733">
                  <c:v>9.3815480000000004</c:v>
                </c:pt>
                <c:pt idx="734">
                  <c:v>9.2436869999999995</c:v>
                </c:pt>
                <c:pt idx="735">
                  <c:v>9.1333099999999998</c:v>
                </c:pt>
                <c:pt idx="736">
                  <c:v>8.9981120000000008</c:v>
                </c:pt>
                <c:pt idx="737">
                  <c:v>8.8877749999999995</c:v>
                </c:pt>
                <c:pt idx="738">
                  <c:v>8.75075</c:v>
                </c:pt>
                <c:pt idx="739">
                  <c:v>8.6401850000000007</c:v>
                </c:pt>
                <c:pt idx="740">
                  <c:v>8.4999870000000008</c:v>
                </c:pt>
                <c:pt idx="741">
                  <c:v>8.389545</c:v>
                </c:pt>
                <c:pt idx="742">
                  <c:v>8.2538250000000009</c:v>
                </c:pt>
                <c:pt idx="743">
                  <c:v>8.1430849999999992</c:v>
                </c:pt>
                <c:pt idx="744">
                  <c:v>8.0063150000000007</c:v>
                </c:pt>
                <c:pt idx="745">
                  <c:v>7.8957930000000003</c:v>
                </c:pt>
                <c:pt idx="746">
                  <c:v>7.758305</c:v>
                </c:pt>
                <c:pt idx="747">
                  <c:v>7.6473579999999997</c:v>
                </c:pt>
                <c:pt idx="748">
                  <c:v>7.511037</c:v>
                </c:pt>
                <c:pt idx="749">
                  <c:v>7.4007100000000001</c:v>
                </c:pt>
                <c:pt idx="750">
                  <c:v>7.2628519999999996</c:v>
                </c:pt>
                <c:pt idx="751">
                  <c:v>7.1521530000000002</c:v>
                </c:pt>
                <c:pt idx="752">
                  <c:v>7.0407000000000002</c:v>
                </c:pt>
                <c:pt idx="753">
                  <c:v>6.9044220000000003</c:v>
                </c:pt>
                <c:pt idx="754">
                  <c:v>6.7678919999999998</c:v>
                </c:pt>
                <c:pt idx="755">
                  <c:v>6.6571850000000001</c:v>
                </c:pt>
                <c:pt idx="756">
                  <c:v>6.5209380000000001</c:v>
                </c:pt>
                <c:pt idx="757">
                  <c:v>6.4102550000000003</c:v>
                </c:pt>
                <c:pt idx="758">
                  <c:v>6.2723880000000003</c:v>
                </c:pt>
                <c:pt idx="759">
                  <c:v>6.1618719999999998</c:v>
                </c:pt>
                <c:pt idx="760">
                  <c:v>6.0245899999999999</c:v>
                </c:pt>
                <c:pt idx="761">
                  <c:v>5.912655</c:v>
                </c:pt>
                <c:pt idx="762">
                  <c:v>5.7772420000000002</c:v>
                </c:pt>
                <c:pt idx="763">
                  <c:v>5.666728</c:v>
                </c:pt>
                <c:pt idx="764">
                  <c:v>5.5310730000000001</c:v>
                </c:pt>
                <c:pt idx="765">
                  <c:v>5.4207099999999997</c:v>
                </c:pt>
                <c:pt idx="766">
                  <c:v>5.2828030000000004</c:v>
                </c:pt>
                <c:pt idx="767">
                  <c:v>5.1722580000000002</c:v>
                </c:pt>
                <c:pt idx="768">
                  <c:v>5.1722530000000004</c:v>
                </c:pt>
                <c:pt idx="769">
                  <c:v>5.0611449999999998</c:v>
                </c:pt>
                <c:pt idx="770">
                  <c:v>4.9451619999999998</c:v>
                </c:pt>
                <c:pt idx="771">
                  <c:v>4.8342479999999997</c:v>
                </c:pt>
                <c:pt idx="772">
                  <c:v>4.6947450000000002</c:v>
                </c:pt>
                <c:pt idx="773">
                  <c:v>4.5840370000000004</c:v>
                </c:pt>
                <c:pt idx="774">
                  <c:v>4.4610300000000001</c:v>
                </c:pt>
                <c:pt idx="775">
                  <c:v>4.3410849999999996</c:v>
                </c:pt>
                <c:pt idx="776">
                  <c:v>4.1994600000000002</c:v>
                </c:pt>
                <c:pt idx="777">
                  <c:v>4.0887799999999999</c:v>
                </c:pt>
                <c:pt idx="778">
                  <c:v>3.9538220000000002</c:v>
                </c:pt>
                <c:pt idx="779">
                  <c:v>3.8431329999999999</c:v>
                </c:pt>
                <c:pt idx="780">
                  <c:v>3.7047330000000001</c:v>
                </c:pt>
                <c:pt idx="781">
                  <c:v>3.5942050000000001</c:v>
                </c:pt>
                <c:pt idx="782">
                  <c:v>3.4575580000000001</c:v>
                </c:pt>
                <c:pt idx="783">
                  <c:v>3.3459349999999999</c:v>
                </c:pt>
                <c:pt idx="784">
                  <c:v>3.2109869999999998</c:v>
                </c:pt>
                <c:pt idx="785">
                  <c:v>3.1004070000000001</c:v>
                </c:pt>
                <c:pt idx="786">
                  <c:v>2.9632719999999999</c:v>
                </c:pt>
                <c:pt idx="787">
                  <c:v>2.8528799999999999</c:v>
                </c:pt>
                <c:pt idx="788">
                  <c:v>2.7136100000000001</c:v>
                </c:pt>
                <c:pt idx="789">
                  <c:v>2.603227</c:v>
                </c:pt>
                <c:pt idx="790">
                  <c:v>2.464753</c:v>
                </c:pt>
                <c:pt idx="791">
                  <c:v>2.3542350000000001</c:v>
                </c:pt>
                <c:pt idx="792">
                  <c:v>2.219868</c:v>
                </c:pt>
                <c:pt idx="793">
                  <c:v>2.1094279999999999</c:v>
                </c:pt>
                <c:pt idx="794">
                  <c:v>1.969902</c:v>
                </c:pt>
                <c:pt idx="795">
                  <c:v>1.859583</c:v>
                </c:pt>
                <c:pt idx="796">
                  <c:v>1.7243200000000001</c:v>
                </c:pt>
                <c:pt idx="797">
                  <c:v>1.6138129999999999</c:v>
                </c:pt>
                <c:pt idx="798">
                  <c:v>1.4723520000000001</c:v>
                </c:pt>
                <c:pt idx="799">
                  <c:v>1.361548</c:v>
                </c:pt>
                <c:pt idx="800">
                  <c:v>1.22773</c:v>
                </c:pt>
                <c:pt idx="801">
                  <c:v>1.1163920000000001</c:v>
                </c:pt>
                <c:pt idx="802">
                  <c:v>0.98047799999999996</c:v>
                </c:pt>
                <c:pt idx="803">
                  <c:v>0.86995</c:v>
                </c:pt>
                <c:pt idx="804">
                  <c:v>0.73191300000000004</c:v>
                </c:pt>
                <c:pt idx="805">
                  <c:v>0.62139800000000001</c:v>
                </c:pt>
                <c:pt idx="806">
                  <c:v>0.48381299999999999</c:v>
                </c:pt>
                <c:pt idx="807">
                  <c:v>0.37275799999999998</c:v>
                </c:pt>
                <c:pt idx="808">
                  <c:v>0.23655499999999999</c:v>
                </c:pt>
                <c:pt idx="809">
                  <c:v>0.12603800000000001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8D-8148-9A85-0A95F5774C06}"/>
            </c:ext>
          </c:extLst>
        </c:ser>
        <c:ser>
          <c:idx val="2"/>
          <c:order val="2"/>
          <c:tx>
            <c:v>300°C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'300 Indents'!$Y$34:$Y$835</c:f>
              <c:numCache>
                <c:formatCode>General</c:formatCode>
                <c:ptCount val="802"/>
                <c:pt idx="0">
                  <c:v>-5.095923</c:v>
                </c:pt>
                <c:pt idx="1">
                  <c:v>10.800948999999999</c:v>
                </c:pt>
                <c:pt idx="2">
                  <c:v>28.122561000000001</c:v>
                </c:pt>
                <c:pt idx="3">
                  <c:v>40.633049999999997</c:v>
                </c:pt>
                <c:pt idx="4">
                  <c:v>49.930632000000003</c:v>
                </c:pt>
                <c:pt idx="5">
                  <c:v>60.071069000000001</c:v>
                </c:pt>
                <c:pt idx="6">
                  <c:v>67.98424</c:v>
                </c:pt>
                <c:pt idx="7">
                  <c:v>76.855851999999999</c:v>
                </c:pt>
                <c:pt idx="8">
                  <c:v>88.078436999999994</c:v>
                </c:pt>
                <c:pt idx="9">
                  <c:v>96.949966000000003</c:v>
                </c:pt>
                <c:pt idx="10">
                  <c:v>102.755329</c:v>
                </c:pt>
                <c:pt idx="11">
                  <c:v>109.700934</c:v>
                </c:pt>
                <c:pt idx="12">
                  <c:v>117.718124</c:v>
                </c:pt>
                <c:pt idx="13">
                  <c:v>126.610527</c:v>
                </c:pt>
                <c:pt idx="14">
                  <c:v>134.133229</c:v>
                </c:pt>
                <c:pt idx="15">
                  <c:v>140.44978</c:v>
                </c:pt>
                <c:pt idx="16">
                  <c:v>146.13612699999999</c:v>
                </c:pt>
                <c:pt idx="17">
                  <c:v>152.61261300000001</c:v>
                </c:pt>
                <c:pt idx="18">
                  <c:v>159.19752600000001</c:v>
                </c:pt>
                <c:pt idx="19">
                  <c:v>166.59151700000001</c:v>
                </c:pt>
                <c:pt idx="20">
                  <c:v>174.01504499999999</c:v>
                </c:pt>
                <c:pt idx="21">
                  <c:v>180.19793000000001</c:v>
                </c:pt>
                <c:pt idx="22">
                  <c:v>184.343219</c:v>
                </c:pt>
                <c:pt idx="23">
                  <c:v>189.745586</c:v>
                </c:pt>
                <c:pt idx="24">
                  <c:v>197.35674399999999</c:v>
                </c:pt>
                <c:pt idx="25">
                  <c:v>203.34723</c:v>
                </c:pt>
                <c:pt idx="26">
                  <c:v>208.265412</c:v>
                </c:pt>
                <c:pt idx="27">
                  <c:v>215.28767400000001</c:v>
                </c:pt>
                <c:pt idx="28">
                  <c:v>220.13602800000001</c:v>
                </c:pt>
                <c:pt idx="29">
                  <c:v>224.27760599999999</c:v>
                </c:pt>
                <c:pt idx="30">
                  <c:v>230.36870099999999</c:v>
                </c:pt>
                <c:pt idx="31">
                  <c:v>237.17029299999999</c:v>
                </c:pt>
                <c:pt idx="32">
                  <c:v>242.10445300000001</c:v>
                </c:pt>
                <c:pt idx="33">
                  <c:v>248.00991300000001</c:v>
                </c:pt>
                <c:pt idx="34">
                  <c:v>253.38504699999999</c:v>
                </c:pt>
                <c:pt idx="35">
                  <c:v>256.83174300000002</c:v>
                </c:pt>
                <c:pt idx="36">
                  <c:v>262.17797200000001</c:v>
                </c:pt>
                <c:pt idx="37">
                  <c:v>269.20782100000002</c:v>
                </c:pt>
                <c:pt idx="38">
                  <c:v>273.91816299999999</c:v>
                </c:pt>
                <c:pt idx="39">
                  <c:v>278.05579699999998</c:v>
                </c:pt>
                <c:pt idx="40">
                  <c:v>283.29406499999999</c:v>
                </c:pt>
                <c:pt idx="41">
                  <c:v>288.56624599999998</c:v>
                </c:pt>
                <c:pt idx="42">
                  <c:v>293.41584499999999</c:v>
                </c:pt>
                <c:pt idx="43">
                  <c:v>298.02649200000002</c:v>
                </c:pt>
                <c:pt idx="44">
                  <c:v>303.22042299999998</c:v>
                </c:pt>
                <c:pt idx="45">
                  <c:v>307.978565</c:v>
                </c:pt>
                <c:pt idx="46">
                  <c:v>311.882295</c:v>
                </c:pt>
                <c:pt idx="47">
                  <c:v>315.90555799999998</c:v>
                </c:pt>
                <c:pt idx="48">
                  <c:v>320.70572700000002</c:v>
                </c:pt>
                <c:pt idx="49">
                  <c:v>325.60089299999999</c:v>
                </c:pt>
                <c:pt idx="50">
                  <c:v>330.149473</c:v>
                </c:pt>
                <c:pt idx="51">
                  <c:v>335.71932500000003</c:v>
                </c:pt>
                <c:pt idx="52">
                  <c:v>339.83462500000002</c:v>
                </c:pt>
                <c:pt idx="53">
                  <c:v>343.15627499999999</c:v>
                </c:pt>
                <c:pt idx="54">
                  <c:v>348.07853999999998</c:v>
                </c:pt>
                <c:pt idx="55">
                  <c:v>353.10729400000002</c:v>
                </c:pt>
                <c:pt idx="56">
                  <c:v>357.76207699999998</c:v>
                </c:pt>
                <c:pt idx="57">
                  <c:v>362.70900999999998</c:v>
                </c:pt>
                <c:pt idx="58">
                  <c:v>367.03743600000001</c:v>
                </c:pt>
                <c:pt idx="59">
                  <c:v>370.50182699999999</c:v>
                </c:pt>
                <c:pt idx="60">
                  <c:v>375.41217399999999</c:v>
                </c:pt>
                <c:pt idx="61">
                  <c:v>380.71007900000001</c:v>
                </c:pt>
                <c:pt idx="62">
                  <c:v>385.439618</c:v>
                </c:pt>
                <c:pt idx="63">
                  <c:v>389.97965699999997</c:v>
                </c:pt>
                <c:pt idx="64">
                  <c:v>394.54402700000003</c:v>
                </c:pt>
                <c:pt idx="65">
                  <c:v>398.49490700000001</c:v>
                </c:pt>
                <c:pt idx="66">
                  <c:v>403.22701799999999</c:v>
                </c:pt>
                <c:pt idx="67">
                  <c:v>407.96829200000002</c:v>
                </c:pt>
                <c:pt idx="68">
                  <c:v>412.81119100000001</c:v>
                </c:pt>
                <c:pt idx="69">
                  <c:v>416.99737299999998</c:v>
                </c:pt>
                <c:pt idx="70">
                  <c:v>420.629075</c:v>
                </c:pt>
                <c:pt idx="71">
                  <c:v>425.47064399999999</c:v>
                </c:pt>
                <c:pt idx="72">
                  <c:v>429.97111599999999</c:v>
                </c:pt>
                <c:pt idx="73">
                  <c:v>434.344336</c:v>
                </c:pt>
                <c:pt idx="74">
                  <c:v>439.81607600000001</c:v>
                </c:pt>
                <c:pt idx="75">
                  <c:v>443.54560800000002</c:v>
                </c:pt>
                <c:pt idx="76">
                  <c:v>447.00328400000001</c:v>
                </c:pt>
                <c:pt idx="77">
                  <c:v>452.15127200000001</c:v>
                </c:pt>
                <c:pt idx="78">
                  <c:v>456.36931099999998</c:v>
                </c:pt>
                <c:pt idx="79">
                  <c:v>460.20488</c:v>
                </c:pt>
                <c:pt idx="80">
                  <c:v>465.10504200000003</c:v>
                </c:pt>
                <c:pt idx="81">
                  <c:v>469.31238000000002</c:v>
                </c:pt>
                <c:pt idx="82">
                  <c:v>472.61820599999999</c:v>
                </c:pt>
                <c:pt idx="83">
                  <c:v>477.60927400000003</c:v>
                </c:pt>
                <c:pt idx="84">
                  <c:v>481.75545</c:v>
                </c:pt>
                <c:pt idx="85">
                  <c:v>485.35157900000002</c:v>
                </c:pt>
                <c:pt idx="86">
                  <c:v>489.55583200000001</c:v>
                </c:pt>
                <c:pt idx="87">
                  <c:v>493.66951699999998</c:v>
                </c:pt>
                <c:pt idx="88">
                  <c:v>498.30407400000001</c:v>
                </c:pt>
                <c:pt idx="89">
                  <c:v>501.30808999999999</c:v>
                </c:pt>
                <c:pt idx="90">
                  <c:v>505.80580200000003</c:v>
                </c:pt>
                <c:pt idx="91">
                  <c:v>510.38205299999998</c:v>
                </c:pt>
                <c:pt idx="92">
                  <c:v>514.07665399999996</c:v>
                </c:pt>
                <c:pt idx="93">
                  <c:v>517.851001</c:v>
                </c:pt>
                <c:pt idx="94">
                  <c:v>522.53876300000002</c:v>
                </c:pt>
                <c:pt idx="95">
                  <c:v>526.53019500000005</c:v>
                </c:pt>
                <c:pt idx="96">
                  <c:v>530.25222399999996</c:v>
                </c:pt>
                <c:pt idx="97">
                  <c:v>535.06019100000003</c:v>
                </c:pt>
                <c:pt idx="98">
                  <c:v>538.21219399999995</c:v>
                </c:pt>
                <c:pt idx="99">
                  <c:v>541.85271299999999</c:v>
                </c:pt>
                <c:pt idx="100">
                  <c:v>546.67549899999995</c:v>
                </c:pt>
                <c:pt idx="101">
                  <c:v>550.78989799999999</c:v>
                </c:pt>
                <c:pt idx="102">
                  <c:v>553.29326200000003</c:v>
                </c:pt>
                <c:pt idx="103">
                  <c:v>558.36630500000001</c:v>
                </c:pt>
                <c:pt idx="104">
                  <c:v>562.726586</c:v>
                </c:pt>
                <c:pt idx="105">
                  <c:v>566.21269800000005</c:v>
                </c:pt>
                <c:pt idx="106">
                  <c:v>570.11957500000005</c:v>
                </c:pt>
                <c:pt idx="107">
                  <c:v>574.14860199999998</c:v>
                </c:pt>
                <c:pt idx="108">
                  <c:v>578.02419299999997</c:v>
                </c:pt>
                <c:pt idx="109">
                  <c:v>581.47639800000002</c:v>
                </c:pt>
                <c:pt idx="110">
                  <c:v>586.24363800000003</c:v>
                </c:pt>
                <c:pt idx="111">
                  <c:v>591.04285400000003</c:v>
                </c:pt>
                <c:pt idx="112">
                  <c:v>594.66348900000003</c:v>
                </c:pt>
                <c:pt idx="113">
                  <c:v>598.29145700000004</c:v>
                </c:pt>
                <c:pt idx="114">
                  <c:v>601.88799800000004</c:v>
                </c:pt>
                <c:pt idx="115">
                  <c:v>605.19345999999996</c:v>
                </c:pt>
                <c:pt idx="116">
                  <c:v>609.65601000000004</c:v>
                </c:pt>
                <c:pt idx="117">
                  <c:v>613.35528599999998</c:v>
                </c:pt>
                <c:pt idx="118">
                  <c:v>617.87386100000003</c:v>
                </c:pt>
                <c:pt idx="119">
                  <c:v>621.29164300000002</c:v>
                </c:pt>
                <c:pt idx="120">
                  <c:v>624.82842700000003</c:v>
                </c:pt>
                <c:pt idx="121">
                  <c:v>629.06571699999995</c:v>
                </c:pt>
                <c:pt idx="122">
                  <c:v>632.76930000000004</c:v>
                </c:pt>
                <c:pt idx="123">
                  <c:v>636.24815799999999</c:v>
                </c:pt>
                <c:pt idx="124">
                  <c:v>640.742301</c:v>
                </c:pt>
                <c:pt idx="125">
                  <c:v>644.26897699999995</c:v>
                </c:pt>
                <c:pt idx="126">
                  <c:v>648.02833399999997</c:v>
                </c:pt>
                <c:pt idx="127">
                  <c:v>652.21347200000002</c:v>
                </c:pt>
                <c:pt idx="128">
                  <c:v>655.59516199999996</c:v>
                </c:pt>
                <c:pt idx="129">
                  <c:v>659.51766399999997</c:v>
                </c:pt>
                <c:pt idx="130">
                  <c:v>663.03786200000002</c:v>
                </c:pt>
                <c:pt idx="131">
                  <c:v>665.88959999999997</c:v>
                </c:pt>
                <c:pt idx="132">
                  <c:v>669.62334499999997</c:v>
                </c:pt>
                <c:pt idx="133">
                  <c:v>672.464111</c:v>
                </c:pt>
                <c:pt idx="134">
                  <c:v>676.33809299999996</c:v>
                </c:pt>
                <c:pt idx="135">
                  <c:v>680.07273699999996</c:v>
                </c:pt>
                <c:pt idx="136">
                  <c:v>684.09386099999995</c:v>
                </c:pt>
                <c:pt idx="137">
                  <c:v>687.10666300000003</c:v>
                </c:pt>
                <c:pt idx="138">
                  <c:v>690.55967099999998</c:v>
                </c:pt>
                <c:pt idx="139">
                  <c:v>694.72224300000005</c:v>
                </c:pt>
                <c:pt idx="140">
                  <c:v>698.33897300000001</c:v>
                </c:pt>
                <c:pt idx="141">
                  <c:v>702.32293700000002</c:v>
                </c:pt>
                <c:pt idx="142">
                  <c:v>705.969066</c:v>
                </c:pt>
                <c:pt idx="143">
                  <c:v>709.05690700000002</c:v>
                </c:pt>
                <c:pt idx="144">
                  <c:v>712.20455800000002</c:v>
                </c:pt>
                <c:pt idx="145">
                  <c:v>716.76302899999996</c:v>
                </c:pt>
                <c:pt idx="146">
                  <c:v>721.12929699999995</c:v>
                </c:pt>
                <c:pt idx="147">
                  <c:v>723.96469200000001</c:v>
                </c:pt>
                <c:pt idx="148">
                  <c:v>727.46945800000003</c:v>
                </c:pt>
                <c:pt idx="149">
                  <c:v>731.68719499999997</c:v>
                </c:pt>
                <c:pt idx="150">
                  <c:v>735.66830900000002</c:v>
                </c:pt>
                <c:pt idx="151">
                  <c:v>739.10211500000003</c:v>
                </c:pt>
                <c:pt idx="152">
                  <c:v>743.37764900000002</c:v>
                </c:pt>
                <c:pt idx="153">
                  <c:v>746.31635000000006</c:v>
                </c:pt>
                <c:pt idx="154">
                  <c:v>749.64689299999998</c:v>
                </c:pt>
                <c:pt idx="155">
                  <c:v>754.64347199999997</c:v>
                </c:pt>
                <c:pt idx="156">
                  <c:v>758.65857200000005</c:v>
                </c:pt>
                <c:pt idx="157">
                  <c:v>761.34710800000005</c:v>
                </c:pt>
                <c:pt idx="158">
                  <c:v>764.75251600000001</c:v>
                </c:pt>
                <c:pt idx="159">
                  <c:v>768.04541900000004</c:v>
                </c:pt>
                <c:pt idx="160">
                  <c:v>771.52768100000003</c:v>
                </c:pt>
                <c:pt idx="161">
                  <c:v>774.97154999999998</c:v>
                </c:pt>
                <c:pt idx="162">
                  <c:v>779.39349400000003</c:v>
                </c:pt>
                <c:pt idx="163">
                  <c:v>782.93432299999995</c:v>
                </c:pt>
                <c:pt idx="164">
                  <c:v>786.64175899999998</c:v>
                </c:pt>
                <c:pt idx="165">
                  <c:v>790.62003500000003</c:v>
                </c:pt>
                <c:pt idx="166">
                  <c:v>794.19307700000002</c:v>
                </c:pt>
                <c:pt idx="167">
                  <c:v>797.13518899999997</c:v>
                </c:pt>
                <c:pt idx="168">
                  <c:v>801.38017200000002</c:v>
                </c:pt>
                <c:pt idx="169">
                  <c:v>805.44284300000004</c:v>
                </c:pt>
                <c:pt idx="170">
                  <c:v>808.82307100000003</c:v>
                </c:pt>
                <c:pt idx="171">
                  <c:v>812.818262</c:v>
                </c:pt>
                <c:pt idx="172">
                  <c:v>815.87187200000005</c:v>
                </c:pt>
                <c:pt idx="173">
                  <c:v>820.01227900000004</c:v>
                </c:pt>
                <c:pt idx="174">
                  <c:v>824.06795999999997</c:v>
                </c:pt>
                <c:pt idx="175">
                  <c:v>828.75515399999995</c:v>
                </c:pt>
                <c:pt idx="176">
                  <c:v>832.82637899999997</c:v>
                </c:pt>
                <c:pt idx="177">
                  <c:v>835.80526699999996</c:v>
                </c:pt>
                <c:pt idx="178">
                  <c:v>840.35889699999996</c:v>
                </c:pt>
                <c:pt idx="179">
                  <c:v>844.25647600000002</c:v>
                </c:pt>
                <c:pt idx="180">
                  <c:v>847.99547900000005</c:v>
                </c:pt>
                <c:pt idx="181">
                  <c:v>852.38887799999998</c:v>
                </c:pt>
                <c:pt idx="182">
                  <c:v>856.03741300000002</c:v>
                </c:pt>
                <c:pt idx="183">
                  <c:v>859.72699699999998</c:v>
                </c:pt>
                <c:pt idx="184">
                  <c:v>863.68971099999999</c:v>
                </c:pt>
                <c:pt idx="185">
                  <c:v>867.18465000000003</c:v>
                </c:pt>
                <c:pt idx="186">
                  <c:v>871.43513099999996</c:v>
                </c:pt>
                <c:pt idx="187">
                  <c:v>875.30319199999997</c:v>
                </c:pt>
                <c:pt idx="188">
                  <c:v>879.38817100000006</c:v>
                </c:pt>
                <c:pt idx="189">
                  <c:v>882.79879900000003</c:v>
                </c:pt>
                <c:pt idx="190">
                  <c:v>886.29267200000004</c:v>
                </c:pt>
                <c:pt idx="191">
                  <c:v>889.72139700000002</c:v>
                </c:pt>
                <c:pt idx="192">
                  <c:v>894.67387399999996</c:v>
                </c:pt>
                <c:pt idx="193">
                  <c:v>898.50365299999999</c:v>
                </c:pt>
                <c:pt idx="194">
                  <c:v>903.51558299999999</c:v>
                </c:pt>
                <c:pt idx="195">
                  <c:v>907.75441499999999</c:v>
                </c:pt>
                <c:pt idx="196">
                  <c:v>910.764633</c:v>
                </c:pt>
                <c:pt idx="197">
                  <c:v>915.50608399999999</c:v>
                </c:pt>
                <c:pt idx="198">
                  <c:v>918.80862000000002</c:v>
                </c:pt>
                <c:pt idx="199">
                  <c:v>921.82581600000003</c:v>
                </c:pt>
                <c:pt idx="200">
                  <c:v>926.74584500000003</c:v>
                </c:pt>
                <c:pt idx="201">
                  <c:v>931.14651300000003</c:v>
                </c:pt>
                <c:pt idx="202">
                  <c:v>934.80386499999997</c:v>
                </c:pt>
                <c:pt idx="203">
                  <c:v>939.43329400000005</c:v>
                </c:pt>
                <c:pt idx="204">
                  <c:v>943.90790200000004</c:v>
                </c:pt>
                <c:pt idx="205">
                  <c:v>947.53131599999995</c:v>
                </c:pt>
                <c:pt idx="206">
                  <c:v>951.04812100000004</c:v>
                </c:pt>
                <c:pt idx="207">
                  <c:v>956.33596199999999</c:v>
                </c:pt>
                <c:pt idx="208">
                  <c:v>960.11318400000005</c:v>
                </c:pt>
                <c:pt idx="209">
                  <c:v>962.406924</c:v>
                </c:pt>
                <c:pt idx="210">
                  <c:v>966.62985200000003</c:v>
                </c:pt>
                <c:pt idx="211">
                  <c:v>971.07045700000003</c:v>
                </c:pt>
                <c:pt idx="212">
                  <c:v>974.11163299999998</c:v>
                </c:pt>
                <c:pt idx="213">
                  <c:v>978.69008899999994</c:v>
                </c:pt>
                <c:pt idx="214">
                  <c:v>983.26517100000001</c:v>
                </c:pt>
                <c:pt idx="215">
                  <c:v>986.36499900000001</c:v>
                </c:pt>
                <c:pt idx="216">
                  <c:v>989.29279599999995</c:v>
                </c:pt>
                <c:pt idx="217">
                  <c:v>993.79537600000003</c:v>
                </c:pt>
                <c:pt idx="218">
                  <c:v>997.61288200000001</c:v>
                </c:pt>
                <c:pt idx="219">
                  <c:v>1000.971137</c:v>
                </c:pt>
                <c:pt idx="220">
                  <c:v>1005.149515</c:v>
                </c:pt>
                <c:pt idx="221">
                  <c:v>1009.22096</c:v>
                </c:pt>
                <c:pt idx="222">
                  <c:v>1012.40895</c:v>
                </c:pt>
                <c:pt idx="223">
                  <c:v>1016.202701</c:v>
                </c:pt>
                <c:pt idx="224">
                  <c:v>1020.659092</c:v>
                </c:pt>
                <c:pt idx="225">
                  <c:v>1024.635565</c:v>
                </c:pt>
                <c:pt idx="226">
                  <c:v>1028.6820740000001</c:v>
                </c:pt>
                <c:pt idx="227">
                  <c:v>1032.99254</c:v>
                </c:pt>
                <c:pt idx="228">
                  <c:v>1036.7724069999999</c:v>
                </c:pt>
                <c:pt idx="229">
                  <c:v>1040.2665629999999</c:v>
                </c:pt>
                <c:pt idx="230">
                  <c:v>1044.2837280000001</c:v>
                </c:pt>
                <c:pt idx="231">
                  <c:v>1049.0173809999999</c:v>
                </c:pt>
                <c:pt idx="232">
                  <c:v>1052.5995089999999</c:v>
                </c:pt>
                <c:pt idx="233">
                  <c:v>1055.121132</c:v>
                </c:pt>
                <c:pt idx="234">
                  <c:v>1060.6005929999999</c:v>
                </c:pt>
                <c:pt idx="235">
                  <c:v>1064.286546</c:v>
                </c:pt>
                <c:pt idx="236">
                  <c:v>1066.2503850000001</c:v>
                </c:pt>
                <c:pt idx="237">
                  <c:v>1071.760213</c:v>
                </c:pt>
                <c:pt idx="238">
                  <c:v>1075.334656</c:v>
                </c:pt>
                <c:pt idx="239">
                  <c:v>1078.3746309999999</c:v>
                </c:pt>
                <c:pt idx="240">
                  <c:v>1083.081191</c:v>
                </c:pt>
                <c:pt idx="241">
                  <c:v>1087.024138</c:v>
                </c:pt>
                <c:pt idx="242">
                  <c:v>1090.0262170000001</c:v>
                </c:pt>
                <c:pt idx="243">
                  <c:v>1093.340604</c:v>
                </c:pt>
                <c:pt idx="244">
                  <c:v>1097.5023409999999</c:v>
                </c:pt>
                <c:pt idx="245">
                  <c:v>1101.566415</c:v>
                </c:pt>
                <c:pt idx="246">
                  <c:v>1105.539939</c:v>
                </c:pt>
                <c:pt idx="247">
                  <c:v>1109.4509370000001</c:v>
                </c:pt>
                <c:pt idx="248">
                  <c:v>1112.728893</c:v>
                </c:pt>
                <c:pt idx="249">
                  <c:v>1117.122171</c:v>
                </c:pt>
                <c:pt idx="250">
                  <c:v>1122.63185</c:v>
                </c:pt>
                <c:pt idx="251">
                  <c:v>1125.1570489999999</c:v>
                </c:pt>
                <c:pt idx="252">
                  <c:v>1129.0599709999999</c:v>
                </c:pt>
                <c:pt idx="253">
                  <c:v>1133.2162969999999</c:v>
                </c:pt>
                <c:pt idx="254">
                  <c:v>1137.0091769999999</c:v>
                </c:pt>
                <c:pt idx="255">
                  <c:v>1140.945363</c:v>
                </c:pt>
                <c:pt idx="256">
                  <c:v>1145.468202</c:v>
                </c:pt>
                <c:pt idx="257">
                  <c:v>1149.7682460000001</c:v>
                </c:pt>
                <c:pt idx="258">
                  <c:v>1153.0157369999999</c:v>
                </c:pt>
                <c:pt idx="259">
                  <c:v>1156.0898139999999</c:v>
                </c:pt>
                <c:pt idx="260">
                  <c:v>1162.73522</c:v>
                </c:pt>
                <c:pt idx="261">
                  <c:v>1166.42236</c:v>
                </c:pt>
                <c:pt idx="262">
                  <c:v>1168.6177949999999</c:v>
                </c:pt>
                <c:pt idx="263">
                  <c:v>1174.4400430000001</c:v>
                </c:pt>
                <c:pt idx="264">
                  <c:v>1178.0267980000001</c:v>
                </c:pt>
                <c:pt idx="265">
                  <c:v>1180.9628150000001</c:v>
                </c:pt>
                <c:pt idx="266">
                  <c:v>1185.194289</c:v>
                </c:pt>
                <c:pt idx="267">
                  <c:v>1190.1202060000001</c:v>
                </c:pt>
                <c:pt idx="268">
                  <c:v>1192.897477</c:v>
                </c:pt>
                <c:pt idx="269">
                  <c:v>1196.222919</c:v>
                </c:pt>
                <c:pt idx="270">
                  <c:v>1200.2939960000001</c:v>
                </c:pt>
                <c:pt idx="271">
                  <c:v>1204.3145</c:v>
                </c:pt>
                <c:pt idx="272">
                  <c:v>1207.4028310000001</c:v>
                </c:pt>
                <c:pt idx="273">
                  <c:v>1211.035173</c:v>
                </c:pt>
                <c:pt idx="274">
                  <c:v>1215.0739530000001</c:v>
                </c:pt>
                <c:pt idx="275">
                  <c:v>1219.094047</c:v>
                </c:pt>
                <c:pt idx="276">
                  <c:v>1223.8534010000001</c:v>
                </c:pt>
                <c:pt idx="277">
                  <c:v>1227.5404189999999</c:v>
                </c:pt>
                <c:pt idx="278">
                  <c:v>1230.80719</c:v>
                </c:pt>
                <c:pt idx="279">
                  <c:v>1234.691683</c:v>
                </c:pt>
                <c:pt idx="280">
                  <c:v>1239.089003</c:v>
                </c:pt>
                <c:pt idx="281">
                  <c:v>1241.921116</c:v>
                </c:pt>
                <c:pt idx="282">
                  <c:v>1245.4442180000001</c:v>
                </c:pt>
                <c:pt idx="283">
                  <c:v>1249.979296</c:v>
                </c:pt>
                <c:pt idx="284">
                  <c:v>1253.732407</c:v>
                </c:pt>
                <c:pt idx="285">
                  <c:v>1257.130498</c:v>
                </c:pt>
                <c:pt idx="286">
                  <c:v>1261.5350920000001</c:v>
                </c:pt>
                <c:pt idx="287">
                  <c:v>1265.7236579999999</c:v>
                </c:pt>
                <c:pt idx="288">
                  <c:v>1268.6505199999999</c:v>
                </c:pt>
                <c:pt idx="289">
                  <c:v>1274.5428810000001</c:v>
                </c:pt>
                <c:pt idx="290">
                  <c:v>1279.5820369999999</c:v>
                </c:pt>
                <c:pt idx="291">
                  <c:v>1282.0583959999999</c:v>
                </c:pt>
                <c:pt idx="292">
                  <c:v>1284.9075110000001</c:v>
                </c:pt>
                <c:pt idx="293">
                  <c:v>1289.79411</c:v>
                </c:pt>
                <c:pt idx="294">
                  <c:v>1293.304707</c:v>
                </c:pt>
                <c:pt idx="295">
                  <c:v>1296.155638</c:v>
                </c:pt>
                <c:pt idx="296">
                  <c:v>1300.3383819999999</c:v>
                </c:pt>
                <c:pt idx="297">
                  <c:v>1303.9584010000001</c:v>
                </c:pt>
                <c:pt idx="298">
                  <c:v>1307.6959400000001</c:v>
                </c:pt>
                <c:pt idx="299">
                  <c:v>1312.530929</c:v>
                </c:pt>
                <c:pt idx="300">
                  <c:v>1316.4252710000001</c:v>
                </c:pt>
                <c:pt idx="301">
                  <c:v>1319.1281019999999</c:v>
                </c:pt>
                <c:pt idx="302">
                  <c:v>1322.819759</c:v>
                </c:pt>
                <c:pt idx="303">
                  <c:v>1327.5990770000001</c:v>
                </c:pt>
                <c:pt idx="304">
                  <c:v>1331.2358630000001</c:v>
                </c:pt>
                <c:pt idx="305">
                  <c:v>1333.8893089999999</c:v>
                </c:pt>
                <c:pt idx="306">
                  <c:v>1337.5551909999999</c:v>
                </c:pt>
                <c:pt idx="307">
                  <c:v>1341.6929259999999</c:v>
                </c:pt>
                <c:pt idx="308">
                  <c:v>1345.2575409999999</c:v>
                </c:pt>
                <c:pt idx="309">
                  <c:v>1349.1460480000001</c:v>
                </c:pt>
                <c:pt idx="310">
                  <c:v>1352.679609</c:v>
                </c:pt>
                <c:pt idx="311">
                  <c:v>1356.514103</c:v>
                </c:pt>
                <c:pt idx="312">
                  <c:v>1360.602445</c:v>
                </c:pt>
                <c:pt idx="313">
                  <c:v>1365.174874</c:v>
                </c:pt>
                <c:pt idx="314">
                  <c:v>1367.983187</c:v>
                </c:pt>
                <c:pt idx="315">
                  <c:v>1372.353873</c:v>
                </c:pt>
                <c:pt idx="316">
                  <c:v>1376.1636900000001</c:v>
                </c:pt>
                <c:pt idx="317">
                  <c:v>1379.349483</c:v>
                </c:pt>
                <c:pt idx="318">
                  <c:v>1383.100422</c:v>
                </c:pt>
                <c:pt idx="319">
                  <c:v>1387.4853009999999</c:v>
                </c:pt>
                <c:pt idx="320">
                  <c:v>1390.8353970000001</c:v>
                </c:pt>
                <c:pt idx="321">
                  <c:v>1393.923407</c:v>
                </c:pt>
                <c:pt idx="322">
                  <c:v>1398.754459</c:v>
                </c:pt>
                <c:pt idx="323">
                  <c:v>1402.4556459999999</c:v>
                </c:pt>
                <c:pt idx="324">
                  <c:v>1404.985289</c:v>
                </c:pt>
                <c:pt idx="325">
                  <c:v>1408.4643840000001</c:v>
                </c:pt>
                <c:pt idx="326">
                  <c:v>1412.863427</c:v>
                </c:pt>
                <c:pt idx="327">
                  <c:v>1416.2901770000001</c:v>
                </c:pt>
                <c:pt idx="328">
                  <c:v>1420.4999049999999</c:v>
                </c:pt>
                <c:pt idx="329">
                  <c:v>1424.870392</c:v>
                </c:pt>
                <c:pt idx="330">
                  <c:v>1427.8248309999999</c:v>
                </c:pt>
                <c:pt idx="331">
                  <c:v>1431.2447340000001</c:v>
                </c:pt>
                <c:pt idx="332">
                  <c:v>1434.931047</c:v>
                </c:pt>
                <c:pt idx="333">
                  <c:v>1438.684448</c:v>
                </c:pt>
                <c:pt idx="334">
                  <c:v>1442.3242660000001</c:v>
                </c:pt>
                <c:pt idx="335">
                  <c:v>1446.28926</c:v>
                </c:pt>
                <c:pt idx="336">
                  <c:v>1449.922773</c:v>
                </c:pt>
                <c:pt idx="337">
                  <c:v>1452.384881</c:v>
                </c:pt>
                <c:pt idx="338">
                  <c:v>1456.221129</c:v>
                </c:pt>
                <c:pt idx="339">
                  <c:v>1460.466007</c:v>
                </c:pt>
                <c:pt idx="340">
                  <c:v>1463.7698869999999</c:v>
                </c:pt>
                <c:pt idx="341">
                  <c:v>1467.728173</c:v>
                </c:pt>
                <c:pt idx="342">
                  <c:v>1471.612543</c:v>
                </c:pt>
                <c:pt idx="343">
                  <c:v>1474.4282390000001</c:v>
                </c:pt>
                <c:pt idx="344">
                  <c:v>1478.565194</c:v>
                </c:pt>
                <c:pt idx="345">
                  <c:v>1482.5095349999999</c:v>
                </c:pt>
                <c:pt idx="346">
                  <c:v>1486.484205</c:v>
                </c:pt>
                <c:pt idx="347">
                  <c:v>1489.3625589999999</c:v>
                </c:pt>
                <c:pt idx="348">
                  <c:v>1492.6821480000001</c:v>
                </c:pt>
                <c:pt idx="349">
                  <c:v>1497.7914020000001</c:v>
                </c:pt>
                <c:pt idx="350">
                  <c:v>1501.553617</c:v>
                </c:pt>
                <c:pt idx="351">
                  <c:v>1504.8286049999999</c:v>
                </c:pt>
                <c:pt idx="352">
                  <c:v>1508.4751020000001</c:v>
                </c:pt>
                <c:pt idx="353">
                  <c:v>1512.310264</c:v>
                </c:pt>
                <c:pt idx="354">
                  <c:v>1515.284993</c:v>
                </c:pt>
                <c:pt idx="355">
                  <c:v>1520.303326</c:v>
                </c:pt>
                <c:pt idx="356">
                  <c:v>1524.6686199999999</c:v>
                </c:pt>
                <c:pt idx="357">
                  <c:v>1527.849093</c:v>
                </c:pt>
                <c:pt idx="358">
                  <c:v>1531.2664070000001</c:v>
                </c:pt>
                <c:pt idx="359">
                  <c:v>1535.8853859999999</c:v>
                </c:pt>
                <c:pt idx="360">
                  <c:v>1539.2660410000001</c:v>
                </c:pt>
                <c:pt idx="361">
                  <c:v>1542.442552</c:v>
                </c:pt>
                <c:pt idx="362">
                  <c:v>1547.3149309999999</c:v>
                </c:pt>
                <c:pt idx="363">
                  <c:v>1551.5455529999999</c:v>
                </c:pt>
                <c:pt idx="364">
                  <c:v>1554.2237660000001</c:v>
                </c:pt>
                <c:pt idx="365">
                  <c:v>1557.069962</c:v>
                </c:pt>
                <c:pt idx="366">
                  <c:v>1561.3694829999999</c:v>
                </c:pt>
                <c:pt idx="367">
                  <c:v>1564.092977</c:v>
                </c:pt>
                <c:pt idx="368">
                  <c:v>1567.3398440000001</c:v>
                </c:pt>
                <c:pt idx="369">
                  <c:v>1571.7972520000001</c:v>
                </c:pt>
                <c:pt idx="370">
                  <c:v>1575.3187029999999</c:v>
                </c:pt>
                <c:pt idx="371">
                  <c:v>1578.06339</c:v>
                </c:pt>
                <c:pt idx="372">
                  <c:v>1581.9102459999999</c:v>
                </c:pt>
                <c:pt idx="373">
                  <c:v>1585.880232</c:v>
                </c:pt>
                <c:pt idx="374">
                  <c:v>1589.9255450000001</c:v>
                </c:pt>
                <c:pt idx="375">
                  <c:v>1594.012573</c:v>
                </c:pt>
                <c:pt idx="376">
                  <c:v>1597.429817</c:v>
                </c:pt>
                <c:pt idx="377">
                  <c:v>1600.630586</c:v>
                </c:pt>
                <c:pt idx="378">
                  <c:v>1604.3478689999999</c:v>
                </c:pt>
                <c:pt idx="379">
                  <c:v>1607.6773089999999</c:v>
                </c:pt>
                <c:pt idx="380">
                  <c:v>1611.387174</c:v>
                </c:pt>
                <c:pt idx="381">
                  <c:v>1615.435894</c:v>
                </c:pt>
                <c:pt idx="382">
                  <c:v>1619.927295</c:v>
                </c:pt>
                <c:pt idx="383">
                  <c:v>1622.8358009999999</c:v>
                </c:pt>
                <c:pt idx="384">
                  <c:v>1626.493172</c:v>
                </c:pt>
                <c:pt idx="385">
                  <c:v>1630.4926800000001</c:v>
                </c:pt>
                <c:pt idx="386">
                  <c:v>1634.6937869999999</c:v>
                </c:pt>
                <c:pt idx="387">
                  <c:v>1637.700836</c:v>
                </c:pt>
                <c:pt idx="388">
                  <c:v>1641.8633890000001</c:v>
                </c:pt>
                <c:pt idx="389">
                  <c:v>1646.1615810000001</c:v>
                </c:pt>
                <c:pt idx="390">
                  <c:v>1649.2951869999999</c:v>
                </c:pt>
                <c:pt idx="391">
                  <c:v>1653.0443990000001</c:v>
                </c:pt>
                <c:pt idx="392">
                  <c:v>1657.271755</c:v>
                </c:pt>
                <c:pt idx="393">
                  <c:v>1660.9199020000001</c:v>
                </c:pt>
                <c:pt idx="394">
                  <c:v>1664.369496</c:v>
                </c:pt>
                <c:pt idx="395">
                  <c:v>1668.636252</c:v>
                </c:pt>
                <c:pt idx="396">
                  <c:v>1672.434679</c:v>
                </c:pt>
                <c:pt idx="397">
                  <c:v>1676.293891</c:v>
                </c:pt>
                <c:pt idx="398">
                  <c:v>1679.4687240000001</c:v>
                </c:pt>
                <c:pt idx="399">
                  <c:v>1683.2243960000001</c:v>
                </c:pt>
                <c:pt idx="400">
                  <c:v>1687.554795</c:v>
                </c:pt>
                <c:pt idx="401">
                  <c:v>1738.25478</c:v>
                </c:pt>
                <c:pt idx="402">
                  <c:v>1736.9990499999999</c:v>
                </c:pt>
                <c:pt idx="403">
                  <c:v>1735.4737970000001</c:v>
                </c:pt>
                <c:pt idx="404">
                  <c:v>1733.9798929999999</c:v>
                </c:pt>
                <c:pt idx="405">
                  <c:v>1732.511111</c:v>
                </c:pt>
                <c:pt idx="406">
                  <c:v>1730.039002</c:v>
                </c:pt>
                <c:pt idx="407">
                  <c:v>1728.0562629999999</c:v>
                </c:pt>
                <c:pt idx="408">
                  <c:v>1726.854654</c:v>
                </c:pt>
                <c:pt idx="409">
                  <c:v>1724.165291</c:v>
                </c:pt>
                <c:pt idx="410">
                  <c:v>1721.830504</c:v>
                </c:pt>
                <c:pt idx="411">
                  <c:v>1720.8653119999999</c:v>
                </c:pt>
                <c:pt idx="412">
                  <c:v>1718.3737550000001</c:v>
                </c:pt>
                <c:pt idx="413">
                  <c:v>1715.983383</c:v>
                </c:pt>
                <c:pt idx="414">
                  <c:v>1714.850684</c:v>
                </c:pt>
                <c:pt idx="415">
                  <c:v>1713.814447</c:v>
                </c:pt>
                <c:pt idx="416">
                  <c:v>1711.03217</c:v>
                </c:pt>
                <c:pt idx="417">
                  <c:v>1709.1151589999999</c:v>
                </c:pt>
                <c:pt idx="418">
                  <c:v>1707.3624629999999</c:v>
                </c:pt>
                <c:pt idx="419">
                  <c:v>1704.9783629999999</c:v>
                </c:pt>
                <c:pt idx="420">
                  <c:v>1702.6311250000001</c:v>
                </c:pt>
                <c:pt idx="421">
                  <c:v>1701.109254</c:v>
                </c:pt>
                <c:pt idx="422">
                  <c:v>1699.3580260000001</c:v>
                </c:pt>
                <c:pt idx="423">
                  <c:v>1696.9287979999999</c:v>
                </c:pt>
                <c:pt idx="424">
                  <c:v>1695.1985549999999</c:v>
                </c:pt>
                <c:pt idx="425">
                  <c:v>1693.1500329999999</c:v>
                </c:pt>
                <c:pt idx="426">
                  <c:v>1690.6269460000001</c:v>
                </c:pt>
                <c:pt idx="427">
                  <c:v>1689.0103570000001</c:v>
                </c:pt>
                <c:pt idx="428">
                  <c:v>1687.374863</c:v>
                </c:pt>
                <c:pt idx="429">
                  <c:v>1685.369976</c:v>
                </c:pt>
                <c:pt idx="430">
                  <c:v>1683.509266</c:v>
                </c:pt>
                <c:pt idx="431">
                  <c:v>1681.6695729999999</c:v>
                </c:pt>
                <c:pt idx="432">
                  <c:v>1679.2313039999999</c:v>
                </c:pt>
                <c:pt idx="433">
                  <c:v>1677.397659</c:v>
                </c:pt>
                <c:pt idx="434">
                  <c:v>1675.749787</c:v>
                </c:pt>
                <c:pt idx="435">
                  <c:v>1673.0639040000001</c:v>
                </c:pt>
                <c:pt idx="436">
                  <c:v>1671.3508939999999</c:v>
                </c:pt>
                <c:pt idx="437">
                  <c:v>1668.958889</c:v>
                </c:pt>
                <c:pt idx="438">
                  <c:v>1667.1341620000001</c:v>
                </c:pt>
                <c:pt idx="439">
                  <c:v>1664.712256</c:v>
                </c:pt>
                <c:pt idx="440">
                  <c:v>1663.0049779999999</c:v>
                </c:pt>
                <c:pt idx="441">
                  <c:v>1660.9823739999999</c:v>
                </c:pt>
                <c:pt idx="442">
                  <c:v>1658.775513</c:v>
                </c:pt>
                <c:pt idx="443">
                  <c:v>1657.6136100000001</c:v>
                </c:pt>
                <c:pt idx="444">
                  <c:v>1655.5187619999999</c:v>
                </c:pt>
                <c:pt idx="445">
                  <c:v>1653.0080829999999</c:v>
                </c:pt>
                <c:pt idx="446">
                  <c:v>1651.551504</c:v>
                </c:pt>
                <c:pt idx="447">
                  <c:v>1649.616865</c:v>
                </c:pt>
                <c:pt idx="448">
                  <c:v>1647.2115429999999</c:v>
                </c:pt>
                <c:pt idx="449">
                  <c:v>1645.378864</c:v>
                </c:pt>
                <c:pt idx="450">
                  <c:v>1643.3229899999999</c:v>
                </c:pt>
                <c:pt idx="451">
                  <c:v>1641.249133</c:v>
                </c:pt>
                <c:pt idx="452">
                  <c:v>1638.9218269999999</c:v>
                </c:pt>
                <c:pt idx="453">
                  <c:v>1636.529346</c:v>
                </c:pt>
                <c:pt idx="454">
                  <c:v>1634.797286</c:v>
                </c:pt>
                <c:pt idx="455">
                  <c:v>1632.260792</c:v>
                </c:pt>
                <c:pt idx="456">
                  <c:v>1630.445097</c:v>
                </c:pt>
                <c:pt idx="457">
                  <c:v>1627.9711259999999</c:v>
                </c:pt>
                <c:pt idx="458">
                  <c:v>1625.7878250000001</c:v>
                </c:pt>
                <c:pt idx="459">
                  <c:v>1623.3591349999999</c:v>
                </c:pt>
                <c:pt idx="460">
                  <c:v>1620.9278979999999</c:v>
                </c:pt>
                <c:pt idx="461">
                  <c:v>1618.7343350000001</c:v>
                </c:pt>
                <c:pt idx="462">
                  <c:v>1615.9282639999999</c:v>
                </c:pt>
                <c:pt idx="463">
                  <c:v>1614.223911</c:v>
                </c:pt>
                <c:pt idx="464">
                  <c:v>1612.070455</c:v>
                </c:pt>
                <c:pt idx="465">
                  <c:v>1609.7873830000001</c:v>
                </c:pt>
                <c:pt idx="466">
                  <c:v>1607.4895770000001</c:v>
                </c:pt>
                <c:pt idx="467">
                  <c:v>1605.828667</c:v>
                </c:pt>
                <c:pt idx="468">
                  <c:v>1603.0782799999999</c:v>
                </c:pt>
                <c:pt idx="469">
                  <c:v>1600.6041760000001</c:v>
                </c:pt>
                <c:pt idx="470">
                  <c:v>1598.454322</c:v>
                </c:pt>
                <c:pt idx="471">
                  <c:v>1595.865869</c:v>
                </c:pt>
                <c:pt idx="472">
                  <c:v>1593.0370049999999</c:v>
                </c:pt>
                <c:pt idx="473">
                  <c:v>1591.2316290000001</c:v>
                </c:pt>
                <c:pt idx="474">
                  <c:v>1589.141453</c:v>
                </c:pt>
                <c:pt idx="475">
                  <c:v>1586.1553080000001</c:v>
                </c:pt>
                <c:pt idx="476">
                  <c:v>1584.083656</c:v>
                </c:pt>
                <c:pt idx="477">
                  <c:v>1581.7878519999999</c:v>
                </c:pt>
                <c:pt idx="478">
                  <c:v>1579.1678019999999</c:v>
                </c:pt>
                <c:pt idx="479">
                  <c:v>1576.5798749999999</c:v>
                </c:pt>
                <c:pt idx="480">
                  <c:v>1574.638391</c:v>
                </c:pt>
                <c:pt idx="481">
                  <c:v>1572.340946</c:v>
                </c:pt>
                <c:pt idx="482">
                  <c:v>1569.2863130000001</c:v>
                </c:pt>
                <c:pt idx="483">
                  <c:v>1567.482804</c:v>
                </c:pt>
                <c:pt idx="484">
                  <c:v>1565.1629559999999</c:v>
                </c:pt>
                <c:pt idx="485">
                  <c:v>1562.0007439999999</c:v>
                </c:pt>
                <c:pt idx="486">
                  <c:v>1559.427533</c:v>
                </c:pt>
                <c:pt idx="487">
                  <c:v>1557.994085</c:v>
                </c:pt>
                <c:pt idx="488">
                  <c:v>1554.2210669999999</c:v>
                </c:pt>
                <c:pt idx="489">
                  <c:v>1551.6346060000001</c:v>
                </c:pt>
                <c:pt idx="490">
                  <c:v>1549.9125469999999</c:v>
                </c:pt>
                <c:pt idx="491">
                  <c:v>1547.2179860000001</c:v>
                </c:pt>
                <c:pt idx="492">
                  <c:v>1544.8029839999999</c:v>
                </c:pt>
                <c:pt idx="493">
                  <c:v>1542.5392629999999</c:v>
                </c:pt>
                <c:pt idx="494">
                  <c:v>1539.3409529999999</c:v>
                </c:pt>
                <c:pt idx="495">
                  <c:v>1536.2587249999999</c:v>
                </c:pt>
                <c:pt idx="496">
                  <c:v>1534.7048130000001</c:v>
                </c:pt>
                <c:pt idx="497">
                  <c:v>1531.954925</c:v>
                </c:pt>
                <c:pt idx="498">
                  <c:v>1528.9121740000001</c:v>
                </c:pt>
                <c:pt idx="499">
                  <c:v>1526.2716620000001</c:v>
                </c:pt>
                <c:pt idx="500">
                  <c:v>1524.4713260000001</c:v>
                </c:pt>
                <c:pt idx="501">
                  <c:v>1521.195833</c:v>
                </c:pt>
                <c:pt idx="502">
                  <c:v>1518.8025379999999</c:v>
                </c:pt>
                <c:pt idx="503">
                  <c:v>1516.7485750000001</c:v>
                </c:pt>
                <c:pt idx="504">
                  <c:v>1513.5928409999999</c:v>
                </c:pt>
                <c:pt idx="505">
                  <c:v>1510.8262649999999</c:v>
                </c:pt>
                <c:pt idx="506">
                  <c:v>1508.8407669999999</c:v>
                </c:pt>
                <c:pt idx="507">
                  <c:v>1506.0888399999999</c:v>
                </c:pt>
                <c:pt idx="508">
                  <c:v>1503.1665149999999</c:v>
                </c:pt>
                <c:pt idx="509">
                  <c:v>1500.6262489999999</c:v>
                </c:pt>
                <c:pt idx="510">
                  <c:v>1498.129048</c:v>
                </c:pt>
                <c:pt idx="511">
                  <c:v>1495.3286479999999</c:v>
                </c:pt>
                <c:pt idx="512">
                  <c:v>1492.2037969999999</c:v>
                </c:pt>
                <c:pt idx="513">
                  <c:v>1489.870445</c:v>
                </c:pt>
                <c:pt idx="514">
                  <c:v>1486.9059239999999</c:v>
                </c:pt>
                <c:pt idx="515">
                  <c:v>1484.0810409999999</c:v>
                </c:pt>
                <c:pt idx="516">
                  <c:v>1481.5080840000001</c:v>
                </c:pt>
                <c:pt idx="517">
                  <c:v>1479.0823760000001</c:v>
                </c:pt>
                <c:pt idx="518">
                  <c:v>1476.0546509999999</c:v>
                </c:pt>
                <c:pt idx="519">
                  <c:v>1473.2535009999999</c:v>
                </c:pt>
                <c:pt idx="520">
                  <c:v>1471.4558810000001</c:v>
                </c:pt>
                <c:pt idx="521">
                  <c:v>1468.6551300000001</c:v>
                </c:pt>
                <c:pt idx="522">
                  <c:v>1466.081627</c:v>
                </c:pt>
                <c:pt idx="523">
                  <c:v>1462.9173599999999</c:v>
                </c:pt>
                <c:pt idx="524">
                  <c:v>1460.343226</c:v>
                </c:pt>
                <c:pt idx="525">
                  <c:v>1457.3449149999999</c:v>
                </c:pt>
                <c:pt idx="526">
                  <c:v>1454.5197370000001</c:v>
                </c:pt>
                <c:pt idx="527">
                  <c:v>1452.6488859999999</c:v>
                </c:pt>
                <c:pt idx="528">
                  <c:v>1449.547548</c:v>
                </c:pt>
                <c:pt idx="529">
                  <c:v>1446.734917</c:v>
                </c:pt>
                <c:pt idx="530">
                  <c:v>1444.998319</c:v>
                </c:pt>
                <c:pt idx="531">
                  <c:v>1442.3604339999999</c:v>
                </c:pt>
                <c:pt idx="532">
                  <c:v>1439.0687820000001</c:v>
                </c:pt>
                <c:pt idx="533">
                  <c:v>1437.2144969999999</c:v>
                </c:pt>
                <c:pt idx="534">
                  <c:v>1435.169038</c:v>
                </c:pt>
                <c:pt idx="535">
                  <c:v>1432.0153760000001</c:v>
                </c:pt>
                <c:pt idx="536">
                  <c:v>1428.836585</c:v>
                </c:pt>
                <c:pt idx="537">
                  <c:v>1426.4357170000001</c:v>
                </c:pt>
                <c:pt idx="538">
                  <c:v>1423.740906</c:v>
                </c:pt>
                <c:pt idx="539">
                  <c:v>1421.0488580000001</c:v>
                </c:pt>
                <c:pt idx="540">
                  <c:v>1418.7538259999999</c:v>
                </c:pt>
                <c:pt idx="541">
                  <c:v>1415.781956</c:v>
                </c:pt>
                <c:pt idx="542">
                  <c:v>1412.543735</c:v>
                </c:pt>
                <c:pt idx="543">
                  <c:v>1410.202538</c:v>
                </c:pt>
                <c:pt idx="544">
                  <c:v>1408.3121080000001</c:v>
                </c:pt>
                <c:pt idx="545">
                  <c:v>1405.039863</c:v>
                </c:pt>
                <c:pt idx="546">
                  <c:v>1402.455737</c:v>
                </c:pt>
                <c:pt idx="547">
                  <c:v>1400.0095470000001</c:v>
                </c:pt>
                <c:pt idx="548">
                  <c:v>1396.4651670000001</c:v>
                </c:pt>
                <c:pt idx="549">
                  <c:v>1393.7135659999999</c:v>
                </c:pt>
                <c:pt idx="550">
                  <c:v>1392.0176080000001</c:v>
                </c:pt>
                <c:pt idx="551">
                  <c:v>1388.672356</c:v>
                </c:pt>
                <c:pt idx="552">
                  <c:v>1385.819976</c:v>
                </c:pt>
                <c:pt idx="553">
                  <c:v>1383.5361399999999</c:v>
                </c:pt>
                <c:pt idx="554">
                  <c:v>1380.304799</c:v>
                </c:pt>
                <c:pt idx="555">
                  <c:v>1377.023138</c:v>
                </c:pt>
                <c:pt idx="556">
                  <c:v>1374.746392</c:v>
                </c:pt>
                <c:pt idx="557">
                  <c:v>1371.9015010000001</c:v>
                </c:pt>
                <c:pt idx="558">
                  <c:v>1368.4781290000001</c:v>
                </c:pt>
                <c:pt idx="559">
                  <c:v>1366.521831</c:v>
                </c:pt>
                <c:pt idx="560">
                  <c:v>1363.8490879999999</c:v>
                </c:pt>
                <c:pt idx="561">
                  <c:v>1360.963808</c:v>
                </c:pt>
                <c:pt idx="562">
                  <c:v>1357.8783120000001</c:v>
                </c:pt>
                <c:pt idx="563">
                  <c:v>1355.3404069999999</c:v>
                </c:pt>
                <c:pt idx="564">
                  <c:v>1351.5585229999999</c:v>
                </c:pt>
                <c:pt idx="565">
                  <c:v>1348.925301</c:v>
                </c:pt>
                <c:pt idx="566">
                  <c:v>1346.3509550000001</c:v>
                </c:pt>
                <c:pt idx="567">
                  <c:v>1343.29007</c:v>
                </c:pt>
                <c:pt idx="568">
                  <c:v>1339.6966649999999</c:v>
                </c:pt>
                <c:pt idx="569">
                  <c:v>1337.5587169999999</c:v>
                </c:pt>
                <c:pt idx="570">
                  <c:v>1334.3408549999999</c:v>
                </c:pt>
                <c:pt idx="571">
                  <c:v>1330.9575990000001</c:v>
                </c:pt>
                <c:pt idx="572">
                  <c:v>1328.595329</c:v>
                </c:pt>
                <c:pt idx="573">
                  <c:v>1326.2930180000001</c:v>
                </c:pt>
                <c:pt idx="574">
                  <c:v>1322.4864930000001</c:v>
                </c:pt>
                <c:pt idx="575">
                  <c:v>1319.3947069999999</c:v>
                </c:pt>
                <c:pt idx="576">
                  <c:v>1316.990638</c:v>
                </c:pt>
                <c:pt idx="577">
                  <c:v>1313.0283850000001</c:v>
                </c:pt>
                <c:pt idx="578">
                  <c:v>1310.084263</c:v>
                </c:pt>
                <c:pt idx="579">
                  <c:v>1308.318589</c:v>
                </c:pt>
                <c:pt idx="580">
                  <c:v>1304.1865459999999</c:v>
                </c:pt>
                <c:pt idx="581">
                  <c:v>1300.636195</c:v>
                </c:pt>
                <c:pt idx="582">
                  <c:v>1298.80242</c:v>
                </c:pt>
                <c:pt idx="583">
                  <c:v>1295.9037559999999</c:v>
                </c:pt>
                <c:pt idx="584">
                  <c:v>1292.3441829999999</c:v>
                </c:pt>
                <c:pt idx="585">
                  <c:v>1290.135601</c:v>
                </c:pt>
                <c:pt idx="586">
                  <c:v>1287.6016520000001</c:v>
                </c:pt>
                <c:pt idx="587">
                  <c:v>1283.418525</c:v>
                </c:pt>
                <c:pt idx="588">
                  <c:v>1280.4821179999999</c:v>
                </c:pt>
                <c:pt idx="589">
                  <c:v>1277.541982</c:v>
                </c:pt>
                <c:pt idx="590">
                  <c:v>1274.4903079999999</c:v>
                </c:pt>
                <c:pt idx="591">
                  <c:v>1271.3793680000001</c:v>
                </c:pt>
                <c:pt idx="592">
                  <c:v>1269.2267220000001</c:v>
                </c:pt>
                <c:pt idx="593">
                  <c:v>1265.3259419999999</c:v>
                </c:pt>
                <c:pt idx="594">
                  <c:v>1261.6863370000001</c:v>
                </c:pt>
                <c:pt idx="595">
                  <c:v>1259.2271049999999</c:v>
                </c:pt>
                <c:pt idx="596">
                  <c:v>1256.556159</c:v>
                </c:pt>
                <c:pt idx="597">
                  <c:v>1252.8704029999999</c:v>
                </c:pt>
                <c:pt idx="598">
                  <c:v>1250.456637</c:v>
                </c:pt>
                <c:pt idx="599">
                  <c:v>1246.4409129999999</c:v>
                </c:pt>
                <c:pt idx="600">
                  <c:v>1242.489206</c:v>
                </c:pt>
                <c:pt idx="601">
                  <c:v>1240.015398</c:v>
                </c:pt>
                <c:pt idx="602">
                  <c:v>1237.2660490000001</c:v>
                </c:pt>
                <c:pt idx="603">
                  <c:v>1233.116702</c:v>
                </c:pt>
                <c:pt idx="604">
                  <c:v>1229.946459</c:v>
                </c:pt>
                <c:pt idx="605">
                  <c:v>1227.007564</c:v>
                </c:pt>
                <c:pt idx="606">
                  <c:v>1222.892983</c:v>
                </c:pt>
                <c:pt idx="607">
                  <c:v>1220.4774649999999</c:v>
                </c:pt>
                <c:pt idx="608">
                  <c:v>1217.7819609999999</c:v>
                </c:pt>
                <c:pt idx="609">
                  <c:v>1214.1275840000001</c:v>
                </c:pt>
                <c:pt idx="610">
                  <c:v>1210.6308819999999</c:v>
                </c:pt>
                <c:pt idx="611">
                  <c:v>1208.3964209999999</c:v>
                </c:pt>
                <c:pt idx="612">
                  <c:v>1204.588563</c:v>
                </c:pt>
                <c:pt idx="613">
                  <c:v>1200.76503</c:v>
                </c:pt>
                <c:pt idx="614">
                  <c:v>1197.7027129999999</c:v>
                </c:pt>
                <c:pt idx="615">
                  <c:v>1193.966743</c:v>
                </c:pt>
                <c:pt idx="616">
                  <c:v>1190.6929210000001</c:v>
                </c:pt>
                <c:pt idx="617">
                  <c:v>1187.3298990000001</c:v>
                </c:pt>
                <c:pt idx="618">
                  <c:v>1184.56322</c:v>
                </c:pt>
                <c:pt idx="619">
                  <c:v>1180.941321</c:v>
                </c:pt>
                <c:pt idx="620">
                  <c:v>1177.4680370000001</c:v>
                </c:pt>
                <c:pt idx="621">
                  <c:v>1174.483512</c:v>
                </c:pt>
                <c:pt idx="622">
                  <c:v>1170.8280500000001</c:v>
                </c:pt>
                <c:pt idx="623">
                  <c:v>1167.7549309999999</c:v>
                </c:pt>
                <c:pt idx="624">
                  <c:v>1164.2028299999999</c:v>
                </c:pt>
                <c:pt idx="625">
                  <c:v>1161.555067</c:v>
                </c:pt>
                <c:pt idx="626">
                  <c:v>1156.9833490000001</c:v>
                </c:pt>
                <c:pt idx="627">
                  <c:v>1153.6857950000001</c:v>
                </c:pt>
                <c:pt idx="628">
                  <c:v>1150.761845</c:v>
                </c:pt>
                <c:pt idx="629">
                  <c:v>1147.185538</c:v>
                </c:pt>
                <c:pt idx="630">
                  <c:v>1143.3984439999999</c:v>
                </c:pt>
                <c:pt idx="631">
                  <c:v>1140.3215849999999</c:v>
                </c:pt>
                <c:pt idx="632">
                  <c:v>1137.279646</c:v>
                </c:pt>
                <c:pt idx="633">
                  <c:v>1133.149649</c:v>
                </c:pt>
                <c:pt idx="634">
                  <c:v>1130.18994</c:v>
                </c:pt>
                <c:pt idx="635">
                  <c:v>1126.604644</c:v>
                </c:pt>
                <c:pt idx="636">
                  <c:v>1122.814339</c:v>
                </c:pt>
                <c:pt idx="637">
                  <c:v>1119.783038</c:v>
                </c:pt>
                <c:pt idx="638">
                  <c:v>1116.0539389999999</c:v>
                </c:pt>
                <c:pt idx="639">
                  <c:v>1112.5654950000001</c:v>
                </c:pt>
                <c:pt idx="640">
                  <c:v>1109.0184979999999</c:v>
                </c:pt>
                <c:pt idx="641">
                  <c:v>1105.423348</c:v>
                </c:pt>
                <c:pt idx="642">
                  <c:v>1101.1568110000001</c:v>
                </c:pt>
                <c:pt idx="643">
                  <c:v>1097.7167400000001</c:v>
                </c:pt>
                <c:pt idx="644">
                  <c:v>1095.3075080000001</c:v>
                </c:pt>
                <c:pt idx="645">
                  <c:v>1091.3674719999999</c:v>
                </c:pt>
                <c:pt idx="646">
                  <c:v>1087.1699599999999</c:v>
                </c:pt>
                <c:pt idx="647">
                  <c:v>1084.1222660000001</c:v>
                </c:pt>
                <c:pt idx="648">
                  <c:v>1080.78837</c:v>
                </c:pt>
                <c:pt idx="649">
                  <c:v>1076.710446</c:v>
                </c:pt>
                <c:pt idx="650">
                  <c:v>1073.555529</c:v>
                </c:pt>
                <c:pt idx="651">
                  <c:v>1069.67145</c:v>
                </c:pt>
                <c:pt idx="652">
                  <c:v>1065.5777439999999</c:v>
                </c:pt>
                <c:pt idx="653">
                  <c:v>1061.6413170000001</c:v>
                </c:pt>
                <c:pt idx="654">
                  <c:v>1058.9058319999999</c:v>
                </c:pt>
                <c:pt idx="655">
                  <c:v>1055.624656</c:v>
                </c:pt>
                <c:pt idx="656">
                  <c:v>1051.8422390000001</c:v>
                </c:pt>
                <c:pt idx="657">
                  <c:v>1048.428103</c:v>
                </c:pt>
                <c:pt idx="658">
                  <c:v>1044.225007</c:v>
                </c:pt>
                <c:pt idx="659">
                  <c:v>1040.053228</c:v>
                </c:pt>
                <c:pt idx="660">
                  <c:v>1036.8123310000001</c:v>
                </c:pt>
                <c:pt idx="661">
                  <c:v>1033.714166</c:v>
                </c:pt>
                <c:pt idx="662">
                  <c:v>1029.248621</c:v>
                </c:pt>
                <c:pt idx="663">
                  <c:v>1025.168009</c:v>
                </c:pt>
                <c:pt idx="664">
                  <c:v>1020.918964</c:v>
                </c:pt>
                <c:pt idx="665">
                  <c:v>1017.601079</c:v>
                </c:pt>
                <c:pt idx="666">
                  <c:v>1013.571942</c:v>
                </c:pt>
                <c:pt idx="667">
                  <c:v>1010.1356019999999</c:v>
                </c:pt>
                <c:pt idx="668">
                  <c:v>1005.703576</c:v>
                </c:pt>
                <c:pt idx="669">
                  <c:v>1002.425863</c:v>
                </c:pt>
                <c:pt idx="670">
                  <c:v>999.45386199999996</c:v>
                </c:pt>
                <c:pt idx="671">
                  <c:v>995.405035</c:v>
                </c:pt>
                <c:pt idx="672">
                  <c:v>990.91853700000001</c:v>
                </c:pt>
                <c:pt idx="673">
                  <c:v>987.09354599999995</c:v>
                </c:pt>
                <c:pt idx="674">
                  <c:v>983.51725799999997</c:v>
                </c:pt>
                <c:pt idx="675">
                  <c:v>979.72254699999996</c:v>
                </c:pt>
                <c:pt idx="676">
                  <c:v>976.14783299999999</c:v>
                </c:pt>
                <c:pt idx="677">
                  <c:v>971.65256199999999</c:v>
                </c:pt>
                <c:pt idx="678">
                  <c:v>968.05269699999997</c:v>
                </c:pt>
                <c:pt idx="679">
                  <c:v>964.01206400000001</c:v>
                </c:pt>
                <c:pt idx="680">
                  <c:v>959.83527700000002</c:v>
                </c:pt>
                <c:pt idx="681">
                  <c:v>956.25462200000004</c:v>
                </c:pt>
                <c:pt idx="682">
                  <c:v>951.87755300000003</c:v>
                </c:pt>
                <c:pt idx="683">
                  <c:v>946.89633100000003</c:v>
                </c:pt>
                <c:pt idx="684">
                  <c:v>943.01569199999994</c:v>
                </c:pt>
                <c:pt idx="685">
                  <c:v>939.02951499999995</c:v>
                </c:pt>
                <c:pt idx="686">
                  <c:v>935.13241000000005</c:v>
                </c:pt>
                <c:pt idx="687">
                  <c:v>929.84314900000004</c:v>
                </c:pt>
                <c:pt idx="688">
                  <c:v>925.19300699999997</c:v>
                </c:pt>
                <c:pt idx="689">
                  <c:v>920.78152999999998</c:v>
                </c:pt>
                <c:pt idx="690">
                  <c:v>915.82637899999997</c:v>
                </c:pt>
                <c:pt idx="691">
                  <c:v>912.26345200000003</c:v>
                </c:pt>
                <c:pt idx="692">
                  <c:v>908.58984699999996</c:v>
                </c:pt>
                <c:pt idx="693">
                  <c:v>904.58970799999997</c:v>
                </c:pt>
                <c:pt idx="694">
                  <c:v>900.83475499999997</c:v>
                </c:pt>
                <c:pt idx="695">
                  <c:v>896.621848</c:v>
                </c:pt>
                <c:pt idx="696">
                  <c:v>892.33222999999998</c:v>
                </c:pt>
                <c:pt idx="697">
                  <c:v>888.20361500000001</c:v>
                </c:pt>
                <c:pt idx="698">
                  <c:v>882.73874799999999</c:v>
                </c:pt>
                <c:pt idx="699">
                  <c:v>878.28787399999999</c:v>
                </c:pt>
                <c:pt idx="700">
                  <c:v>874.76446499999997</c:v>
                </c:pt>
                <c:pt idx="701">
                  <c:v>870.74769200000003</c:v>
                </c:pt>
                <c:pt idx="702">
                  <c:v>866.38275399999998</c:v>
                </c:pt>
                <c:pt idx="703">
                  <c:v>861.94069400000001</c:v>
                </c:pt>
                <c:pt idx="704">
                  <c:v>857.95362699999998</c:v>
                </c:pt>
                <c:pt idx="705">
                  <c:v>852.10081000000002</c:v>
                </c:pt>
                <c:pt idx="706">
                  <c:v>847.05996900000002</c:v>
                </c:pt>
                <c:pt idx="707">
                  <c:v>843.05470200000002</c:v>
                </c:pt>
                <c:pt idx="708">
                  <c:v>838.47806000000003</c:v>
                </c:pt>
                <c:pt idx="709">
                  <c:v>833.73292400000003</c:v>
                </c:pt>
                <c:pt idx="710">
                  <c:v>830.12825199999997</c:v>
                </c:pt>
                <c:pt idx="711">
                  <c:v>826.39309700000001</c:v>
                </c:pt>
                <c:pt idx="712">
                  <c:v>821.61686799999995</c:v>
                </c:pt>
                <c:pt idx="713">
                  <c:v>816.88061900000002</c:v>
                </c:pt>
                <c:pt idx="714">
                  <c:v>812.38730499999997</c:v>
                </c:pt>
                <c:pt idx="715">
                  <c:v>807.49110199999996</c:v>
                </c:pt>
                <c:pt idx="716">
                  <c:v>802.72018500000001</c:v>
                </c:pt>
                <c:pt idx="717">
                  <c:v>798.20366100000001</c:v>
                </c:pt>
                <c:pt idx="718">
                  <c:v>793.210239</c:v>
                </c:pt>
                <c:pt idx="719">
                  <c:v>787.753736</c:v>
                </c:pt>
                <c:pt idx="720">
                  <c:v>783.407554</c:v>
                </c:pt>
                <c:pt idx="721">
                  <c:v>777.47619799999995</c:v>
                </c:pt>
                <c:pt idx="722">
                  <c:v>773.29601000000002</c:v>
                </c:pt>
                <c:pt idx="723">
                  <c:v>768.85946000000001</c:v>
                </c:pt>
                <c:pt idx="724">
                  <c:v>764.08762999999999</c:v>
                </c:pt>
                <c:pt idx="725">
                  <c:v>759.34948299999996</c:v>
                </c:pt>
                <c:pt idx="726">
                  <c:v>754.38881300000003</c:v>
                </c:pt>
                <c:pt idx="727">
                  <c:v>748.88183900000001</c:v>
                </c:pt>
                <c:pt idx="728">
                  <c:v>743.29563499999995</c:v>
                </c:pt>
                <c:pt idx="729">
                  <c:v>739.47553600000003</c:v>
                </c:pt>
                <c:pt idx="730">
                  <c:v>734.19271400000002</c:v>
                </c:pt>
                <c:pt idx="731">
                  <c:v>729.839517</c:v>
                </c:pt>
                <c:pt idx="732">
                  <c:v>725.60106099999996</c:v>
                </c:pt>
                <c:pt idx="733">
                  <c:v>721.00408500000003</c:v>
                </c:pt>
                <c:pt idx="734">
                  <c:v>715.60519799999997</c:v>
                </c:pt>
                <c:pt idx="735">
                  <c:v>710.93310199999996</c:v>
                </c:pt>
                <c:pt idx="736">
                  <c:v>705.323171</c:v>
                </c:pt>
                <c:pt idx="737">
                  <c:v>700.24442899999997</c:v>
                </c:pt>
                <c:pt idx="738">
                  <c:v>695.42333399999995</c:v>
                </c:pt>
                <c:pt idx="739">
                  <c:v>690.49205099999995</c:v>
                </c:pt>
                <c:pt idx="740">
                  <c:v>684.78696000000002</c:v>
                </c:pt>
                <c:pt idx="741">
                  <c:v>679.66751799999997</c:v>
                </c:pt>
                <c:pt idx="742">
                  <c:v>674.60830799999997</c:v>
                </c:pt>
                <c:pt idx="743">
                  <c:v>668.36603000000002</c:v>
                </c:pt>
                <c:pt idx="744">
                  <c:v>663.95212500000002</c:v>
                </c:pt>
                <c:pt idx="745">
                  <c:v>658.94554700000003</c:v>
                </c:pt>
                <c:pt idx="746">
                  <c:v>653.50833399999999</c:v>
                </c:pt>
                <c:pt idx="747">
                  <c:v>647.61324500000001</c:v>
                </c:pt>
                <c:pt idx="748">
                  <c:v>642.60174900000004</c:v>
                </c:pt>
                <c:pt idx="749">
                  <c:v>636.950199</c:v>
                </c:pt>
                <c:pt idx="750">
                  <c:v>632.45420899999999</c:v>
                </c:pt>
                <c:pt idx="751">
                  <c:v>627.14237300000002</c:v>
                </c:pt>
                <c:pt idx="752">
                  <c:v>620.52290100000005</c:v>
                </c:pt>
                <c:pt idx="753">
                  <c:v>615.44314399999996</c:v>
                </c:pt>
                <c:pt idx="754">
                  <c:v>609.41219999999998</c:v>
                </c:pt>
                <c:pt idx="755">
                  <c:v>603.14855999999997</c:v>
                </c:pt>
                <c:pt idx="756">
                  <c:v>599.61463100000003</c:v>
                </c:pt>
                <c:pt idx="757">
                  <c:v>594.17165499999999</c:v>
                </c:pt>
                <c:pt idx="758">
                  <c:v>586.77971400000001</c:v>
                </c:pt>
                <c:pt idx="759">
                  <c:v>580.37584600000002</c:v>
                </c:pt>
                <c:pt idx="760">
                  <c:v>575.59297700000002</c:v>
                </c:pt>
                <c:pt idx="761">
                  <c:v>556.69201899999996</c:v>
                </c:pt>
                <c:pt idx="762">
                  <c:v>554.49725899999999</c:v>
                </c:pt>
                <c:pt idx="763">
                  <c:v>551.510043</c:v>
                </c:pt>
                <c:pt idx="764">
                  <c:v>547.19377899999995</c:v>
                </c:pt>
                <c:pt idx="765">
                  <c:v>541.11980700000004</c:v>
                </c:pt>
                <c:pt idx="766">
                  <c:v>537.05858000000001</c:v>
                </c:pt>
                <c:pt idx="767">
                  <c:v>533.52325399999995</c:v>
                </c:pt>
                <c:pt idx="768">
                  <c:v>528.06214899999998</c:v>
                </c:pt>
                <c:pt idx="769">
                  <c:v>522.85828100000003</c:v>
                </c:pt>
                <c:pt idx="770">
                  <c:v>518.61575500000004</c:v>
                </c:pt>
                <c:pt idx="771">
                  <c:v>512.36580000000004</c:v>
                </c:pt>
                <c:pt idx="772">
                  <c:v>506.12871899999999</c:v>
                </c:pt>
                <c:pt idx="773">
                  <c:v>501.89449999999999</c:v>
                </c:pt>
                <c:pt idx="774">
                  <c:v>496.17684300000002</c:v>
                </c:pt>
                <c:pt idx="775">
                  <c:v>488.79555599999998</c:v>
                </c:pt>
                <c:pt idx="776">
                  <c:v>482.89179999999999</c:v>
                </c:pt>
                <c:pt idx="777">
                  <c:v>477.82912800000003</c:v>
                </c:pt>
                <c:pt idx="778">
                  <c:v>471.73809699999998</c:v>
                </c:pt>
                <c:pt idx="779">
                  <c:v>464.44488000000001</c:v>
                </c:pt>
                <c:pt idx="780">
                  <c:v>459.70659499999999</c:v>
                </c:pt>
                <c:pt idx="781">
                  <c:v>453.21024299999999</c:v>
                </c:pt>
                <c:pt idx="782">
                  <c:v>444.57442500000002</c:v>
                </c:pt>
                <c:pt idx="783">
                  <c:v>438.51014300000003</c:v>
                </c:pt>
                <c:pt idx="784">
                  <c:v>432.125092</c:v>
                </c:pt>
                <c:pt idx="785">
                  <c:v>424.45149800000002</c:v>
                </c:pt>
                <c:pt idx="786">
                  <c:v>418.07596899999999</c:v>
                </c:pt>
                <c:pt idx="787">
                  <c:v>411.29906</c:v>
                </c:pt>
                <c:pt idx="788">
                  <c:v>401.78478200000001</c:v>
                </c:pt>
                <c:pt idx="789">
                  <c:v>394.37427400000001</c:v>
                </c:pt>
                <c:pt idx="790">
                  <c:v>387.664153</c:v>
                </c:pt>
                <c:pt idx="791">
                  <c:v>378.68721900000003</c:v>
                </c:pt>
                <c:pt idx="792">
                  <c:v>369.20000099999999</c:v>
                </c:pt>
                <c:pt idx="793">
                  <c:v>361.07951500000001</c:v>
                </c:pt>
                <c:pt idx="794">
                  <c:v>350.92883899999998</c:v>
                </c:pt>
                <c:pt idx="795">
                  <c:v>340.26802199999997</c:v>
                </c:pt>
                <c:pt idx="796">
                  <c:v>332.31366400000002</c:v>
                </c:pt>
                <c:pt idx="797">
                  <c:v>321.07310200000001</c:v>
                </c:pt>
                <c:pt idx="798">
                  <c:v>306.99806599999999</c:v>
                </c:pt>
                <c:pt idx="799">
                  <c:v>294.83199300000001</c:v>
                </c:pt>
                <c:pt idx="800">
                  <c:v>282.51743699999997</c:v>
                </c:pt>
                <c:pt idx="801">
                  <c:v>261.58918599999998</c:v>
                </c:pt>
              </c:numCache>
            </c:numRef>
          </c:xVal>
          <c:yVal>
            <c:numRef>
              <c:f>'300 Indents'!$Z$34:$Z$835</c:f>
              <c:numCache>
                <c:formatCode>General</c:formatCode>
                <c:ptCount val="802"/>
                <c:pt idx="0">
                  <c:v>0.100005</c:v>
                </c:pt>
                <c:pt idx="1">
                  <c:v>0.23743800000000001</c:v>
                </c:pt>
                <c:pt idx="2">
                  <c:v>0.36503799999999997</c:v>
                </c:pt>
                <c:pt idx="3">
                  <c:v>0.48249300000000001</c:v>
                </c:pt>
                <c:pt idx="4">
                  <c:v>0.60049799999999998</c:v>
                </c:pt>
                <c:pt idx="5">
                  <c:v>0.73017299999999996</c:v>
                </c:pt>
                <c:pt idx="6">
                  <c:v>0.85653800000000002</c:v>
                </c:pt>
                <c:pt idx="7">
                  <c:v>0.97436800000000001</c:v>
                </c:pt>
                <c:pt idx="8">
                  <c:v>1.0971630000000001</c:v>
                </c:pt>
                <c:pt idx="9">
                  <c:v>1.2204630000000001</c:v>
                </c:pt>
                <c:pt idx="10">
                  <c:v>1.35599</c:v>
                </c:pt>
                <c:pt idx="11">
                  <c:v>1.4743299999999999</c:v>
                </c:pt>
                <c:pt idx="12">
                  <c:v>1.597585</c:v>
                </c:pt>
                <c:pt idx="13">
                  <c:v>1.722413</c:v>
                </c:pt>
                <c:pt idx="14">
                  <c:v>1.8468599999999999</c:v>
                </c:pt>
                <c:pt idx="15">
                  <c:v>1.97187</c:v>
                </c:pt>
                <c:pt idx="16">
                  <c:v>2.0982280000000002</c:v>
                </c:pt>
                <c:pt idx="17">
                  <c:v>2.2231350000000001</c:v>
                </c:pt>
                <c:pt idx="18">
                  <c:v>2.3466179999999999</c:v>
                </c:pt>
                <c:pt idx="19">
                  <c:v>2.4722330000000001</c:v>
                </c:pt>
                <c:pt idx="20">
                  <c:v>2.5984980000000002</c:v>
                </c:pt>
                <c:pt idx="21">
                  <c:v>2.722845</c:v>
                </c:pt>
                <c:pt idx="22">
                  <c:v>2.8480650000000001</c:v>
                </c:pt>
                <c:pt idx="23">
                  <c:v>2.9725999999999999</c:v>
                </c:pt>
                <c:pt idx="24">
                  <c:v>3.0945079999999998</c:v>
                </c:pt>
                <c:pt idx="25">
                  <c:v>3.2248299999999999</c:v>
                </c:pt>
                <c:pt idx="26">
                  <c:v>3.3489680000000002</c:v>
                </c:pt>
                <c:pt idx="27">
                  <c:v>3.4741230000000001</c:v>
                </c:pt>
                <c:pt idx="28">
                  <c:v>3.5985830000000001</c:v>
                </c:pt>
                <c:pt idx="29">
                  <c:v>3.72614</c:v>
                </c:pt>
                <c:pt idx="30">
                  <c:v>3.8500380000000001</c:v>
                </c:pt>
                <c:pt idx="31">
                  <c:v>3.9744280000000001</c:v>
                </c:pt>
                <c:pt idx="32">
                  <c:v>4.0998830000000002</c:v>
                </c:pt>
                <c:pt idx="33">
                  <c:v>4.2274279999999997</c:v>
                </c:pt>
                <c:pt idx="34">
                  <c:v>4.3601850000000004</c:v>
                </c:pt>
                <c:pt idx="35">
                  <c:v>4.4783949999999999</c:v>
                </c:pt>
                <c:pt idx="36">
                  <c:v>4.6015899999999998</c:v>
                </c:pt>
                <c:pt idx="37">
                  <c:v>4.7267130000000002</c:v>
                </c:pt>
                <c:pt idx="38">
                  <c:v>4.85114</c:v>
                </c:pt>
                <c:pt idx="39">
                  <c:v>4.9769379999999996</c:v>
                </c:pt>
                <c:pt idx="40">
                  <c:v>5.102703</c:v>
                </c:pt>
                <c:pt idx="41">
                  <c:v>5.2275799999999997</c:v>
                </c:pt>
                <c:pt idx="42">
                  <c:v>5.3620429999999999</c:v>
                </c:pt>
                <c:pt idx="43">
                  <c:v>5.4797929999999999</c:v>
                </c:pt>
                <c:pt idx="44">
                  <c:v>5.6035849999999998</c:v>
                </c:pt>
                <c:pt idx="45">
                  <c:v>5.727703</c:v>
                </c:pt>
                <c:pt idx="46">
                  <c:v>5.8528630000000001</c:v>
                </c:pt>
                <c:pt idx="47">
                  <c:v>5.9780730000000002</c:v>
                </c:pt>
                <c:pt idx="48">
                  <c:v>6.1013229999999998</c:v>
                </c:pt>
                <c:pt idx="49">
                  <c:v>6.2288550000000003</c:v>
                </c:pt>
                <c:pt idx="50">
                  <c:v>6.353453</c:v>
                </c:pt>
                <c:pt idx="51">
                  <c:v>6.4799280000000001</c:v>
                </c:pt>
                <c:pt idx="52">
                  <c:v>6.6044349999999996</c:v>
                </c:pt>
                <c:pt idx="53">
                  <c:v>6.7294580000000002</c:v>
                </c:pt>
                <c:pt idx="54">
                  <c:v>6.8545730000000002</c:v>
                </c:pt>
                <c:pt idx="55">
                  <c:v>6.9814400000000001</c:v>
                </c:pt>
                <c:pt idx="56">
                  <c:v>7.1049499999999997</c:v>
                </c:pt>
                <c:pt idx="57">
                  <c:v>7.2303730000000002</c:v>
                </c:pt>
                <c:pt idx="58">
                  <c:v>7.3550950000000004</c:v>
                </c:pt>
                <c:pt idx="59">
                  <c:v>7.4806780000000002</c:v>
                </c:pt>
                <c:pt idx="60">
                  <c:v>7.6063150000000004</c:v>
                </c:pt>
                <c:pt idx="61">
                  <c:v>7.7308430000000001</c:v>
                </c:pt>
                <c:pt idx="62">
                  <c:v>7.8562849999999997</c:v>
                </c:pt>
                <c:pt idx="63">
                  <c:v>7.9818280000000001</c:v>
                </c:pt>
                <c:pt idx="64">
                  <c:v>8.1066280000000006</c:v>
                </c:pt>
                <c:pt idx="65">
                  <c:v>8.2318829999999998</c:v>
                </c:pt>
                <c:pt idx="66">
                  <c:v>8.3567199999999993</c:v>
                </c:pt>
                <c:pt idx="67">
                  <c:v>8.4832780000000003</c:v>
                </c:pt>
                <c:pt idx="68">
                  <c:v>8.6077849999999998</c:v>
                </c:pt>
                <c:pt idx="69">
                  <c:v>8.7328150000000004</c:v>
                </c:pt>
                <c:pt idx="70">
                  <c:v>8.8576899999999998</c:v>
                </c:pt>
                <c:pt idx="71">
                  <c:v>8.9803929999999994</c:v>
                </c:pt>
                <c:pt idx="72">
                  <c:v>9.1090230000000005</c:v>
                </c:pt>
                <c:pt idx="73">
                  <c:v>9.2335429999999992</c:v>
                </c:pt>
                <c:pt idx="74">
                  <c:v>9.3586150000000004</c:v>
                </c:pt>
                <c:pt idx="75">
                  <c:v>9.483663</c:v>
                </c:pt>
                <c:pt idx="76">
                  <c:v>9.6111749999999994</c:v>
                </c:pt>
                <c:pt idx="77">
                  <c:v>9.7344729999999995</c:v>
                </c:pt>
                <c:pt idx="78">
                  <c:v>9.8589129999999994</c:v>
                </c:pt>
                <c:pt idx="79">
                  <c:v>9.9839029999999998</c:v>
                </c:pt>
                <c:pt idx="80">
                  <c:v>10.121594999999999</c:v>
                </c:pt>
                <c:pt idx="81">
                  <c:v>10.240105</c:v>
                </c:pt>
                <c:pt idx="82">
                  <c:v>10.360628</c:v>
                </c:pt>
                <c:pt idx="83">
                  <c:v>10.495625</c:v>
                </c:pt>
                <c:pt idx="84">
                  <c:v>10.614084999999999</c:v>
                </c:pt>
                <c:pt idx="85">
                  <c:v>10.736043</c:v>
                </c:pt>
                <c:pt idx="86">
                  <c:v>10.860768</c:v>
                </c:pt>
                <c:pt idx="87">
                  <c:v>10.986969999999999</c:v>
                </c:pt>
                <c:pt idx="88">
                  <c:v>11.111734999999999</c:v>
                </c:pt>
                <c:pt idx="89">
                  <c:v>11.236632999999999</c:v>
                </c:pt>
                <c:pt idx="90">
                  <c:v>11.361955</c:v>
                </c:pt>
                <c:pt idx="91">
                  <c:v>11.487563</c:v>
                </c:pt>
                <c:pt idx="92">
                  <c:v>11.612705</c:v>
                </c:pt>
                <c:pt idx="93">
                  <c:v>11.737295</c:v>
                </c:pt>
                <c:pt idx="94">
                  <c:v>11.861848</c:v>
                </c:pt>
                <c:pt idx="95">
                  <c:v>11.988742999999999</c:v>
                </c:pt>
                <c:pt idx="96">
                  <c:v>12.113388</c:v>
                </c:pt>
                <c:pt idx="97">
                  <c:v>12.238515</c:v>
                </c:pt>
                <c:pt idx="98">
                  <c:v>12.36346</c:v>
                </c:pt>
                <c:pt idx="99">
                  <c:v>12.489988</c:v>
                </c:pt>
                <c:pt idx="100">
                  <c:v>12.613892999999999</c:v>
                </c:pt>
                <c:pt idx="101">
                  <c:v>12.738735</c:v>
                </c:pt>
                <c:pt idx="102">
                  <c:v>12.864269999999999</c:v>
                </c:pt>
                <c:pt idx="103">
                  <c:v>12.990354999999999</c:v>
                </c:pt>
                <c:pt idx="104">
                  <c:v>13.114855</c:v>
                </c:pt>
                <c:pt idx="105">
                  <c:v>13.239822999999999</c:v>
                </c:pt>
                <c:pt idx="106">
                  <c:v>13.365270000000001</c:v>
                </c:pt>
                <c:pt idx="107">
                  <c:v>13.48715</c:v>
                </c:pt>
                <c:pt idx="108">
                  <c:v>13.615423</c:v>
                </c:pt>
                <c:pt idx="109">
                  <c:v>13.740565</c:v>
                </c:pt>
                <c:pt idx="110">
                  <c:v>13.867483</c:v>
                </c:pt>
                <c:pt idx="111">
                  <c:v>13.990973</c:v>
                </c:pt>
                <c:pt idx="112">
                  <c:v>14.11646</c:v>
                </c:pt>
                <c:pt idx="113">
                  <c:v>14.242145000000001</c:v>
                </c:pt>
                <c:pt idx="114">
                  <c:v>14.367317999999999</c:v>
                </c:pt>
                <c:pt idx="115">
                  <c:v>14.49236</c:v>
                </c:pt>
                <c:pt idx="116">
                  <c:v>14.61698</c:v>
                </c:pt>
                <c:pt idx="117">
                  <c:v>14.74245</c:v>
                </c:pt>
                <c:pt idx="118">
                  <c:v>14.868675</c:v>
                </c:pt>
                <c:pt idx="119">
                  <c:v>14.992853</c:v>
                </c:pt>
                <c:pt idx="120">
                  <c:v>15.117823</c:v>
                </c:pt>
                <c:pt idx="121">
                  <c:v>15.243252999999999</c:v>
                </c:pt>
                <c:pt idx="122">
                  <c:v>15.36537</c:v>
                </c:pt>
                <c:pt idx="123">
                  <c:v>15.494702999999999</c:v>
                </c:pt>
                <c:pt idx="124">
                  <c:v>15.61891</c:v>
                </c:pt>
                <c:pt idx="125">
                  <c:v>15.74334</c:v>
                </c:pt>
                <c:pt idx="126">
                  <c:v>15.868708</c:v>
                </c:pt>
                <c:pt idx="127">
                  <c:v>15.996309999999999</c:v>
                </c:pt>
                <c:pt idx="128">
                  <c:v>16.119688</c:v>
                </c:pt>
                <c:pt idx="129">
                  <c:v>16.244598</c:v>
                </c:pt>
                <c:pt idx="130">
                  <c:v>16.368320000000001</c:v>
                </c:pt>
                <c:pt idx="131">
                  <c:v>16.496974999999999</c:v>
                </c:pt>
                <c:pt idx="132">
                  <c:v>16.620547999999999</c:v>
                </c:pt>
                <c:pt idx="133">
                  <c:v>16.744613000000001</c:v>
                </c:pt>
                <c:pt idx="134">
                  <c:v>16.870654999999999</c:v>
                </c:pt>
                <c:pt idx="135">
                  <c:v>16.989447999999999</c:v>
                </c:pt>
                <c:pt idx="136">
                  <c:v>17.121137999999998</c:v>
                </c:pt>
                <c:pt idx="137">
                  <c:v>17.246143</c:v>
                </c:pt>
                <c:pt idx="138">
                  <c:v>17.371877999999999</c:v>
                </c:pt>
                <c:pt idx="139">
                  <c:v>17.497250000000001</c:v>
                </c:pt>
                <c:pt idx="140">
                  <c:v>17.62161</c:v>
                </c:pt>
                <c:pt idx="141">
                  <c:v>17.746359999999999</c:v>
                </c:pt>
                <c:pt idx="142">
                  <c:v>17.872845000000002</c:v>
                </c:pt>
                <c:pt idx="143">
                  <c:v>17.997620000000001</c:v>
                </c:pt>
                <c:pt idx="144">
                  <c:v>18.122319999999998</c:v>
                </c:pt>
                <c:pt idx="145">
                  <c:v>18.247515</c:v>
                </c:pt>
                <c:pt idx="146">
                  <c:v>18.370380000000001</c:v>
                </c:pt>
                <c:pt idx="147">
                  <c:v>18.498515000000001</c:v>
                </c:pt>
                <c:pt idx="148">
                  <c:v>18.623194999999999</c:v>
                </c:pt>
                <c:pt idx="149">
                  <c:v>18.749295</c:v>
                </c:pt>
                <c:pt idx="150">
                  <c:v>18.874298</c:v>
                </c:pt>
                <c:pt idx="151">
                  <c:v>18.999220000000001</c:v>
                </c:pt>
                <c:pt idx="152">
                  <c:v>19.124165000000001</c:v>
                </c:pt>
                <c:pt idx="153">
                  <c:v>19.248387999999998</c:v>
                </c:pt>
                <c:pt idx="154">
                  <c:v>19.375662999999999</c:v>
                </c:pt>
                <c:pt idx="155">
                  <c:v>19.499780000000001</c:v>
                </c:pt>
                <c:pt idx="156">
                  <c:v>19.624787999999999</c:v>
                </c:pt>
                <c:pt idx="157">
                  <c:v>19.750060000000001</c:v>
                </c:pt>
                <c:pt idx="158">
                  <c:v>19.876028000000002</c:v>
                </c:pt>
                <c:pt idx="159">
                  <c:v>20.000665000000001</c:v>
                </c:pt>
                <c:pt idx="160">
                  <c:v>20.125475000000002</c:v>
                </c:pt>
                <c:pt idx="161">
                  <c:v>20.251138000000001</c:v>
                </c:pt>
                <c:pt idx="162">
                  <c:v>20.378440000000001</c:v>
                </c:pt>
                <c:pt idx="163">
                  <c:v>20.501487999999998</c:v>
                </c:pt>
                <c:pt idx="164">
                  <c:v>20.626708000000001</c:v>
                </c:pt>
                <c:pt idx="165">
                  <c:v>20.75142</c:v>
                </c:pt>
                <c:pt idx="166">
                  <c:v>20.878295000000001</c:v>
                </c:pt>
                <c:pt idx="167">
                  <c:v>21.002079999999999</c:v>
                </c:pt>
                <c:pt idx="168">
                  <c:v>21.127023000000001</c:v>
                </c:pt>
                <c:pt idx="169">
                  <c:v>21.251290000000001</c:v>
                </c:pt>
                <c:pt idx="170">
                  <c:v>21.376968000000002</c:v>
                </c:pt>
                <c:pt idx="171">
                  <c:v>21.502265000000001</c:v>
                </c:pt>
                <c:pt idx="172">
                  <c:v>21.627797999999999</c:v>
                </c:pt>
                <c:pt idx="173">
                  <c:v>21.754394999999999</c:v>
                </c:pt>
                <c:pt idx="174">
                  <c:v>21.879104999999999</c:v>
                </c:pt>
                <c:pt idx="175">
                  <c:v>22.003734999999999</c:v>
                </c:pt>
                <c:pt idx="176">
                  <c:v>22.128978</c:v>
                </c:pt>
                <c:pt idx="177">
                  <c:v>22.25468</c:v>
                </c:pt>
                <c:pt idx="178">
                  <c:v>22.379878000000001</c:v>
                </c:pt>
                <c:pt idx="179">
                  <c:v>22.504062999999999</c:v>
                </c:pt>
                <c:pt idx="180">
                  <c:v>22.629277999999999</c:v>
                </c:pt>
                <c:pt idx="181">
                  <c:v>22.755603000000001</c:v>
                </c:pt>
                <c:pt idx="182">
                  <c:v>22.880282999999999</c:v>
                </c:pt>
                <c:pt idx="183">
                  <c:v>23.004788000000001</c:v>
                </c:pt>
                <c:pt idx="184">
                  <c:v>23.131647999999998</c:v>
                </c:pt>
                <c:pt idx="185">
                  <c:v>23.252158000000001</c:v>
                </c:pt>
                <c:pt idx="186">
                  <c:v>23.381163000000001</c:v>
                </c:pt>
                <c:pt idx="187">
                  <c:v>23.505908000000002</c:v>
                </c:pt>
                <c:pt idx="188">
                  <c:v>23.632142999999999</c:v>
                </c:pt>
                <c:pt idx="189">
                  <c:v>23.756568000000001</c:v>
                </c:pt>
                <c:pt idx="190">
                  <c:v>23.882307999999998</c:v>
                </c:pt>
                <c:pt idx="191">
                  <c:v>24.006805</c:v>
                </c:pt>
                <c:pt idx="192">
                  <c:v>24.132978000000001</c:v>
                </c:pt>
                <c:pt idx="193">
                  <c:v>24.256810000000002</c:v>
                </c:pt>
                <c:pt idx="194">
                  <c:v>24.382539999999999</c:v>
                </c:pt>
                <c:pt idx="195">
                  <c:v>24.507473000000001</c:v>
                </c:pt>
                <c:pt idx="196">
                  <c:v>24.633088000000001</c:v>
                </c:pt>
                <c:pt idx="197">
                  <c:v>24.755913</c:v>
                </c:pt>
                <c:pt idx="198">
                  <c:v>24.884488000000001</c:v>
                </c:pt>
                <c:pt idx="199">
                  <c:v>25.00853</c:v>
                </c:pt>
                <c:pt idx="200">
                  <c:v>25.135812999999999</c:v>
                </c:pt>
                <c:pt idx="201">
                  <c:v>25.259747999999998</c:v>
                </c:pt>
                <c:pt idx="202">
                  <c:v>25.384098000000002</c:v>
                </c:pt>
                <c:pt idx="203">
                  <c:v>25.508400000000002</c:v>
                </c:pt>
                <c:pt idx="204">
                  <c:v>25.635563000000001</c:v>
                </c:pt>
                <c:pt idx="205">
                  <c:v>25.760238000000001</c:v>
                </c:pt>
                <c:pt idx="206">
                  <c:v>25.885093000000001</c:v>
                </c:pt>
                <c:pt idx="207">
                  <c:v>26.009663</c:v>
                </c:pt>
                <c:pt idx="208">
                  <c:v>26.131263000000001</c:v>
                </c:pt>
                <c:pt idx="209">
                  <c:v>26.261569999999999</c:v>
                </c:pt>
                <c:pt idx="210">
                  <c:v>26.386489999999998</c:v>
                </c:pt>
                <c:pt idx="211">
                  <c:v>26.511288</c:v>
                </c:pt>
                <c:pt idx="212">
                  <c:v>26.636353</c:v>
                </c:pt>
                <c:pt idx="213">
                  <c:v>26.763142999999999</c:v>
                </c:pt>
                <c:pt idx="214">
                  <c:v>26.88655</c:v>
                </c:pt>
                <c:pt idx="215">
                  <c:v>27.011154999999999</c:v>
                </c:pt>
                <c:pt idx="216">
                  <c:v>27.136175000000001</c:v>
                </c:pt>
                <c:pt idx="217">
                  <c:v>27.264305</c:v>
                </c:pt>
                <c:pt idx="218">
                  <c:v>27.387419999999999</c:v>
                </c:pt>
                <c:pt idx="219">
                  <c:v>27.512782999999999</c:v>
                </c:pt>
                <c:pt idx="220">
                  <c:v>27.638373000000001</c:v>
                </c:pt>
                <c:pt idx="221">
                  <c:v>27.763095</c:v>
                </c:pt>
                <c:pt idx="222">
                  <c:v>27.888203000000001</c:v>
                </c:pt>
                <c:pt idx="223">
                  <c:v>28.013175</c:v>
                </c:pt>
                <c:pt idx="224">
                  <c:v>28.139268000000001</c:v>
                </c:pt>
                <c:pt idx="225">
                  <c:v>28.264254999999999</c:v>
                </c:pt>
                <c:pt idx="226">
                  <c:v>28.388945</c:v>
                </c:pt>
                <c:pt idx="227">
                  <c:v>28.514192999999999</c:v>
                </c:pt>
                <c:pt idx="228">
                  <c:v>28.640363000000001</c:v>
                </c:pt>
                <c:pt idx="229">
                  <c:v>28.764883000000001</c:v>
                </c:pt>
                <c:pt idx="230">
                  <c:v>28.889327999999999</c:v>
                </c:pt>
                <c:pt idx="231">
                  <c:v>29.015238</c:v>
                </c:pt>
                <c:pt idx="232">
                  <c:v>29.141093000000001</c:v>
                </c:pt>
                <c:pt idx="233">
                  <c:v>29.265248</c:v>
                </c:pt>
                <c:pt idx="234">
                  <c:v>29.390495000000001</c:v>
                </c:pt>
                <c:pt idx="235">
                  <c:v>29.515885000000001</c:v>
                </c:pt>
                <c:pt idx="236">
                  <c:v>29.638504999999999</c:v>
                </c:pt>
                <c:pt idx="237">
                  <c:v>29.765968000000001</c:v>
                </c:pt>
                <c:pt idx="238">
                  <c:v>29.890843</c:v>
                </c:pt>
                <c:pt idx="239">
                  <c:v>30.017213000000002</c:v>
                </c:pt>
                <c:pt idx="240">
                  <c:v>30.141324999999998</c:v>
                </c:pt>
                <c:pt idx="241">
                  <c:v>30.267315</c:v>
                </c:pt>
                <c:pt idx="242">
                  <c:v>30.391725000000001</c:v>
                </c:pt>
                <c:pt idx="243">
                  <c:v>30.518443000000001</c:v>
                </c:pt>
                <c:pt idx="244">
                  <c:v>30.642498</c:v>
                </c:pt>
                <c:pt idx="245">
                  <c:v>30.767620000000001</c:v>
                </c:pt>
                <c:pt idx="246">
                  <c:v>30.892749999999999</c:v>
                </c:pt>
                <c:pt idx="247">
                  <c:v>31.018737999999999</c:v>
                </c:pt>
                <c:pt idx="248">
                  <c:v>31.14312</c:v>
                </c:pt>
                <c:pt idx="249">
                  <c:v>31.268429999999999</c:v>
                </c:pt>
                <c:pt idx="250">
                  <c:v>31.393183000000001</c:v>
                </c:pt>
                <c:pt idx="251">
                  <c:v>31.514453</c:v>
                </c:pt>
                <c:pt idx="252">
                  <c:v>31.644822999999999</c:v>
                </c:pt>
                <c:pt idx="253">
                  <c:v>31.769172999999999</c:v>
                </c:pt>
                <c:pt idx="254">
                  <c:v>31.894033</c:v>
                </c:pt>
                <c:pt idx="255">
                  <c:v>32.019480000000001</c:v>
                </c:pt>
                <c:pt idx="256">
                  <c:v>32.146425000000001</c:v>
                </c:pt>
                <c:pt idx="257">
                  <c:v>32.270162999999997</c:v>
                </c:pt>
                <c:pt idx="258">
                  <c:v>32.395314999999997</c:v>
                </c:pt>
                <c:pt idx="259">
                  <c:v>32.519500000000001</c:v>
                </c:pt>
                <c:pt idx="260">
                  <c:v>32.671692999999998</c:v>
                </c:pt>
                <c:pt idx="261">
                  <c:v>32.789295000000003</c:v>
                </c:pt>
                <c:pt idx="262">
                  <c:v>32.906914999999998</c:v>
                </c:pt>
                <c:pt idx="263">
                  <c:v>33.025652999999998</c:v>
                </c:pt>
                <c:pt idx="264">
                  <c:v>33.147195000000004</c:v>
                </c:pt>
                <c:pt idx="265">
                  <c:v>33.271307999999998</c:v>
                </c:pt>
                <c:pt idx="266">
                  <c:v>33.396495000000002</c:v>
                </c:pt>
                <c:pt idx="267">
                  <c:v>33.522793</c:v>
                </c:pt>
                <c:pt idx="268">
                  <c:v>33.647215000000003</c:v>
                </c:pt>
                <c:pt idx="269">
                  <c:v>33.772717999999998</c:v>
                </c:pt>
                <c:pt idx="270">
                  <c:v>33.897137999999998</c:v>
                </c:pt>
                <c:pt idx="271">
                  <c:v>34.024329999999999</c:v>
                </c:pt>
                <c:pt idx="272">
                  <c:v>34.149033000000003</c:v>
                </c:pt>
                <c:pt idx="273">
                  <c:v>34.272598000000002</c:v>
                </c:pt>
                <c:pt idx="274">
                  <c:v>34.398158000000002</c:v>
                </c:pt>
                <c:pt idx="275">
                  <c:v>34.524614999999997</c:v>
                </c:pt>
                <c:pt idx="276">
                  <c:v>34.648952999999999</c:v>
                </c:pt>
                <c:pt idx="277">
                  <c:v>34.773690000000002</c:v>
                </c:pt>
                <c:pt idx="278">
                  <c:v>34.899459999999998</c:v>
                </c:pt>
                <c:pt idx="279">
                  <c:v>35.025272999999999</c:v>
                </c:pt>
                <c:pt idx="280">
                  <c:v>35.149892999999999</c:v>
                </c:pt>
                <c:pt idx="281">
                  <c:v>35.274635000000004</c:v>
                </c:pt>
                <c:pt idx="282">
                  <c:v>35.400575000000003</c:v>
                </c:pt>
                <c:pt idx="283">
                  <c:v>35.525998000000001</c:v>
                </c:pt>
                <c:pt idx="284">
                  <c:v>35.650423000000004</c:v>
                </c:pt>
                <c:pt idx="285">
                  <c:v>35.775562999999998</c:v>
                </c:pt>
                <c:pt idx="286">
                  <c:v>35.902588000000002</c:v>
                </c:pt>
                <c:pt idx="287">
                  <c:v>36.026029999999999</c:v>
                </c:pt>
                <c:pt idx="288">
                  <c:v>36.151240000000001</c:v>
                </c:pt>
                <c:pt idx="289">
                  <c:v>36.276147999999999</c:v>
                </c:pt>
                <c:pt idx="290">
                  <c:v>36.402358</c:v>
                </c:pt>
                <c:pt idx="291">
                  <c:v>36.527464999999999</c:v>
                </c:pt>
                <c:pt idx="292">
                  <c:v>36.652017999999998</c:v>
                </c:pt>
                <c:pt idx="293">
                  <c:v>36.776865000000001</c:v>
                </c:pt>
                <c:pt idx="294">
                  <c:v>36.901927999999998</c:v>
                </c:pt>
                <c:pt idx="295">
                  <c:v>37.029290000000003</c:v>
                </c:pt>
                <c:pt idx="296">
                  <c:v>37.152892999999999</c:v>
                </c:pt>
                <c:pt idx="297">
                  <c:v>37.278123000000001</c:v>
                </c:pt>
                <c:pt idx="298">
                  <c:v>37.402529999999999</c:v>
                </c:pt>
                <c:pt idx="299">
                  <c:v>37.530520000000003</c:v>
                </c:pt>
                <c:pt idx="300">
                  <c:v>37.653550000000003</c:v>
                </c:pt>
                <c:pt idx="301">
                  <c:v>37.778497999999999</c:v>
                </c:pt>
                <c:pt idx="302">
                  <c:v>37.903905000000002</c:v>
                </c:pt>
                <c:pt idx="303">
                  <c:v>38.028775000000003</c:v>
                </c:pt>
                <c:pt idx="304">
                  <c:v>38.154350000000001</c:v>
                </c:pt>
                <c:pt idx="305">
                  <c:v>38.279657999999998</c:v>
                </c:pt>
                <c:pt idx="306">
                  <c:v>38.405217999999998</c:v>
                </c:pt>
                <c:pt idx="307">
                  <c:v>38.530188000000003</c:v>
                </c:pt>
                <c:pt idx="308">
                  <c:v>38.655487999999998</c:v>
                </c:pt>
                <c:pt idx="309">
                  <c:v>38.780074999999997</c:v>
                </c:pt>
                <c:pt idx="310">
                  <c:v>38.907072999999997</c:v>
                </c:pt>
                <c:pt idx="311">
                  <c:v>39.031030000000001</c:v>
                </c:pt>
                <c:pt idx="312">
                  <c:v>39.155842999999997</c:v>
                </c:pt>
                <c:pt idx="313">
                  <c:v>39.281467999999997</c:v>
                </c:pt>
                <c:pt idx="314">
                  <c:v>39.407263</c:v>
                </c:pt>
                <c:pt idx="315">
                  <c:v>39.531910000000003</c:v>
                </c:pt>
                <c:pt idx="316">
                  <c:v>39.656472999999998</c:v>
                </c:pt>
                <c:pt idx="317">
                  <c:v>39.782583000000002</c:v>
                </c:pt>
                <c:pt idx="318">
                  <c:v>39.907094999999998</c:v>
                </c:pt>
                <c:pt idx="319">
                  <c:v>40.032649999999997</c:v>
                </c:pt>
                <c:pt idx="320">
                  <c:v>40.156700000000001</c:v>
                </c:pt>
                <c:pt idx="321">
                  <c:v>40.284182999999999</c:v>
                </c:pt>
                <c:pt idx="322">
                  <c:v>40.407935000000002</c:v>
                </c:pt>
                <c:pt idx="323">
                  <c:v>40.533760000000001</c:v>
                </c:pt>
                <c:pt idx="324">
                  <c:v>40.658414999999998</c:v>
                </c:pt>
                <c:pt idx="325">
                  <c:v>40.785080000000001</c:v>
                </c:pt>
                <c:pt idx="326">
                  <c:v>40.909042999999997</c:v>
                </c:pt>
                <c:pt idx="327">
                  <c:v>41.034374999999997</c:v>
                </c:pt>
                <c:pt idx="328">
                  <c:v>41.159063000000003</c:v>
                </c:pt>
                <c:pt idx="329">
                  <c:v>41.289164999999997</c:v>
                </c:pt>
                <c:pt idx="330">
                  <c:v>41.412112999999998</c:v>
                </c:pt>
                <c:pt idx="331">
                  <c:v>41.534847999999997</c:v>
                </c:pt>
                <c:pt idx="332">
                  <c:v>41.659973000000001</c:v>
                </c:pt>
                <c:pt idx="333">
                  <c:v>41.784438000000002</c:v>
                </c:pt>
                <c:pt idx="334">
                  <c:v>41.912348000000001</c:v>
                </c:pt>
                <c:pt idx="335">
                  <c:v>42.035730000000001</c:v>
                </c:pt>
                <c:pt idx="336">
                  <c:v>42.160384999999998</c:v>
                </c:pt>
                <c:pt idx="337">
                  <c:v>42.285632999999997</c:v>
                </c:pt>
                <c:pt idx="338">
                  <c:v>42.413753</c:v>
                </c:pt>
                <c:pt idx="339">
                  <c:v>42.536445000000001</c:v>
                </c:pt>
                <c:pt idx="340">
                  <c:v>42.661569999999998</c:v>
                </c:pt>
                <c:pt idx="341">
                  <c:v>42.787418000000002</c:v>
                </c:pt>
                <c:pt idx="342">
                  <c:v>42.910448000000002</c:v>
                </c:pt>
                <c:pt idx="343">
                  <c:v>43.037770000000002</c:v>
                </c:pt>
                <c:pt idx="344">
                  <c:v>43.162303000000001</c:v>
                </c:pt>
                <c:pt idx="345">
                  <c:v>43.288482999999999</c:v>
                </c:pt>
                <c:pt idx="346">
                  <c:v>43.413319999999999</c:v>
                </c:pt>
                <c:pt idx="347">
                  <c:v>43.538763000000003</c:v>
                </c:pt>
                <c:pt idx="348">
                  <c:v>43.663057999999999</c:v>
                </c:pt>
                <c:pt idx="349">
                  <c:v>43.789313</c:v>
                </c:pt>
                <c:pt idx="350">
                  <c:v>43.914278000000003</c:v>
                </c:pt>
                <c:pt idx="351">
                  <c:v>44.038625000000003</c:v>
                </c:pt>
                <c:pt idx="352">
                  <c:v>44.164188000000003</c:v>
                </c:pt>
                <c:pt idx="353">
                  <c:v>44.290618000000002</c:v>
                </c:pt>
                <c:pt idx="354">
                  <c:v>44.415433</c:v>
                </c:pt>
                <c:pt idx="355">
                  <c:v>44.539572999999997</c:v>
                </c:pt>
                <c:pt idx="356">
                  <c:v>44.664634999999997</c:v>
                </c:pt>
                <c:pt idx="357">
                  <c:v>44.791150000000002</c:v>
                </c:pt>
                <c:pt idx="358">
                  <c:v>44.915492999999998</c:v>
                </c:pt>
                <c:pt idx="359">
                  <c:v>45.039830000000002</c:v>
                </c:pt>
                <c:pt idx="360">
                  <c:v>45.166485000000002</c:v>
                </c:pt>
                <c:pt idx="361">
                  <c:v>45.291589999999999</c:v>
                </c:pt>
                <c:pt idx="362">
                  <c:v>45.416184999999999</c:v>
                </c:pt>
                <c:pt idx="363">
                  <c:v>45.541268000000002</c:v>
                </c:pt>
                <c:pt idx="364">
                  <c:v>45.667327999999998</c:v>
                </c:pt>
                <c:pt idx="365">
                  <c:v>45.791592999999999</c:v>
                </c:pt>
                <c:pt idx="366">
                  <c:v>45.916705</c:v>
                </c:pt>
                <c:pt idx="367">
                  <c:v>46.041435</c:v>
                </c:pt>
                <c:pt idx="368">
                  <c:v>46.168667999999997</c:v>
                </c:pt>
                <c:pt idx="369">
                  <c:v>46.292552999999998</c:v>
                </c:pt>
                <c:pt idx="370">
                  <c:v>46.417884999999998</c:v>
                </c:pt>
                <c:pt idx="371">
                  <c:v>46.542977999999998</c:v>
                </c:pt>
                <c:pt idx="372">
                  <c:v>46.666463</c:v>
                </c:pt>
                <c:pt idx="373">
                  <c:v>46.793984999999999</c:v>
                </c:pt>
                <c:pt idx="374">
                  <c:v>46.918745000000001</c:v>
                </c:pt>
                <c:pt idx="375">
                  <c:v>47.042997999999997</c:v>
                </c:pt>
                <c:pt idx="376">
                  <c:v>47.169068000000003</c:v>
                </c:pt>
                <c:pt idx="377">
                  <c:v>47.295513</c:v>
                </c:pt>
                <c:pt idx="378">
                  <c:v>47.419029999999999</c:v>
                </c:pt>
                <c:pt idx="379">
                  <c:v>47.544609999999999</c:v>
                </c:pt>
                <c:pt idx="380">
                  <c:v>47.669530000000002</c:v>
                </c:pt>
                <c:pt idx="381">
                  <c:v>47.796852999999999</c:v>
                </c:pt>
                <c:pt idx="382">
                  <c:v>47.920470000000002</c:v>
                </c:pt>
                <c:pt idx="383">
                  <c:v>48.045160000000003</c:v>
                </c:pt>
                <c:pt idx="384">
                  <c:v>48.170298000000003</c:v>
                </c:pt>
                <c:pt idx="385">
                  <c:v>48.294477999999998</c:v>
                </c:pt>
                <c:pt idx="386">
                  <c:v>48.420884999999998</c:v>
                </c:pt>
                <c:pt idx="387">
                  <c:v>48.545828</c:v>
                </c:pt>
                <c:pt idx="388">
                  <c:v>48.671067999999998</c:v>
                </c:pt>
                <c:pt idx="389">
                  <c:v>48.796979999999998</c:v>
                </c:pt>
                <c:pt idx="390">
                  <c:v>48.921208</c:v>
                </c:pt>
                <c:pt idx="391">
                  <c:v>49.046304999999997</c:v>
                </c:pt>
                <c:pt idx="392">
                  <c:v>49.173012999999997</c:v>
                </c:pt>
                <c:pt idx="393">
                  <c:v>49.297967999999997</c:v>
                </c:pt>
                <c:pt idx="394">
                  <c:v>49.422198000000002</c:v>
                </c:pt>
                <c:pt idx="395">
                  <c:v>49.547412999999999</c:v>
                </c:pt>
                <c:pt idx="396">
                  <c:v>49.674467999999997</c:v>
                </c:pt>
                <c:pt idx="397">
                  <c:v>49.798079999999999</c:v>
                </c:pt>
                <c:pt idx="398">
                  <c:v>49.92353</c:v>
                </c:pt>
                <c:pt idx="399">
                  <c:v>50.047894999999997</c:v>
                </c:pt>
                <c:pt idx="400">
                  <c:v>50.1</c:v>
                </c:pt>
                <c:pt idx="401">
                  <c:v>50.099995999999997</c:v>
                </c:pt>
                <c:pt idx="402">
                  <c:v>49.976762000000001</c:v>
                </c:pt>
                <c:pt idx="403">
                  <c:v>49.858133000000002</c:v>
                </c:pt>
                <c:pt idx="404">
                  <c:v>49.732880999999999</c:v>
                </c:pt>
                <c:pt idx="405">
                  <c:v>49.607526</c:v>
                </c:pt>
                <c:pt idx="406">
                  <c:v>49.482256</c:v>
                </c:pt>
                <c:pt idx="407">
                  <c:v>49.357702000000003</c:v>
                </c:pt>
                <c:pt idx="408">
                  <c:v>49.231794000000001</c:v>
                </c:pt>
                <c:pt idx="409">
                  <c:v>49.106873999999998</c:v>
                </c:pt>
                <c:pt idx="410">
                  <c:v>48.982702000000003</c:v>
                </c:pt>
                <c:pt idx="411">
                  <c:v>48.866483000000002</c:v>
                </c:pt>
                <c:pt idx="412">
                  <c:v>48.731031000000002</c:v>
                </c:pt>
                <c:pt idx="413">
                  <c:v>48.605871</c:v>
                </c:pt>
                <c:pt idx="414">
                  <c:v>48.480592000000001</c:v>
                </c:pt>
                <c:pt idx="415">
                  <c:v>48.354978000000003</c:v>
                </c:pt>
                <c:pt idx="416">
                  <c:v>48.230119000000002</c:v>
                </c:pt>
                <c:pt idx="417">
                  <c:v>48.106248000000001</c:v>
                </c:pt>
                <c:pt idx="418">
                  <c:v>47.981591999999999</c:v>
                </c:pt>
                <c:pt idx="419">
                  <c:v>47.854664999999997</c:v>
                </c:pt>
                <c:pt idx="420">
                  <c:v>47.729622999999997</c:v>
                </c:pt>
                <c:pt idx="421">
                  <c:v>47.604256999999997</c:v>
                </c:pt>
                <c:pt idx="422">
                  <c:v>47.492730999999999</c:v>
                </c:pt>
                <c:pt idx="423">
                  <c:v>47.353422000000002</c:v>
                </c:pt>
                <c:pt idx="424">
                  <c:v>47.228723000000002</c:v>
                </c:pt>
                <c:pt idx="425">
                  <c:v>47.104886999999998</c:v>
                </c:pt>
                <c:pt idx="426">
                  <c:v>46.978318999999999</c:v>
                </c:pt>
                <c:pt idx="427">
                  <c:v>46.852319000000001</c:v>
                </c:pt>
                <c:pt idx="428">
                  <c:v>46.728482999999997</c:v>
                </c:pt>
                <c:pt idx="429">
                  <c:v>46.603143000000003</c:v>
                </c:pt>
                <c:pt idx="430">
                  <c:v>46.478883000000003</c:v>
                </c:pt>
                <c:pt idx="431">
                  <c:v>46.353150999999997</c:v>
                </c:pt>
                <c:pt idx="432">
                  <c:v>46.227604999999997</c:v>
                </c:pt>
                <c:pt idx="433">
                  <c:v>46.102536999999998</c:v>
                </c:pt>
                <c:pt idx="434">
                  <c:v>45.977055999999997</c:v>
                </c:pt>
                <c:pt idx="435">
                  <c:v>45.863790000000002</c:v>
                </c:pt>
                <c:pt idx="436">
                  <c:v>45.726430999999998</c:v>
                </c:pt>
                <c:pt idx="437">
                  <c:v>45.602682000000001</c:v>
                </c:pt>
                <c:pt idx="438">
                  <c:v>45.475907999999997</c:v>
                </c:pt>
                <c:pt idx="439">
                  <c:v>45.350603</c:v>
                </c:pt>
                <c:pt idx="440">
                  <c:v>45.225748000000003</c:v>
                </c:pt>
                <c:pt idx="441">
                  <c:v>45.10087</c:v>
                </c:pt>
                <c:pt idx="442">
                  <c:v>44.974428000000003</c:v>
                </c:pt>
                <c:pt idx="443">
                  <c:v>44.849930999999998</c:v>
                </c:pt>
                <c:pt idx="444">
                  <c:v>44.724901000000003</c:v>
                </c:pt>
                <c:pt idx="445">
                  <c:v>44.600251999999998</c:v>
                </c:pt>
                <c:pt idx="446">
                  <c:v>44.473759999999999</c:v>
                </c:pt>
                <c:pt idx="447">
                  <c:v>44.349474000000001</c:v>
                </c:pt>
                <c:pt idx="448">
                  <c:v>44.224618999999997</c:v>
                </c:pt>
                <c:pt idx="449">
                  <c:v>44.100309000000003</c:v>
                </c:pt>
                <c:pt idx="450">
                  <c:v>43.973173000000003</c:v>
                </c:pt>
                <c:pt idx="451">
                  <c:v>43.848547000000003</c:v>
                </c:pt>
                <c:pt idx="452">
                  <c:v>43.724428000000003</c:v>
                </c:pt>
                <c:pt idx="453">
                  <c:v>43.598089000000002</c:v>
                </c:pt>
                <c:pt idx="454">
                  <c:v>43.479658000000001</c:v>
                </c:pt>
                <c:pt idx="455">
                  <c:v>43.347664999999999</c:v>
                </c:pt>
                <c:pt idx="456">
                  <c:v>43.224138000000004</c:v>
                </c:pt>
                <c:pt idx="457">
                  <c:v>43.096848999999999</c:v>
                </c:pt>
                <c:pt idx="458">
                  <c:v>42.972420999999997</c:v>
                </c:pt>
                <c:pt idx="459">
                  <c:v>42.847009</c:v>
                </c:pt>
                <c:pt idx="460">
                  <c:v>42.722043999999997</c:v>
                </c:pt>
                <c:pt idx="461">
                  <c:v>42.596708</c:v>
                </c:pt>
                <c:pt idx="462">
                  <c:v>42.471761000000001</c:v>
                </c:pt>
                <c:pt idx="463">
                  <c:v>42.346372000000002</c:v>
                </c:pt>
                <c:pt idx="464">
                  <c:v>42.220846000000002</c:v>
                </c:pt>
                <c:pt idx="465">
                  <c:v>42.095467999999997</c:v>
                </c:pt>
                <c:pt idx="466">
                  <c:v>41.970723999999997</c:v>
                </c:pt>
                <c:pt idx="467">
                  <c:v>41.845827</c:v>
                </c:pt>
                <c:pt idx="468">
                  <c:v>41.720739000000002</c:v>
                </c:pt>
                <c:pt idx="469">
                  <c:v>41.593998999999997</c:v>
                </c:pt>
                <c:pt idx="470">
                  <c:v>41.469960999999998</c:v>
                </c:pt>
                <c:pt idx="471">
                  <c:v>41.344904</c:v>
                </c:pt>
                <c:pt idx="472">
                  <c:v>41.219850000000001</c:v>
                </c:pt>
                <c:pt idx="473">
                  <c:v>41.094244000000003</c:v>
                </c:pt>
                <c:pt idx="474">
                  <c:v>40.979494000000003</c:v>
                </c:pt>
                <c:pt idx="475">
                  <c:v>40.844003000000001</c:v>
                </c:pt>
                <c:pt idx="476">
                  <c:v>40.718591000000004</c:v>
                </c:pt>
                <c:pt idx="477">
                  <c:v>40.593099000000002</c:v>
                </c:pt>
                <c:pt idx="478">
                  <c:v>40.468522999999998</c:v>
                </c:pt>
                <c:pt idx="479">
                  <c:v>40.343057000000002</c:v>
                </c:pt>
                <c:pt idx="480">
                  <c:v>40.217413000000001</c:v>
                </c:pt>
                <c:pt idx="481">
                  <c:v>40.098219</c:v>
                </c:pt>
                <c:pt idx="482">
                  <c:v>39.967087999999997</c:v>
                </c:pt>
                <c:pt idx="483">
                  <c:v>39.842354999999998</c:v>
                </c:pt>
                <c:pt idx="484">
                  <c:v>39.717081</c:v>
                </c:pt>
                <c:pt idx="485">
                  <c:v>39.605753</c:v>
                </c:pt>
                <c:pt idx="486">
                  <c:v>39.465336999999998</c:v>
                </c:pt>
                <c:pt idx="487">
                  <c:v>39.341965999999999</c:v>
                </c:pt>
                <c:pt idx="488">
                  <c:v>39.216219000000002</c:v>
                </c:pt>
                <c:pt idx="489">
                  <c:v>39.091493</c:v>
                </c:pt>
                <c:pt idx="490">
                  <c:v>38.966371000000002</c:v>
                </c:pt>
                <c:pt idx="491">
                  <c:v>38.840626999999998</c:v>
                </c:pt>
                <c:pt idx="492">
                  <c:v>38.716982000000002</c:v>
                </c:pt>
                <c:pt idx="493">
                  <c:v>38.590654000000001</c:v>
                </c:pt>
                <c:pt idx="494">
                  <c:v>38.466343999999999</c:v>
                </c:pt>
                <c:pt idx="495">
                  <c:v>38.340249999999997</c:v>
                </c:pt>
                <c:pt idx="496">
                  <c:v>38.214768999999997</c:v>
                </c:pt>
                <c:pt idx="497">
                  <c:v>38.089128000000002</c:v>
                </c:pt>
                <c:pt idx="498">
                  <c:v>37.976143999999998</c:v>
                </c:pt>
                <c:pt idx="499">
                  <c:v>37.839078999999998</c:v>
                </c:pt>
                <c:pt idx="500">
                  <c:v>37.715600999999999</c:v>
                </c:pt>
                <c:pt idx="501">
                  <c:v>37.588918</c:v>
                </c:pt>
                <c:pt idx="502">
                  <c:v>37.463388000000002</c:v>
                </c:pt>
                <c:pt idx="503">
                  <c:v>37.338667000000001</c:v>
                </c:pt>
                <c:pt idx="504">
                  <c:v>37.213543999999999</c:v>
                </c:pt>
                <c:pt idx="505">
                  <c:v>37.088628</c:v>
                </c:pt>
                <c:pt idx="506">
                  <c:v>36.962961</c:v>
                </c:pt>
                <c:pt idx="507">
                  <c:v>36.838025999999999</c:v>
                </c:pt>
                <c:pt idx="508">
                  <c:v>36.712057000000001</c:v>
                </c:pt>
                <c:pt idx="509">
                  <c:v>36.593992</c:v>
                </c:pt>
                <c:pt idx="510">
                  <c:v>36.462128999999997</c:v>
                </c:pt>
                <c:pt idx="511">
                  <c:v>36.336897</c:v>
                </c:pt>
                <c:pt idx="512">
                  <c:v>36.211571999999997</c:v>
                </c:pt>
                <c:pt idx="513">
                  <c:v>36.085892999999999</c:v>
                </c:pt>
                <c:pt idx="514">
                  <c:v>35.961258999999998</c:v>
                </c:pt>
                <c:pt idx="515">
                  <c:v>35.83558</c:v>
                </c:pt>
                <c:pt idx="516">
                  <c:v>35.709299000000001</c:v>
                </c:pt>
                <c:pt idx="517">
                  <c:v>35.585160999999999</c:v>
                </c:pt>
                <c:pt idx="518">
                  <c:v>35.460306000000003</c:v>
                </c:pt>
                <c:pt idx="519">
                  <c:v>35.335920000000002</c:v>
                </c:pt>
                <c:pt idx="520">
                  <c:v>35.211430999999997</c:v>
                </c:pt>
                <c:pt idx="521">
                  <c:v>35.084608000000003</c:v>
                </c:pt>
                <c:pt idx="522">
                  <c:v>34.959809999999997</c:v>
                </c:pt>
                <c:pt idx="523">
                  <c:v>34.834879000000001</c:v>
                </c:pt>
                <c:pt idx="524">
                  <c:v>34.723466000000002</c:v>
                </c:pt>
                <c:pt idx="525">
                  <c:v>34.583398000000003</c:v>
                </c:pt>
                <c:pt idx="526">
                  <c:v>34.458624</c:v>
                </c:pt>
                <c:pt idx="527">
                  <c:v>34.333463000000002</c:v>
                </c:pt>
                <c:pt idx="528">
                  <c:v>34.208860000000001</c:v>
                </c:pt>
                <c:pt idx="529">
                  <c:v>34.081795999999997</c:v>
                </c:pt>
                <c:pt idx="530">
                  <c:v>33.95796</c:v>
                </c:pt>
                <c:pt idx="531">
                  <c:v>33.832783999999997</c:v>
                </c:pt>
                <c:pt idx="532">
                  <c:v>33.707712000000001</c:v>
                </c:pt>
                <c:pt idx="533">
                  <c:v>33.590479000000002</c:v>
                </c:pt>
                <c:pt idx="534">
                  <c:v>33.457338</c:v>
                </c:pt>
                <c:pt idx="535">
                  <c:v>33.331837999999998</c:v>
                </c:pt>
                <c:pt idx="536">
                  <c:v>33.206955999999998</c:v>
                </c:pt>
                <c:pt idx="537">
                  <c:v>33.094202000000003</c:v>
                </c:pt>
                <c:pt idx="538">
                  <c:v>32.956052</c:v>
                </c:pt>
                <c:pt idx="539">
                  <c:v>32.83222</c:v>
                </c:pt>
                <c:pt idx="540">
                  <c:v>32.705530000000003</c:v>
                </c:pt>
                <c:pt idx="541">
                  <c:v>32.580694000000001</c:v>
                </c:pt>
                <c:pt idx="542">
                  <c:v>32.455865000000003</c:v>
                </c:pt>
                <c:pt idx="543">
                  <c:v>32.330010999999999</c:v>
                </c:pt>
                <c:pt idx="544">
                  <c:v>32.208466999999999</c:v>
                </c:pt>
                <c:pt idx="545">
                  <c:v>32.079977</c:v>
                </c:pt>
                <c:pt idx="546">
                  <c:v>31.954716999999999</c:v>
                </c:pt>
                <c:pt idx="547">
                  <c:v>31.829581999999998</c:v>
                </c:pt>
                <c:pt idx="548">
                  <c:v>31.714103000000001</c:v>
                </c:pt>
                <c:pt idx="549">
                  <c:v>31.579307</c:v>
                </c:pt>
                <c:pt idx="550">
                  <c:v>31.454170000000001</c:v>
                </c:pt>
                <c:pt idx="551">
                  <c:v>31.327728</c:v>
                </c:pt>
                <c:pt idx="552">
                  <c:v>31.203105999999998</c:v>
                </c:pt>
                <c:pt idx="553">
                  <c:v>31.078609</c:v>
                </c:pt>
                <c:pt idx="554">
                  <c:v>30.953703000000001</c:v>
                </c:pt>
                <c:pt idx="555">
                  <c:v>30.828741000000001</c:v>
                </c:pt>
                <c:pt idx="556">
                  <c:v>30.702673000000001</c:v>
                </c:pt>
                <c:pt idx="557">
                  <c:v>30.577777000000001</c:v>
                </c:pt>
                <c:pt idx="558">
                  <c:v>30.453125</c:v>
                </c:pt>
                <c:pt idx="559">
                  <c:v>30.341833000000001</c:v>
                </c:pt>
                <c:pt idx="560">
                  <c:v>30.200980999999999</c:v>
                </c:pt>
                <c:pt idx="561">
                  <c:v>30.077024000000002</c:v>
                </c:pt>
                <c:pt idx="562">
                  <c:v>29.952055000000001</c:v>
                </c:pt>
                <c:pt idx="563">
                  <c:v>29.828088000000001</c:v>
                </c:pt>
                <c:pt idx="564">
                  <c:v>29.700422</c:v>
                </c:pt>
                <c:pt idx="565">
                  <c:v>29.576267000000001</c:v>
                </c:pt>
                <c:pt idx="566">
                  <c:v>29.452058000000001</c:v>
                </c:pt>
                <c:pt idx="567">
                  <c:v>29.326694</c:v>
                </c:pt>
                <c:pt idx="568">
                  <c:v>29.206759999999999</c:v>
                </c:pt>
                <c:pt idx="569">
                  <c:v>29.075493999999999</c:v>
                </c:pt>
                <c:pt idx="570">
                  <c:v>28.950603000000001</c:v>
                </c:pt>
                <c:pt idx="571">
                  <c:v>28.824175</c:v>
                </c:pt>
                <c:pt idx="572">
                  <c:v>28.700203999999999</c:v>
                </c:pt>
                <c:pt idx="573">
                  <c:v>28.574767999999999</c:v>
                </c:pt>
                <c:pt idx="574">
                  <c:v>28.449476000000001</c:v>
                </c:pt>
                <c:pt idx="575">
                  <c:v>28.323357999999999</c:v>
                </c:pt>
                <c:pt idx="576">
                  <c:v>28.198768000000001</c:v>
                </c:pt>
                <c:pt idx="577">
                  <c:v>28.074165000000001</c:v>
                </c:pt>
                <c:pt idx="578">
                  <c:v>27.949871000000002</c:v>
                </c:pt>
                <c:pt idx="579">
                  <c:v>27.823135000000001</c:v>
                </c:pt>
                <c:pt idx="580">
                  <c:v>27.698302999999999</c:v>
                </c:pt>
                <c:pt idx="581">
                  <c:v>27.573433000000001</c:v>
                </c:pt>
                <c:pt idx="582">
                  <c:v>27.448032000000001</c:v>
                </c:pt>
                <c:pt idx="583">
                  <c:v>27.322492</c:v>
                </c:pt>
                <c:pt idx="584">
                  <c:v>27.197472999999999</c:v>
                </c:pt>
                <c:pt idx="585">
                  <c:v>27.072493999999999</c:v>
                </c:pt>
                <c:pt idx="586">
                  <c:v>26.947299999999998</c:v>
                </c:pt>
                <c:pt idx="587">
                  <c:v>26.831105999999998</c:v>
                </c:pt>
                <c:pt idx="588">
                  <c:v>26.696628</c:v>
                </c:pt>
                <c:pt idx="589">
                  <c:v>26.571359000000001</c:v>
                </c:pt>
                <c:pt idx="590">
                  <c:v>26.445184000000001</c:v>
                </c:pt>
                <c:pt idx="591">
                  <c:v>26.321173999999999</c:v>
                </c:pt>
                <c:pt idx="592">
                  <c:v>26.196017999999999</c:v>
                </c:pt>
                <c:pt idx="593">
                  <c:v>26.070437999999999</c:v>
                </c:pt>
                <c:pt idx="594">
                  <c:v>25.944517000000001</c:v>
                </c:pt>
                <c:pt idx="595">
                  <c:v>25.819803</c:v>
                </c:pt>
                <c:pt idx="596">
                  <c:v>25.694509</c:v>
                </c:pt>
                <c:pt idx="597">
                  <c:v>25.570858000000001</c:v>
                </c:pt>
                <c:pt idx="598">
                  <c:v>25.451248</c:v>
                </c:pt>
                <c:pt idx="599">
                  <c:v>25.319262999999999</c:v>
                </c:pt>
                <c:pt idx="600">
                  <c:v>25.194096999999999</c:v>
                </c:pt>
                <c:pt idx="601">
                  <c:v>25.068287999999999</c:v>
                </c:pt>
                <c:pt idx="602">
                  <c:v>24.945255</c:v>
                </c:pt>
                <c:pt idx="603">
                  <c:v>24.817525</c:v>
                </c:pt>
                <c:pt idx="604">
                  <c:v>24.693555</c:v>
                </c:pt>
                <c:pt idx="605">
                  <c:v>24.568248000000001</c:v>
                </c:pt>
                <c:pt idx="606">
                  <c:v>24.444224999999999</c:v>
                </c:pt>
                <c:pt idx="607">
                  <c:v>24.317195999999999</c:v>
                </c:pt>
                <c:pt idx="608">
                  <c:v>24.192634000000002</c:v>
                </c:pt>
                <c:pt idx="609">
                  <c:v>24.067903000000001</c:v>
                </c:pt>
                <c:pt idx="610">
                  <c:v>23.943908</c:v>
                </c:pt>
                <c:pt idx="611">
                  <c:v>23.823045</c:v>
                </c:pt>
                <c:pt idx="612">
                  <c:v>23.693266999999999</c:v>
                </c:pt>
                <c:pt idx="613">
                  <c:v>23.566929999999999</c:v>
                </c:pt>
                <c:pt idx="614">
                  <c:v>23.440807</c:v>
                </c:pt>
                <c:pt idx="615">
                  <c:v>23.31747</c:v>
                </c:pt>
                <c:pt idx="616">
                  <c:v>23.191188</c:v>
                </c:pt>
                <c:pt idx="617">
                  <c:v>23.067122999999999</c:v>
                </c:pt>
                <c:pt idx="618">
                  <c:v>22.94145</c:v>
                </c:pt>
                <c:pt idx="619">
                  <c:v>22.815265</c:v>
                </c:pt>
                <c:pt idx="620">
                  <c:v>22.690151</c:v>
                </c:pt>
                <c:pt idx="621">
                  <c:v>22.565096</c:v>
                </c:pt>
                <c:pt idx="622">
                  <c:v>22.439648999999999</c:v>
                </c:pt>
                <c:pt idx="623">
                  <c:v>22.314567</c:v>
                </c:pt>
                <c:pt idx="624">
                  <c:v>22.189802</c:v>
                </c:pt>
                <c:pt idx="625">
                  <c:v>22.065321000000001</c:v>
                </c:pt>
                <c:pt idx="626">
                  <c:v>21.938376999999999</c:v>
                </c:pt>
                <c:pt idx="627">
                  <c:v>21.813793</c:v>
                </c:pt>
                <c:pt idx="628">
                  <c:v>21.690190999999999</c:v>
                </c:pt>
                <c:pt idx="629">
                  <c:v>21.563385</c:v>
                </c:pt>
                <c:pt idx="630">
                  <c:v>21.439032999999998</c:v>
                </c:pt>
                <c:pt idx="631">
                  <c:v>21.313148000000002</c:v>
                </c:pt>
                <c:pt idx="632">
                  <c:v>21.189563</c:v>
                </c:pt>
                <c:pt idx="633">
                  <c:v>21.062432999999999</c:v>
                </c:pt>
                <c:pt idx="634">
                  <c:v>20.937367999999999</c:v>
                </c:pt>
                <c:pt idx="635">
                  <c:v>20.812505000000002</c:v>
                </c:pt>
                <c:pt idx="636">
                  <c:v>20.687335999999998</c:v>
                </c:pt>
                <c:pt idx="637">
                  <c:v>20.565882999999999</c:v>
                </c:pt>
                <c:pt idx="638">
                  <c:v>20.436695</c:v>
                </c:pt>
                <c:pt idx="639">
                  <c:v>20.311525</c:v>
                </c:pt>
                <c:pt idx="640">
                  <c:v>20.186654999999998</c:v>
                </c:pt>
                <c:pt idx="641">
                  <c:v>20.062069999999999</c:v>
                </c:pt>
                <c:pt idx="642">
                  <c:v>19.93477</c:v>
                </c:pt>
                <c:pt idx="643">
                  <c:v>19.810846000000002</c:v>
                </c:pt>
                <c:pt idx="644">
                  <c:v>19.686841999999999</c:v>
                </c:pt>
                <c:pt idx="645">
                  <c:v>19.560597999999999</c:v>
                </c:pt>
                <c:pt idx="646">
                  <c:v>19.43441</c:v>
                </c:pt>
                <c:pt idx="647">
                  <c:v>19.311039999999998</c:v>
                </c:pt>
                <c:pt idx="648">
                  <c:v>19.184358</c:v>
                </c:pt>
                <c:pt idx="649">
                  <c:v>19.060068000000001</c:v>
                </c:pt>
                <c:pt idx="650">
                  <c:v>18.934615999999998</c:v>
                </c:pt>
                <c:pt idx="651">
                  <c:v>18.809391000000002</c:v>
                </c:pt>
                <c:pt idx="652">
                  <c:v>18.684021000000001</c:v>
                </c:pt>
                <c:pt idx="653">
                  <c:v>18.560013999999999</c:v>
                </c:pt>
                <c:pt idx="654">
                  <c:v>18.440071</c:v>
                </c:pt>
                <c:pt idx="655">
                  <c:v>18.308264999999999</c:v>
                </c:pt>
                <c:pt idx="656">
                  <c:v>18.182711999999999</c:v>
                </c:pt>
                <c:pt idx="657">
                  <c:v>18.057601999999999</c:v>
                </c:pt>
                <c:pt idx="658">
                  <c:v>17.944151000000002</c:v>
                </c:pt>
                <c:pt idx="659">
                  <c:v>17.807442999999999</c:v>
                </c:pt>
                <c:pt idx="660">
                  <c:v>17.682093999999999</c:v>
                </c:pt>
                <c:pt idx="661">
                  <c:v>17.556594</c:v>
                </c:pt>
                <c:pt idx="662">
                  <c:v>17.433017</c:v>
                </c:pt>
                <c:pt idx="663">
                  <c:v>17.306782999999999</c:v>
                </c:pt>
                <c:pt idx="664">
                  <c:v>17.181705000000001</c:v>
                </c:pt>
                <c:pt idx="665">
                  <c:v>17.055962999999998</c:v>
                </c:pt>
                <c:pt idx="666">
                  <c:v>16.931408000000001</c:v>
                </c:pt>
                <c:pt idx="667">
                  <c:v>16.805893000000001</c:v>
                </c:pt>
                <c:pt idx="668">
                  <c:v>16.681097000000001</c:v>
                </c:pt>
                <c:pt idx="669">
                  <c:v>16.554683000000001</c:v>
                </c:pt>
                <c:pt idx="670">
                  <c:v>16.430202000000001</c:v>
                </c:pt>
                <c:pt idx="671">
                  <c:v>16.306222999999999</c:v>
                </c:pt>
                <c:pt idx="672">
                  <c:v>16.179662</c:v>
                </c:pt>
                <c:pt idx="673">
                  <c:v>16.054704999999998</c:v>
                </c:pt>
                <c:pt idx="674">
                  <c:v>15.929785000000001</c:v>
                </c:pt>
                <c:pt idx="675">
                  <c:v>15.804878</c:v>
                </c:pt>
                <c:pt idx="676">
                  <c:v>15.679015</c:v>
                </c:pt>
                <c:pt idx="677">
                  <c:v>15.554323</c:v>
                </c:pt>
                <c:pt idx="678">
                  <c:v>15.428523</c:v>
                </c:pt>
                <c:pt idx="679">
                  <c:v>15.303827999999999</c:v>
                </c:pt>
                <c:pt idx="680">
                  <c:v>15.177341999999999</c:v>
                </c:pt>
                <c:pt idx="681">
                  <c:v>15.052707</c:v>
                </c:pt>
                <c:pt idx="682">
                  <c:v>14.928032</c:v>
                </c:pt>
                <c:pt idx="683">
                  <c:v>14.802723</c:v>
                </c:pt>
                <c:pt idx="684">
                  <c:v>14.67751</c:v>
                </c:pt>
                <c:pt idx="685">
                  <c:v>14.552820000000001</c:v>
                </c:pt>
                <c:pt idx="686">
                  <c:v>14.427292</c:v>
                </c:pt>
                <c:pt idx="687">
                  <c:v>14.30255</c:v>
                </c:pt>
                <c:pt idx="688">
                  <c:v>14.17582</c:v>
                </c:pt>
                <c:pt idx="689">
                  <c:v>14.051729999999999</c:v>
                </c:pt>
                <c:pt idx="690">
                  <c:v>13.926545000000001</c:v>
                </c:pt>
                <c:pt idx="691">
                  <c:v>13.802417</c:v>
                </c:pt>
                <c:pt idx="692">
                  <c:v>13.688255</c:v>
                </c:pt>
                <c:pt idx="693">
                  <c:v>13.5505</c:v>
                </c:pt>
                <c:pt idx="694">
                  <c:v>13.425611999999999</c:v>
                </c:pt>
                <c:pt idx="695">
                  <c:v>13.302158</c:v>
                </c:pt>
                <c:pt idx="696">
                  <c:v>13.175917</c:v>
                </c:pt>
                <c:pt idx="697">
                  <c:v>13.04885</c:v>
                </c:pt>
                <c:pt idx="698">
                  <c:v>12.925203</c:v>
                </c:pt>
                <c:pt idx="699">
                  <c:v>12.800025</c:v>
                </c:pt>
                <c:pt idx="700">
                  <c:v>12.675549999999999</c:v>
                </c:pt>
                <c:pt idx="701">
                  <c:v>12.549283000000001</c:v>
                </c:pt>
                <c:pt idx="702">
                  <c:v>12.424659999999999</c:v>
                </c:pt>
                <c:pt idx="703">
                  <c:v>12.299061999999999</c:v>
                </c:pt>
                <c:pt idx="704">
                  <c:v>12.174918</c:v>
                </c:pt>
                <c:pt idx="705">
                  <c:v>12.060879999999999</c:v>
                </c:pt>
                <c:pt idx="706">
                  <c:v>11.923088</c:v>
                </c:pt>
                <c:pt idx="707">
                  <c:v>11.798458</c:v>
                </c:pt>
                <c:pt idx="708">
                  <c:v>11.672488</c:v>
                </c:pt>
                <c:pt idx="709">
                  <c:v>11.547065</c:v>
                </c:pt>
                <c:pt idx="710">
                  <c:v>11.424092999999999</c:v>
                </c:pt>
                <c:pt idx="711">
                  <c:v>11.297385</c:v>
                </c:pt>
                <c:pt idx="712">
                  <c:v>11.171995000000001</c:v>
                </c:pt>
                <c:pt idx="713">
                  <c:v>11.046856999999999</c:v>
                </c:pt>
                <c:pt idx="714">
                  <c:v>10.92184</c:v>
                </c:pt>
                <c:pt idx="715">
                  <c:v>10.796989999999999</c:v>
                </c:pt>
                <c:pt idx="716">
                  <c:v>10.672585</c:v>
                </c:pt>
                <c:pt idx="717">
                  <c:v>10.5464</c:v>
                </c:pt>
                <c:pt idx="718">
                  <c:v>10.421592</c:v>
                </c:pt>
                <c:pt idx="719">
                  <c:v>10.29542</c:v>
                </c:pt>
                <c:pt idx="720">
                  <c:v>10.17788</c:v>
                </c:pt>
                <c:pt idx="721">
                  <c:v>10.044750000000001</c:v>
                </c:pt>
                <c:pt idx="722">
                  <c:v>9.9198819999999994</c:v>
                </c:pt>
                <c:pt idx="723">
                  <c:v>9.7938969999999994</c:v>
                </c:pt>
                <c:pt idx="724">
                  <c:v>9.6698400000000007</c:v>
                </c:pt>
                <c:pt idx="725">
                  <c:v>9.5444569999999995</c:v>
                </c:pt>
                <c:pt idx="726">
                  <c:v>9.4195119999999992</c:v>
                </c:pt>
                <c:pt idx="727">
                  <c:v>9.2929399999999998</c:v>
                </c:pt>
                <c:pt idx="728">
                  <c:v>9.1689799999999995</c:v>
                </c:pt>
                <c:pt idx="729">
                  <c:v>9.0438320000000001</c:v>
                </c:pt>
                <c:pt idx="730">
                  <c:v>8.9183850000000007</c:v>
                </c:pt>
                <c:pt idx="731">
                  <c:v>8.7943870000000004</c:v>
                </c:pt>
                <c:pt idx="732">
                  <c:v>8.6679630000000003</c:v>
                </c:pt>
                <c:pt idx="733">
                  <c:v>8.5425769999999996</c:v>
                </c:pt>
                <c:pt idx="734">
                  <c:v>8.4186750000000004</c:v>
                </c:pt>
                <c:pt idx="735">
                  <c:v>8.3070629999999994</c:v>
                </c:pt>
                <c:pt idx="736">
                  <c:v>8.1660570000000003</c:v>
                </c:pt>
                <c:pt idx="737">
                  <c:v>8.0420049999999996</c:v>
                </c:pt>
                <c:pt idx="738">
                  <c:v>7.9174179999999996</c:v>
                </c:pt>
                <c:pt idx="739">
                  <c:v>7.7935049999999997</c:v>
                </c:pt>
                <c:pt idx="740">
                  <c:v>7.665648</c:v>
                </c:pt>
                <c:pt idx="741">
                  <c:v>7.5411849999999996</c:v>
                </c:pt>
                <c:pt idx="742">
                  <c:v>7.4165570000000001</c:v>
                </c:pt>
                <c:pt idx="743">
                  <c:v>7.2922849999999997</c:v>
                </c:pt>
                <c:pt idx="744">
                  <c:v>7.1722599999999996</c:v>
                </c:pt>
                <c:pt idx="745">
                  <c:v>7.0408929999999996</c:v>
                </c:pt>
                <c:pt idx="746">
                  <c:v>6.9154099999999996</c:v>
                </c:pt>
                <c:pt idx="747">
                  <c:v>6.7896179999999999</c:v>
                </c:pt>
                <c:pt idx="748">
                  <c:v>6.665978</c:v>
                </c:pt>
                <c:pt idx="749">
                  <c:v>6.5411149999999996</c:v>
                </c:pt>
                <c:pt idx="750">
                  <c:v>6.4149900000000004</c:v>
                </c:pt>
                <c:pt idx="751">
                  <c:v>6.2886730000000002</c:v>
                </c:pt>
                <c:pt idx="752">
                  <c:v>6.1644199999999998</c:v>
                </c:pt>
                <c:pt idx="753">
                  <c:v>6.0390930000000003</c:v>
                </c:pt>
                <c:pt idx="754">
                  <c:v>5.9138650000000004</c:v>
                </c:pt>
                <c:pt idx="755">
                  <c:v>5.7876329999999996</c:v>
                </c:pt>
                <c:pt idx="756">
                  <c:v>5.6634469999999997</c:v>
                </c:pt>
                <c:pt idx="757">
                  <c:v>5.5384900000000004</c:v>
                </c:pt>
                <c:pt idx="758">
                  <c:v>5.4140350000000002</c:v>
                </c:pt>
                <c:pt idx="759">
                  <c:v>5.2877330000000002</c:v>
                </c:pt>
                <c:pt idx="760">
                  <c:v>5.16275</c:v>
                </c:pt>
                <c:pt idx="761">
                  <c:v>5.1627419999999997</c:v>
                </c:pt>
                <c:pt idx="762">
                  <c:v>5.0515600000000003</c:v>
                </c:pt>
                <c:pt idx="763">
                  <c:v>4.9409369999999999</c:v>
                </c:pt>
                <c:pt idx="764">
                  <c:v>4.830247</c:v>
                </c:pt>
                <c:pt idx="765">
                  <c:v>4.7083969999999997</c:v>
                </c:pt>
                <c:pt idx="766">
                  <c:v>4.58317</c:v>
                </c:pt>
                <c:pt idx="767">
                  <c:v>4.4684429999999997</c:v>
                </c:pt>
                <c:pt idx="768">
                  <c:v>4.3325329999999997</c:v>
                </c:pt>
                <c:pt idx="769">
                  <c:v>4.2071620000000003</c:v>
                </c:pt>
                <c:pt idx="770">
                  <c:v>4.0826070000000003</c:v>
                </c:pt>
                <c:pt idx="771">
                  <c:v>3.957017</c:v>
                </c:pt>
                <c:pt idx="772">
                  <c:v>3.8308369999999998</c:v>
                </c:pt>
                <c:pt idx="773">
                  <c:v>3.70696</c:v>
                </c:pt>
                <c:pt idx="774">
                  <c:v>3.5817269999999999</c:v>
                </c:pt>
                <c:pt idx="775">
                  <c:v>3.4571170000000002</c:v>
                </c:pt>
                <c:pt idx="776">
                  <c:v>3.3306719999999999</c:v>
                </c:pt>
                <c:pt idx="777">
                  <c:v>3.2063999999999999</c:v>
                </c:pt>
                <c:pt idx="778">
                  <c:v>3.0810749999999998</c:v>
                </c:pt>
                <c:pt idx="779">
                  <c:v>2.9561549999999999</c:v>
                </c:pt>
                <c:pt idx="780">
                  <c:v>2.8412799999999998</c:v>
                </c:pt>
                <c:pt idx="781">
                  <c:v>2.7056269999999998</c:v>
                </c:pt>
                <c:pt idx="782">
                  <c:v>2.5809000000000002</c:v>
                </c:pt>
                <c:pt idx="783">
                  <c:v>2.4550000000000001</c:v>
                </c:pt>
                <c:pt idx="784">
                  <c:v>2.3294100000000002</c:v>
                </c:pt>
                <c:pt idx="785">
                  <c:v>2.2047270000000001</c:v>
                </c:pt>
                <c:pt idx="786">
                  <c:v>2.0800900000000002</c:v>
                </c:pt>
                <c:pt idx="787">
                  <c:v>1.95441</c:v>
                </c:pt>
                <c:pt idx="788">
                  <c:v>1.8289120000000001</c:v>
                </c:pt>
                <c:pt idx="789">
                  <c:v>1.7041649999999999</c:v>
                </c:pt>
                <c:pt idx="790">
                  <c:v>1.5791949999999999</c:v>
                </c:pt>
                <c:pt idx="791">
                  <c:v>1.4567099999999999</c:v>
                </c:pt>
                <c:pt idx="792">
                  <c:v>1.3281719999999999</c:v>
                </c:pt>
                <c:pt idx="793">
                  <c:v>1.2032050000000001</c:v>
                </c:pt>
                <c:pt idx="794">
                  <c:v>1.0774619999999999</c:v>
                </c:pt>
                <c:pt idx="795">
                  <c:v>0.95260199999999995</c:v>
                </c:pt>
                <c:pt idx="796">
                  <c:v>0.82728500000000005</c:v>
                </c:pt>
                <c:pt idx="797">
                  <c:v>0.702515</c:v>
                </c:pt>
                <c:pt idx="798">
                  <c:v>0.57660999999999996</c:v>
                </c:pt>
                <c:pt idx="799">
                  <c:v>0.45187699999999997</c:v>
                </c:pt>
                <c:pt idx="800">
                  <c:v>0.32689000000000001</c:v>
                </c:pt>
                <c:pt idx="801">
                  <c:v>0.20144699999999999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78D-8148-9A85-0A95F5774C06}"/>
            </c:ext>
          </c:extLst>
        </c:ser>
        <c:ser>
          <c:idx val="3"/>
          <c:order val="3"/>
          <c:tx>
            <c:v>400°C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'400 Indents (session 1)'!$U$12:$U$821</c:f>
              <c:numCache>
                <c:formatCode>General</c:formatCode>
                <c:ptCount val="810"/>
                <c:pt idx="0">
                  <c:v>-0.27698800000000001</c:v>
                </c:pt>
                <c:pt idx="1">
                  <c:v>19.793134999999999</c:v>
                </c:pt>
                <c:pt idx="2">
                  <c:v>37.495080000000002</c:v>
                </c:pt>
                <c:pt idx="3">
                  <c:v>55.169772000000002</c:v>
                </c:pt>
                <c:pt idx="4">
                  <c:v>66.518732999999997</c:v>
                </c:pt>
                <c:pt idx="5">
                  <c:v>77.264047000000005</c:v>
                </c:pt>
                <c:pt idx="6">
                  <c:v>86.728757999999999</c:v>
                </c:pt>
                <c:pt idx="7">
                  <c:v>95.740078999999994</c:v>
                </c:pt>
                <c:pt idx="8">
                  <c:v>104.515925</c:v>
                </c:pt>
                <c:pt idx="9">
                  <c:v>112.897246</c:v>
                </c:pt>
                <c:pt idx="10">
                  <c:v>120.804852</c:v>
                </c:pt>
                <c:pt idx="11">
                  <c:v>128.361256</c:v>
                </c:pt>
                <c:pt idx="12">
                  <c:v>135.98758699999999</c:v>
                </c:pt>
                <c:pt idx="13">
                  <c:v>143.648989</c:v>
                </c:pt>
                <c:pt idx="14">
                  <c:v>151.14647299999999</c:v>
                </c:pt>
                <c:pt idx="15">
                  <c:v>157.91053700000001</c:v>
                </c:pt>
                <c:pt idx="16">
                  <c:v>164.522998</c:v>
                </c:pt>
                <c:pt idx="17">
                  <c:v>171.28675999999999</c:v>
                </c:pt>
                <c:pt idx="18">
                  <c:v>177.505999</c:v>
                </c:pt>
                <c:pt idx="19">
                  <c:v>184.68135899999999</c:v>
                </c:pt>
                <c:pt idx="20">
                  <c:v>190.62188900000001</c:v>
                </c:pt>
                <c:pt idx="21">
                  <c:v>196.52669900000001</c:v>
                </c:pt>
                <c:pt idx="22">
                  <c:v>202.54359099999999</c:v>
                </c:pt>
                <c:pt idx="23">
                  <c:v>208.85680199999999</c:v>
                </c:pt>
                <c:pt idx="24">
                  <c:v>214.66102900000001</c:v>
                </c:pt>
                <c:pt idx="25">
                  <c:v>220.26212699999999</c:v>
                </c:pt>
                <c:pt idx="26">
                  <c:v>225.73749699999999</c:v>
                </c:pt>
                <c:pt idx="27">
                  <c:v>231.44461699999999</c:v>
                </c:pt>
                <c:pt idx="28">
                  <c:v>237.229758</c:v>
                </c:pt>
                <c:pt idx="29">
                  <c:v>242.43788599999999</c:v>
                </c:pt>
                <c:pt idx="30">
                  <c:v>248.04877400000001</c:v>
                </c:pt>
                <c:pt idx="31">
                  <c:v>253.10726399999999</c:v>
                </c:pt>
                <c:pt idx="32">
                  <c:v>258.52815199999998</c:v>
                </c:pt>
                <c:pt idx="33">
                  <c:v>264.07368600000001</c:v>
                </c:pt>
                <c:pt idx="34">
                  <c:v>270.130246</c:v>
                </c:pt>
                <c:pt idx="35">
                  <c:v>274.98589500000003</c:v>
                </c:pt>
                <c:pt idx="36">
                  <c:v>279.53556099999997</c:v>
                </c:pt>
                <c:pt idx="37">
                  <c:v>285.08809400000001</c:v>
                </c:pt>
                <c:pt idx="38">
                  <c:v>289.823128</c:v>
                </c:pt>
                <c:pt idx="39">
                  <c:v>295.05538899999999</c:v>
                </c:pt>
                <c:pt idx="40">
                  <c:v>299.65610600000002</c:v>
                </c:pt>
                <c:pt idx="41">
                  <c:v>304.17127799999997</c:v>
                </c:pt>
                <c:pt idx="42">
                  <c:v>309.00461300000001</c:v>
                </c:pt>
                <c:pt idx="43">
                  <c:v>314.048339</c:v>
                </c:pt>
                <c:pt idx="44">
                  <c:v>318.54561899999999</c:v>
                </c:pt>
                <c:pt idx="45">
                  <c:v>323.06705399999998</c:v>
                </c:pt>
                <c:pt idx="46">
                  <c:v>327.442905</c:v>
                </c:pt>
                <c:pt idx="47">
                  <c:v>332.16655500000002</c:v>
                </c:pt>
                <c:pt idx="48">
                  <c:v>337.041719</c:v>
                </c:pt>
                <c:pt idx="49">
                  <c:v>341.49124999999998</c:v>
                </c:pt>
                <c:pt idx="50">
                  <c:v>346.18875500000001</c:v>
                </c:pt>
                <c:pt idx="51">
                  <c:v>350.83073200000001</c:v>
                </c:pt>
                <c:pt idx="52">
                  <c:v>354.65002700000002</c:v>
                </c:pt>
                <c:pt idx="53">
                  <c:v>359.58357699999999</c:v>
                </c:pt>
                <c:pt idx="54">
                  <c:v>363.51653800000003</c:v>
                </c:pt>
                <c:pt idx="55">
                  <c:v>367.92934300000002</c:v>
                </c:pt>
                <c:pt idx="56">
                  <c:v>372.09785399999998</c:v>
                </c:pt>
                <c:pt idx="57">
                  <c:v>376.51297699999998</c:v>
                </c:pt>
                <c:pt idx="58">
                  <c:v>380.00327800000002</c:v>
                </c:pt>
                <c:pt idx="59">
                  <c:v>385.06372199999998</c:v>
                </c:pt>
                <c:pt idx="60">
                  <c:v>388.97538500000002</c:v>
                </c:pt>
                <c:pt idx="61">
                  <c:v>393.29291000000001</c:v>
                </c:pt>
                <c:pt idx="62">
                  <c:v>397.11147699999998</c:v>
                </c:pt>
                <c:pt idx="63">
                  <c:v>401.48047500000001</c:v>
                </c:pt>
                <c:pt idx="64">
                  <c:v>405.81976300000002</c:v>
                </c:pt>
                <c:pt idx="65">
                  <c:v>409.85171000000003</c:v>
                </c:pt>
                <c:pt idx="66">
                  <c:v>413.77383900000001</c:v>
                </c:pt>
                <c:pt idx="67">
                  <c:v>417.43417499999998</c:v>
                </c:pt>
                <c:pt idx="68">
                  <c:v>421.620542</c:v>
                </c:pt>
                <c:pt idx="69">
                  <c:v>426.11985099999998</c:v>
                </c:pt>
                <c:pt idx="70">
                  <c:v>429.69712399999997</c:v>
                </c:pt>
                <c:pt idx="71">
                  <c:v>433.49874999999997</c:v>
                </c:pt>
                <c:pt idx="72">
                  <c:v>437.21982400000002</c:v>
                </c:pt>
                <c:pt idx="73">
                  <c:v>441.57232499999998</c:v>
                </c:pt>
                <c:pt idx="74">
                  <c:v>445.31771600000002</c:v>
                </c:pt>
                <c:pt idx="75">
                  <c:v>449.223996</c:v>
                </c:pt>
                <c:pt idx="76">
                  <c:v>452.98134900000002</c:v>
                </c:pt>
                <c:pt idx="77">
                  <c:v>457.44554900000003</c:v>
                </c:pt>
                <c:pt idx="78">
                  <c:v>460.61382099999997</c:v>
                </c:pt>
                <c:pt idx="79">
                  <c:v>464.49043</c:v>
                </c:pt>
                <c:pt idx="80">
                  <c:v>468.46734700000002</c:v>
                </c:pt>
                <c:pt idx="81">
                  <c:v>472.27114699999998</c:v>
                </c:pt>
                <c:pt idx="82">
                  <c:v>476.06301300000001</c:v>
                </c:pt>
                <c:pt idx="83">
                  <c:v>480.28648399999997</c:v>
                </c:pt>
                <c:pt idx="84">
                  <c:v>484.48475100000002</c:v>
                </c:pt>
                <c:pt idx="85">
                  <c:v>487.79800599999999</c:v>
                </c:pt>
                <c:pt idx="86">
                  <c:v>491.58549199999999</c:v>
                </c:pt>
                <c:pt idx="87">
                  <c:v>494.65052200000002</c:v>
                </c:pt>
                <c:pt idx="88">
                  <c:v>498.07178299999998</c:v>
                </c:pt>
                <c:pt idx="89">
                  <c:v>502.24014599999998</c:v>
                </c:pt>
                <c:pt idx="90">
                  <c:v>505.81238300000001</c:v>
                </c:pt>
                <c:pt idx="91">
                  <c:v>509.49212599999998</c:v>
                </c:pt>
                <c:pt idx="92">
                  <c:v>513.120634</c:v>
                </c:pt>
                <c:pt idx="93">
                  <c:v>516.58908799999995</c:v>
                </c:pt>
                <c:pt idx="94">
                  <c:v>519.82209499999999</c:v>
                </c:pt>
                <c:pt idx="95">
                  <c:v>523.58522200000004</c:v>
                </c:pt>
                <c:pt idx="96">
                  <c:v>527.23997899999995</c:v>
                </c:pt>
                <c:pt idx="97">
                  <c:v>531.20175099999994</c:v>
                </c:pt>
                <c:pt idx="98">
                  <c:v>534.03672500000005</c:v>
                </c:pt>
                <c:pt idx="99">
                  <c:v>537.20324000000005</c:v>
                </c:pt>
                <c:pt idx="100">
                  <c:v>541.419577</c:v>
                </c:pt>
                <c:pt idx="101">
                  <c:v>544.66365399999995</c:v>
                </c:pt>
                <c:pt idx="102">
                  <c:v>548.33761100000004</c:v>
                </c:pt>
                <c:pt idx="103">
                  <c:v>551.97190399999999</c:v>
                </c:pt>
                <c:pt idx="104">
                  <c:v>555.56233599999996</c:v>
                </c:pt>
                <c:pt idx="105">
                  <c:v>558.93842099999995</c:v>
                </c:pt>
                <c:pt idx="106">
                  <c:v>562.65706999999998</c:v>
                </c:pt>
                <c:pt idx="107">
                  <c:v>565.82118700000001</c:v>
                </c:pt>
                <c:pt idx="108">
                  <c:v>568.791425</c:v>
                </c:pt>
                <c:pt idx="109">
                  <c:v>572.216858</c:v>
                </c:pt>
                <c:pt idx="110">
                  <c:v>575.26241900000002</c:v>
                </c:pt>
                <c:pt idx="111">
                  <c:v>578.85009400000001</c:v>
                </c:pt>
                <c:pt idx="112">
                  <c:v>582.34517600000004</c:v>
                </c:pt>
                <c:pt idx="113">
                  <c:v>585.89123300000006</c:v>
                </c:pt>
                <c:pt idx="114">
                  <c:v>589.34121300000004</c:v>
                </c:pt>
                <c:pt idx="115">
                  <c:v>592.813896</c:v>
                </c:pt>
                <c:pt idx="116">
                  <c:v>596.59419800000001</c:v>
                </c:pt>
                <c:pt idx="117">
                  <c:v>599.51881600000002</c:v>
                </c:pt>
                <c:pt idx="118">
                  <c:v>602.70629499999995</c:v>
                </c:pt>
                <c:pt idx="119">
                  <c:v>606.03017399999999</c:v>
                </c:pt>
                <c:pt idx="120">
                  <c:v>609.44169699999998</c:v>
                </c:pt>
                <c:pt idx="121">
                  <c:v>613.21372599999995</c:v>
                </c:pt>
                <c:pt idx="122">
                  <c:v>616.22362599999997</c:v>
                </c:pt>
                <c:pt idx="123">
                  <c:v>619.86240399999997</c:v>
                </c:pt>
                <c:pt idx="124">
                  <c:v>623.12801400000001</c:v>
                </c:pt>
                <c:pt idx="125">
                  <c:v>626.76502400000004</c:v>
                </c:pt>
                <c:pt idx="126">
                  <c:v>629.69494999999995</c:v>
                </c:pt>
                <c:pt idx="127">
                  <c:v>632.90154299999995</c:v>
                </c:pt>
                <c:pt idx="128">
                  <c:v>636.44521799999995</c:v>
                </c:pt>
                <c:pt idx="129">
                  <c:v>639.32544700000005</c:v>
                </c:pt>
                <c:pt idx="130">
                  <c:v>642.54690800000003</c:v>
                </c:pt>
                <c:pt idx="131">
                  <c:v>645.55908499999998</c:v>
                </c:pt>
                <c:pt idx="132">
                  <c:v>649.30530299999998</c:v>
                </c:pt>
                <c:pt idx="133">
                  <c:v>652.53382599999998</c:v>
                </c:pt>
                <c:pt idx="134">
                  <c:v>655.14375399999994</c:v>
                </c:pt>
                <c:pt idx="135">
                  <c:v>658.26031599999999</c:v>
                </c:pt>
                <c:pt idx="136">
                  <c:v>661.083349</c:v>
                </c:pt>
                <c:pt idx="137">
                  <c:v>664.93839100000002</c:v>
                </c:pt>
                <c:pt idx="138">
                  <c:v>668.02098699999999</c:v>
                </c:pt>
                <c:pt idx="139">
                  <c:v>671.20775700000002</c:v>
                </c:pt>
                <c:pt idx="140">
                  <c:v>674.67658500000005</c:v>
                </c:pt>
                <c:pt idx="141">
                  <c:v>677.84099100000003</c:v>
                </c:pt>
                <c:pt idx="142">
                  <c:v>681.53506400000003</c:v>
                </c:pt>
                <c:pt idx="143">
                  <c:v>683.85713099999998</c:v>
                </c:pt>
                <c:pt idx="144">
                  <c:v>687.02854200000002</c:v>
                </c:pt>
                <c:pt idx="145">
                  <c:v>690.37199099999998</c:v>
                </c:pt>
                <c:pt idx="146">
                  <c:v>693.35300099999995</c:v>
                </c:pt>
                <c:pt idx="147">
                  <c:v>696.68606399999999</c:v>
                </c:pt>
                <c:pt idx="148">
                  <c:v>698.98185599999999</c:v>
                </c:pt>
                <c:pt idx="149">
                  <c:v>701.89685699999995</c:v>
                </c:pt>
                <c:pt idx="150">
                  <c:v>705.16811099999995</c:v>
                </c:pt>
                <c:pt idx="151">
                  <c:v>708.88187000000005</c:v>
                </c:pt>
                <c:pt idx="152">
                  <c:v>711.84405700000002</c:v>
                </c:pt>
                <c:pt idx="153">
                  <c:v>715.18010300000003</c:v>
                </c:pt>
                <c:pt idx="154">
                  <c:v>717.67452700000001</c:v>
                </c:pt>
                <c:pt idx="155">
                  <c:v>721.01847599999996</c:v>
                </c:pt>
                <c:pt idx="156">
                  <c:v>724.73180600000001</c:v>
                </c:pt>
                <c:pt idx="157">
                  <c:v>727.47004700000002</c:v>
                </c:pt>
                <c:pt idx="158">
                  <c:v>730.579474</c:v>
                </c:pt>
                <c:pt idx="159">
                  <c:v>733.55307700000003</c:v>
                </c:pt>
                <c:pt idx="160">
                  <c:v>736.72494200000006</c:v>
                </c:pt>
                <c:pt idx="161">
                  <c:v>739.75543600000003</c:v>
                </c:pt>
                <c:pt idx="162">
                  <c:v>742.43804899999998</c:v>
                </c:pt>
                <c:pt idx="163">
                  <c:v>745.29055100000005</c:v>
                </c:pt>
                <c:pt idx="164">
                  <c:v>748.44578300000001</c:v>
                </c:pt>
                <c:pt idx="165">
                  <c:v>751.97946100000001</c:v>
                </c:pt>
                <c:pt idx="166">
                  <c:v>754.56108099999994</c:v>
                </c:pt>
                <c:pt idx="167">
                  <c:v>757.98947799999996</c:v>
                </c:pt>
                <c:pt idx="168">
                  <c:v>760.83033799999998</c:v>
                </c:pt>
                <c:pt idx="169">
                  <c:v>763.641032</c:v>
                </c:pt>
                <c:pt idx="170">
                  <c:v>766.36908900000003</c:v>
                </c:pt>
                <c:pt idx="171">
                  <c:v>769.52088000000003</c:v>
                </c:pt>
                <c:pt idx="172">
                  <c:v>773.06928600000003</c:v>
                </c:pt>
                <c:pt idx="173">
                  <c:v>775.45294100000001</c:v>
                </c:pt>
                <c:pt idx="174">
                  <c:v>778.27339300000006</c:v>
                </c:pt>
                <c:pt idx="175">
                  <c:v>780.08476099999996</c:v>
                </c:pt>
                <c:pt idx="176">
                  <c:v>783.21897799999999</c:v>
                </c:pt>
                <c:pt idx="177">
                  <c:v>786.02198699999997</c:v>
                </c:pt>
                <c:pt idx="178">
                  <c:v>789.02208800000005</c:v>
                </c:pt>
                <c:pt idx="179">
                  <c:v>792.32066399999997</c:v>
                </c:pt>
                <c:pt idx="180">
                  <c:v>795.37866599999995</c:v>
                </c:pt>
                <c:pt idx="181">
                  <c:v>798.36702700000001</c:v>
                </c:pt>
                <c:pt idx="182">
                  <c:v>800.38184899999999</c:v>
                </c:pt>
                <c:pt idx="183">
                  <c:v>803.19406400000003</c:v>
                </c:pt>
                <c:pt idx="184">
                  <c:v>806.60749199999998</c:v>
                </c:pt>
                <c:pt idx="185">
                  <c:v>810.02364399999999</c:v>
                </c:pt>
                <c:pt idx="186">
                  <c:v>812.80883900000003</c:v>
                </c:pt>
                <c:pt idx="187">
                  <c:v>815.56485999999995</c:v>
                </c:pt>
                <c:pt idx="188">
                  <c:v>818.25606500000004</c:v>
                </c:pt>
                <c:pt idx="189">
                  <c:v>820.87088200000005</c:v>
                </c:pt>
                <c:pt idx="190">
                  <c:v>823.96556199999998</c:v>
                </c:pt>
                <c:pt idx="191">
                  <c:v>826.59371699999997</c:v>
                </c:pt>
                <c:pt idx="192">
                  <c:v>830.45334300000002</c:v>
                </c:pt>
                <c:pt idx="193">
                  <c:v>833.82292299999995</c:v>
                </c:pt>
                <c:pt idx="194">
                  <c:v>836.48757699999999</c:v>
                </c:pt>
                <c:pt idx="195">
                  <c:v>838.91936099999998</c:v>
                </c:pt>
                <c:pt idx="196">
                  <c:v>841.57777699999997</c:v>
                </c:pt>
                <c:pt idx="197">
                  <c:v>844.73759399999994</c:v>
                </c:pt>
                <c:pt idx="198">
                  <c:v>847.56786199999999</c:v>
                </c:pt>
                <c:pt idx="199">
                  <c:v>850.59328200000004</c:v>
                </c:pt>
                <c:pt idx="200">
                  <c:v>853.51193899999998</c:v>
                </c:pt>
                <c:pt idx="201">
                  <c:v>856.61947399999997</c:v>
                </c:pt>
                <c:pt idx="202">
                  <c:v>858.72533599999997</c:v>
                </c:pt>
                <c:pt idx="203">
                  <c:v>861.43218899999999</c:v>
                </c:pt>
                <c:pt idx="204">
                  <c:v>864.24678500000005</c:v>
                </c:pt>
                <c:pt idx="205">
                  <c:v>867.38693499999999</c:v>
                </c:pt>
                <c:pt idx="206">
                  <c:v>869.86286600000005</c:v>
                </c:pt>
                <c:pt idx="207">
                  <c:v>872.50672299999997</c:v>
                </c:pt>
                <c:pt idx="208">
                  <c:v>875.48430399999995</c:v>
                </c:pt>
                <c:pt idx="209">
                  <c:v>878.23260300000004</c:v>
                </c:pt>
                <c:pt idx="210">
                  <c:v>880.80968299999995</c:v>
                </c:pt>
                <c:pt idx="211">
                  <c:v>883.69211299999995</c:v>
                </c:pt>
                <c:pt idx="212">
                  <c:v>887.02356899999995</c:v>
                </c:pt>
                <c:pt idx="213">
                  <c:v>889.63908900000001</c:v>
                </c:pt>
                <c:pt idx="214">
                  <c:v>892.03535999999997</c:v>
                </c:pt>
                <c:pt idx="215">
                  <c:v>895.01227900000004</c:v>
                </c:pt>
                <c:pt idx="216">
                  <c:v>897.60318099999995</c:v>
                </c:pt>
                <c:pt idx="217">
                  <c:v>900.81109100000003</c:v>
                </c:pt>
                <c:pt idx="218">
                  <c:v>903.14728700000001</c:v>
                </c:pt>
                <c:pt idx="219">
                  <c:v>906.29405899999995</c:v>
                </c:pt>
                <c:pt idx="220">
                  <c:v>909.18972799999995</c:v>
                </c:pt>
                <c:pt idx="221">
                  <c:v>911.99862499999995</c:v>
                </c:pt>
                <c:pt idx="222">
                  <c:v>914.50936400000001</c:v>
                </c:pt>
                <c:pt idx="223">
                  <c:v>917.12485300000003</c:v>
                </c:pt>
                <c:pt idx="224">
                  <c:v>919.87874499999998</c:v>
                </c:pt>
                <c:pt idx="225">
                  <c:v>922.95440599999995</c:v>
                </c:pt>
                <c:pt idx="226">
                  <c:v>925.90248099999997</c:v>
                </c:pt>
                <c:pt idx="227">
                  <c:v>928.06281100000001</c:v>
                </c:pt>
                <c:pt idx="228">
                  <c:v>930.94284100000004</c:v>
                </c:pt>
                <c:pt idx="229">
                  <c:v>933.35775100000001</c:v>
                </c:pt>
                <c:pt idx="230">
                  <c:v>935.72317999999996</c:v>
                </c:pt>
                <c:pt idx="231">
                  <c:v>938.24131</c:v>
                </c:pt>
                <c:pt idx="232">
                  <c:v>941.33317799999998</c:v>
                </c:pt>
                <c:pt idx="233">
                  <c:v>943.90747099999999</c:v>
                </c:pt>
                <c:pt idx="234">
                  <c:v>946.798765</c:v>
                </c:pt>
                <c:pt idx="235">
                  <c:v>949.09762599999999</c:v>
                </c:pt>
                <c:pt idx="236">
                  <c:v>951.47279600000002</c:v>
                </c:pt>
                <c:pt idx="237">
                  <c:v>954.57402000000002</c:v>
                </c:pt>
                <c:pt idx="238">
                  <c:v>957.24342899999999</c:v>
                </c:pt>
                <c:pt idx="239">
                  <c:v>960.07341899999994</c:v>
                </c:pt>
                <c:pt idx="240">
                  <c:v>963.18998199999999</c:v>
                </c:pt>
                <c:pt idx="241">
                  <c:v>966.22789499999999</c:v>
                </c:pt>
                <c:pt idx="242">
                  <c:v>968.44583699999998</c:v>
                </c:pt>
                <c:pt idx="243">
                  <c:v>970.78738899999996</c:v>
                </c:pt>
                <c:pt idx="244">
                  <c:v>973.03992400000004</c:v>
                </c:pt>
                <c:pt idx="245">
                  <c:v>976.05649100000005</c:v>
                </c:pt>
                <c:pt idx="246">
                  <c:v>979.01474199999996</c:v>
                </c:pt>
                <c:pt idx="247">
                  <c:v>981.405171</c:v>
                </c:pt>
                <c:pt idx="248">
                  <c:v>984.44203500000003</c:v>
                </c:pt>
                <c:pt idx="249">
                  <c:v>986.8981</c:v>
                </c:pt>
                <c:pt idx="250">
                  <c:v>989.27055499999994</c:v>
                </c:pt>
                <c:pt idx="251">
                  <c:v>991.71836299999995</c:v>
                </c:pt>
                <c:pt idx="252">
                  <c:v>994.84010999999998</c:v>
                </c:pt>
                <c:pt idx="253">
                  <c:v>997.76562799999999</c:v>
                </c:pt>
                <c:pt idx="254">
                  <c:v>1000.628781</c:v>
                </c:pt>
                <c:pt idx="255">
                  <c:v>1002.742526</c:v>
                </c:pt>
                <c:pt idx="256">
                  <c:v>1005.036075</c:v>
                </c:pt>
                <c:pt idx="257">
                  <c:v>1007.552733</c:v>
                </c:pt>
                <c:pt idx="258">
                  <c:v>1010.2537129999999</c:v>
                </c:pt>
                <c:pt idx="259">
                  <c:v>1013.48735</c:v>
                </c:pt>
                <c:pt idx="260">
                  <c:v>1016.387499</c:v>
                </c:pt>
                <c:pt idx="261">
                  <c:v>1019.6971579999999</c:v>
                </c:pt>
                <c:pt idx="262">
                  <c:v>1021.870228</c:v>
                </c:pt>
                <c:pt idx="263">
                  <c:v>1024.4771559999999</c:v>
                </c:pt>
                <c:pt idx="264">
                  <c:v>1026.320254</c:v>
                </c:pt>
                <c:pt idx="265">
                  <c:v>1029.207631</c:v>
                </c:pt>
                <c:pt idx="266">
                  <c:v>1032.1292960000001</c:v>
                </c:pt>
                <c:pt idx="267">
                  <c:v>1034.8371010000001</c:v>
                </c:pt>
                <c:pt idx="268">
                  <c:v>1037.697191</c:v>
                </c:pt>
                <c:pt idx="269">
                  <c:v>1039.683088</c:v>
                </c:pt>
                <c:pt idx="270">
                  <c:v>1041.995598</c:v>
                </c:pt>
                <c:pt idx="271">
                  <c:v>1044.4048089999999</c:v>
                </c:pt>
                <c:pt idx="272">
                  <c:v>1047.2372720000001</c:v>
                </c:pt>
                <c:pt idx="273">
                  <c:v>1049.760888</c:v>
                </c:pt>
                <c:pt idx="274">
                  <c:v>1052.5825170000001</c:v>
                </c:pt>
                <c:pt idx="275">
                  <c:v>1055.0156750000001</c:v>
                </c:pt>
                <c:pt idx="276">
                  <c:v>1057.6275720000001</c:v>
                </c:pt>
                <c:pt idx="277">
                  <c:v>1059.8860979999999</c:v>
                </c:pt>
                <c:pt idx="278">
                  <c:v>1062.477715</c:v>
                </c:pt>
                <c:pt idx="279">
                  <c:v>1064.6081999999999</c:v>
                </c:pt>
                <c:pt idx="280">
                  <c:v>1067.761422</c:v>
                </c:pt>
                <c:pt idx="281">
                  <c:v>1070.7052639999999</c:v>
                </c:pt>
                <c:pt idx="282">
                  <c:v>1072.8472469999999</c:v>
                </c:pt>
                <c:pt idx="283">
                  <c:v>1075.6576749999999</c:v>
                </c:pt>
                <c:pt idx="284">
                  <c:v>1078.067321</c:v>
                </c:pt>
                <c:pt idx="285">
                  <c:v>1081.0711369999999</c:v>
                </c:pt>
                <c:pt idx="286">
                  <c:v>1083.229918</c:v>
                </c:pt>
                <c:pt idx="287">
                  <c:v>1085.9391189999999</c:v>
                </c:pt>
                <c:pt idx="288">
                  <c:v>1088.9305979999999</c:v>
                </c:pt>
                <c:pt idx="289">
                  <c:v>1092.9313520000001</c:v>
                </c:pt>
                <c:pt idx="290">
                  <c:v>1097.291285</c:v>
                </c:pt>
                <c:pt idx="291">
                  <c:v>1099.5087209999999</c:v>
                </c:pt>
                <c:pt idx="292">
                  <c:v>1102.0107290000001</c:v>
                </c:pt>
                <c:pt idx="293">
                  <c:v>1104.424436</c:v>
                </c:pt>
                <c:pt idx="294">
                  <c:v>1107.337002</c:v>
                </c:pt>
                <c:pt idx="295">
                  <c:v>1110.017407</c:v>
                </c:pt>
                <c:pt idx="296">
                  <c:v>1112.9251999999999</c:v>
                </c:pt>
                <c:pt idx="297">
                  <c:v>1115.6408329999999</c:v>
                </c:pt>
                <c:pt idx="298">
                  <c:v>1117.8540840000001</c:v>
                </c:pt>
                <c:pt idx="299">
                  <c:v>1120.725201</c:v>
                </c:pt>
                <c:pt idx="300">
                  <c:v>1123.0381110000001</c:v>
                </c:pt>
                <c:pt idx="301">
                  <c:v>1125.940094</c:v>
                </c:pt>
                <c:pt idx="302">
                  <c:v>1128.436545</c:v>
                </c:pt>
                <c:pt idx="303">
                  <c:v>1130.9716129999999</c:v>
                </c:pt>
                <c:pt idx="304">
                  <c:v>1133.4432939999999</c:v>
                </c:pt>
                <c:pt idx="305">
                  <c:v>1135.4074559999999</c:v>
                </c:pt>
                <c:pt idx="306">
                  <c:v>1137.8574149999999</c:v>
                </c:pt>
                <c:pt idx="307">
                  <c:v>1140.7293380000001</c:v>
                </c:pt>
                <c:pt idx="308">
                  <c:v>1143.516646</c:v>
                </c:pt>
                <c:pt idx="309">
                  <c:v>1145.6743750000001</c:v>
                </c:pt>
                <c:pt idx="310">
                  <c:v>1147.9108819999999</c:v>
                </c:pt>
                <c:pt idx="311">
                  <c:v>1150.6360629999999</c:v>
                </c:pt>
                <c:pt idx="312">
                  <c:v>1153.0742459999999</c:v>
                </c:pt>
                <c:pt idx="313">
                  <c:v>1155.8234339999999</c:v>
                </c:pt>
                <c:pt idx="314">
                  <c:v>1157.718834</c:v>
                </c:pt>
                <c:pt idx="315">
                  <c:v>1160.5715849999999</c:v>
                </c:pt>
                <c:pt idx="316">
                  <c:v>1163.3969090000001</c:v>
                </c:pt>
                <c:pt idx="317">
                  <c:v>1165.991356</c:v>
                </c:pt>
                <c:pt idx="318">
                  <c:v>1168.195422</c:v>
                </c:pt>
                <c:pt idx="319">
                  <c:v>1170.5519019999999</c:v>
                </c:pt>
                <c:pt idx="320">
                  <c:v>1173.5336729999999</c:v>
                </c:pt>
                <c:pt idx="321">
                  <c:v>1175.7378430000001</c:v>
                </c:pt>
                <c:pt idx="322">
                  <c:v>1178.2527210000001</c:v>
                </c:pt>
                <c:pt idx="323">
                  <c:v>1181.0870170000001</c:v>
                </c:pt>
                <c:pt idx="324">
                  <c:v>1183.690032</c:v>
                </c:pt>
                <c:pt idx="325">
                  <c:v>1186.2555970000001</c:v>
                </c:pt>
                <c:pt idx="326">
                  <c:v>1188.223176</c:v>
                </c:pt>
                <c:pt idx="327">
                  <c:v>1190.3982719999999</c:v>
                </c:pt>
                <c:pt idx="328">
                  <c:v>1192.865937</c:v>
                </c:pt>
                <c:pt idx="329">
                  <c:v>1197.094407</c:v>
                </c:pt>
                <c:pt idx="330">
                  <c:v>1199.3710000000001</c:v>
                </c:pt>
                <c:pt idx="331">
                  <c:v>1201.7684839999999</c:v>
                </c:pt>
                <c:pt idx="332">
                  <c:v>1205.005502</c:v>
                </c:pt>
                <c:pt idx="333">
                  <c:v>1206.7362869999999</c:v>
                </c:pt>
                <c:pt idx="334">
                  <c:v>1209.227157</c:v>
                </c:pt>
                <c:pt idx="335">
                  <c:v>1211.56493</c:v>
                </c:pt>
                <c:pt idx="336">
                  <c:v>1214.3551829999999</c:v>
                </c:pt>
                <c:pt idx="337">
                  <c:v>1216.6684929999999</c:v>
                </c:pt>
                <c:pt idx="338">
                  <c:v>1218.6639150000001</c:v>
                </c:pt>
                <c:pt idx="339">
                  <c:v>1221.4931529999999</c:v>
                </c:pt>
                <c:pt idx="340">
                  <c:v>1223.622155</c:v>
                </c:pt>
                <c:pt idx="341">
                  <c:v>1226.3031779999999</c:v>
                </c:pt>
                <c:pt idx="342">
                  <c:v>1228.8552520000001</c:v>
                </c:pt>
                <c:pt idx="343">
                  <c:v>1231.7199370000001</c:v>
                </c:pt>
                <c:pt idx="344">
                  <c:v>1233.930161</c:v>
                </c:pt>
                <c:pt idx="345">
                  <c:v>1236.2186799999999</c:v>
                </c:pt>
                <c:pt idx="346">
                  <c:v>1238.827395</c:v>
                </c:pt>
                <c:pt idx="347">
                  <c:v>1241.113611</c:v>
                </c:pt>
                <c:pt idx="348">
                  <c:v>1243.6256069999999</c:v>
                </c:pt>
                <c:pt idx="349">
                  <c:v>1246.455582</c:v>
                </c:pt>
                <c:pt idx="350">
                  <c:v>1248.7713900000001</c:v>
                </c:pt>
                <c:pt idx="351">
                  <c:v>1251.2814800000001</c:v>
                </c:pt>
                <c:pt idx="352">
                  <c:v>1253.1728350000001</c:v>
                </c:pt>
                <c:pt idx="353">
                  <c:v>1255.5486149999999</c:v>
                </c:pt>
                <c:pt idx="354">
                  <c:v>1257.83565</c:v>
                </c:pt>
                <c:pt idx="355">
                  <c:v>1260.5585309999999</c:v>
                </c:pt>
                <c:pt idx="356">
                  <c:v>1263.5320449999999</c:v>
                </c:pt>
                <c:pt idx="357">
                  <c:v>1265.2351060000001</c:v>
                </c:pt>
                <c:pt idx="358">
                  <c:v>1267.6376359999999</c:v>
                </c:pt>
                <c:pt idx="359">
                  <c:v>1269.675201</c:v>
                </c:pt>
                <c:pt idx="360">
                  <c:v>1272.6650999999999</c:v>
                </c:pt>
                <c:pt idx="361">
                  <c:v>1274.63894</c:v>
                </c:pt>
                <c:pt idx="362">
                  <c:v>1277.277214</c:v>
                </c:pt>
                <c:pt idx="363">
                  <c:v>1279.377158</c:v>
                </c:pt>
                <c:pt idx="364">
                  <c:v>1281.9029439999999</c:v>
                </c:pt>
                <c:pt idx="365">
                  <c:v>1285.1546149999999</c:v>
                </c:pt>
                <c:pt idx="366">
                  <c:v>1287.1397059999999</c:v>
                </c:pt>
                <c:pt idx="367">
                  <c:v>1289.503316</c:v>
                </c:pt>
                <c:pt idx="368">
                  <c:v>1291.8213639999999</c:v>
                </c:pt>
                <c:pt idx="369">
                  <c:v>1294.3972879999999</c:v>
                </c:pt>
                <c:pt idx="370">
                  <c:v>1296.6148470000001</c:v>
                </c:pt>
                <c:pt idx="371">
                  <c:v>1298.8930720000001</c:v>
                </c:pt>
                <c:pt idx="372">
                  <c:v>1301.59538</c:v>
                </c:pt>
                <c:pt idx="373">
                  <c:v>1303.846963</c:v>
                </c:pt>
                <c:pt idx="374">
                  <c:v>1306.0819919999999</c:v>
                </c:pt>
                <c:pt idx="375">
                  <c:v>1308.799503</c:v>
                </c:pt>
                <c:pt idx="376">
                  <c:v>1310.9490499999999</c:v>
                </c:pt>
                <c:pt idx="377">
                  <c:v>1313.8945530000001</c:v>
                </c:pt>
                <c:pt idx="378">
                  <c:v>1315.7592609999999</c:v>
                </c:pt>
                <c:pt idx="379">
                  <c:v>1318.1800410000001</c:v>
                </c:pt>
                <c:pt idx="380">
                  <c:v>1320.422043</c:v>
                </c:pt>
                <c:pt idx="381">
                  <c:v>1322.8330739999999</c:v>
                </c:pt>
                <c:pt idx="382">
                  <c:v>1325.4509089999999</c:v>
                </c:pt>
                <c:pt idx="383">
                  <c:v>1327.5325660000001</c:v>
                </c:pt>
                <c:pt idx="384">
                  <c:v>1330.1374960000001</c:v>
                </c:pt>
                <c:pt idx="385">
                  <c:v>1332.288761</c:v>
                </c:pt>
                <c:pt idx="386">
                  <c:v>1334.869277</c:v>
                </c:pt>
                <c:pt idx="387">
                  <c:v>1337.184299</c:v>
                </c:pt>
                <c:pt idx="388">
                  <c:v>1340.0645790000001</c:v>
                </c:pt>
                <c:pt idx="389">
                  <c:v>1342.7199519999999</c:v>
                </c:pt>
                <c:pt idx="390">
                  <c:v>1344.863265</c:v>
                </c:pt>
                <c:pt idx="391">
                  <c:v>1347.523858</c:v>
                </c:pt>
                <c:pt idx="392">
                  <c:v>1349.2444009999999</c:v>
                </c:pt>
                <c:pt idx="393">
                  <c:v>1351.6294459999999</c:v>
                </c:pt>
                <c:pt idx="394">
                  <c:v>1353.5617199999999</c:v>
                </c:pt>
                <c:pt idx="395">
                  <c:v>1356.1948</c:v>
                </c:pt>
                <c:pt idx="396">
                  <c:v>1359.2439979999999</c:v>
                </c:pt>
                <c:pt idx="397">
                  <c:v>1360.9633249999999</c:v>
                </c:pt>
                <c:pt idx="398">
                  <c:v>1363.1074550000001</c:v>
                </c:pt>
                <c:pt idx="399">
                  <c:v>1365.213209</c:v>
                </c:pt>
                <c:pt idx="400">
                  <c:v>1367.506807</c:v>
                </c:pt>
                <c:pt idx="401">
                  <c:v>1370.210032</c:v>
                </c:pt>
                <c:pt idx="402">
                  <c:v>1372.133544</c:v>
                </c:pt>
                <c:pt idx="403">
                  <c:v>1374.3595600000001</c:v>
                </c:pt>
                <c:pt idx="404">
                  <c:v>1378.5771099999999</c:v>
                </c:pt>
                <c:pt idx="405">
                  <c:v>1377.3358949999999</c:v>
                </c:pt>
                <c:pt idx="406">
                  <c:v>1375.315063</c:v>
                </c:pt>
                <c:pt idx="407">
                  <c:v>1373.437756</c:v>
                </c:pt>
                <c:pt idx="408">
                  <c:v>1370.555842</c:v>
                </c:pt>
                <c:pt idx="409">
                  <c:v>1368.7345740000001</c:v>
                </c:pt>
                <c:pt idx="410">
                  <c:v>1366.4556849999999</c:v>
                </c:pt>
                <c:pt idx="411">
                  <c:v>1364.882216</c:v>
                </c:pt>
                <c:pt idx="412">
                  <c:v>1362.90362</c:v>
                </c:pt>
                <c:pt idx="413">
                  <c:v>1360.3976580000001</c:v>
                </c:pt>
                <c:pt idx="414">
                  <c:v>1357.9831489999999</c:v>
                </c:pt>
                <c:pt idx="415">
                  <c:v>1355.8604170000001</c:v>
                </c:pt>
                <c:pt idx="416">
                  <c:v>1353.904716</c:v>
                </c:pt>
                <c:pt idx="417">
                  <c:v>1352.111161</c:v>
                </c:pt>
                <c:pt idx="418">
                  <c:v>1349.818111</c:v>
                </c:pt>
                <c:pt idx="419">
                  <c:v>1347.5170860000001</c:v>
                </c:pt>
                <c:pt idx="420">
                  <c:v>1345.648486</c:v>
                </c:pt>
                <c:pt idx="421">
                  <c:v>1343.531324</c:v>
                </c:pt>
                <c:pt idx="422">
                  <c:v>1341.399165</c:v>
                </c:pt>
                <c:pt idx="423">
                  <c:v>1338.919971</c:v>
                </c:pt>
                <c:pt idx="424">
                  <c:v>1337.034228</c:v>
                </c:pt>
                <c:pt idx="425">
                  <c:v>1335.1432600000001</c:v>
                </c:pt>
                <c:pt idx="426">
                  <c:v>1332.5986250000001</c:v>
                </c:pt>
                <c:pt idx="427">
                  <c:v>1330.6127610000001</c:v>
                </c:pt>
                <c:pt idx="428">
                  <c:v>1328.1095479999999</c:v>
                </c:pt>
                <c:pt idx="429">
                  <c:v>1325.7578779999999</c:v>
                </c:pt>
                <c:pt idx="430">
                  <c:v>1323.9819199999999</c:v>
                </c:pt>
                <c:pt idx="431">
                  <c:v>1321.9198120000001</c:v>
                </c:pt>
                <c:pt idx="432">
                  <c:v>1320.0604840000001</c:v>
                </c:pt>
                <c:pt idx="433">
                  <c:v>1317.568188</c:v>
                </c:pt>
                <c:pt idx="434">
                  <c:v>1315.230583</c:v>
                </c:pt>
                <c:pt idx="435">
                  <c:v>1313.111097</c:v>
                </c:pt>
                <c:pt idx="436">
                  <c:v>1310.4674620000001</c:v>
                </c:pt>
                <c:pt idx="437">
                  <c:v>1308.8269700000001</c:v>
                </c:pt>
                <c:pt idx="438">
                  <c:v>1306.1638049999999</c:v>
                </c:pt>
                <c:pt idx="439">
                  <c:v>1304.4498269999999</c:v>
                </c:pt>
                <c:pt idx="440">
                  <c:v>1301.85087</c:v>
                </c:pt>
                <c:pt idx="441">
                  <c:v>1299.9143759999999</c:v>
                </c:pt>
                <c:pt idx="442">
                  <c:v>1297.8841440000001</c:v>
                </c:pt>
                <c:pt idx="443">
                  <c:v>1294.9424200000001</c:v>
                </c:pt>
                <c:pt idx="444">
                  <c:v>1292.715494</c:v>
                </c:pt>
                <c:pt idx="445">
                  <c:v>1291.008977</c:v>
                </c:pt>
                <c:pt idx="446">
                  <c:v>1288.0959330000001</c:v>
                </c:pt>
                <c:pt idx="447">
                  <c:v>1286.3053359999999</c:v>
                </c:pt>
                <c:pt idx="448">
                  <c:v>1283.9412110000001</c:v>
                </c:pt>
                <c:pt idx="449">
                  <c:v>1281.8106069999999</c:v>
                </c:pt>
                <c:pt idx="450">
                  <c:v>1279.270732</c:v>
                </c:pt>
                <c:pt idx="451">
                  <c:v>1276.9945150000001</c:v>
                </c:pt>
                <c:pt idx="452">
                  <c:v>1274.796315</c:v>
                </c:pt>
                <c:pt idx="453">
                  <c:v>1272.6305540000001</c:v>
                </c:pt>
                <c:pt idx="454">
                  <c:v>1270.5381890000001</c:v>
                </c:pt>
                <c:pt idx="455">
                  <c:v>1267.821326</c:v>
                </c:pt>
                <c:pt idx="456">
                  <c:v>1266.068037</c:v>
                </c:pt>
                <c:pt idx="457">
                  <c:v>1263.7392030000001</c:v>
                </c:pt>
                <c:pt idx="458">
                  <c:v>1261.2772090000001</c:v>
                </c:pt>
                <c:pt idx="459">
                  <c:v>1259.2556239999999</c:v>
                </c:pt>
                <c:pt idx="460">
                  <c:v>1256.58257</c:v>
                </c:pt>
                <c:pt idx="461">
                  <c:v>1254.2311440000001</c:v>
                </c:pt>
                <c:pt idx="462">
                  <c:v>1251.4280879999999</c:v>
                </c:pt>
                <c:pt idx="463">
                  <c:v>1249.4832799999999</c:v>
                </c:pt>
                <c:pt idx="464">
                  <c:v>1246.6876669999999</c:v>
                </c:pt>
                <c:pt idx="465">
                  <c:v>1244.5399729999999</c:v>
                </c:pt>
                <c:pt idx="466">
                  <c:v>1241.896829</c:v>
                </c:pt>
                <c:pt idx="467">
                  <c:v>1239.6181630000001</c:v>
                </c:pt>
                <c:pt idx="468">
                  <c:v>1237.878461</c:v>
                </c:pt>
                <c:pt idx="469">
                  <c:v>1235.4779619999999</c:v>
                </c:pt>
                <c:pt idx="470">
                  <c:v>1233.2929469999999</c:v>
                </c:pt>
                <c:pt idx="471">
                  <c:v>1231.1061830000001</c:v>
                </c:pt>
                <c:pt idx="472">
                  <c:v>1228.1578790000001</c:v>
                </c:pt>
                <c:pt idx="473">
                  <c:v>1226.381895</c:v>
                </c:pt>
                <c:pt idx="474">
                  <c:v>1223.884624</c:v>
                </c:pt>
                <c:pt idx="475">
                  <c:v>1221.6570549999999</c:v>
                </c:pt>
                <c:pt idx="476">
                  <c:v>1219.1086789999999</c:v>
                </c:pt>
                <c:pt idx="477">
                  <c:v>1217.0946590000001</c:v>
                </c:pt>
                <c:pt idx="478">
                  <c:v>1214.866673</c:v>
                </c:pt>
                <c:pt idx="479">
                  <c:v>1212.410425</c:v>
                </c:pt>
                <c:pt idx="480">
                  <c:v>1209.1205190000001</c:v>
                </c:pt>
                <c:pt idx="481">
                  <c:v>1207.260068</c:v>
                </c:pt>
                <c:pt idx="482">
                  <c:v>1204.9725120000001</c:v>
                </c:pt>
                <c:pt idx="483">
                  <c:v>1202.193473</c:v>
                </c:pt>
                <c:pt idx="484">
                  <c:v>1200.2323329999999</c:v>
                </c:pt>
                <c:pt idx="485">
                  <c:v>1198.144468</c:v>
                </c:pt>
                <c:pt idx="486">
                  <c:v>1195.785989</c:v>
                </c:pt>
                <c:pt idx="487">
                  <c:v>1193.0471460000001</c:v>
                </c:pt>
                <c:pt idx="488">
                  <c:v>1190.275306</c:v>
                </c:pt>
                <c:pt idx="489">
                  <c:v>1188.426935</c:v>
                </c:pt>
                <c:pt idx="490">
                  <c:v>1185.6622070000001</c:v>
                </c:pt>
                <c:pt idx="491">
                  <c:v>1183.4959710000001</c:v>
                </c:pt>
                <c:pt idx="492">
                  <c:v>1180.990763</c:v>
                </c:pt>
                <c:pt idx="493">
                  <c:v>1178.9138680000001</c:v>
                </c:pt>
                <c:pt idx="494">
                  <c:v>1176.444796</c:v>
                </c:pt>
                <c:pt idx="495">
                  <c:v>1174.2440140000001</c:v>
                </c:pt>
                <c:pt idx="496">
                  <c:v>1171.3382939999999</c:v>
                </c:pt>
                <c:pt idx="497">
                  <c:v>1169.214776</c:v>
                </c:pt>
                <c:pt idx="498">
                  <c:v>1166.2068859999999</c:v>
                </c:pt>
                <c:pt idx="499">
                  <c:v>1163.696015</c:v>
                </c:pt>
                <c:pt idx="500">
                  <c:v>1161.3285129999999</c:v>
                </c:pt>
                <c:pt idx="501">
                  <c:v>1159.7186799999999</c:v>
                </c:pt>
                <c:pt idx="502">
                  <c:v>1157.28342</c:v>
                </c:pt>
                <c:pt idx="503">
                  <c:v>1154.6404319999999</c:v>
                </c:pt>
                <c:pt idx="504">
                  <c:v>1152.0447119999999</c:v>
                </c:pt>
                <c:pt idx="505">
                  <c:v>1149.253348</c:v>
                </c:pt>
                <c:pt idx="506">
                  <c:v>1147.4122030000001</c:v>
                </c:pt>
                <c:pt idx="507">
                  <c:v>1144.5161619999999</c:v>
                </c:pt>
                <c:pt idx="508">
                  <c:v>1141.9659650000001</c:v>
                </c:pt>
                <c:pt idx="509">
                  <c:v>1139.97649</c:v>
                </c:pt>
                <c:pt idx="510">
                  <c:v>1137.4052429999999</c:v>
                </c:pt>
                <c:pt idx="511">
                  <c:v>1135.0048750000001</c:v>
                </c:pt>
                <c:pt idx="512">
                  <c:v>1132.3663670000001</c:v>
                </c:pt>
                <c:pt idx="513">
                  <c:v>1130.264203</c:v>
                </c:pt>
                <c:pt idx="514">
                  <c:v>1127.528039</c:v>
                </c:pt>
                <c:pt idx="515">
                  <c:v>1125.7377839999999</c:v>
                </c:pt>
                <c:pt idx="516">
                  <c:v>1122.834505</c:v>
                </c:pt>
                <c:pt idx="517">
                  <c:v>1120.786787</c:v>
                </c:pt>
                <c:pt idx="518">
                  <c:v>1118.0434230000001</c:v>
                </c:pt>
                <c:pt idx="519">
                  <c:v>1116.0477639999999</c:v>
                </c:pt>
                <c:pt idx="520">
                  <c:v>1113.0811920000001</c:v>
                </c:pt>
                <c:pt idx="521">
                  <c:v>1110.71306</c:v>
                </c:pt>
                <c:pt idx="522">
                  <c:v>1108.0291420000001</c:v>
                </c:pt>
                <c:pt idx="523">
                  <c:v>1105.39123</c:v>
                </c:pt>
                <c:pt idx="524">
                  <c:v>1102.6138060000001</c:v>
                </c:pt>
                <c:pt idx="525">
                  <c:v>1100.6164960000001</c:v>
                </c:pt>
                <c:pt idx="526">
                  <c:v>1097.9114589999999</c:v>
                </c:pt>
                <c:pt idx="527">
                  <c:v>1095.5717649999999</c:v>
                </c:pt>
                <c:pt idx="528">
                  <c:v>1093.5465380000001</c:v>
                </c:pt>
                <c:pt idx="529">
                  <c:v>1090.5032189999999</c:v>
                </c:pt>
                <c:pt idx="530">
                  <c:v>1087.7477690000001</c:v>
                </c:pt>
                <c:pt idx="531">
                  <c:v>1085.0162210000001</c:v>
                </c:pt>
                <c:pt idx="532">
                  <c:v>1082.6590839999999</c:v>
                </c:pt>
                <c:pt idx="533">
                  <c:v>1080.25883</c:v>
                </c:pt>
                <c:pt idx="534">
                  <c:v>1078.1009160000001</c:v>
                </c:pt>
                <c:pt idx="535">
                  <c:v>1075.5921410000001</c:v>
                </c:pt>
                <c:pt idx="536">
                  <c:v>1072.734518</c:v>
                </c:pt>
                <c:pt idx="537">
                  <c:v>1070.6066109999999</c:v>
                </c:pt>
                <c:pt idx="538">
                  <c:v>1067.7613160000001</c:v>
                </c:pt>
                <c:pt idx="539">
                  <c:v>1065.314799</c:v>
                </c:pt>
                <c:pt idx="540">
                  <c:v>1062.097679</c:v>
                </c:pt>
                <c:pt idx="541">
                  <c:v>1060.349283</c:v>
                </c:pt>
                <c:pt idx="542">
                  <c:v>1057.4678550000001</c:v>
                </c:pt>
                <c:pt idx="543">
                  <c:v>1055.278497</c:v>
                </c:pt>
                <c:pt idx="544">
                  <c:v>1052.1424750000001</c:v>
                </c:pt>
                <c:pt idx="545">
                  <c:v>1049.579144</c:v>
                </c:pt>
                <c:pt idx="546">
                  <c:v>1047.2046740000001</c:v>
                </c:pt>
                <c:pt idx="547">
                  <c:v>1044.375108</c:v>
                </c:pt>
                <c:pt idx="548">
                  <c:v>1042.39175</c:v>
                </c:pt>
                <c:pt idx="549">
                  <c:v>1039.5299480000001</c:v>
                </c:pt>
                <c:pt idx="550">
                  <c:v>1036.641562</c:v>
                </c:pt>
                <c:pt idx="551">
                  <c:v>1034.134237</c:v>
                </c:pt>
                <c:pt idx="552">
                  <c:v>1031.978889</c:v>
                </c:pt>
                <c:pt idx="553">
                  <c:v>1029.8978649999999</c:v>
                </c:pt>
                <c:pt idx="554">
                  <c:v>1027.043539</c:v>
                </c:pt>
                <c:pt idx="555">
                  <c:v>1024.167332</c:v>
                </c:pt>
                <c:pt idx="556">
                  <c:v>1021.373918</c:v>
                </c:pt>
                <c:pt idx="557">
                  <c:v>1019.007117</c:v>
                </c:pt>
                <c:pt idx="558">
                  <c:v>1015.760823</c:v>
                </c:pt>
                <c:pt idx="559">
                  <c:v>1013.253796</c:v>
                </c:pt>
                <c:pt idx="560">
                  <c:v>1010.645886</c:v>
                </c:pt>
                <c:pt idx="561">
                  <c:v>1008.057044</c:v>
                </c:pt>
                <c:pt idx="562">
                  <c:v>1005.941851</c:v>
                </c:pt>
                <c:pt idx="563">
                  <c:v>1003.410391</c:v>
                </c:pt>
                <c:pt idx="564">
                  <c:v>1000.782746</c:v>
                </c:pt>
                <c:pt idx="565">
                  <c:v>997.74710000000005</c:v>
                </c:pt>
                <c:pt idx="566">
                  <c:v>995.491038</c:v>
                </c:pt>
                <c:pt idx="567">
                  <c:v>993.10409000000004</c:v>
                </c:pt>
                <c:pt idx="568">
                  <c:v>990.311285</c:v>
                </c:pt>
                <c:pt idx="569">
                  <c:v>988.06284000000005</c:v>
                </c:pt>
                <c:pt idx="570">
                  <c:v>984.99147000000005</c:v>
                </c:pt>
                <c:pt idx="571">
                  <c:v>982.647873</c:v>
                </c:pt>
                <c:pt idx="572">
                  <c:v>979.352666</c:v>
                </c:pt>
                <c:pt idx="573">
                  <c:v>977.67642599999999</c:v>
                </c:pt>
                <c:pt idx="574">
                  <c:v>974.57557599999996</c:v>
                </c:pt>
                <c:pt idx="575">
                  <c:v>972.24444600000004</c:v>
                </c:pt>
                <c:pt idx="576">
                  <c:v>969.74580200000003</c:v>
                </c:pt>
                <c:pt idx="577">
                  <c:v>967.182951</c:v>
                </c:pt>
                <c:pt idx="578">
                  <c:v>964.50184200000001</c:v>
                </c:pt>
                <c:pt idx="579">
                  <c:v>961.60971800000004</c:v>
                </c:pt>
                <c:pt idx="580">
                  <c:v>959.24537899999996</c:v>
                </c:pt>
                <c:pt idx="581">
                  <c:v>956.59231699999998</c:v>
                </c:pt>
                <c:pt idx="582">
                  <c:v>953.97950500000002</c:v>
                </c:pt>
                <c:pt idx="583">
                  <c:v>951.550522</c:v>
                </c:pt>
                <c:pt idx="584">
                  <c:v>948.72817499999996</c:v>
                </c:pt>
                <c:pt idx="585">
                  <c:v>946.72836400000006</c:v>
                </c:pt>
                <c:pt idx="586">
                  <c:v>943.29804799999999</c:v>
                </c:pt>
                <c:pt idx="587">
                  <c:v>940.83218499999998</c:v>
                </c:pt>
                <c:pt idx="588">
                  <c:v>938.25037799999996</c:v>
                </c:pt>
                <c:pt idx="589">
                  <c:v>935.89211999999998</c:v>
                </c:pt>
                <c:pt idx="590">
                  <c:v>932.94050200000004</c:v>
                </c:pt>
                <c:pt idx="591">
                  <c:v>930.27187300000003</c:v>
                </c:pt>
                <c:pt idx="592">
                  <c:v>927.80548399999998</c:v>
                </c:pt>
                <c:pt idx="593">
                  <c:v>924.86538399999995</c:v>
                </c:pt>
                <c:pt idx="594">
                  <c:v>922.37311899999997</c:v>
                </c:pt>
                <c:pt idx="595">
                  <c:v>919.95529699999997</c:v>
                </c:pt>
                <c:pt idx="596">
                  <c:v>916.95935699999995</c:v>
                </c:pt>
                <c:pt idx="597">
                  <c:v>914.38314400000002</c:v>
                </c:pt>
                <c:pt idx="598">
                  <c:v>911.72321399999998</c:v>
                </c:pt>
                <c:pt idx="599">
                  <c:v>909.11596299999997</c:v>
                </c:pt>
                <c:pt idx="600">
                  <c:v>906.31970200000001</c:v>
                </c:pt>
                <c:pt idx="601">
                  <c:v>903.83797800000002</c:v>
                </c:pt>
                <c:pt idx="602">
                  <c:v>900.57196699999997</c:v>
                </c:pt>
                <c:pt idx="603">
                  <c:v>898.17244900000003</c:v>
                </c:pt>
                <c:pt idx="604">
                  <c:v>894.94519700000001</c:v>
                </c:pt>
                <c:pt idx="605">
                  <c:v>892.57216900000003</c:v>
                </c:pt>
                <c:pt idx="606">
                  <c:v>889.59100899999999</c:v>
                </c:pt>
                <c:pt idx="607">
                  <c:v>886.76892099999998</c:v>
                </c:pt>
                <c:pt idx="608">
                  <c:v>884.37469599999997</c:v>
                </c:pt>
                <c:pt idx="609">
                  <c:v>881.39162499999998</c:v>
                </c:pt>
                <c:pt idx="610">
                  <c:v>878.67712900000004</c:v>
                </c:pt>
                <c:pt idx="611">
                  <c:v>875.36327100000005</c:v>
                </c:pt>
                <c:pt idx="612">
                  <c:v>872.69885299999999</c:v>
                </c:pt>
                <c:pt idx="613">
                  <c:v>867.06948</c:v>
                </c:pt>
                <c:pt idx="614">
                  <c:v>863.38830900000005</c:v>
                </c:pt>
                <c:pt idx="615">
                  <c:v>860.81612199999995</c:v>
                </c:pt>
                <c:pt idx="616">
                  <c:v>857.97064399999999</c:v>
                </c:pt>
                <c:pt idx="617">
                  <c:v>855.26283799999999</c:v>
                </c:pt>
                <c:pt idx="618">
                  <c:v>851.990542</c:v>
                </c:pt>
                <c:pt idx="619">
                  <c:v>849.25411999999994</c:v>
                </c:pt>
                <c:pt idx="620">
                  <c:v>845.83953699999995</c:v>
                </c:pt>
                <c:pt idx="621">
                  <c:v>843.24404000000004</c:v>
                </c:pt>
                <c:pt idx="622">
                  <c:v>841.18103199999996</c:v>
                </c:pt>
                <c:pt idx="623">
                  <c:v>838.123377</c:v>
                </c:pt>
                <c:pt idx="624">
                  <c:v>834.75220400000001</c:v>
                </c:pt>
                <c:pt idx="625">
                  <c:v>831.72822799999994</c:v>
                </c:pt>
                <c:pt idx="626">
                  <c:v>829.01104799999996</c:v>
                </c:pt>
                <c:pt idx="627">
                  <c:v>826.27065500000003</c:v>
                </c:pt>
                <c:pt idx="628">
                  <c:v>823.60284999999999</c:v>
                </c:pt>
                <c:pt idx="629">
                  <c:v>821.16896399999996</c:v>
                </c:pt>
                <c:pt idx="630">
                  <c:v>818.00231900000006</c:v>
                </c:pt>
                <c:pt idx="631">
                  <c:v>814.70772199999999</c:v>
                </c:pt>
                <c:pt idx="632">
                  <c:v>811.12816299999997</c:v>
                </c:pt>
                <c:pt idx="633">
                  <c:v>808.41994099999999</c:v>
                </c:pt>
                <c:pt idx="634">
                  <c:v>805.93914800000005</c:v>
                </c:pt>
                <c:pt idx="635">
                  <c:v>803.49037999999996</c:v>
                </c:pt>
                <c:pt idx="636">
                  <c:v>800.44037300000002</c:v>
                </c:pt>
                <c:pt idx="637">
                  <c:v>798.00916800000005</c:v>
                </c:pt>
                <c:pt idx="638">
                  <c:v>794.33275700000002</c:v>
                </c:pt>
                <c:pt idx="639">
                  <c:v>791.56267100000002</c:v>
                </c:pt>
                <c:pt idx="640">
                  <c:v>788.547237</c:v>
                </c:pt>
                <c:pt idx="641">
                  <c:v>785.78639299999998</c:v>
                </c:pt>
                <c:pt idx="642">
                  <c:v>782.36785499999996</c:v>
                </c:pt>
                <c:pt idx="643">
                  <c:v>779.37843599999997</c:v>
                </c:pt>
                <c:pt idx="644">
                  <c:v>776.68304499999999</c:v>
                </c:pt>
                <c:pt idx="645">
                  <c:v>773.80409099999997</c:v>
                </c:pt>
                <c:pt idx="646">
                  <c:v>770.80858999999998</c:v>
                </c:pt>
                <c:pt idx="647">
                  <c:v>767.01655300000004</c:v>
                </c:pt>
                <c:pt idx="648">
                  <c:v>764.18694400000004</c:v>
                </c:pt>
                <c:pt idx="649">
                  <c:v>761.68122200000005</c:v>
                </c:pt>
                <c:pt idx="650">
                  <c:v>759.25676399999998</c:v>
                </c:pt>
                <c:pt idx="651">
                  <c:v>756.58633399999997</c:v>
                </c:pt>
                <c:pt idx="652">
                  <c:v>752.76524900000004</c:v>
                </c:pt>
                <c:pt idx="653">
                  <c:v>749.51185199999998</c:v>
                </c:pt>
                <c:pt idx="654">
                  <c:v>746.46239600000001</c:v>
                </c:pt>
                <c:pt idx="655">
                  <c:v>743.61632199999997</c:v>
                </c:pt>
                <c:pt idx="656">
                  <c:v>740.18156799999997</c:v>
                </c:pt>
                <c:pt idx="657">
                  <c:v>738.01887099999999</c:v>
                </c:pt>
                <c:pt idx="658">
                  <c:v>734.84227699999997</c:v>
                </c:pt>
                <c:pt idx="659">
                  <c:v>732.01432</c:v>
                </c:pt>
                <c:pt idx="660">
                  <c:v>728.89189799999997</c:v>
                </c:pt>
                <c:pt idx="661">
                  <c:v>725.78815099999997</c:v>
                </c:pt>
                <c:pt idx="662">
                  <c:v>722.49797000000001</c:v>
                </c:pt>
                <c:pt idx="663">
                  <c:v>719.66597100000001</c:v>
                </c:pt>
                <c:pt idx="664">
                  <c:v>716.55004699999995</c:v>
                </c:pt>
                <c:pt idx="665">
                  <c:v>713.41052400000001</c:v>
                </c:pt>
                <c:pt idx="666">
                  <c:v>710.11442499999998</c:v>
                </c:pt>
                <c:pt idx="667">
                  <c:v>706.72650799999997</c:v>
                </c:pt>
                <c:pt idx="668">
                  <c:v>703.36333100000002</c:v>
                </c:pt>
                <c:pt idx="669">
                  <c:v>700.457041</c:v>
                </c:pt>
                <c:pt idx="670">
                  <c:v>697.526297</c:v>
                </c:pt>
                <c:pt idx="671">
                  <c:v>694.35798299999999</c:v>
                </c:pt>
                <c:pt idx="672">
                  <c:v>690.92882599999996</c:v>
                </c:pt>
                <c:pt idx="673">
                  <c:v>687.87201500000003</c:v>
                </c:pt>
                <c:pt idx="674">
                  <c:v>684.15172199999995</c:v>
                </c:pt>
                <c:pt idx="675">
                  <c:v>680.84113300000001</c:v>
                </c:pt>
                <c:pt idx="676">
                  <c:v>677.63158099999998</c:v>
                </c:pt>
                <c:pt idx="677">
                  <c:v>674.82464600000003</c:v>
                </c:pt>
                <c:pt idx="678">
                  <c:v>671.13615200000004</c:v>
                </c:pt>
                <c:pt idx="679">
                  <c:v>668.21186299999999</c:v>
                </c:pt>
                <c:pt idx="680">
                  <c:v>664.52329499999996</c:v>
                </c:pt>
                <c:pt idx="681">
                  <c:v>661.74701700000003</c:v>
                </c:pt>
                <c:pt idx="682">
                  <c:v>658.19694900000002</c:v>
                </c:pt>
                <c:pt idx="683">
                  <c:v>654.87116100000003</c:v>
                </c:pt>
                <c:pt idx="684">
                  <c:v>652.01335700000004</c:v>
                </c:pt>
                <c:pt idx="685">
                  <c:v>649.23321799999997</c:v>
                </c:pt>
                <c:pt idx="686">
                  <c:v>645.75987299999997</c:v>
                </c:pt>
                <c:pt idx="687">
                  <c:v>642.28766800000005</c:v>
                </c:pt>
                <c:pt idx="688">
                  <c:v>638.53911300000004</c:v>
                </c:pt>
                <c:pt idx="689">
                  <c:v>635.70293900000001</c:v>
                </c:pt>
                <c:pt idx="690">
                  <c:v>632.593118</c:v>
                </c:pt>
                <c:pt idx="691">
                  <c:v>629.635807</c:v>
                </c:pt>
                <c:pt idx="692">
                  <c:v>625.77995199999998</c:v>
                </c:pt>
                <c:pt idx="693">
                  <c:v>622.10290799999996</c:v>
                </c:pt>
                <c:pt idx="694">
                  <c:v>618.73484900000005</c:v>
                </c:pt>
                <c:pt idx="695">
                  <c:v>615.67107499999997</c:v>
                </c:pt>
                <c:pt idx="696">
                  <c:v>611.98434899999995</c:v>
                </c:pt>
                <c:pt idx="697">
                  <c:v>609.04651200000001</c:v>
                </c:pt>
                <c:pt idx="698">
                  <c:v>605.43034299999999</c:v>
                </c:pt>
                <c:pt idx="699">
                  <c:v>602.20621200000005</c:v>
                </c:pt>
                <c:pt idx="700">
                  <c:v>598.62174400000004</c:v>
                </c:pt>
                <c:pt idx="701">
                  <c:v>595.54754500000001</c:v>
                </c:pt>
                <c:pt idx="702">
                  <c:v>591.21988799999997</c:v>
                </c:pt>
                <c:pt idx="703">
                  <c:v>588.26289499999996</c:v>
                </c:pt>
                <c:pt idx="704">
                  <c:v>584.81595600000003</c:v>
                </c:pt>
                <c:pt idx="705">
                  <c:v>581.55944699999998</c:v>
                </c:pt>
                <c:pt idx="706">
                  <c:v>577.91520100000002</c:v>
                </c:pt>
                <c:pt idx="707">
                  <c:v>574.65847599999995</c:v>
                </c:pt>
                <c:pt idx="708">
                  <c:v>571.47263699999996</c:v>
                </c:pt>
                <c:pt idx="709">
                  <c:v>567.09313099999997</c:v>
                </c:pt>
                <c:pt idx="710">
                  <c:v>563.527377</c:v>
                </c:pt>
                <c:pt idx="711">
                  <c:v>559.95709199999999</c:v>
                </c:pt>
                <c:pt idx="712">
                  <c:v>556.41978099999994</c:v>
                </c:pt>
                <c:pt idx="713">
                  <c:v>552.77502000000004</c:v>
                </c:pt>
                <c:pt idx="714">
                  <c:v>549.32138899999995</c:v>
                </c:pt>
                <c:pt idx="715">
                  <c:v>545.60497599999997</c:v>
                </c:pt>
                <c:pt idx="716">
                  <c:v>541.74489700000004</c:v>
                </c:pt>
                <c:pt idx="717">
                  <c:v>538.67589899999996</c:v>
                </c:pt>
                <c:pt idx="718">
                  <c:v>534.58866</c:v>
                </c:pt>
                <c:pt idx="719">
                  <c:v>531.28899899999999</c:v>
                </c:pt>
                <c:pt idx="720">
                  <c:v>527.42233399999998</c:v>
                </c:pt>
                <c:pt idx="721">
                  <c:v>523.81615799999997</c:v>
                </c:pt>
                <c:pt idx="722">
                  <c:v>519.16501500000004</c:v>
                </c:pt>
                <c:pt idx="723">
                  <c:v>515.48797500000001</c:v>
                </c:pt>
                <c:pt idx="724">
                  <c:v>511.51194199999998</c:v>
                </c:pt>
                <c:pt idx="725">
                  <c:v>507.88519400000001</c:v>
                </c:pt>
                <c:pt idx="726">
                  <c:v>504.454633</c:v>
                </c:pt>
                <c:pt idx="727">
                  <c:v>500.68814800000001</c:v>
                </c:pt>
                <c:pt idx="728">
                  <c:v>497.79238099999998</c:v>
                </c:pt>
                <c:pt idx="729">
                  <c:v>493.77135399999997</c:v>
                </c:pt>
                <c:pt idx="730">
                  <c:v>490.07956300000001</c:v>
                </c:pt>
                <c:pt idx="731">
                  <c:v>485.95883400000002</c:v>
                </c:pt>
                <c:pt idx="732">
                  <c:v>482.16362900000001</c:v>
                </c:pt>
                <c:pt idx="733">
                  <c:v>478.65902</c:v>
                </c:pt>
                <c:pt idx="734">
                  <c:v>474.41486099999997</c:v>
                </c:pt>
                <c:pt idx="735">
                  <c:v>470.63325600000002</c:v>
                </c:pt>
                <c:pt idx="736">
                  <c:v>465.46401900000001</c:v>
                </c:pt>
                <c:pt idx="737">
                  <c:v>462.20497699999999</c:v>
                </c:pt>
                <c:pt idx="738">
                  <c:v>458.22000300000002</c:v>
                </c:pt>
                <c:pt idx="739">
                  <c:v>454.46541200000001</c:v>
                </c:pt>
                <c:pt idx="740">
                  <c:v>451.02826399999998</c:v>
                </c:pt>
                <c:pt idx="741">
                  <c:v>446.97328800000003</c:v>
                </c:pt>
                <c:pt idx="742">
                  <c:v>441.82876800000003</c:v>
                </c:pt>
                <c:pt idx="743">
                  <c:v>437.96949599999999</c:v>
                </c:pt>
                <c:pt idx="744">
                  <c:v>433.91985099999999</c:v>
                </c:pt>
                <c:pt idx="745">
                  <c:v>429.80285500000002</c:v>
                </c:pt>
                <c:pt idx="746">
                  <c:v>426.03803399999998</c:v>
                </c:pt>
                <c:pt idx="747">
                  <c:v>421.575943</c:v>
                </c:pt>
                <c:pt idx="748">
                  <c:v>416.87060200000002</c:v>
                </c:pt>
                <c:pt idx="749">
                  <c:v>412.67570499999999</c:v>
                </c:pt>
                <c:pt idx="750">
                  <c:v>408.439481</c:v>
                </c:pt>
                <c:pt idx="751">
                  <c:v>404.772626</c:v>
                </c:pt>
                <c:pt idx="752">
                  <c:v>400.38814600000001</c:v>
                </c:pt>
                <c:pt idx="753">
                  <c:v>396.13969400000002</c:v>
                </c:pt>
                <c:pt idx="754">
                  <c:v>391.49767700000001</c:v>
                </c:pt>
                <c:pt idx="755">
                  <c:v>387.10952500000002</c:v>
                </c:pt>
                <c:pt idx="756">
                  <c:v>382.12224300000003</c:v>
                </c:pt>
                <c:pt idx="757">
                  <c:v>378.49025</c:v>
                </c:pt>
                <c:pt idx="758">
                  <c:v>373.37099999999998</c:v>
                </c:pt>
                <c:pt idx="759">
                  <c:v>369.45638000000002</c:v>
                </c:pt>
                <c:pt idx="760">
                  <c:v>364.66124500000001</c:v>
                </c:pt>
                <c:pt idx="761">
                  <c:v>360.38560200000001</c:v>
                </c:pt>
                <c:pt idx="762">
                  <c:v>355.04274900000001</c:v>
                </c:pt>
                <c:pt idx="763">
                  <c:v>350.34528299999999</c:v>
                </c:pt>
                <c:pt idx="764">
                  <c:v>345.48030499999999</c:v>
                </c:pt>
                <c:pt idx="765">
                  <c:v>341.64177799999999</c:v>
                </c:pt>
                <c:pt idx="766">
                  <c:v>336.36575900000003</c:v>
                </c:pt>
                <c:pt idx="767">
                  <c:v>331.88846100000001</c:v>
                </c:pt>
                <c:pt idx="768">
                  <c:v>329.19806</c:v>
                </c:pt>
                <c:pt idx="769">
                  <c:v>326.92766999999998</c:v>
                </c:pt>
                <c:pt idx="770">
                  <c:v>322.83722799999998</c:v>
                </c:pt>
                <c:pt idx="771">
                  <c:v>318.74838199999999</c:v>
                </c:pt>
                <c:pt idx="772">
                  <c:v>313.28281900000002</c:v>
                </c:pt>
                <c:pt idx="773">
                  <c:v>309.13046500000002</c:v>
                </c:pt>
                <c:pt idx="774">
                  <c:v>303.52015499999999</c:v>
                </c:pt>
                <c:pt idx="775">
                  <c:v>298.59675099999998</c:v>
                </c:pt>
                <c:pt idx="776">
                  <c:v>292.54450500000002</c:v>
                </c:pt>
                <c:pt idx="777">
                  <c:v>288.06133999999997</c:v>
                </c:pt>
                <c:pt idx="778">
                  <c:v>281.96424400000001</c:v>
                </c:pt>
                <c:pt idx="779">
                  <c:v>277.15228400000001</c:v>
                </c:pt>
                <c:pt idx="780">
                  <c:v>271.22108100000003</c:v>
                </c:pt>
                <c:pt idx="781">
                  <c:v>266.18048199999998</c:v>
                </c:pt>
                <c:pt idx="782">
                  <c:v>260.19028900000001</c:v>
                </c:pt>
                <c:pt idx="783">
                  <c:v>254.97157200000001</c:v>
                </c:pt>
                <c:pt idx="784">
                  <c:v>248.910121</c:v>
                </c:pt>
                <c:pt idx="785">
                  <c:v>243.832336</c:v>
                </c:pt>
                <c:pt idx="786">
                  <c:v>237.43989199999999</c:v>
                </c:pt>
                <c:pt idx="787">
                  <c:v>231.63107400000001</c:v>
                </c:pt>
                <c:pt idx="788">
                  <c:v>225.47746100000001</c:v>
                </c:pt>
                <c:pt idx="789">
                  <c:v>218.88201599999999</c:v>
                </c:pt>
                <c:pt idx="790">
                  <c:v>212.57282499999999</c:v>
                </c:pt>
                <c:pt idx="791">
                  <c:v>206.59399199999999</c:v>
                </c:pt>
                <c:pt idx="792">
                  <c:v>199.97515200000001</c:v>
                </c:pt>
                <c:pt idx="793">
                  <c:v>193.26793699999999</c:v>
                </c:pt>
                <c:pt idx="794">
                  <c:v>186.02080599999999</c:v>
                </c:pt>
                <c:pt idx="795">
                  <c:v>179.458189</c:v>
                </c:pt>
                <c:pt idx="796">
                  <c:v>171.67382699999999</c:v>
                </c:pt>
                <c:pt idx="797">
                  <c:v>164.61232999999999</c:v>
                </c:pt>
                <c:pt idx="798">
                  <c:v>156.44945300000001</c:v>
                </c:pt>
                <c:pt idx="799">
                  <c:v>148.10115500000001</c:v>
                </c:pt>
                <c:pt idx="800">
                  <c:v>138.90428199999999</c:v>
                </c:pt>
                <c:pt idx="801">
                  <c:v>130.49305000000001</c:v>
                </c:pt>
                <c:pt idx="802">
                  <c:v>120.885158</c:v>
                </c:pt>
                <c:pt idx="803">
                  <c:v>112.000157</c:v>
                </c:pt>
                <c:pt idx="804">
                  <c:v>102.01934900000001</c:v>
                </c:pt>
                <c:pt idx="805">
                  <c:v>91.410464000000005</c:v>
                </c:pt>
                <c:pt idx="806">
                  <c:v>79.579254000000006</c:v>
                </c:pt>
                <c:pt idx="807">
                  <c:v>66.902850999999998</c:v>
                </c:pt>
                <c:pt idx="808">
                  <c:v>51.477347000000002</c:v>
                </c:pt>
                <c:pt idx="809">
                  <c:v>33.905552</c:v>
                </c:pt>
              </c:numCache>
            </c:numRef>
          </c:xVal>
          <c:yVal>
            <c:numRef>
              <c:f>'400 Indents (session 1)'!$V$12:$V$821</c:f>
              <c:numCache>
                <c:formatCode>General</c:formatCode>
                <c:ptCount val="810"/>
                <c:pt idx="0">
                  <c:v>0.100005</c:v>
                </c:pt>
                <c:pt idx="1">
                  <c:v>0.232983</c:v>
                </c:pt>
                <c:pt idx="2">
                  <c:v>0.44273000000000001</c:v>
                </c:pt>
                <c:pt idx="3">
                  <c:v>0.58821800000000002</c:v>
                </c:pt>
                <c:pt idx="4">
                  <c:v>0.71728800000000004</c:v>
                </c:pt>
                <c:pt idx="5">
                  <c:v>0.84446299999999996</c:v>
                </c:pt>
                <c:pt idx="6">
                  <c:v>0.96266300000000005</c:v>
                </c:pt>
                <c:pt idx="7">
                  <c:v>1.083043</c:v>
                </c:pt>
                <c:pt idx="8">
                  <c:v>1.2008779999999999</c:v>
                </c:pt>
                <c:pt idx="9">
                  <c:v>1.3336399999999999</c:v>
                </c:pt>
                <c:pt idx="10">
                  <c:v>1.4515499999999999</c:v>
                </c:pt>
                <c:pt idx="11">
                  <c:v>1.57839</c:v>
                </c:pt>
                <c:pt idx="12">
                  <c:v>1.695875</c:v>
                </c:pt>
                <c:pt idx="13">
                  <c:v>1.826065</c:v>
                </c:pt>
                <c:pt idx="14">
                  <c:v>1.944998</c:v>
                </c:pt>
                <c:pt idx="15">
                  <c:v>2.073213</c:v>
                </c:pt>
                <c:pt idx="16">
                  <c:v>2.190455</c:v>
                </c:pt>
                <c:pt idx="17">
                  <c:v>2.3201779999999999</c:v>
                </c:pt>
                <c:pt idx="18">
                  <c:v>2.4374129999999998</c:v>
                </c:pt>
                <c:pt idx="19">
                  <c:v>2.5689829999999998</c:v>
                </c:pt>
                <c:pt idx="20">
                  <c:v>2.6857199999999999</c:v>
                </c:pt>
                <c:pt idx="21">
                  <c:v>2.812913</c:v>
                </c:pt>
                <c:pt idx="22">
                  <c:v>2.930428</c:v>
                </c:pt>
                <c:pt idx="23">
                  <c:v>3.0640350000000001</c:v>
                </c:pt>
                <c:pt idx="24">
                  <c:v>3.181038</c:v>
                </c:pt>
                <c:pt idx="25">
                  <c:v>3.3015249999999998</c:v>
                </c:pt>
                <c:pt idx="26">
                  <c:v>3.4207100000000001</c:v>
                </c:pt>
                <c:pt idx="27">
                  <c:v>3.5600879999999999</c:v>
                </c:pt>
                <c:pt idx="28">
                  <c:v>3.6771799999999999</c:v>
                </c:pt>
                <c:pt idx="29">
                  <c:v>3.8055599999999998</c:v>
                </c:pt>
                <c:pt idx="30">
                  <c:v>3.9233730000000002</c:v>
                </c:pt>
                <c:pt idx="31">
                  <c:v>4.0556330000000003</c:v>
                </c:pt>
                <c:pt idx="32">
                  <c:v>4.1727829999999999</c:v>
                </c:pt>
                <c:pt idx="33">
                  <c:v>4.3041749999999999</c:v>
                </c:pt>
                <c:pt idx="34">
                  <c:v>4.4337049999999998</c:v>
                </c:pt>
                <c:pt idx="35">
                  <c:v>4.5523999999999996</c:v>
                </c:pt>
                <c:pt idx="36">
                  <c:v>4.6696499999999999</c:v>
                </c:pt>
                <c:pt idx="37">
                  <c:v>4.7973749999999997</c:v>
                </c:pt>
                <c:pt idx="38">
                  <c:v>4.9156430000000002</c:v>
                </c:pt>
                <c:pt idx="39">
                  <c:v>5.0460000000000003</c:v>
                </c:pt>
                <c:pt idx="40">
                  <c:v>5.1631200000000002</c:v>
                </c:pt>
                <c:pt idx="41">
                  <c:v>5.2925079999999998</c:v>
                </c:pt>
                <c:pt idx="42">
                  <c:v>5.4221599999999999</c:v>
                </c:pt>
                <c:pt idx="43">
                  <c:v>5.5421779999999998</c:v>
                </c:pt>
                <c:pt idx="44">
                  <c:v>5.6591779999999998</c:v>
                </c:pt>
                <c:pt idx="45">
                  <c:v>5.7792529999999998</c:v>
                </c:pt>
                <c:pt idx="46">
                  <c:v>5.898123</c:v>
                </c:pt>
                <c:pt idx="47">
                  <c:v>6.0368680000000001</c:v>
                </c:pt>
                <c:pt idx="48">
                  <c:v>6.153715</c:v>
                </c:pt>
                <c:pt idx="49">
                  <c:v>6.2833249999999996</c:v>
                </c:pt>
                <c:pt idx="50">
                  <c:v>6.400938</c:v>
                </c:pt>
                <c:pt idx="51">
                  <c:v>6.5321680000000004</c:v>
                </c:pt>
                <c:pt idx="52">
                  <c:v>6.6490600000000004</c:v>
                </c:pt>
                <c:pt idx="53">
                  <c:v>6.7798129999999999</c:v>
                </c:pt>
                <c:pt idx="54">
                  <c:v>6.8979629999999998</c:v>
                </c:pt>
                <c:pt idx="55">
                  <c:v>7.0270630000000001</c:v>
                </c:pt>
                <c:pt idx="56">
                  <c:v>7.1444999999999999</c:v>
                </c:pt>
                <c:pt idx="57">
                  <c:v>7.2692750000000004</c:v>
                </c:pt>
                <c:pt idx="58">
                  <c:v>7.3867050000000001</c:v>
                </c:pt>
                <c:pt idx="59">
                  <c:v>7.5230800000000002</c:v>
                </c:pt>
                <c:pt idx="60">
                  <c:v>7.64018</c:v>
                </c:pt>
                <c:pt idx="61">
                  <c:v>7.7691030000000003</c:v>
                </c:pt>
                <c:pt idx="62">
                  <c:v>7.8858629999999996</c:v>
                </c:pt>
                <c:pt idx="63">
                  <c:v>8.0171449999999993</c:v>
                </c:pt>
                <c:pt idx="64">
                  <c:v>8.1340330000000005</c:v>
                </c:pt>
                <c:pt idx="65">
                  <c:v>8.2657550000000004</c:v>
                </c:pt>
                <c:pt idx="66">
                  <c:v>8.3836049999999993</c:v>
                </c:pt>
                <c:pt idx="67">
                  <c:v>8.5109080000000006</c:v>
                </c:pt>
                <c:pt idx="68">
                  <c:v>8.6280699999999992</c:v>
                </c:pt>
                <c:pt idx="69">
                  <c:v>8.7613129999999995</c:v>
                </c:pt>
                <c:pt idx="70">
                  <c:v>8.8789979999999993</c:v>
                </c:pt>
                <c:pt idx="71">
                  <c:v>9.0080629999999999</c:v>
                </c:pt>
                <c:pt idx="72">
                  <c:v>9.1252499999999994</c:v>
                </c:pt>
                <c:pt idx="73">
                  <c:v>9.2562250000000006</c:v>
                </c:pt>
                <c:pt idx="74">
                  <c:v>9.3742000000000001</c:v>
                </c:pt>
                <c:pt idx="75">
                  <c:v>9.5041899999999995</c:v>
                </c:pt>
                <c:pt idx="76">
                  <c:v>9.6212479999999996</c:v>
                </c:pt>
                <c:pt idx="77">
                  <c:v>9.7521280000000008</c:v>
                </c:pt>
                <c:pt idx="78">
                  <c:v>9.8700700000000001</c:v>
                </c:pt>
                <c:pt idx="79">
                  <c:v>9.9974179999999997</c:v>
                </c:pt>
                <c:pt idx="80">
                  <c:v>10.125033</c:v>
                </c:pt>
                <c:pt idx="81">
                  <c:v>10.253444999999999</c:v>
                </c:pt>
                <c:pt idx="82">
                  <c:v>10.371873000000001</c:v>
                </c:pt>
                <c:pt idx="83">
                  <c:v>10.502508000000001</c:v>
                </c:pt>
                <c:pt idx="84">
                  <c:v>10.620778</c:v>
                </c:pt>
                <c:pt idx="85">
                  <c:v>10.742803</c:v>
                </c:pt>
                <c:pt idx="86">
                  <c:v>10.860953</c:v>
                </c:pt>
                <c:pt idx="87">
                  <c:v>10.987805</c:v>
                </c:pt>
                <c:pt idx="88">
                  <c:v>11.104963</c:v>
                </c:pt>
                <c:pt idx="89">
                  <c:v>11.238215</c:v>
                </c:pt>
                <c:pt idx="90">
                  <c:v>11.35628</c:v>
                </c:pt>
                <c:pt idx="91">
                  <c:v>11.485938000000001</c:v>
                </c:pt>
                <c:pt idx="92">
                  <c:v>11.603020000000001</c:v>
                </c:pt>
                <c:pt idx="93">
                  <c:v>11.73344</c:v>
                </c:pt>
                <c:pt idx="94">
                  <c:v>11.851558000000001</c:v>
                </c:pt>
                <c:pt idx="95">
                  <c:v>11.980553</c:v>
                </c:pt>
                <c:pt idx="96">
                  <c:v>12.097759999999999</c:v>
                </c:pt>
                <c:pt idx="97">
                  <c:v>12.228228</c:v>
                </c:pt>
                <c:pt idx="98">
                  <c:v>12.345675</c:v>
                </c:pt>
                <c:pt idx="99">
                  <c:v>12.473710000000001</c:v>
                </c:pt>
                <c:pt idx="100">
                  <c:v>12.590994999999999</c:v>
                </c:pt>
                <c:pt idx="101">
                  <c:v>12.726393</c:v>
                </c:pt>
                <c:pt idx="102">
                  <c:v>12.84436</c:v>
                </c:pt>
                <c:pt idx="103">
                  <c:v>12.972098000000001</c:v>
                </c:pt>
                <c:pt idx="104">
                  <c:v>13.090170000000001</c:v>
                </c:pt>
                <c:pt idx="105">
                  <c:v>13.219348</c:v>
                </c:pt>
                <c:pt idx="106">
                  <c:v>13.337305000000001</c:v>
                </c:pt>
                <c:pt idx="107">
                  <c:v>13.465802999999999</c:v>
                </c:pt>
                <c:pt idx="108">
                  <c:v>13.582793000000001</c:v>
                </c:pt>
                <c:pt idx="109">
                  <c:v>13.714923000000001</c:v>
                </c:pt>
                <c:pt idx="110">
                  <c:v>13.832800000000001</c:v>
                </c:pt>
                <c:pt idx="111">
                  <c:v>13.96119</c:v>
                </c:pt>
                <c:pt idx="112">
                  <c:v>14.0783</c:v>
                </c:pt>
                <c:pt idx="113">
                  <c:v>14.210623</c:v>
                </c:pt>
                <c:pt idx="114">
                  <c:v>14.328725</c:v>
                </c:pt>
                <c:pt idx="115">
                  <c:v>14.458243</c:v>
                </c:pt>
                <c:pt idx="116">
                  <c:v>14.57555</c:v>
                </c:pt>
                <c:pt idx="117">
                  <c:v>14.704643000000001</c:v>
                </c:pt>
                <c:pt idx="118">
                  <c:v>14.822723</c:v>
                </c:pt>
                <c:pt idx="119">
                  <c:v>14.954578</c:v>
                </c:pt>
                <c:pt idx="120">
                  <c:v>15.071903000000001</c:v>
                </c:pt>
                <c:pt idx="121">
                  <c:v>15.20425</c:v>
                </c:pt>
                <c:pt idx="122">
                  <c:v>15.322495</c:v>
                </c:pt>
                <c:pt idx="123">
                  <c:v>15.449237999999999</c:v>
                </c:pt>
                <c:pt idx="124">
                  <c:v>15.566732999999999</c:v>
                </c:pt>
                <c:pt idx="125">
                  <c:v>15.696493</c:v>
                </c:pt>
                <c:pt idx="126">
                  <c:v>15.814538000000001</c:v>
                </c:pt>
                <c:pt idx="127">
                  <c:v>15.94575</c:v>
                </c:pt>
                <c:pt idx="128">
                  <c:v>16.063265000000001</c:v>
                </c:pt>
                <c:pt idx="129">
                  <c:v>16.191372999999999</c:v>
                </c:pt>
                <c:pt idx="130">
                  <c:v>16.309505000000001</c:v>
                </c:pt>
                <c:pt idx="131">
                  <c:v>16.437503</c:v>
                </c:pt>
                <c:pt idx="132">
                  <c:v>16.5548</c:v>
                </c:pt>
                <c:pt idx="133">
                  <c:v>16.68731</c:v>
                </c:pt>
                <c:pt idx="134">
                  <c:v>16.805337999999999</c:v>
                </c:pt>
                <c:pt idx="135">
                  <c:v>16.935725000000001</c:v>
                </c:pt>
                <c:pt idx="136">
                  <c:v>17.053090000000001</c:v>
                </c:pt>
                <c:pt idx="137">
                  <c:v>17.182742999999999</c:v>
                </c:pt>
                <c:pt idx="138">
                  <c:v>17.301159999999999</c:v>
                </c:pt>
                <c:pt idx="139">
                  <c:v>17.428643000000001</c:v>
                </c:pt>
                <c:pt idx="140">
                  <c:v>17.54598</c:v>
                </c:pt>
                <c:pt idx="141">
                  <c:v>17.68085</c:v>
                </c:pt>
                <c:pt idx="142">
                  <c:v>17.798888000000002</c:v>
                </c:pt>
                <c:pt idx="143">
                  <c:v>17.92334</c:v>
                </c:pt>
                <c:pt idx="144">
                  <c:v>18.041119999999999</c:v>
                </c:pt>
                <c:pt idx="145">
                  <c:v>18.17183</c:v>
                </c:pt>
                <c:pt idx="146">
                  <c:v>18.289847999999999</c:v>
                </c:pt>
                <c:pt idx="147">
                  <c:v>18.418693000000001</c:v>
                </c:pt>
                <c:pt idx="148">
                  <c:v>18.536307999999998</c:v>
                </c:pt>
                <c:pt idx="149">
                  <c:v>18.668975</c:v>
                </c:pt>
                <c:pt idx="150">
                  <c:v>18.786935</c:v>
                </c:pt>
                <c:pt idx="151">
                  <c:v>18.915645000000001</c:v>
                </c:pt>
                <c:pt idx="152">
                  <c:v>19.033194999999999</c:v>
                </c:pt>
                <c:pt idx="153">
                  <c:v>19.164342999999999</c:v>
                </c:pt>
                <c:pt idx="154">
                  <c:v>19.282537999999999</c:v>
                </c:pt>
                <c:pt idx="155">
                  <c:v>19.410795</c:v>
                </c:pt>
                <c:pt idx="156">
                  <c:v>19.528143</c:v>
                </c:pt>
                <c:pt idx="157">
                  <c:v>19.659703</c:v>
                </c:pt>
                <c:pt idx="158">
                  <c:v>19.778047999999998</c:v>
                </c:pt>
                <c:pt idx="159">
                  <c:v>19.904698</c:v>
                </c:pt>
                <c:pt idx="160">
                  <c:v>20.022355000000001</c:v>
                </c:pt>
                <c:pt idx="161">
                  <c:v>20.155075</c:v>
                </c:pt>
                <c:pt idx="162">
                  <c:v>20.274194999999999</c:v>
                </c:pt>
                <c:pt idx="163">
                  <c:v>20.400317999999999</c:v>
                </c:pt>
                <c:pt idx="164">
                  <c:v>20.517697999999999</c:v>
                </c:pt>
                <c:pt idx="165">
                  <c:v>20.649152999999998</c:v>
                </c:pt>
                <c:pt idx="166">
                  <c:v>20.767195000000001</c:v>
                </c:pt>
                <c:pt idx="167">
                  <c:v>20.898112999999999</c:v>
                </c:pt>
                <c:pt idx="168">
                  <c:v>21.015363000000001</c:v>
                </c:pt>
                <c:pt idx="169">
                  <c:v>21.146032999999999</c:v>
                </c:pt>
                <c:pt idx="170">
                  <c:v>21.264247999999998</c:v>
                </c:pt>
                <c:pt idx="171">
                  <c:v>21.39181</c:v>
                </c:pt>
                <c:pt idx="172">
                  <c:v>21.508935000000001</c:v>
                </c:pt>
                <c:pt idx="173">
                  <c:v>21.641224999999999</c:v>
                </c:pt>
                <c:pt idx="174">
                  <c:v>21.759447999999999</c:v>
                </c:pt>
                <c:pt idx="175">
                  <c:v>21.887108000000001</c:v>
                </c:pt>
                <c:pt idx="176">
                  <c:v>22.004345000000001</c:v>
                </c:pt>
                <c:pt idx="177">
                  <c:v>22.136295</c:v>
                </c:pt>
                <c:pt idx="178">
                  <c:v>22.254187999999999</c:v>
                </c:pt>
                <c:pt idx="179">
                  <c:v>22.384789999999999</c:v>
                </c:pt>
                <c:pt idx="180">
                  <c:v>22.502103000000002</c:v>
                </c:pt>
                <c:pt idx="181">
                  <c:v>22.632110000000001</c:v>
                </c:pt>
                <c:pt idx="182">
                  <c:v>22.750398000000001</c:v>
                </c:pt>
                <c:pt idx="183">
                  <c:v>22.877063</c:v>
                </c:pt>
                <c:pt idx="184">
                  <c:v>22.994408</c:v>
                </c:pt>
                <c:pt idx="185">
                  <c:v>23.127783000000001</c:v>
                </c:pt>
                <c:pt idx="186">
                  <c:v>23.246898000000002</c:v>
                </c:pt>
                <c:pt idx="187">
                  <c:v>23.375923</c:v>
                </c:pt>
                <c:pt idx="188">
                  <c:v>23.493155000000002</c:v>
                </c:pt>
                <c:pt idx="189">
                  <c:v>23.622608</c:v>
                </c:pt>
                <c:pt idx="190">
                  <c:v>23.740424999999998</c:v>
                </c:pt>
                <c:pt idx="191">
                  <c:v>23.869202999999999</c:v>
                </c:pt>
                <c:pt idx="192">
                  <c:v>23.986757999999998</c:v>
                </c:pt>
                <c:pt idx="193">
                  <c:v>24.118134999999999</c:v>
                </c:pt>
                <c:pt idx="194">
                  <c:v>24.236174999999999</c:v>
                </c:pt>
                <c:pt idx="195">
                  <c:v>24.363765000000001</c:v>
                </c:pt>
                <c:pt idx="196">
                  <c:v>24.481048000000001</c:v>
                </c:pt>
                <c:pt idx="197">
                  <c:v>24.613887999999999</c:v>
                </c:pt>
                <c:pt idx="198">
                  <c:v>24.732413000000001</c:v>
                </c:pt>
                <c:pt idx="199">
                  <c:v>24.858084999999999</c:v>
                </c:pt>
                <c:pt idx="200">
                  <c:v>24.975567999999999</c:v>
                </c:pt>
                <c:pt idx="201">
                  <c:v>25.1097</c:v>
                </c:pt>
                <c:pt idx="202">
                  <c:v>25.228522999999999</c:v>
                </c:pt>
                <c:pt idx="203">
                  <c:v>25.356732999999998</c:v>
                </c:pt>
                <c:pt idx="204">
                  <c:v>25.474143000000002</c:v>
                </c:pt>
                <c:pt idx="205">
                  <c:v>25.604237999999999</c:v>
                </c:pt>
                <c:pt idx="206">
                  <c:v>25.722943000000001</c:v>
                </c:pt>
                <c:pt idx="207">
                  <c:v>25.851607999999999</c:v>
                </c:pt>
                <c:pt idx="208">
                  <c:v>25.969100000000001</c:v>
                </c:pt>
                <c:pt idx="209">
                  <c:v>26.098013000000002</c:v>
                </c:pt>
                <c:pt idx="210">
                  <c:v>26.216080000000002</c:v>
                </c:pt>
                <c:pt idx="211">
                  <c:v>26.347024999999999</c:v>
                </c:pt>
                <c:pt idx="212">
                  <c:v>26.464849999999998</c:v>
                </c:pt>
                <c:pt idx="213">
                  <c:v>26.594750000000001</c:v>
                </c:pt>
                <c:pt idx="214">
                  <c:v>26.713248</c:v>
                </c:pt>
                <c:pt idx="215">
                  <c:v>26.841213</c:v>
                </c:pt>
                <c:pt idx="216">
                  <c:v>26.95852</c:v>
                </c:pt>
                <c:pt idx="217">
                  <c:v>27.090408</c:v>
                </c:pt>
                <c:pt idx="218">
                  <c:v>27.208677999999999</c:v>
                </c:pt>
                <c:pt idx="219">
                  <c:v>27.338588000000001</c:v>
                </c:pt>
                <c:pt idx="220">
                  <c:v>27.456063</c:v>
                </c:pt>
                <c:pt idx="221">
                  <c:v>27.585692999999999</c:v>
                </c:pt>
                <c:pt idx="222">
                  <c:v>27.704599999999999</c:v>
                </c:pt>
                <c:pt idx="223">
                  <c:v>27.833777999999999</c:v>
                </c:pt>
                <c:pt idx="224">
                  <c:v>27.951574999999998</c:v>
                </c:pt>
                <c:pt idx="225">
                  <c:v>28.080864999999999</c:v>
                </c:pt>
                <c:pt idx="226">
                  <c:v>28.199657999999999</c:v>
                </c:pt>
                <c:pt idx="227">
                  <c:v>28.326830000000001</c:v>
                </c:pt>
                <c:pt idx="228">
                  <c:v>28.445003</c:v>
                </c:pt>
                <c:pt idx="229">
                  <c:v>28.575140000000001</c:v>
                </c:pt>
                <c:pt idx="230">
                  <c:v>28.693408000000002</c:v>
                </c:pt>
                <c:pt idx="231">
                  <c:v>28.82253</c:v>
                </c:pt>
                <c:pt idx="232">
                  <c:v>28.940519999999999</c:v>
                </c:pt>
                <c:pt idx="233">
                  <c:v>29.071763000000001</c:v>
                </c:pt>
                <c:pt idx="234">
                  <c:v>29.190303</c:v>
                </c:pt>
                <c:pt idx="235">
                  <c:v>29.319533</c:v>
                </c:pt>
                <c:pt idx="236">
                  <c:v>29.437505000000002</c:v>
                </c:pt>
                <c:pt idx="237">
                  <c:v>29.565538</c:v>
                </c:pt>
                <c:pt idx="238">
                  <c:v>29.683675000000001</c:v>
                </c:pt>
                <c:pt idx="239">
                  <c:v>29.813143</c:v>
                </c:pt>
                <c:pt idx="240">
                  <c:v>29.930440000000001</c:v>
                </c:pt>
                <c:pt idx="241">
                  <c:v>30.062023</c:v>
                </c:pt>
                <c:pt idx="242">
                  <c:v>30.184075</c:v>
                </c:pt>
                <c:pt idx="243">
                  <c:v>30.311389999999999</c:v>
                </c:pt>
                <c:pt idx="244">
                  <c:v>30.428917999999999</c:v>
                </c:pt>
                <c:pt idx="245">
                  <c:v>30.557790000000001</c:v>
                </c:pt>
                <c:pt idx="246">
                  <c:v>30.67624</c:v>
                </c:pt>
                <c:pt idx="247">
                  <c:v>30.804005</c:v>
                </c:pt>
                <c:pt idx="248">
                  <c:v>30.921617999999999</c:v>
                </c:pt>
                <c:pt idx="249">
                  <c:v>31.052247999999999</c:v>
                </c:pt>
                <c:pt idx="250">
                  <c:v>31.170597999999998</c:v>
                </c:pt>
                <c:pt idx="251">
                  <c:v>31.299842999999999</c:v>
                </c:pt>
                <c:pt idx="252">
                  <c:v>31.417898000000001</c:v>
                </c:pt>
                <c:pt idx="253">
                  <c:v>31.548765</c:v>
                </c:pt>
                <c:pt idx="254">
                  <c:v>31.667400000000001</c:v>
                </c:pt>
                <c:pt idx="255">
                  <c:v>31.795694999999998</c:v>
                </c:pt>
                <c:pt idx="256">
                  <c:v>31.913733000000001</c:v>
                </c:pt>
                <c:pt idx="257">
                  <c:v>32.042693</c:v>
                </c:pt>
                <c:pt idx="258">
                  <c:v>32.160710000000002</c:v>
                </c:pt>
                <c:pt idx="259">
                  <c:v>32.290210000000002</c:v>
                </c:pt>
                <c:pt idx="260">
                  <c:v>32.407800000000002</c:v>
                </c:pt>
                <c:pt idx="261">
                  <c:v>32.539924999999997</c:v>
                </c:pt>
                <c:pt idx="262">
                  <c:v>32.658414999999998</c:v>
                </c:pt>
                <c:pt idx="263">
                  <c:v>32.787604999999999</c:v>
                </c:pt>
                <c:pt idx="264">
                  <c:v>32.905324999999998</c:v>
                </c:pt>
                <c:pt idx="265">
                  <c:v>33.035153000000001</c:v>
                </c:pt>
                <c:pt idx="266">
                  <c:v>33.153104999999996</c:v>
                </c:pt>
                <c:pt idx="267">
                  <c:v>33.280042999999999</c:v>
                </c:pt>
                <c:pt idx="268">
                  <c:v>33.397647999999997</c:v>
                </c:pt>
                <c:pt idx="269">
                  <c:v>33.531104999999997</c:v>
                </c:pt>
                <c:pt idx="270">
                  <c:v>33.649568000000002</c:v>
                </c:pt>
                <c:pt idx="271">
                  <c:v>33.77646</c:v>
                </c:pt>
                <c:pt idx="272">
                  <c:v>33.894623000000003</c:v>
                </c:pt>
                <c:pt idx="273">
                  <c:v>34.024090000000001</c:v>
                </c:pt>
                <c:pt idx="274">
                  <c:v>34.142443</c:v>
                </c:pt>
                <c:pt idx="275">
                  <c:v>34.273857999999997</c:v>
                </c:pt>
                <c:pt idx="276">
                  <c:v>34.39161</c:v>
                </c:pt>
                <c:pt idx="277">
                  <c:v>34.520865000000001</c:v>
                </c:pt>
                <c:pt idx="278">
                  <c:v>34.639522999999997</c:v>
                </c:pt>
                <c:pt idx="279">
                  <c:v>34.76735</c:v>
                </c:pt>
                <c:pt idx="280">
                  <c:v>34.884928000000002</c:v>
                </c:pt>
                <c:pt idx="281">
                  <c:v>35.017387999999997</c:v>
                </c:pt>
                <c:pt idx="282">
                  <c:v>35.135917999999997</c:v>
                </c:pt>
                <c:pt idx="283">
                  <c:v>35.267938000000001</c:v>
                </c:pt>
                <c:pt idx="284">
                  <c:v>35.385823000000002</c:v>
                </c:pt>
                <c:pt idx="285">
                  <c:v>35.512205000000002</c:v>
                </c:pt>
                <c:pt idx="286">
                  <c:v>35.63111</c:v>
                </c:pt>
                <c:pt idx="287">
                  <c:v>35.757399999999997</c:v>
                </c:pt>
                <c:pt idx="288">
                  <c:v>35.875112999999999</c:v>
                </c:pt>
                <c:pt idx="289">
                  <c:v>36.007330000000003</c:v>
                </c:pt>
                <c:pt idx="290">
                  <c:v>36.126220000000004</c:v>
                </c:pt>
                <c:pt idx="291">
                  <c:v>36.255555000000001</c:v>
                </c:pt>
                <c:pt idx="292">
                  <c:v>36.373483</c:v>
                </c:pt>
                <c:pt idx="293">
                  <c:v>36.502862999999998</c:v>
                </c:pt>
                <c:pt idx="294">
                  <c:v>36.621585000000003</c:v>
                </c:pt>
                <c:pt idx="295">
                  <c:v>36.749977999999999</c:v>
                </c:pt>
                <c:pt idx="296">
                  <c:v>36.867558000000002</c:v>
                </c:pt>
                <c:pt idx="297">
                  <c:v>36.997788</c:v>
                </c:pt>
                <c:pt idx="298">
                  <c:v>37.116717999999999</c:v>
                </c:pt>
                <c:pt idx="299">
                  <c:v>37.246693</c:v>
                </c:pt>
                <c:pt idx="300">
                  <c:v>37.364719999999998</c:v>
                </c:pt>
                <c:pt idx="301">
                  <c:v>37.493478000000003</c:v>
                </c:pt>
                <c:pt idx="302">
                  <c:v>37.613059999999997</c:v>
                </c:pt>
                <c:pt idx="303">
                  <c:v>37.743544999999997</c:v>
                </c:pt>
                <c:pt idx="304">
                  <c:v>37.861620000000002</c:v>
                </c:pt>
                <c:pt idx="305">
                  <c:v>37.987302999999997</c:v>
                </c:pt>
                <c:pt idx="306">
                  <c:v>38.105879999999999</c:v>
                </c:pt>
                <c:pt idx="307">
                  <c:v>38.23854</c:v>
                </c:pt>
                <c:pt idx="308">
                  <c:v>38.356360000000002</c:v>
                </c:pt>
                <c:pt idx="309">
                  <c:v>38.484050000000003</c:v>
                </c:pt>
                <c:pt idx="310">
                  <c:v>38.603070000000002</c:v>
                </c:pt>
                <c:pt idx="311">
                  <c:v>38.733657999999998</c:v>
                </c:pt>
                <c:pt idx="312">
                  <c:v>38.851734999999998</c:v>
                </c:pt>
                <c:pt idx="313">
                  <c:v>38.977775000000001</c:v>
                </c:pt>
                <c:pt idx="314">
                  <c:v>39.095999999999997</c:v>
                </c:pt>
                <c:pt idx="315">
                  <c:v>39.228098000000003</c:v>
                </c:pt>
                <c:pt idx="316">
                  <c:v>39.345883000000001</c:v>
                </c:pt>
                <c:pt idx="317">
                  <c:v>39.475025000000002</c:v>
                </c:pt>
                <c:pt idx="318">
                  <c:v>39.594189999999998</c:v>
                </c:pt>
                <c:pt idx="319">
                  <c:v>39.722493</c:v>
                </c:pt>
                <c:pt idx="320">
                  <c:v>39.840623000000001</c:v>
                </c:pt>
                <c:pt idx="321">
                  <c:v>39.970072999999999</c:v>
                </c:pt>
                <c:pt idx="322">
                  <c:v>40.088605000000001</c:v>
                </c:pt>
                <c:pt idx="323">
                  <c:v>40.221902999999998</c:v>
                </c:pt>
                <c:pt idx="324">
                  <c:v>40.340009999999999</c:v>
                </c:pt>
                <c:pt idx="325">
                  <c:v>40.465707999999999</c:v>
                </c:pt>
                <c:pt idx="326">
                  <c:v>40.585095000000003</c:v>
                </c:pt>
                <c:pt idx="327">
                  <c:v>40.712248000000002</c:v>
                </c:pt>
                <c:pt idx="328">
                  <c:v>40.830607999999998</c:v>
                </c:pt>
                <c:pt idx="329">
                  <c:v>40.961485000000003</c:v>
                </c:pt>
                <c:pt idx="330">
                  <c:v>41.080199999999998</c:v>
                </c:pt>
                <c:pt idx="331">
                  <c:v>41.207192999999997</c:v>
                </c:pt>
                <c:pt idx="332">
                  <c:v>41.336193000000002</c:v>
                </c:pt>
                <c:pt idx="333">
                  <c:v>41.458243000000003</c:v>
                </c:pt>
                <c:pt idx="334">
                  <c:v>41.576790000000003</c:v>
                </c:pt>
                <c:pt idx="335">
                  <c:v>41.704934999999999</c:v>
                </c:pt>
                <c:pt idx="336">
                  <c:v>41.823053000000002</c:v>
                </c:pt>
                <c:pt idx="337">
                  <c:v>41.952154999999998</c:v>
                </c:pt>
                <c:pt idx="338">
                  <c:v>42.070500000000003</c:v>
                </c:pt>
                <c:pt idx="339">
                  <c:v>42.201099999999997</c:v>
                </c:pt>
                <c:pt idx="340">
                  <c:v>42.319208000000003</c:v>
                </c:pt>
                <c:pt idx="341">
                  <c:v>42.447609999999997</c:v>
                </c:pt>
                <c:pt idx="342">
                  <c:v>42.566540000000003</c:v>
                </c:pt>
                <c:pt idx="343">
                  <c:v>42.702154999999998</c:v>
                </c:pt>
                <c:pt idx="344">
                  <c:v>42.820365000000002</c:v>
                </c:pt>
                <c:pt idx="345">
                  <c:v>42.94267</c:v>
                </c:pt>
                <c:pt idx="346">
                  <c:v>43.061680000000003</c:v>
                </c:pt>
                <c:pt idx="347">
                  <c:v>43.192033000000002</c:v>
                </c:pt>
                <c:pt idx="348">
                  <c:v>43.310073000000003</c:v>
                </c:pt>
                <c:pt idx="349">
                  <c:v>43.437427999999997</c:v>
                </c:pt>
                <c:pt idx="350">
                  <c:v>43.557040000000001</c:v>
                </c:pt>
                <c:pt idx="351">
                  <c:v>43.683238000000003</c:v>
                </c:pt>
                <c:pt idx="352">
                  <c:v>43.801160000000003</c:v>
                </c:pt>
                <c:pt idx="353">
                  <c:v>43.931665000000002</c:v>
                </c:pt>
                <c:pt idx="354">
                  <c:v>44.050212999999999</c:v>
                </c:pt>
                <c:pt idx="355">
                  <c:v>44.182907999999998</c:v>
                </c:pt>
                <c:pt idx="356">
                  <c:v>44.301099999999998</c:v>
                </c:pt>
                <c:pt idx="357">
                  <c:v>44.427182999999999</c:v>
                </c:pt>
                <c:pt idx="358">
                  <c:v>44.545544999999997</c:v>
                </c:pt>
                <c:pt idx="359">
                  <c:v>44.673560000000002</c:v>
                </c:pt>
                <c:pt idx="360">
                  <c:v>44.791465000000002</c:v>
                </c:pt>
                <c:pt idx="361">
                  <c:v>44.924022999999998</c:v>
                </c:pt>
                <c:pt idx="362">
                  <c:v>45.043100000000003</c:v>
                </c:pt>
                <c:pt idx="363">
                  <c:v>45.173817999999997</c:v>
                </c:pt>
                <c:pt idx="364">
                  <c:v>45.294218000000001</c:v>
                </c:pt>
                <c:pt idx="365">
                  <c:v>45.418868000000003</c:v>
                </c:pt>
                <c:pt idx="366">
                  <c:v>45.537038000000003</c:v>
                </c:pt>
                <c:pt idx="367">
                  <c:v>45.669347999999999</c:v>
                </c:pt>
                <c:pt idx="368">
                  <c:v>45.787798000000002</c:v>
                </c:pt>
                <c:pt idx="369">
                  <c:v>45.915714999999999</c:v>
                </c:pt>
                <c:pt idx="370">
                  <c:v>46.034550000000003</c:v>
                </c:pt>
                <c:pt idx="371">
                  <c:v>46.163828000000002</c:v>
                </c:pt>
                <c:pt idx="372">
                  <c:v>46.281903</c:v>
                </c:pt>
                <c:pt idx="373">
                  <c:v>46.410834999999999</c:v>
                </c:pt>
                <c:pt idx="374">
                  <c:v>46.530110000000001</c:v>
                </c:pt>
                <c:pt idx="375">
                  <c:v>46.656044999999999</c:v>
                </c:pt>
                <c:pt idx="376">
                  <c:v>46.774028000000001</c:v>
                </c:pt>
                <c:pt idx="377">
                  <c:v>46.904874999999997</c:v>
                </c:pt>
                <c:pt idx="378">
                  <c:v>47.024138000000001</c:v>
                </c:pt>
                <c:pt idx="379">
                  <c:v>47.154083</c:v>
                </c:pt>
                <c:pt idx="380">
                  <c:v>47.272295</c:v>
                </c:pt>
                <c:pt idx="381">
                  <c:v>47.401449999999997</c:v>
                </c:pt>
                <c:pt idx="382">
                  <c:v>47.520225000000003</c:v>
                </c:pt>
                <c:pt idx="383">
                  <c:v>47.650922999999999</c:v>
                </c:pt>
                <c:pt idx="384">
                  <c:v>47.769447999999997</c:v>
                </c:pt>
                <c:pt idx="385">
                  <c:v>47.896495000000002</c:v>
                </c:pt>
                <c:pt idx="386">
                  <c:v>48.015667999999998</c:v>
                </c:pt>
                <c:pt idx="387">
                  <c:v>48.146720000000002</c:v>
                </c:pt>
                <c:pt idx="388">
                  <c:v>48.264960000000002</c:v>
                </c:pt>
                <c:pt idx="389">
                  <c:v>48.392775</c:v>
                </c:pt>
                <c:pt idx="390">
                  <c:v>48.511659999999999</c:v>
                </c:pt>
                <c:pt idx="391">
                  <c:v>48.640422999999998</c:v>
                </c:pt>
                <c:pt idx="392">
                  <c:v>48.758274999999998</c:v>
                </c:pt>
                <c:pt idx="393">
                  <c:v>48.887680000000003</c:v>
                </c:pt>
                <c:pt idx="394">
                  <c:v>49.006239999999998</c:v>
                </c:pt>
                <c:pt idx="395">
                  <c:v>49.135202999999997</c:v>
                </c:pt>
                <c:pt idx="396">
                  <c:v>49.253528000000003</c:v>
                </c:pt>
                <c:pt idx="397">
                  <c:v>49.383704999999999</c:v>
                </c:pt>
                <c:pt idx="398">
                  <c:v>49.502642999999999</c:v>
                </c:pt>
                <c:pt idx="399">
                  <c:v>49.629483</c:v>
                </c:pt>
                <c:pt idx="400">
                  <c:v>49.747295000000001</c:v>
                </c:pt>
                <c:pt idx="401">
                  <c:v>49.878615000000003</c:v>
                </c:pt>
                <c:pt idx="402">
                  <c:v>49.997920000000001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49.983491999999998</c:v>
                </c:pt>
                <c:pt idx="406">
                  <c:v>49.858269999999997</c:v>
                </c:pt>
                <c:pt idx="407">
                  <c:v>49.747888000000003</c:v>
                </c:pt>
                <c:pt idx="408">
                  <c:v>49.611688000000001</c:v>
                </c:pt>
                <c:pt idx="409">
                  <c:v>49.501131000000001</c:v>
                </c:pt>
                <c:pt idx="410">
                  <c:v>49.363270999999997</c:v>
                </c:pt>
                <c:pt idx="411">
                  <c:v>49.253037999999997</c:v>
                </c:pt>
                <c:pt idx="412">
                  <c:v>49.11609</c:v>
                </c:pt>
                <c:pt idx="413">
                  <c:v>49.005642999999999</c:v>
                </c:pt>
                <c:pt idx="414">
                  <c:v>48.868279999999999</c:v>
                </c:pt>
                <c:pt idx="415">
                  <c:v>48.757742</c:v>
                </c:pt>
                <c:pt idx="416">
                  <c:v>48.621141000000001</c:v>
                </c:pt>
                <c:pt idx="417">
                  <c:v>48.510511000000001</c:v>
                </c:pt>
                <c:pt idx="418">
                  <c:v>48.372155999999997</c:v>
                </c:pt>
                <c:pt idx="419">
                  <c:v>48.261780999999999</c:v>
                </c:pt>
                <c:pt idx="420">
                  <c:v>48.127031000000002</c:v>
                </c:pt>
                <c:pt idx="421">
                  <c:v>48.016382</c:v>
                </c:pt>
                <c:pt idx="422">
                  <c:v>47.877267000000003</c:v>
                </c:pt>
                <c:pt idx="423">
                  <c:v>47.766579999999998</c:v>
                </c:pt>
                <c:pt idx="424">
                  <c:v>47.640591999999998</c:v>
                </c:pt>
                <c:pt idx="425">
                  <c:v>47.520772999999998</c:v>
                </c:pt>
                <c:pt idx="426">
                  <c:v>47.382055000000001</c:v>
                </c:pt>
                <c:pt idx="427">
                  <c:v>47.271622999999998</c:v>
                </c:pt>
                <c:pt idx="428">
                  <c:v>47.134858999999999</c:v>
                </c:pt>
                <c:pt idx="429">
                  <c:v>47.024343000000002</c:v>
                </c:pt>
                <c:pt idx="430">
                  <c:v>46.888081999999997</c:v>
                </c:pt>
                <c:pt idx="431">
                  <c:v>46.777338</c:v>
                </c:pt>
                <c:pt idx="432">
                  <c:v>46.638483000000001</c:v>
                </c:pt>
                <c:pt idx="433">
                  <c:v>46.526491</c:v>
                </c:pt>
                <c:pt idx="434">
                  <c:v>46.390630000000002</c:v>
                </c:pt>
                <c:pt idx="435">
                  <c:v>46.280034999999998</c:v>
                </c:pt>
                <c:pt idx="436">
                  <c:v>46.142313000000001</c:v>
                </c:pt>
                <c:pt idx="437">
                  <c:v>46.031945999999998</c:v>
                </c:pt>
                <c:pt idx="438">
                  <c:v>45.896799000000001</c:v>
                </c:pt>
                <c:pt idx="439">
                  <c:v>45.785756999999997</c:v>
                </c:pt>
                <c:pt idx="440">
                  <c:v>45.650838</c:v>
                </c:pt>
                <c:pt idx="441">
                  <c:v>45.540201000000003</c:v>
                </c:pt>
                <c:pt idx="442">
                  <c:v>45.400236</c:v>
                </c:pt>
                <c:pt idx="443">
                  <c:v>45.289751000000003</c:v>
                </c:pt>
                <c:pt idx="444">
                  <c:v>45.176057</c:v>
                </c:pt>
                <c:pt idx="445">
                  <c:v>45.044904000000002</c:v>
                </c:pt>
                <c:pt idx="446">
                  <c:v>44.905465999999997</c:v>
                </c:pt>
                <c:pt idx="447">
                  <c:v>44.794961999999998</c:v>
                </c:pt>
                <c:pt idx="448">
                  <c:v>44.681618999999998</c:v>
                </c:pt>
                <c:pt idx="449">
                  <c:v>44.546621000000002</c:v>
                </c:pt>
                <c:pt idx="450">
                  <c:v>44.411428000000001</c:v>
                </c:pt>
                <c:pt idx="451">
                  <c:v>44.300649</c:v>
                </c:pt>
                <c:pt idx="452">
                  <c:v>44.161015999999996</c:v>
                </c:pt>
                <c:pt idx="453">
                  <c:v>44.050561999999999</c:v>
                </c:pt>
                <c:pt idx="454">
                  <c:v>43.915449000000002</c:v>
                </c:pt>
                <c:pt idx="455">
                  <c:v>43.804783999999998</c:v>
                </c:pt>
                <c:pt idx="456">
                  <c:v>43.689909</c:v>
                </c:pt>
                <c:pt idx="457">
                  <c:v>43.556581000000001</c:v>
                </c:pt>
                <c:pt idx="458">
                  <c:v>43.418092000000001</c:v>
                </c:pt>
                <c:pt idx="459">
                  <c:v>43.307588000000003</c:v>
                </c:pt>
                <c:pt idx="460">
                  <c:v>43.169561000000002</c:v>
                </c:pt>
                <c:pt idx="461">
                  <c:v>43.059063999999999</c:v>
                </c:pt>
                <c:pt idx="462">
                  <c:v>42.922994000000003</c:v>
                </c:pt>
                <c:pt idx="463">
                  <c:v>42.811776999999999</c:v>
                </c:pt>
                <c:pt idx="464">
                  <c:v>42.675381999999999</c:v>
                </c:pt>
                <c:pt idx="465">
                  <c:v>42.564839999999997</c:v>
                </c:pt>
                <c:pt idx="466">
                  <c:v>42.429361</c:v>
                </c:pt>
                <c:pt idx="467">
                  <c:v>42.318334</c:v>
                </c:pt>
                <c:pt idx="468">
                  <c:v>42.180478999999998</c:v>
                </c:pt>
                <c:pt idx="469">
                  <c:v>42.069986</c:v>
                </c:pt>
                <c:pt idx="470">
                  <c:v>41.933678999999998</c:v>
                </c:pt>
                <c:pt idx="471">
                  <c:v>41.823022000000002</c:v>
                </c:pt>
                <c:pt idx="472">
                  <c:v>41.685102000000001</c:v>
                </c:pt>
                <c:pt idx="473">
                  <c:v>41.574627999999997</c:v>
                </c:pt>
                <c:pt idx="474">
                  <c:v>41.437531999999997</c:v>
                </c:pt>
                <c:pt idx="475">
                  <c:v>41.326954999999998</c:v>
                </c:pt>
                <c:pt idx="476">
                  <c:v>41.190705999999999</c:v>
                </c:pt>
                <c:pt idx="477">
                  <c:v>41.080185999999998</c:v>
                </c:pt>
                <c:pt idx="478">
                  <c:v>40.943142999999999</c:v>
                </c:pt>
                <c:pt idx="479">
                  <c:v>40.832723000000001</c:v>
                </c:pt>
                <c:pt idx="480">
                  <c:v>40.719453000000001</c:v>
                </c:pt>
                <c:pt idx="481">
                  <c:v>40.584867000000003</c:v>
                </c:pt>
                <c:pt idx="482">
                  <c:v>40.446485000000003</c:v>
                </c:pt>
                <c:pt idx="483">
                  <c:v>40.336171999999998</c:v>
                </c:pt>
                <c:pt idx="484">
                  <c:v>40.199998000000001</c:v>
                </c:pt>
                <c:pt idx="485">
                  <c:v>40.089841</c:v>
                </c:pt>
                <c:pt idx="486">
                  <c:v>39.950696999999998</c:v>
                </c:pt>
                <c:pt idx="487">
                  <c:v>39.840273000000003</c:v>
                </c:pt>
                <c:pt idx="488">
                  <c:v>39.704766999999997</c:v>
                </c:pt>
                <c:pt idx="489">
                  <c:v>39.593190999999997</c:v>
                </c:pt>
                <c:pt idx="490">
                  <c:v>39.455869</c:v>
                </c:pt>
                <c:pt idx="491">
                  <c:v>39.345360999999997</c:v>
                </c:pt>
                <c:pt idx="492">
                  <c:v>39.206769999999999</c:v>
                </c:pt>
                <c:pt idx="493">
                  <c:v>39.096513000000002</c:v>
                </c:pt>
                <c:pt idx="494">
                  <c:v>38.961587999999999</c:v>
                </c:pt>
                <c:pt idx="495">
                  <c:v>38.850575999999997</c:v>
                </c:pt>
                <c:pt idx="496">
                  <c:v>38.712246999999998</c:v>
                </c:pt>
                <c:pt idx="497">
                  <c:v>38.601751</c:v>
                </c:pt>
                <c:pt idx="498">
                  <c:v>38.464722999999999</c:v>
                </c:pt>
                <c:pt idx="499">
                  <c:v>38.353937000000002</c:v>
                </c:pt>
                <c:pt idx="500">
                  <c:v>38.220925999999999</c:v>
                </c:pt>
                <c:pt idx="501">
                  <c:v>38.110188999999998</c:v>
                </c:pt>
                <c:pt idx="502">
                  <c:v>37.969800999999997</c:v>
                </c:pt>
                <c:pt idx="503">
                  <c:v>37.859216000000004</c:v>
                </c:pt>
                <c:pt idx="504">
                  <c:v>37.721662000000002</c:v>
                </c:pt>
                <c:pt idx="505">
                  <c:v>37.611199999999997</c:v>
                </c:pt>
                <c:pt idx="506">
                  <c:v>37.474249</c:v>
                </c:pt>
                <c:pt idx="507">
                  <c:v>37.363985</c:v>
                </c:pt>
                <c:pt idx="508">
                  <c:v>37.228952</c:v>
                </c:pt>
                <c:pt idx="509">
                  <c:v>37.118702999999996</c:v>
                </c:pt>
                <c:pt idx="510">
                  <c:v>36.979107999999997</c:v>
                </c:pt>
                <c:pt idx="511">
                  <c:v>36.868810000000003</c:v>
                </c:pt>
                <c:pt idx="512">
                  <c:v>36.730314</c:v>
                </c:pt>
                <c:pt idx="513">
                  <c:v>36.61992</c:v>
                </c:pt>
                <c:pt idx="514">
                  <c:v>36.485425999999997</c:v>
                </c:pt>
                <c:pt idx="515">
                  <c:v>36.374890999999998</c:v>
                </c:pt>
                <c:pt idx="516">
                  <c:v>36.235059</c:v>
                </c:pt>
                <c:pt idx="517">
                  <c:v>36.124727</c:v>
                </c:pt>
                <c:pt idx="518">
                  <c:v>35.989507000000003</c:v>
                </c:pt>
                <c:pt idx="519">
                  <c:v>35.878197999999998</c:v>
                </c:pt>
                <c:pt idx="520">
                  <c:v>35.743912999999999</c:v>
                </c:pt>
                <c:pt idx="521">
                  <c:v>35.633695000000003</c:v>
                </c:pt>
                <c:pt idx="522">
                  <c:v>35.492738000000003</c:v>
                </c:pt>
                <c:pt idx="523">
                  <c:v>35.382345000000001</c:v>
                </c:pt>
                <c:pt idx="524">
                  <c:v>35.242673000000003</c:v>
                </c:pt>
                <c:pt idx="525">
                  <c:v>35.132283999999999</c:v>
                </c:pt>
                <c:pt idx="526">
                  <c:v>34.998857000000001</c:v>
                </c:pt>
                <c:pt idx="527">
                  <c:v>34.888475</c:v>
                </c:pt>
                <c:pt idx="528">
                  <c:v>34.749054999999998</c:v>
                </c:pt>
                <c:pt idx="529">
                  <c:v>34.638593</c:v>
                </c:pt>
                <c:pt idx="530">
                  <c:v>34.502003999999999</c:v>
                </c:pt>
                <c:pt idx="531">
                  <c:v>34.391266999999999</c:v>
                </c:pt>
                <c:pt idx="532">
                  <c:v>34.253819999999997</c:v>
                </c:pt>
                <c:pt idx="533">
                  <c:v>34.143659</c:v>
                </c:pt>
                <c:pt idx="534">
                  <c:v>34.007333000000003</c:v>
                </c:pt>
                <c:pt idx="535">
                  <c:v>33.896265</c:v>
                </c:pt>
                <c:pt idx="536">
                  <c:v>33.760004000000002</c:v>
                </c:pt>
                <c:pt idx="537">
                  <c:v>33.649438000000004</c:v>
                </c:pt>
                <c:pt idx="538">
                  <c:v>33.511128999999997</c:v>
                </c:pt>
                <c:pt idx="539">
                  <c:v>33.400540999999997</c:v>
                </c:pt>
                <c:pt idx="540">
                  <c:v>33.263897999999998</c:v>
                </c:pt>
                <c:pt idx="541">
                  <c:v>33.153398000000003</c:v>
                </c:pt>
                <c:pt idx="542">
                  <c:v>33.016446999999999</c:v>
                </c:pt>
                <c:pt idx="543">
                  <c:v>32.905907999999997</c:v>
                </c:pt>
                <c:pt idx="544">
                  <c:v>32.769154999999998</c:v>
                </c:pt>
                <c:pt idx="545">
                  <c:v>32.658704</c:v>
                </c:pt>
                <c:pt idx="546">
                  <c:v>32.520325999999997</c:v>
                </c:pt>
                <c:pt idx="547">
                  <c:v>32.409703999999998</c:v>
                </c:pt>
                <c:pt idx="548">
                  <c:v>32.27131</c:v>
                </c:pt>
                <c:pt idx="549">
                  <c:v>32.160848000000001</c:v>
                </c:pt>
                <c:pt idx="550">
                  <c:v>32.025078999999998</c:v>
                </c:pt>
                <c:pt idx="551">
                  <c:v>31.914518000000001</c:v>
                </c:pt>
                <c:pt idx="552">
                  <c:v>31.780912000000001</c:v>
                </c:pt>
                <c:pt idx="553">
                  <c:v>31.670456000000001</c:v>
                </c:pt>
                <c:pt idx="554">
                  <c:v>31.529814999999999</c:v>
                </c:pt>
                <c:pt idx="555">
                  <c:v>31.419163999999999</c:v>
                </c:pt>
                <c:pt idx="556">
                  <c:v>31.282903000000001</c:v>
                </c:pt>
                <c:pt idx="557">
                  <c:v>31.172201000000001</c:v>
                </c:pt>
                <c:pt idx="558">
                  <c:v>31.034443</c:v>
                </c:pt>
                <c:pt idx="559">
                  <c:v>30.923708000000001</c:v>
                </c:pt>
                <c:pt idx="560">
                  <c:v>30.807994000000001</c:v>
                </c:pt>
                <c:pt idx="561">
                  <c:v>30.677814000000001</c:v>
                </c:pt>
                <c:pt idx="562">
                  <c:v>30.538995</c:v>
                </c:pt>
                <c:pt idx="563">
                  <c:v>30.428412999999999</c:v>
                </c:pt>
                <c:pt idx="564">
                  <c:v>30.287365000000001</c:v>
                </c:pt>
                <c:pt idx="565">
                  <c:v>30.177002000000002</c:v>
                </c:pt>
                <c:pt idx="566">
                  <c:v>30.045299</c:v>
                </c:pt>
                <c:pt idx="567">
                  <c:v>29.934889999999999</c:v>
                </c:pt>
                <c:pt idx="568">
                  <c:v>29.798866</c:v>
                </c:pt>
                <c:pt idx="569">
                  <c:v>29.688293000000002</c:v>
                </c:pt>
                <c:pt idx="570">
                  <c:v>29.548331999999998</c:v>
                </c:pt>
                <c:pt idx="571">
                  <c:v>29.437902000000001</c:v>
                </c:pt>
                <c:pt idx="572">
                  <c:v>29.303284999999999</c:v>
                </c:pt>
                <c:pt idx="573">
                  <c:v>29.192747000000001</c:v>
                </c:pt>
                <c:pt idx="574">
                  <c:v>29.052629</c:v>
                </c:pt>
                <c:pt idx="575">
                  <c:v>28.942250999999999</c:v>
                </c:pt>
                <c:pt idx="576">
                  <c:v>28.829962999999999</c:v>
                </c:pt>
                <c:pt idx="577">
                  <c:v>28.694938</c:v>
                </c:pt>
                <c:pt idx="578">
                  <c:v>28.558305000000001</c:v>
                </c:pt>
                <c:pt idx="579">
                  <c:v>28.447651</c:v>
                </c:pt>
                <c:pt idx="580">
                  <c:v>28.308458000000002</c:v>
                </c:pt>
                <c:pt idx="581">
                  <c:v>28.197965</c:v>
                </c:pt>
                <c:pt idx="582">
                  <c:v>28.062093000000001</c:v>
                </c:pt>
                <c:pt idx="583">
                  <c:v>27.951633000000001</c:v>
                </c:pt>
                <c:pt idx="584">
                  <c:v>27.810510000000001</c:v>
                </c:pt>
                <c:pt idx="585">
                  <c:v>27.700288</c:v>
                </c:pt>
                <c:pt idx="586">
                  <c:v>27.566524000000001</c:v>
                </c:pt>
                <c:pt idx="587">
                  <c:v>27.455593</c:v>
                </c:pt>
                <c:pt idx="588">
                  <c:v>27.318691000000001</c:v>
                </c:pt>
                <c:pt idx="589">
                  <c:v>27.208475</c:v>
                </c:pt>
                <c:pt idx="590">
                  <c:v>27.071169999999999</c:v>
                </c:pt>
                <c:pt idx="591">
                  <c:v>26.960512000000001</c:v>
                </c:pt>
                <c:pt idx="592">
                  <c:v>26.825447</c:v>
                </c:pt>
                <c:pt idx="593">
                  <c:v>26.715118</c:v>
                </c:pt>
                <c:pt idx="594">
                  <c:v>26.576094999999999</c:v>
                </c:pt>
                <c:pt idx="595">
                  <c:v>26.464960000000001</c:v>
                </c:pt>
                <c:pt idx="596">
                  <c:v>26.328793999999998</c:v>
                </c:pt>
                <c:pt idx="597">
                  <c:v>26.218344999999999</c:v>
                </c:pt>
                <c:pt idx="598">
                  <c:v>26.080513</c:v>
                </c:pt>
                <c:pt idx="599">
                  <c:v>25.969947000000001</c:v>
                </c:pt>
                <c:pt idx="600">
                  <c:v>25.857132</c:v>
                </c:pt>
                <c:pt idx="601">
                  <c:v>25.723769999999998</c:v>
                </c:pt>
                <c:pt idx="602">
                  <c:v>25.585187999999999</c:v>
                </c:pt>
                <c:pt idx="603">
                  <c:v>25.474886000000001</c:v>
                </c:pt>
                <c:pt idx="604">
                  <c:v>25.337688</c:v>
                </c:pt>
                <c:pt idx="605">
                  <c:v>25.227170999999998</c:v>
                </c:pt>
                <c:pt idx="606">
                  <c:v>25.089877999999999</c:v>
                </c:pt>
                <c:pt idx="607">
                  <c:v>24.979607999999999</c:v>
                </c:pt>
                <c:pt idx="608">
                  <c:v>24.863903000000001</c:v>
                </c:pt>
                <c:pt idx="609">
                  <c:v>24.732821999999999</c:v>
                </c:pt>
                <c:pt idx="610">
                  <c:v>24.594480000000001</c:v>
                </c:pt>
                <c:pt idx="611">
                  <c:v>24.483896000000001</c:v>
                </c:pt>
                <c:pt idx="612">
                  <c:v>24.371959</c:v>
                </c:pt>
                <c:pt idx="613">
                  <c:v>24.23743</c:v>
                </c:pt>
                <c:pt idx="614">
                  <c:v>24.099299999999999</c:v>
                </c:pt>
                <c:pt idx="615">
                  <c:v>23.988845000000001</c:v>
                </c:pt>
                <c:pt idx="616">
                  <c:v>23.851735999999999</c:v>
                </c:pt>
                <c:pt idx="617">
                  <c:v>23.741302000000001</c:v>
                </c:pt>
                <c:pt idx="618">
                  <c:v>23.603919999999999</c:v>
                </c:pt>
                <c:pt idx="619">
                  <c:v>23.493154000000001</c:v>
                </c:pt>
                <c:pt idx="620">
                  <c:v>23.356966</c:v>
                </c:pt>
                <c:pt idx="621">
                  <c:v>23.246618000000002</c:v>
                </c:pt>
                <c:pt idx="622">
                  <c:v>23.108319999999999</c:v>
                </c:pt>
                <c:pt idx="623">
                  <c:v>22.997802</c:v>
                </c:pt>
                <c:pt idx="624">
                  <c:v>22.859638</c:v>
                </c:pt>
                <c:pt idx="625">
                  <c:v>22.748808</c:v>
                </c:pt>
                <c:pt idx="626">
                  <c:v>22.613308</c:v>
                </c:pt>
                <c:pt idx="627">
                  <c:v>22.502527000000001</c:v>
                </c:pt>
                <c:pt idx="628">
                  <c:v>22.363775</c:v>
                </c:pt>
                <c:pt idx="629">
                  <c:v>22.253102999999999</c:v>
                </c:pt>
                <c:pt idx="630">
                  <c:v>22.117647000000002</c:v>
                </c:pt>
                <c:pt idx="631">
                  <c:v>22.007103000000001</c:v>
                </c:pt>
                <c:pt idx="632">
                  <c:v>21.872730000000001</c:v>
                </c:pt>
                <c:pt idx="633">
                  <c:v>21.762138</c:v>
                </c:pt>
                <c:pt idx="634">
                  <c:v>21.621891000000002</c:v>
                </c:pt>
                <c:pt idx="635">
                  <c:v>21.511334999999999</c:v>
                </c:pt>
                <c:pt idx="636">
                  <c:v>21.372824999999999</c:v>
                </c:pt>
                <c:pt idx="637">
                  <c:v>21.262543999999998</c:v>
                </c:pt>
                <c:pt idx="638">
                  <c:v>21.127775</c:v>
                </c:pt>
                <c:pt idx="639">
                  <c:v>21.017386999999999</c:v>
                </c:pt>
                <c:pt idx="640">
                  <c:v>20.880848</c:v>
                </c:pt>
                <c:pt idx="641">
                  <c:v>20.768877</c:v>
                </c:pt>
                <c:pt idx="642">
                  <c:v>20.631498000000001</c:v>
                </c:pt>
                <c:pt idx="643">
                  <c:v>20.520911999999999</c:v>
                </c:pt>
                <c:pt idx="644">
                  <c:v>20.382847999999999</c:v>
                </c:pt>
                <c:pt idx="645">
                  <c:v>20.272205</c:v>
                </c:pt>
                <c:pt idx="646">
                  <c:v>20.136182000000002</c:v>
                </c:pt>
                <c:pt idx="647">
                  <c:v>20.025214999999999</c:v>
                </c:pt>
                <c:pt idx="648">
                  <c:v>19.888691999999999</c:v>
                </c:pt>
                <c:pt idx="649">
                  <c:v>19.778268000000001</c:v>
                </c:pt>
                <c:pt idx="650">
                  <c:v>19.642112000000001</c:v>
                </c:pt>
                <c:pt idx="651">
                  <c:v>19.531656000000002</c:v>
                </c:pt>
                <c:pt idx="652">
                  <c:v>19.393978000000001</c:v>
                </c:pt>
                <c:pt idx="653">
                  <c:v>19.283484999999999</c:v>
                </c:pt>
                <c:pt idx="654">
                  <c:v>19.145433000000001</c:v>
                </c:pt>
                <c:pt idx="655">
                  <c:v>19.034829999999999</c:v>
                </c:pt>
                <c:pt idx="656">
                  <c:v>18.919443000000001</c:v>
                </c:pt>
                <c:pt idx="657">
                  <c:v>18.788426999999999</c:v>
                </c:pt>
                <c:pt idx="658">
                  <c:v>18.650003000000002</c:v>
                </c:pt>
                <c:pt idx="659">
                  <c:v>18.539453000000002</c:v>
                </c:pt>
                <c:pt idx="660">
                  <c:v>18.427755000000001</c:v>
                </c:pt>
                <c:pt idx="661">
                  <c:v>18.292017000000001</c:v>
                </c:pt>
                <c:pt idx="662">
                  <c:v>18.156223000000001</c:v>
                </c:pt>
                <c:pt idx="663">
                  <c:v>18.045756999999998</c:v>
                </c:pt>
                <c:pt idx="664">
                  <c:v>17.905083999999999</c:v>
                </c:pt>
                <c:pt idx="665">
                  <c:v>17.794349</c:v>
                </c:pt>
                <c:pt idx="666">
                  <c:v>17.661182</c:v>
                </c:pt>
                <c:pt idx="667">
                  <c:v>17.550272</c:v>
                </c:pt>
                <c:pt idx="668">
                  <c:v>17.411853000000001</c:v>
                </c:pt>
                <c:pt idx="669">
                  <c:v>17.301335999999999</c:v>
                </c:pt>
                <c:pt idx="670">
                  <c:v>17.163423000000002</c:v>
                </c:pt>
                <c:pt idx="671">
                  <c:v>17.052714999999999</c:v>
                </c:pt>
                <c:pt idx="672">
                  <c:v>16.914888000000001</c:v>
                </c:pt>
                <c:pt idx="673">
                  <c:v>16.804493999999998</c:v>
                </c:pt>
                <c:pt idx="674">
                  <c:v>16.668678</c:v>
                </c:pt>
                <c:pt idx="675">
                  <c:v>16.557635999999999</c:v>
                </c:pt>
                <c:pt idx="676">
                  <c:v>16.420563999999999</c:v>
                </c:pt>
                <c:pt idx="677">
                  <c:v>16.309664999999999</c:v>
                </c:pt>
                <c:pt idx="678">
                  <c:v>16.174499000000001</c:v>
                </c:pt>
                <c:pt idx="679">
                  <c:v>16.063659999999999</c:v>
                </c:pt>
                <c:pt idx="680">
                  <c:v>15.927168</c:v>
                </c:pt>
                <c:pt idx="681">
                  <c:v>15.81668</c:v>
                </c:pt>
                <c:pt idx="682">
                  <c:v>15.677070000000001</c:v>
                </c:pt>
                <c:pt idx="683">
                  <c:v>15.566522000000001</c:v>
                </c:pt>
                <c:pt idx="684">
                  <c:v>15.429707000000001</c:v>
                </c:pt>
                <c:pt idx="685">
                  <c:v>15.318194999999999</c:v>
                </c:pt>
                <c:pt idx="686">
                  <c:v>15.182555000000001</c:v>
                </c:pt>
                <c:pt idx="687">
                  <c:v>15.071787</c:v>
                </c:pt>
                <c:pt idx="688">
                  <c:v>14.933242</c:v>
                </c:pt>
                <c:pt idx="689">
                  <c:v>14.822728</c:v>
                </c:pt>
                <c:pt idx="690">
                  <c:v>14.688601999999999</c:v>
                </c:pt>
                <c:pt idx="691">
                  <c:v>14.577805</c:v>
                </c:pt>
                <c:pt idx="692">
                  <c:v>14.438967</c:v>
                </c:pt>
                <c:pt idx="693">
                  <c:v>14.328587000000001</c:v>
                </c:pt>
                <c:pt idx="694">
                  <c:v>14.191185000000001</c:v>
                </c:pt>
                <c:pt idx="695">
                  <c:v>14.079958</c:v>
                </c:pt>
                <c:pt idx="696">
                  <c:v>13.945807</c:v>
                </c:pt>
                <c:pt idx="697">
                  <c:v>13.835570000000001</c:v>
                </c:pt>
                <c:pt idx="698">
                  <c:v>13.695684999999999</c:v>
                </c:pt>
                <c:pt idx="699">
                  <c:v>13.584887</c:v>
                </c:pt>
                <c:pt idx="700">
                  <c:v>13.449228</c:v>
                </c:pt>
                <c:pt idx="701">
                  <c:v>13.338697</c:v>
                </c:pt>
                <c:pt idx="702">
                  <c:v>13.201012</c:v>
                </c:pt>
                <c:pt idx="703">
                  <c:v>13.090698</c:v>
                </c:pt>
                <c:pt idx="704">
                  <c:v>12.954055</c:v>
                </c:pt>
                <c:pt idx="705">
                  <c:v>12.843507000000001</c:v>
                </c:pt>
                <c:pt idx="706">
                  <c:v>12.70542</c:v>
                </c:pt>
                <c:pt idx="707">
                  <c:v>12.594972</c:v>
                </c:pt>
                <c:pt idx="708">
                  <c:v>12.482345</c:v>
                </c:pt>
                <c:pt idx="709">
                  <c:v>12.346648</c:v>
                </c:pt>
                <c:pt idx="710">
                  <c:v>12.211627999999999</c:v>
                </c:pt>
                <c:pt idx="711">
                  <c:v>12.101039999999999</c:v>
                </c:pt>
                <c:pt idx="712">
                  <c:v>11.961525</c:v>
                </c:pt>
                <c:pt idx="713">
                  <c:v>11.850975</c:v>
                </c:pt>
                <c:pt idx="714">
                  <c:v>11.714962999999999</c:v>
                </c:pt>
                <c:pt idx="715">
                  <c:v>11.604005000000001</c:v>
                </c:pt>
                <c:pt idx="716">
                  <c:v>11.470605000000001</c:v>
                </c:pt>
                <c:pt idx="717">
                  <c:v>11.360194999999999</c:v>
                </c:pt>
                <c:pt idx="718">
                  <c:v>11.219238000000001</c:v>
                </c:pt>
                <c:pt idx="719">
                  <c:v>11.108758</c:v>
                </c:pt>
                <c:pt idx="720">
                  <c:v>10.973240000000001</c:v>
                </c:pt>
                <c:pt idx="721">
                  <c:v>10.86256</c:v>
                </c:pt>
                <c:pt idx="722">
                  <c:v>10.723471999999999</c:v>
                </c:pt>
                <c:pt idx="723">
                  <c:v>10.613143000000001</c:v>
                </c:pt>
                <c:pt idx="724">
                  <c:v>10.47472</c:v>
                </c:pt>
                <c:pt idx="725">
                  <c:v>10.364595</c:v>
                </c:pt>
                <c:pt idx="726">
                  <c:v>10.226470000000001</c:v>
                </c:pt>
                <c:pt idx="727">
                  <c:v>10.115697000000001</c:v>
                </c:pt>
                <c:pt idx="728">
                  <c:v>9.9841700000000007</c:v>
                </c:pt>
                <c:pt idx="729">
                  <c:v>9.8735199999999992</c:v>
                </c:pt>
                <c:pt idx="730">
                  <c:v>9.7333230000000004</c:v>
                </c:pt>
                <c:pt idx="731">
                  <c:v>9.6227330000000002</c:v>
                </c:pt>
                <c:pt idx="732">
                  <c:v>9.4880099999999992</c:v>
                </c:pt>
                <c:pt idx="733">
                  <c:v>9.3773719999999994</c:v>
                </c:pt>
                <c:pt idx="734">
                  <c:v>9.2373700000000003</c:v>
                </c:pt>
                <c:pt idx="735">
                  <c:v>9.1267150000000008</c:v>
                </c:pt>
                <c:pt idx="736">
                  <c:v>8.9911250000000003</c:v>
                </c:pt>
                <c:pt idx="737">
                  <c:v>8.8802850000000007</c:v>
                </c:pt>
                <c:pt idx="738">
                  <c:v>8.742305</c:v>
                </c:pt>
                <c:pt idx="739">
                  <c:v>8.6318699999999993</c:v>
                </c:pt>
                <c:pt idx="740">
                  <c:v>8.5196670000000001</c:v>
                </c:pt>
                <c:pt idx="741">
                  <c:v>8.3832500000000003</c:v>
                </c:pt>
                <c:pt idx="742">
                  <c:v>8.2466229999999996</c:v>
                </c:pt>
                <c:pt idx="743">
                  <c:v>8.1358099999999993</c:v>
                </c:pt>
                <c:pt idx="744">
                  <c:v>8.0018370000000001</c:v>
                </c:pt>
                <c:pt idx="745">
                  <c:v>7.8914619999999998</c:v>
                </c:pt>
                <c:pt idx="746">
                  <c:v>7.7489850000000002</c:v>
                </c:pt>
                <c:pt idx="747">
                  <c:v>7.6383700000000001</c:v>
                </c:pt>
                <c:pt idx="748">
                  <c:v>7.5046350000000004</c:v>
                </c:pt>
                <c:pt idx="749">
                  <c:v>7.3941650000000001</c:v>
                </c:pt>
                <c:pt idx="750">
                  <c:v>7.2568650000000003</c:v>
                </c:pt>
                <c:pt idx="751">
                  <c:v>7.1459919999999997</c:v>
                </c:pt>
                <c:pt idx="752">
                  <c:v>7.0097579999999997</c:v>
                </c:pt>
                <c:pt idx="753">
                  <c:v>6.8995850000000001</c:v>
                </c:pt>
                <c:pt idx="754">
                  <c:v>6.7611819999999998</c:v>
                </c:pt>
                <c:pt idx="755">
                  <c:v>6.6504649999999996</c:v>
                </c:pt>
                <c:pt idx="756">
                  <c:v>6.5153480000000004</c:v>
                </c:pt>
                <c:pt idx="757">
                  <c:v>6.4046950000000002</c:v>
                </c:pt>
                <c:pt idx="758">
                  <c:v>6.2654120000000004</c:v>
                </c:pt>
                <c:pt idx="759">
                  <c:v>6.1545329999999998</c:v>
                </c:pt>
                <c:pt idx="760">
                  <c:v>6.0190229999999998</c:v>
                </c:pt>
                <c:pt idx="761">
                  <c:v>5.9087399999999999</c:v>
                </c:pt>
                <c:pt idx="762">
                  <c:v>5.7704029999999999</c:v>
                </c:pt>
                <c:pt idx="763">
                  <c:v>5.6599199999999996</c:v>
                </c:pt>
                <c:pt idx="764">
                  <c:v>5.5241949999999997</c:v>
                </c:pt>
                <c:pt idx="765">
                  <c:v>5.4136449999999998</c:v>
                </c:pt>
                <c:pt idx="766">
                  <c:v>5.2717619999999998</c:v>
                </c:pt>
                <c:pt idx="767">
                  <c:v>5.1609629999999997</c:v>
                </c:pt>
                <c:pt idx="768">
                  <c:v>5.1609579999999999</c:v>
                </c:pt>
                <c:pt idx="769">
                  <c:v>5.0487479999999998</c:v>
                </c:pt>
                <c:pt idx="770">
                  <c:v>4.9265400000000001</c:v>
                </c:pt>
                <c:pt idx="771">
                  <c:v>4.8159830000000001</c:v>
                </c:pt>
                <c:pt idx="772">
                  <c:v>4.6778430000000002</c:v>
                </c:pt>
                <c:pt idx="773">
                  <c:v>4.5672730000000001</c:v>
                </c:pt>
                <c:pt idx="774">
                  <c:v>4.4294149999999997</c:v>
                </c:pt>
                <c:pt idx="775">
                  <c:v>4.3191430000000004</c:v>
                </c:pt>
                <c:pt idx="776">
                  <c:v>4.182582</c:v>
                </c:pt>
                <c:pt idx="777">
                  <c:v>4.0721949999999998</c:v>
                </c:pt>
                <c:pt idx="778">
                  <c:v>3.9343249999999999</c:v>
                </c:pt>
                <c:pt idx="779">
                  <c:v>3.8240379999999998</c:v>
                </c:pt>
                <c:pt idx="780">
                  <c:v>3.6860979999999999</c:v>
                </c:pt>
                <c:pt idx="781">
                  <c:v>3.575923</c:v>
                </c:pt>
                <c:pt idx="782">
                  <c:v>3.4385599999999998</c:v>
                </c:pt>
                <c:pt idx="783">
                  <c:v>3.3280880000000002</c:v>
                </c:pt>
                <c:pt idx="784">
                  <c:v>3.18689</c:v>
                </c:pt>
                <c:pt idx="785">
                  <c:v>3.0765250000000002</c:v>
                </c:pt>
                <c:pt idx="786">
                  <c:v>2.943003</c:v>
                </c:pt>
                <c:pt idx="787">
                  <c:v>2.832303</c:v>
                </c:pt>
                <c:pt idx="788">
                  <c:v>2.6947950000000001</c:v>
                </c:pt>
                <c:pt idx="789">
                  <c:v>2.584333</c:v>
                </c:pt>
                <c:pt idx="790">
                  <c:v>2.4480680000000001</c:v>
                </c:pt>
                <c:pt idx="791">
                  <c:v>2.3372250000000001</c:v>
                </c:pt>
                <c:pt idx="792">
                  <c:v>2.2003349999999999</c:v>
                </c:pt>
                <c:pt idx="793">
                  <c:v>2.089925</c:v>
                </c:pt>
                <c:pt idx="794">
                  <c:v>1.9533</c:v>
                </c:pt>
                <c:pt idx="795">
                  <c:v>1.8420350000000001</c:v>
                </c:pt>
                <c:pt idx="796">
                  <c:v>1.7076249999999999</c:v>
                </c:pt>
                <c:pt idx="797">
                  <c:v>1.59697</c:v>
                </c:pt>
                <c:pt idx="798">
                  <c:v>1.4575</c:v>
                </c:pt>
                <c:pt idx="799">
                  <c:v>1.347013</c:v>
                </c:pt>
                <c:pt idx="800">
                  <c:v>1.206985</c:v>
                </c:pt>
                <c:pt idx="801">
                  <c:v>1.0958079999999999</c:v>
                </c:pt>
                <c:pt idx="802">
                  <c:v>0.96204299999999998</c:v>
                </c:pt>
                <c:pt idx="803">
                  <c:v>0.8498</c:v>
                </c:pt>
                <c:pt idx="804">
                  <c:v>0.71128999999999998</c:v>
                </c:pt>
                <c:pt idx="805">
                  <c:v>0.60085299999999997</c:v>
                </c:pt>
                <c:pt idx="806">
                  <c:v>0.46803</c:v>
                </c:pt>
                <c:pt idx="807">
                  <c:v>0.35724299999999998</c:v>
                </c:pt>
                <c:pt idx="808">
                  <c:v>0.21795999999999999</c:v>
                </c:pt>
                <c:pt idx="809">
                  <c:v>0.107603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78D-8148-9A85-0A95F5774C06}"/>
            </c:ext>
          </c:extLst>
        </c:ser>
        <c:ser>
          <c:idx val="5"/>
          <c:order val="4"/>
          <c:tx>
            <c:v>500°C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'500 Indents (session 1)'!$U$6:$U$807</c:f>
              <c:numCache>
                <c:formatCode>General</c:formatCode>
                <c:ptCount val="802"/>
                <c:pt idx="0">
                  <c:v>0.96242000000000005</c:v>
                </c:pt>
                <c:pt idx="1">
                  <c:v>14.31157</c:v>
                </c:pt>
                <c:pt idx="2">
                  <c:v>29.927530000000001</c:v>
                </c:pt>
                <c:pt idx="3">
                  <c:v>43.13008</c:v>
                </c:pt>
                <c:pt idx="4">
                  <c:v>55.988149999999997</c:v>
                </c:pt>
                <c:pt idx="5">
                  <c:v>68.570089999999993</c:v>
                </c:pt>
                <c:pt idx="6">
                  <c:v>79.513949999999994</c:v>
                </c:pt>
                <c:pt idx="7">
                  <c:v>91.357339999999994</c:v>
                </c:pt>
                <c:pt idx="8">
                  <c:v>101.05014</c:v>
                </c:pt>
                <c:pt idx="9">
                  <c:v>110.67702</c:v>
                </c:pt>
                <c:pt idx="10">
                  <c:v>120.87520000000001</c:v>
                </c:pt>
                <c:pt idx="11">
                  <c:v>129.33102</c:v>
                </c:pt>
                <c:pt idx="12">
                  <c:v>138.54005000000001</c:v>
                </c:pt>
                <c:pt idx="13">
                  <c:v>147.54589999999999</c:v>
                </c:pt>
                <c:pt idx="14">
                  <c:v>157.06077999999999</c:v>
                </c:pt>
                <c:pt idx="15">
                  <c:v>165.80394999999999</c:v>
                </c:pt>
                <c:pt idx="16">
                  <c:v>174.43527</c:v>
                </c:pt>
                <c:pt idx="17">
                  <c:v>182.15834000000001</c:v>
                </c:pt>
                <c:pt idx="18">
                  <c:v>190.09562</c:v>
                </c:pt>
                <c:pt idx="19">
                  <c:v>198.00945999999999</c:v>
                </c:pt>
                <c:pt idx="20">
                  <c:v>207.53196</c:v>
                </c:pt>
                <c:pt idx="21">
                  <c:v>216.21610000000001</c:v>
                </c:pt>
                <c:pt idx="22">
                  <c:v>223.63668999999999</c:v>
                </c:pt>
                <c:pt idx="23">
                  <c:v>231.59550999999999</c:v>
                </c:pt>
                <c:pt idx="24">
                  <c:v>240.13234</c:v>
                </c:pt>
                <c:pt idx="25">
                  <c:v>248.11285000000001</c:v>
                </c:pt>
                <c:pt idx="26">
                  <c:v>256.28217000000001</c:v>
                </c:pt>
                <c:pt idx="27">
                  <c:v>264.31126999999998</c:v>
                </c:pt>
                <c:pt idx="28">
                  <c:v>270.85721999999998</c:v>
                </c:pt>
                <c:pt idx="29">
                  <c:v>278.42115000000001</c:v>
                </c:pt>
                <c:pt idx="30">
                  <c:v>285.97555</c:v>
                </c:pt>
                <c:pt idx="31">
                  <c:v>292.80133000000001</c:v>
                </c:pt>
                <c:pt idx="32">
                  <c:v>299.52627999999999</c:v>
                </c:pt>
                <c:pt idx="33">
                  <c:v>307.63533000000001</c:v>
                </c:pt>
                <c:pt idx="34">
                  <c:v>315.91316999999998</c:v>
                </c:pt>
                <c:pt idx="35">
                  <c:v>323.46411999999998</c:v>
                </c:pt>
                <c:pt idx="36">
                  <c:v>330.99036000000001</c:v>
                </c:pt>
                <c:pt idx="37">
                  <c:v>338.83699000000001</c:v>
                </c:pt>
                <c:pt idx="38">
                  <c:v>346.11784</c:v>
                </c:pt>
                <c:pt idx="39">
                  <c:v>354.51862</c:v>
                </c:pt>
                <c:pt idx="40">
                  <c:v>362.08265</c:v>
                </c:pt>
                <c:pt idx="41">
                  <c:v>369.10849999999999</c:v>
                </c:pt>
                <c:pt idx="42">
                  <c:v>376.70121</c:v>
                </c:pt>
                <c:pt idx="43">
                  <c:v>385.32409000000001</c:v>
                </c:pt>
                <c:pt idx="44">
                  <c:v>392.50538</c:v>
                </c:pt>
                <c:pt idx="45">
                  <c:v>399.37741999999997</c:v>
                </c:pt>
                <c:pt idx="46">
                  <c:v>407.32492000000002</c:v>
                </c:pt>
                <c:pt idx="47">
                  <c:v>414.15435000000002</c:v>
                </c:pt>
                <c:pt idx="48">
                  <c:v>421.58706999999998</c:v>
                </c:pt>
                <c:pt idx="49">
                  <c:v>428.76499000000001</c:v>
                </c:pt>
                <c:pt idx="50">
                  <c:v>436.49628999999999</c:v>
                </c:pt>
                <c:pt idx="51">
                  <c:v>444.3646</c:v>
                </c:pt>
                <c:pt idx="52">
                  <c:v>452.76528999999999</c:v>
                </c:pt>
                <c:pt idx="53">
                  <c:v>460.73457000000002</c:v>
                </c:pt>
                <c:pt idx="54">
                  <c:v>468.31056999999998</c:v>
                </c:pt>
                <c:pt idx="55">
                  <c:v>475.01504</c:v>
                </c:pt>
                <c:pt idx="56">
                  <c:v>482.14082999999999</c:v>
                </c:pt>
                <c:pt idx="57">
                  <c:v>489.87383999999997</c:v>
                </c:pt>
                <c:pt idx="58">
                  <c:v>496.76826</c:v>
                </c:pt>
                <c:pt idx="59">
                  <c:v>504.68324000000001</c:v>
                </c:pt>
                <c:pt idx="60">
                  <c:v>512.33948999999996</c:v>
                </c:pt>
                <c:pt idx="61">
                  <c:v>519.96091000000001</c:v>
                </c:pt>
                <c:pt idx="62">
                  <c:v>527.14917000000003</c:v>
                </c:pt>
                <c:pt idx="63">
                  <c:v>535.69254000000001</c:v>
                </c:pt>
                <c:pt idx="64">
                  <c:v>543.22694999999999</c:v>
                </c:pt>
                <c:pt idx="65">
                  <c:v>550.01507000000004</c:v>
                </c:pt>
                <c:pt idx="66">
                  <c:v>557.40245000000004</c:v>
                </c:pt>
                <c:pt idx="67">
                  <c:v>565.16818999999998</c:v>
                </c:pt>
                <c:pt idx="68">
                  <c:v>572.58861999999999</c:v>
                </c:pt>
                <c:pt idx="69">
                  <c:v>580.47443999999996</c:v>
                </c:pt>
                <c:pt idx="70">
                  <c:v>588.12451999999996</c:v>
                </c:pt>
                <c:pt idx="71">
                  <c:v>595.19021999999995</c:v>
                </c:pt>
                <c:pt idx="72">
                  <c:v>603.32321999999999</c:v>
                </c:pt>
                <c:pt idx="73">
                  <c:v>610.58100000000002</c:v>
                </c:pt>
                <c:pt idx="74">
                  <c:v>617.51152999999999</c:v>
                </c:pt>
                <c:pt idx="75">
                  <c:v>625.79705999999999</c:v>
                </c:pt>
                <c:pt idx="76">
                  <c:v>633.25701000000004</c:v>
                </c:pt>
                <c:pt idx="77">
                  <c:v>640.16895999999997</c:v>
                </c:pt>
                <c:pt idx="78">
                  <c:v>648.89193999999998</c:v>
                </c:pt>
                <c:pt idx="79">
                  <c:v>655.77133000000003</c:v>
                </c:pt>
                <c:pt idx="80">
                  <c:v>663.37252999999998</c:v>
                </c:pt>
                <c:pt idx="81">
                  <c:v>671.02989000000002</c:v>
                </c:pt>
                <c:pt idx="82">
                  <c:v>678.25007000000005</c:v>
                </c:pt>
                <c:pt idx="83">
                  <c:v>686.30939000000001</c:v>
                </c:pt>
                <c:pt idx="84">
                  <c:v>694.97599000000002</c:v>
                </c:pt>
                <c:pt idx="85">
                  <c:v>701.47608000000002</c:v>
                </c:pt>
                <c:pt idx="86">
                  <c:v>708.51355000000001</c:v>
                </c:pt>
                <c:pt idx="87">
                  <c:v>716.66869999999994</c:v>
                </c:pt>
                <c:pt idx="88">
                  <c:v>723.82245999999998</c:v>
                </c:pt>
                <c:pt idx="89">
                  <c:v>731.98755000000006</c:v>
                </c:pt>
                <c:pt idx="90">
                  <c:v>739.93624999999997</c:v>
                </c:pt>
                <c:pt idx="91">
                  <c:v>747.25644999999997</c:v>
                </c:pt>
                <c:pt idx="92">
                  <c:v>753.34523000000002</c:v>
                </c:pt>
                <c:pt idx="93">
                  <c:v>761.55157999999994</c:v>
                </c:pt>
                <c:pt idx="94">
                  <c:v>769.85805000000005</c:v>
                </c:pt>
                <c:pt idx="95">
                  <c:v>777.45883000000003</c:v>
                </c:pt>
                <c:pt idx="96">
                  <c:v>785.05665999999997</c:v>
                </c:pt>
                <c:pt idx="97">
                  <c:v>792.03207999999995</c:v>
                </c:pt>
                <c:pt idx="98">
                  <c:v>799.87049000000002</c:v>
                </c:pt>
                <c:pt idx="99">
                  <c:v>806.55205999999998</c:v>
                </c:pt>
                <c:pt idx="100">
                  <c:v>815.12635999999998</c:v>
                </c:pt>
                <c:pt idx="101">
                  <c:v>822.64710000000002</c:v>
                </c:pt>
                <c:pt idx="102">
                  <c:v>833.14233000000002</c:v>
                </c:pt>
                <c:pt idx="103">
                  <c:v>840.32547999999997</c:v>
                </c:pt>
                <c:pt idx="104">
                  <c:v>847.87116000000003</c:v>
                </c:pt>
                <c:pt idx="105">
                  <c:v>854.07327999999995</c:v>
                </c:pt>
                <c:pt idx="106">
                  <c:v>863.54503</c:v>
                </c:pt>
                <c:pt idx="107">
                  <c:v>870.95345999999995</c:v>
                </c:pt>
                <c:pt idx="108">
                  <c:v>877.59826999999996</c:v>
                </c:pt>
                <c:pt idx="109">
                  <c:v>885.80430999999999</c:v>
                </c:pt>
                <c:pt idx="110">
                  <c:v>892.15827999999999</c:v>
                </c:pt>
                <c:pt idx="111">
                  <c:v>899.41771000000006</c:v>
                </c:pt>
                <c:pt idx="112">
                  <c:v>906.81934999999999</c:v>
                </c:pt>
                <c:pt idx="113">
                  <c:v>915.71583999999996</c:v>
                </c:pt>
                <c:pt idx="114">
                  <c:v>921.71280000000002</c:v>
                </c:pt>
                <c:pt idx="115">
                  <c:v>928.96172999999999</c:v>
                </c:pt>
                <c:pt idx="116">
                  <c:v>936.03297999999995</c:v>
                </c:pt>
                <c:pt idx="117">
                  <c:v>943.91795000000002</c:v>
                </c:pt>
                <c:pt idx="118">
                  <c:v>950.79201999999998</c:v>
                </c:pt>
                <c:pt idx="119">
                  <c:v>959.26747999999998</c:v>
                </c:pt>
                <c:pt idx="120">
                  <c:v>967.14576</c:v>
                </c:pt>
                <c:pt idx="121">
                  <c:v>974.10328000000004</c:v>
                </c:pt>
                <c:pt idx="122">
                  <c:v>982.77706999999998</c:v>
                </c:pt>
                <c:pt idx="123">
                  <c:v>990.01634999999999</c:v>
                </c:pt>
                <c:pt idx="124">
                  <c:v>996.79522999999995</c:v>
                </c:pt>
                <c:pt idx="125">
                  <c:v>1005.41611</c:v>
                </c:pt>
                <c:pt idx="126">
                  <c:v>1013.3223</c:v>
                </c:pt>
                <c:pt idx="127">
                  <c:v>1019.37628</c:v>
                </c:pt>
                <c:pt idx="128">
                  <c:v>1026.97369</c:v>
                </c:pt>
                <c:pt idx="129">
                  <c:v>1034.4003600000001</c:v>
                </c:pt>
                <c:pt idx="130">
                  <c:v>1041.7289599999999</c:v>
                </c:pt>
                <c:pt idx="131">
                  <c:v>1049.8190199999999</c:v>
                </c:pt>
                <c:pt idx="132">
                  <c:v>1058.69965</c:v>
                </c:pt>
                <c:pt idx="133">
                  <c:v>1065.7483999999999</c:v>
                </c:pt>
                <c:pt idx="134">
                  <c:v>1073.2973999999999</c:v>
                </c:pt>
                <c:pt idx="135">
                  <c:v>1081.6471200000001</c:v>
                </c:pt>
                <c:pt idx="136">
                  <c:v>1089.02234</c:v>
                </c:pt>
                <c:pt idx="137">
                  <c:v>1096.2429099999999</c:v>
                </c:pt>
                <c:pt idx="138">
                  <c:v>1102.9545900000001</c:v>
                </c:pt>
                <c:pt idx="139">
                  <c:v>1111.0508</c:v>
                </c:pt>
                <c:pt idx="140">
                  <c:v>1118.75323</c:v>
                </c:pt>
                <c:pt idx="141">
                  <c:v>1125.02719</c:v>
                </c:pt>
                <c:pt idx="142">
                  <c:v>1132.5645500000001</c:v>
                </c:pt>
                <c:pt idx="143">
                  <c:v>1140.68652</c:v>
                </c:pt>
                <c:pt idx="144">
                  <c:v>1148.4999</c:v>
                </c:pt>
                <c:pt idx="145">
                  <c:v>1157.0387000000001</c:v>
                </c:pt>
                <c:pt idx="146">
                  <c:v>1164.9134200000001</c:v>
                </c:pt>
                <c:pt idx="147">
                  <c:v>1170.711</c:v>
                </c:pt>
                <c:pt idx="148">
                  <c:v>1178.7621300000001</c:v>
                </c:pt>
                <c:pt idx="149">
                  <c:v>1186.4432300000001</c:v>
                </c:pt>
                <c:pt idx="150">
                  <c:v>1193.4686300000001</c:v>
                </c:pt>
                <c:pt idx="151">
                  <c:v>1200.33763</c:v>
                </c:pt>
                <c:pt idx="152">
                  <c:v>1208.0919100000001</c:v>
                </c:pt>
                <c:pt idx="153">
                  <c:v>1214.09076</c:v>
                </c:pt>
                <c:pt idx="154">
                  <c:v>1221.3757900000001</c:v>
                </c:pt>
                <c:pt idx="155">
                  <c:v>1229.3122000000001</c:v>
                </c:pt>
                <c:pt idx="156">
                  <c:v>1236.5059000000001</c:v>
                </c:pt>
                <c:pt idx="157">
                  <c:v>1244.0614</c:v>
                </c:pt>
                <c:pt idx="158">
                  <c:v>1253.2570599999999</c:v>
                </c:pt>
                <c:pt idx="159">
                  <c:v>1261.1982599999999</c:v>
                </c:pt>
                <c:pt idx="160">
                  <c:v>1269.94236</c:v>
                </c:pt>
                <c:pt idx="161">
                  <c:v>1277.72696</c:v>
                </c:pt>
                <c:pt idx="162">
                  <c:v>1286.2814599999999</c:v>
                </c:pt>
                <c:pt idx="163">
                  <c:v>1293.1521399999999</c:v>
                </c:pt>
                <c:pt idx="164">
                  <c:v>1302.0525399999999</c:v>
                </c:pt>
                <c:pt idx="165">
                  <c:v>1309.7088900000001</c:v>
                </c:pt>
                <c:pt idx="166">
                  <c:v>1318.5699099999999</c:v>
                </c:pt>
                <c:pt idx="167">
                  <c:v>1326.8581799999999</c:v>
                </c:pt>
                <c:pt idx="168">
                  <c:v>1334.5045700000001</c:v>
                </c:pt>
                <c:pt idx="169">
                  <c:v>1343.13167</c:v>
                </c:pt>
                <c:pt idx="170">
                  <c:v>1350.51179</c:v>
                </c:pt>
                <c:pt idx="171">
                  <c:v>1359.1305400000001</c:v>
                </c:pt>
                <c:pt idx="172">
                  <c:v>1366.8403699999999</c:v>
                </c:pt>
                <c:pt idx="173">
                  <c:v>1374.2919899999999</c:v>
                </c:pt>
                <c:pt idx="174">
                  <c:v>1380.9848300000001</c:v>
                </c:pt>
                <c:pt idx="175">
                  <c:v>1388.69622</c:v>
                </c:pt>
                <c:pt idx="176">
                  <c:v>1395.9718600000001</c:v>
                </c:pt>
                <c:pt idx="177">
                  <c:v>1403.7473399999999</c:v>
                </c:pt>
                <c:pt idx="178">
                  <c:v>1411.30791</c:v>
                </c:pt>
                <c:pt idx="179">
                  <c:v>1418.6646599999999</c:v>
                </c:pt>
                <c:pt idx="180">
                  <c:v>1425.7061000000001</c:v>
                </c:pt>
                <c:pt idx="181">
                  <c:v>1433.80942</c:v>
                </c:pt>
                <c:pt idx="182">
                  <c:v>1440.0747100000001</c:v>
                </c:pt>
                <c:pt idx="183">
                  <c:v>1448.31077</c:v>
                </c:pt>
                <c:pt idx="184">
                  <c:v>1455.51541</c:v>
                </c:pt>
                <c:pt idx="185">
                  <c:v>1462.37039</c:v>
                </c:pt>
                <c:pt idx="186">
                  <c:v>1469.4215300000001</c:v>
                </c:pt>
                <c:pt idx="187">
                  <c:v>1476.46549</c:v>
                </c:pt>
                <c:pt idx="188">
                  <c:v>1483.9860799999999</c:v>
                </c:pt>
                <c:pt idx="189">
                  <c:v>1491.6860099999999</c:v>
                </c:pt>
                <c:pt idx="190">
                  <c:v>1499.9649899999999</c:v>
                </c:pt>
                <c:pt idx="191">
                  <c:v>1505.5268000000001</c:v>
                </c:pt>
                <c:pt idx="192">
                  <c:v>1513.26511</c:v>
                </c:pt>
                <c:pt idx="193">
                  <c:v>1520.3469700000001</c:v>
                </c:pt>
                <c:pt idx="194">
                  <c:v>1526.9229</c:v>
                </c:pt>
                <c:pt idx="195">
                  <c:v>1534.88464</c:v>
                </c:pt>
                <c:pt idx="196">
                  <c:v>1542.60862</c:v>
                </c:pt>
                <c:pt idx="197">
                  <c:v>1549.9837600000001</c:v>
                </c:pt>
                <c:pt idx="198">
                  <c:v>1557.2295999999999</c:v>
                </c:pt>
                <c:pt idx="199">
                  <c:v>1565.39895</c:v>
                </c:pt>
                <c:pt idx="200">
                  <c:v>1572.4730099999999</c:v>
                </c:pt>
                <c:pt idx="201">
                  <c:v>1578.46262</c:v>
                </c:pt>
                <c:pt idx="202">
                  <c:v>1585.92193</c:v>
                </c:pt>
                <c:pt idx="203">
                  <c:v>1593.08025</c:v>
                </c:pt>
                <c:pt idx="204">
                  <c:v>1600.8810800000001</c:v>
                </c:pt>
                <c:pt idx="205">
                  <c:v>1609.2233100000001</c:v>
                </c:pt>
                <c:pt idx="206">
                  <c:v>1615.5127600000001</c:v>
                </c:pt>
                <c:pt idx="207">
                  <c:v>1623.37409</c:v>
                </c:pt>
                <c:pt idx="208">
                  <c:v>1630.05333</c:v>
                </c:pt>
                <c:pt idx="209">
                  <c:v>1636.4199900000001</c:v>
                </c:pt>
                <c:pt idx="210">
                  <c:v>1643.3804399999999</c:v>
                </c:pt>
                <c:pt idx="211">
                  <c:v>1650.80036</c:v>
                </c:pt>
                <c:pt idx="212">
                  <c:v>1657.5926999999999</c:v>
                </c:pt>
                <c:pt idx="213">
                  <c:v>1664.8002899999999</c:v>
                </c:pt>
                <c:pt idx="214">
                  <c:v>1672.5602200000001</c:v>
                </c:pt>
                <c:pt idx="215">
                  <c:v>1679.15634</c:v>
                </c:pt>
                <c:pt idx="216">
                  <c:v>1686.21614</c:v>
                </c:pt>
                <c:pt idx="217">
                  <c:v>1692.1779799999999</c:v>
                </c:pt>
                <c:pt idx="218">
                  <c:v>1699.5958900000001</c:v>
                </c:pt>
                <c:pt idx="219">
                  <c:v>1705.75352</c:v>
                </c:pt>
                <c:pt idx="220">
                  <c:v>1714.59581</c:v>
                </c:pt>
                <c:pt idx="221">
                  <c:v>1722.1995899999999</c:v>
                </c:pt>
                <c:pt idx="222">
                  <c:v>1729.25344</c:v>
                </c:pt>
                <c:pt idx="223">
                  <c:v>1735.60249</c:v>
                </c:pt>
                <c:pt idx="224">
                  <c:v>1741.9190900000001</c:v>
                </c:pt>
                <c:pt idx="225">
                  <c:v>1748.5973799999999</c:v>
                </c:pt>
                <c:pt idx="226">
                  <c:v>1754.87033</c:v>
                </c:pt>
                <c:pt idx="227">
                  <c:v>1761.84772</c:v>
                </c:pt>
                <c:pt idx="228">
                  <c:v>1769.9903200000001</c:v>
                </c:pt>
                <c:pt idx="229">
                  <c:v>1776.77288</c:v>
                </c:pt>
                <c:pt idx="230">
                  <c:v>1784.21687</c:v>
                </c:pt>
                <c:pt idx="231">
                  <c:v>1792.29628</c:v>
                </c:pt>
                <c:pt idx="232">
                  <c:v>1797.6160400000001</c:v>
                </c:pt>
                <c:pt idx="233">
                  <c:v>1803.37095</c:v>
                </c:pt>
                <c:pt idx="234">
                  <c:v>1809.9158600000001</c:v>
                </c:pt>
                <c:pt idx="235">
                  <c:v>1816.18022</c:v>
                </c:pt>
                <c:pt idx="236">
                  <c:v>1822.5024800000001</c:v>
                </c:pt>
                <c:pt idx="237">
                  <c:v>1829.7035599999999</c:v>
                </c:pt>
                <c:pt idx="238">
                  <c:v>1836.3374699999999</c:v>
                </c:pt>
                <c:pt idx="239">
                  <c:v>1843.0678700000001</c:v>
                </c:pt>
                <c:pt idx="240">
                  <c:v>1849.2868599999999</c:v>
                </c:pt>
                <c:pt idx="241">
                  <c:v>1854.87302</c:v>
                </c:pt>
                <c:pt idx="242">
                  <c:v>1860.1594</c:v>
                </c:pt>
                <c:pt idx="243">
                  <c:v>1865.56809</c:v>
                </c:pt>
                <c:pt idx="244">
                  <c:v>1871.1475399999999</c:v>
                </c:pt>
                <c:pt idx="245">
                  <c:v>1878.7420199999999</c:v>
                </c:pt>
                <c:pt idx="246">
                  <c:v>1885.57374</c:v>
                </c:pt>
                <c:pt idx="247">
                  <c:v>1891.82736</c:v>
                </c:pt>
                <c:pt idx="248">
                  <c:v>1898.67464</c:v>
                </c:pt>
                <c:pt idx="249">
                  <c:v>1904.8121699999999</c:v>
                </c:pt>
                <c:pt idx="250">
                  <c:v>1910.4677999999999</c:v>
                </c:pt>
                <c:pt idx="251">
                  <c:v>1917.2443900000001</c:v>
                </c:pt>
                <c:pt idx="252">
                  <c:v>1924.2159200000001</c:v>
                </c:pt>
                <c:pt idx="253">
                  <c:v>1930.5807400000001</c:v>
                </c:pt>
                <c:pt idx="254">
                  <c:v>1937.32088</c:v>
                </c:pt>
                <c:pt idx="255">
                  <c:v>1943.21678</c:v>
                </c:pt>
                <c:pt idx="256">
                  <c:v>1950.7697800000001</c:v>
                </c:pt>
                <c:pt idx="257">
                  <c:v>1960.87338</c:v>
                </c:pt>
                <c:pt idx="258">
                  <c:v>1968.85312</c:v>
                </c:pt>
                <c:pt idx="259">
                  <c:v>1974.56177</c:v>
                </c:pt>
                <c:pt idx="260">
                  <c:v>1982.0108499999999</c:v>
                </c:pt>
                <c:pt idx="261">
                  <c:v>1988.5564199999999</c:v>
                </c:pt>
                <c:pt idx="262">
                  <c:v>1994.0173500000001</c:v>
                </c:pt>
                <c:pt idx="263">
                  <c:v>2000.88762</c:v>
                </c:pt>
                <c:pt idx="264">
                  <c:v>2007.45532</c:v>
                </c:pt>
                <c:pt idx="265">
                  <c:v>2014.51349</c:v>
                </c:pt>
                <c:pt idx="266">
                  <c:v>2021.74809</c:v>
                </c:pt>
                <c:pt idx="267">
                  <c:v>2028.2010499999999</c:v>
                </c:pt>
                <c:pt idx="268">
                  <c:v>2033.6153300000001</c:v>
                </c:pt>
                <c:pt idx="269">
                  <c:v>2041.16813</c:v>
                </c:pt>
                <c:pt idx="270">
                  <c:v>2050.9250200000001</c:v>
                </c:pt>
                <c:pt idx="271">
                  <c:v>2057.8798499999998</c:v>
                </c:pt>
                <c:pt idx="272">
                  <c:v>2063.3441200000002</c:v>
                </c:pt>
                <c:pt idx="273">
                  <c:v>2070.6302000000001</c:v>
                </c:pt>
                <c:pt idx="274">
                  <c:v>2076.5895</c:v>
                </c:pt>
                <c:pt idx="275">
                  <c:v>2081.7045499999999</c:v>
                </c:pt>
                <c:pt idx="276">
                  <c:v>2088.35646</c:v>
                </c:pt>
                <c:pt idx="277">
                  <c:v>2095.4909299999999</c:v>
                </c:pt>
                <c:pt idx="278">
                  <c:v>2103.5820800000001</c:v>
                </c:pt>
                <c:pt idx="279">
                  <c:v>2109.66903</c:v>
                </c:pt>
                <c:pt idx="280">
                  <c:v>2117.5300900000002</c:v>
                </c:pt>
                <c:pt idx="281">
                  <c:v>2123.2769499999999</c:v>
                </c:pt>
                <c:pt idx="282">
                  <c:v>2129.30546</c:v>
                </c:pt>
                <c:pt idx="283">
                  <c:v>2136.4672999999998</c:v>
                </c:pt>
                <c:pt idx="284">
                  <c:v>2143.3186999999998</c:v>
                </c:pt>
                <c:pt idx="285">
                  <c:v>2150.2797700000001</c:v>
                </c:pt>
                <c:pt idx="286">
                  <c:v>2158.9274</c:v>
                </c:pt>
                <c:pt idx="287">
                  <c:v>2165.7789200000002</c:v>
                </c:pt>
                <c:pt idx="288">
                  <c:v>2171.9007999999999</c:v>
                </c:pt>
                <c:pt idx="289">
                  <c:v>2179.7075</c:v>
                </c:pt>
                <c:pt idx="290">
                  <c:v>2186.1515300000001</c:v>
                </c:pt>
                <c:pt idx="291">
                  <c:v>2193.3872700000002</c:v>
                </c:pt>
                <c:pt idx="292">
                  <c:v>2202.67742</c:v>
                </c:pt>
                <c:pt idx="293">
                  <c:v>2211.1134999999999</c:v>
                </c:pt>
                <c:pt idx="294">
                  <c:v>2218.12176</c:v>
                </c:pt>
                <c:pt idx="295">
                  <c:v>2225.7294700000002</c:v>
                </c:pt>
                <c:pt idx="296">
                  <c:v>2232.6723299999999</c:v>
                </c:pt>
                <c:pt idx="297">
                  <c:v>2239.7807400000002</c:v>
                </c:pt>
                <c:pt idx="298">
                  <c:v>2248.1288</c:v>
                </c:pt>
                <c:pt idx="299">
                  <c:v>2256.60968</c:v>
                </c:pt>
                <c:pt idx="300">
                  <c:v>2264.4514800000002</c:v>
                </c:pt>
                <c:pt idx="301">
                  <c:v>2274.1379099999999</c:v>
                </c:pt>
                <c:pt idx="302">
                  <c:v>2283.85554</c:v>
                </c:pt>
                <c:pt idx="303">
                  <c:v>2293.5924100000002</c:v>
                </c:pt>
                <c:pt idx="304">
                  <c:v>2302.9116300000001</c:v>
                </c:pt>
                <c:pt idx="305">
                  <c:v>2311.6019299999998</c:v>
                </c:pt>
                <c:pt idx="306">
                  <c:v>2320.0067300000001</c:v>
                </c:pt>
                <c:pt idx="307">
                  <c:v>2329.5610099999999</c:v>
                </c:pt>
                <c:pt idx="308">
                  <c:v>2341.3341300000002</c:v>
                </c:pt>
                <c:pt idx="309">
                  <c:v>2351.81664</c:v>
                </c:pt>
                <c:pt idx="310">
                  <c:v>2361.5895999999998</c:v>
                </c:pt>
                <c:pt idx="311">
                  <c:v>2375.15445</c:v>
                </c:pt>
                <c:pt idx="312">
                  <c:v>2393.0981200000001</c:v>
                </c:pt>
                <c:pt idx="313">
                  <c:v>2407.4976700000002</c:v>
                </c:pt>
                <c:pt idx="314">
                  <c:v>2422.2125599999999</c:v>
                </c:pt>
                <c:pt idx="315">
                  <c:v>2436.9215199999999</c:v>
                </c:pt>
                <c:pt idx="316">
                  <c:v>2451.2326699999999</c:v>
                </c:pt>
                <c:pt idx="317">
                  <c:v>2465.71976</c:v>
                </c:pt>
                <c:pt idx="318">
                  <c:v>2480.0286000000001</c:v>
                </c:pt>
                <c:pt idx="319">
                  <c:v>2493.2384999999999</c:v>
                </c:pt>
                <c:pt idx="320">
                  <c:v>2506.87995</c:v>
                </c:pt>
                <c:pt idx="321">
                  <c:v>2520.5503699999999</c:v>
                </c:pt>
                <c:pt idx="322">
                  <c:v>2532.9245599999999</c:v>
                </c:pt>
                <c:pt idx="323">
                  <c:v>2545.93343</c:v>
                </c:pt>
                <c:pt idx="324">
                  <c:v>2559.3807900000002</c:v>
                </c:pt>
                <c:pt idx="325">
                  <c:v>2573.00902</c:v>
                </c:pt>
                <c:pt idx="326">
                  <c:v>2587.39545</c:v>
                </c:pt>
                <c:pt idx="327">
                  <c:v>2604.3131100000001</c:v>
                </c:pt>
                <c:pt idx="328">
                  <c:v>2618.8593000000001</c:v>
                </c:pt>
                <c:pt idx="329">
                  <c:v>2634.64104</c:v>
                </c:pt>
                <c:pt idx="330">
                  <c:v>2647.5119300000001</c:v>
                </c:pt>
                <c:pt idx="331">
                  <c:v>2659.4500200000002</c:v>
                </c:pt>
                <c:pt idx="332">
                  <c:v>2671.54189</c:v>
                </c:pt>
                <c:pt idx="333">
                  <c:v>2684.62293</c:v>
                </c:pt>
                <c:pt idx="334">
                  <c:v>2699.5079000000001</c:v>
                </c:pt>
                <c:pt idx="335">
                  <c:v>2715.0729900000001</c:v>
                </c:pt>
                <c:pt idx="336">
                  <c:v>2731.0928800000002</c:v>
                </c:pt>
                <c:pt idx="337">
                  <c:v>2746.8524600000001</c:v>
                </c:pt>
                <c:pt idx="338">
                  <c:v>2761.57672</c:v>
                </c:pt>
                <c:pt idx="339">
                  <c:v>2776.5611100000001</c:v>
                </c:pt>
                <c:pt idx="340">
                  <c:v>2793.1576799999998</c:v>
                </c:pt>
                <c:pt idx="341">
                  <c:v>2810.2932799999999</c:v>
                </c:pt>
                <c:pt idx="342">
                  <c:v>2829.0431699999999</c:v>
                </c:pt>
                <c:pt idx="343">
                  <c:v>2846.0711999999999</c:v>
                </c:pt>
                <c:pt idx="344">
                  <c:v>2866.7259899999999</c:v>
                </c:pt>
                <c:pt idx="345">
                  <c:v>2883.31999</c:v>
                </c:pt>
                <c:pt idx="346">
                  <c:v>2898.5923600000001</c:v>
                </c:pt>
                <c:pt idx="347">
                  <c:v>2914.0305699999999</c:v>
                </c:pt>
                <c:pt idx="348">
                  <c:v>2927.4278800000002</c:v>
                </c:pt>
                <c:pt idx="349">
                  <c:v>2940.8914199999999</c:v>
                </c:pt>
                <c:pt idx="350">
                  <c:v>2955.0366300000001</c:v>
                </c:pt>
                <c:pt idx="351">
                  <c:v>2970.93192</c:v>
                </c:pt>
                <c:pt idx="352">
                  <c:v>2985.5293000000001</c:v>
                </c:pt>
                <c:pt idx="353">
                  <c:v>3001.7214100000001</c:v>
                </c:pt>
                <c:pt idx="354">
                  <c:v>3016.31981</c:v>
                </c:pt>
                <c:pt idx="355">
                  <c:v>3029.9679599999999</c:v>
                </c:pt>
                <c:pt idx="356">
                  <c:v>3042.2981399999999</c:v>
                </c:pt>
                <c:pt idx="357">
                  <c:v>3053.7860300000002</c:v>
                </c:pt>
                <c:pt idx="358">
                  <c:v>3066.9059200000002</c:v>
                </c:pt>
                <c:pt idx="359">
                  <c:v>3081.9841799999999</c:v>
                </c:pt>
                <c:pt idx="360">
                  <c:v>3097.0079300000002</c:v>
                </c:pt>
                <c:pt idx="361">
                  <c:v>3113.1050599999999</c:v>
                </c:pt>
                <c:pt idx="362">
                  <c:v>3128.9348399999999</c:v>
                </c:pt>
                <c:pt idx="363">
                  <c:v>3140.96155</c:v>
                </c:pt>
                <c:pt idx="364">
                  <c:v>3154.5252399999999</c:v>
                </c:pt>
                <c:pt idx="365">
                  <c:v>3167.3774899999999</c:v>
                </c:pt>
                <c:pt idx="366">
                  <c:v>3180.8064800000002</c:v>
                </c:pt>
                <c:pt idx="367">
                  <c:v>3195.4626899999998</c:v>
                </c:pt>
                <c:pt idx="368">
                  <c:v>3211.2488199999998</c:v>
                </c:pt>
                <c:pt idx="369">
                  <c:v>3226.3809700000002</c:v>
                </c:pt>
                <c:pt idx="370">
                  <c:v>3242.42902</c:v>
                </c:pt>
                <c:pt idx="371">
                  <c:v>3259.3890099999999</c:v>
                </c:pt>
                <c:pt idx="372">
                  <c:v>3274.1556300000002</c:v>
                </c:pt>
                <c:pt idx="373">
                  <c:v>3289.2627200000002</c:v>
                </c:pt>
                <c:pt idx="374">
                  <c:v>3302.6644999999999</c:v>
                </c:pt>
                <c:pt idx="375">
                  <c:v>3316.6594</c:v>
                </c:pt>
                <c:pt idx="376">
                  <c:v>3329.8822</c:v>
                </c:pt>
                <c:pt idx="377">
                  <c:v>3344.41455</c:v>
                </c:pt>
                <c:pt idx="378">
                  <c:v>3358.73371</c:v>
                </c:pt>
                <c:pt idx="379">
                  <c:v>3373.0174699999998</c:v>
                </c:pt>
                <c:pt idx="380">
                  <c:v>3386.42929</c:v>
                </c:pt>
                <c:pt idx="381">
                  <c:v>3399.4837900000002</c:v>
                </c:pt>
                <c:pt idx="382">
                  <c:v>3412.8808300000001</c:v>
                </c:pt>
                <c:pt idx="383">
                  <c:v>3425.3607099999999</c:v>
                </c:pt>
                <c:pt idx="384">
                  <c:v>3440.6745799999999</c:v>
                </c:pt>
                <c:pt idx="385">
                  <c:v>3456.16878</c:v>
                </c:pt>
                <c:pt idx="386">
                  <c:v>3470.7690899999998</c:v>
                </c:pt>
                <c:pt idx="387">
                  <c:v>3484.57141</c:v>
                </c:pt>
                <c:pt idx="388">
                  <c:v>3499.7278700000002</c:v>
                </c:pt>
                <c:pt idx="389">
                  <c:v>3516.23261</c:v>
                </c:pt>
                <c:pt idx="390">
                  <c:v>3531.5615299999999</c:v>
                </c:pt>
                <c:pt idx="391">
                  <c:v>3548.9035899999999</c:v>
                </c:pt>
                <c:pt idx="392">
                  <c:v>3564.3366000000001</c:v>
                </c:pt>
                <c:pt idx="393">
                  <c:v>3580.6161400000001</c:v>
                </c:pt>
                <c:pt idx="394">
                  <c:v>3596.9505899999999</c:v>
                </c:pt>
                <c:pt idx="395">
                  <c:v>3612.48227</c:v>
                </c:pt>
                <c:pt idx="396">
                  <c:v>3627.8532399999999</c:v>
                </c:pt>
                <c:pt idx="397">
                  <c:v>3645.35142</c:v>
                </c:pt>
                <c:pt idx="398">
                  <c:v>3660.8256500000002</c:v>
                </c:pt>
                <c:pt idx="399">
                  <c:v>3675.7647400000001</c:v>
                </c:pt>
                <c:pt idx="400">
                  <c:v>3688.23207</c:v>
                </c:pt>
                <c:pt idx="401">
                  <c:v>3820.59987</c:v>
                </c:pt>
                <c:pt idx="402">
                  <c:v>3818.4301099999998</c:v>
                </c:pt>
                <c:pt idx="403">
                  <c:v>3815.71947</c:v>
                </c:pt>
                <c:pt idx="404">
                  <c:v>3812.7995500000002</c:v>
                </c:pt>
                <c:pt idx="405">
                  <c:v>3809.2484100000001</c:v>
                </c:pt>
                <c:pt idx="406">
                  <c:v>3806.2053900000001</c:v>
                </c:pt>
                <c:pt idx="407">
                  <c:v>3803.71621</c:v>
                </c:pt>
                <c:pt idx="408">
                  <c:v>3800.3198600000001</c:v>
                </c:pt>
                <c:pt idx="409">
                  <c:v>3796.57438</c:v>
                </c:pt>
                <c:pt idx="410">
                  <c:v>3793.69121</c:v>
                </c:pt>
                <c:pt idx="411">
                  <c:v>3790.4044399999998</c:v>
                </c:pt>
                <c:pt idx="412">
                  <c:v>3787.4541899999999</c:v>
                </c:pt>
                <c:pt idx="413">
                  <c:v>3783.7261199999998</c:v>
                </c:pt>
                <c:pt idx="414">
                  <c:v>3780.92335</c:v>
                </c:pt>
                <c:pt idx="415">
                  <c:v>3777.4689199999998</c:v>
                </c:pt>
                <c:pt idx="416">
                  <c:v>3774.6193199999998</c:v>
                </c:pt>
                <c:pt idx="417">
                  <c:v>3771.1718900000001</c:v>
                </c:pt>
                <c:pt idx="418">
                  <c:v>3767.2784900000001</c:v>
                </c:pt>
                <c:pt idx="419">
                  <c:v>3763.8719000000001</c:v>
                </c:pt>
                <c:pt idx="420">
                  <c:v>3760.5280200000002</c:v>
                </c:pt>
                <c:pt idx="421">
                  <c:v>3757.3654700000002</c:v>
                </c:pt>
                <c:pt idx="422">
                  <c:v>3754.0450099999998</c:v>
                </c:pt>
                <c:pt idx="423">
                  <c:v>3750.8761</c:v>
                </c:pt>
                <c:pt idx="424">
                  <c:v>3747.2883400000001</c:v>
                </c:pt>
                <c:pt idx="425">
                  <c:v>3743.7315199999998</c:v>
                </c:pt>
                <c:pt idx="426">
                  <c:v>3740.4258500000001</c:v>
                </c:pt>
                <c:pt idx="427">
                  <c:v>3737.1832899999999</c:v>
                </c:pt>
                <c:pt idx="428">
                  <c:v>3733.4854</c:v>
                </c:pt>
                <c:pt idx="429">
                  <c:v>3730.2570099999998</c:v>
                </c:pt>
                <c:pt idx="430">
                  <c:v>3726.9762900000001</c:v>
                </c:pt>
                <c:pt idx="431">
                  <c:v>3723.3780499999998</c:v>
                </c:pt>
                <c:pt idx="432">
                  <c:v>3720.01728</c:v>
                </c:pt>
                <c:pt idx="433">
                  <c:v>3716.74181</c:v>
                </c:pt>
                <c:pt idx="434">
                  <c:v>3712.6987600000002</c:v>
                </c:pt>
                <c:pt idx="435">
                  <c:v>3708.4546099999998</c:v>
                </c:pt>
                <c:pt idx="436">
                  <c:v>3704.8171400000001</c:v>
                </c:pt>
                <c:pt idx="437">
                  <c:v>3699.7329599999998</c:v>
                </c:pt>
                <c:pt idx="438">
                  <c:v>3695.3324400000001</c:v>
                </c:pt>
                <c:pt idx="439">
                  <c:v>3692.3278300000002</c:v>
                </c:pt>
                <c:pt idx="440">
                  <c:v>3688.0483899999999</c:v>
                </c:pt>
                <c:pt idx="441">
                  <c:v>3684.4038300000002</c:v>
                </c:pt>
                <c:pt idx="442">
                  <c:v>3681.04061</c:v>
                </c:pt>
                <c:pt idx="443">
                  <c:v>3677.6466399999999</c:v>
                </c:pt>
                <c:pt idx="444">
                  <c:v>3673.2834400000002</c:v>
                </c:pt>
                <c:pt idx="445">
                  <c:v>3669.7006099999999</c:v>
                </c:pt>
                <c:pt idx="446">
                  <c:v>3665.5062600000001</c:v>
                </c:pt>
                <c:pt idx="447">
                  <c:v>3660.6575800000001</c:v>
                </c:pt>
                <c:pt idx="448">
                  <c:v>3657.1670399999998</c:v>
                </c:pt>
                <c:pt idx="449">
                  <c:v>3653.6433499999998</c:v>
                </c:pt>
                <c:pt idx="450">
                  <c:v>3650.1405599999998</c:v>
                </c:pt>
                <c:pt idx="451">
                  <c:v>3646.8806300000001</c:v>
                </c:pt>
                <c:pt idx="452">
                  <c:v>3643.2612300000001</c:v>
                </c:pt>
                <c:pt idx="453">
                  <c:v>3639.78566</c:v>
                </c:pt>
                <c:pt idx="454">
                  <c:v>3635.73965</c:v>
                </c:pt>
                <c:pt idx="455">
                  <c:v>3632.3494099999998</c:v>
                </c:pt>
                <c:pt idx="456">
                  <c:v>3628.3366999999998</c:v>
                </c:pt>
                <c:pt idx="457">
                  <c:v>3624.6609600000002</c:v>
                </c:pt>
                <c:pt idx="458">
                  <c:v>3620.5040800000002</c:v>
                </c:pt>
                <c:pt idx="459">
                  <c:v>3616.04502</c:v>
                </c:pt>
                <c:pt idx="460">
                  <c:v>3611.6735800000001</c:v>
                </c:pt>
                <c:pt idx="461">
                  <c:v>3607.9125899999999</c:v>
                </c:pt>
                <c:pt idx="462">
                  <c:v>3604.0398</c:v>
                </c:pt>
                <c:pt idx="463">
                  <c:v>3600.5898499999998</c:v>
                </c:pt>
                <c:pt idx="464">
                  <c:v>3596.5387799999999</c:v>
                </c:pt>
                <c:pt idx="465">
                  <c:v>3592.3649500000001</c:v>
                </c:pt>
                <c:pt idx="466">
                  <c:v>3588.9154899999999</c:v>
                </c:pt>
                <c:pt idx="467">
                  <c:v>3585.2648600000002</c:v>
                </c:pt>
                <c:pt idx="468">
                  <c:v>3580.5550899999998</c:v>
                </c:pt>
                <c:pt idx="469">
                  <c:v>3575.81502</c:v>
                </c:pt>
                <c:pt idx="470">
                  <c:v>3571.04106</c:v>
                </c:pt>
                <c:pt idx="471">
                  <c:v>3566.48884</c:v>
                </c:pt>
                <c:pt idx="472">
                  <c:v>3561.2248199999999</c:v>
                </c:pt>
                <c:pt idx="473">
                  <c:v>3557.4173500000002</c:v>
                </c:pt>
                <c:pt idx="474">
                  <c:v>3554.0052300000002</c:v>
                </c:pt>
                <c:pt idx="475">
                  <c:v>3550.1832800000002</c:v>
                </c:pt>
                <c:pt idx="476">
                  <c:v>3546.7346699999998</c:v>
                </c:pt>
                <c:pt idx="477">
                  <c:v>3542.58025</c:v>
                </c:pt>
                <c:pt idx="478">
                  <c:v>3538.4026699999999</c:v>
                </c:pt>
                <c:pt idx="479">
                  <c:v>3532.6574300000002</c:v>
                </c:pt>
                <c:pt idx="480">
                  <c:v>3528.5278899999998</c:v>
                </c:pt>
                <c:pt idx="481">
                  <c:v>3524.18012</c:v>
                </c:pt>
                <c:pt idx="482">
                  <c:v>3520.72003</c:v>
                </c:pt>
                <c:pt idx="483">
                  <c:v>3517.5431400000002</c:v>
                </c:pt>
                <c:pt idx="484">
                  <c:v>3513.1253700000002</c:v>
                </c:pt>
                <c:pt idx="485">
                  <c:v>3509.5122000000001</c:v>
                </c:pt>
                <c:pt idx="486">
                  <c:v>3505.8185100000001</c:v>
                </c:pt>
                <c:pt idx="487">
                  <c:v>3500.8442100000002</c:v>
                </c:pt>
                <c:pt idx="488">
                  <c:v>3495.6804299999999</c:v>
                </c:pt>
                <c:pt idx="489">
                  <c:v>3491.8292200000001</c:v>
                </c:pt>
                <c:pt idx="490">
                  <c:v>3487.0739199999998</c:v>
                </c:pt>
                <c:pt idx="491">
                  <c:v>3483.37372</c:v>
                </c:pt>
                <c:pt idx="492">
                  <c:v>3478.17938</c:v>
                </c:pt>
                <c:pt idx="493">
                  <c:v>3473.5888799999998</c:v>
                </c:pt>
                <c:pt idx="494">
                  <c:v>3468.39887</c:v>
                </c:pt>
                <c:pt idx="495">
                  <c:v>3463.9218799999999</c:v>
                </c:pt>
                <c:pt idx="496">
                  <c:v>3459.3457600000002</c:v>
                </c:pt>
                <c:pt idx="497">
                  <c:v>3455.5690199999999</c:v>
                </c:pt>
                <c:pt idx="498">
                  <c:v>3451.8299499999998</c:v>
                </c:pt>
                <c:pt idx="499">
                  <c:v>3447.3695600000001</c:v>
                </c:pt>
                <c:pt idx="500">
                  <c:v>3443.8892599999999</c:v>
                </c:pt>
                <c:pt idx="501">
                  <c:v>3439.0338400000001</c:v>
                </c:pt>
                <c:pt idx="502">
                  <c:v>3433.8895000000002</c:v>
                </c:pt>
                <c:pt idx="503">
                  <c:v>3429.3894100000002</c:v>
                </c:pt>
                <c:pt idx="504">
                  <c:v>3425.3883999999998</c:v>
                </c:pt>
                <c:pt idx="505">
                  <c:v>3420.01343</c:v>
                </c:pt>
                <c:pt idx="506">
                  <c:v>3416.2981500000001</c:v>
                </c:pt>
                <c:pt idx="507">
                  <c:v>3412.2833700000001</c:v>
                </c:pt>
                <c:pt idx="508">
                  <c:v>3408.5095200000001</c:v>
                </c:pt>
                <c:pt idx="509">
                  <c:v>3404.2256200000002</c:v>
                </c:pt>
                <c:pt idx="510">
                  <c:v>3400.0118900000002</c:v>
                </c:pt>
                <c:pt idx="511">
                  <c:v>3395.3475699999999</c:v>
                </c:pt>
                <c:pt idx="512">
                  <c:v>3389.5862400000001</c:v>
                </c:pt>
                <c:pt idx="513">
                  <c:v>3384.98072</c:v>
                </c:pt>
                <c:pt idx="514">
                  <c:v>3380.9434099999999</c:v>
                </c:pt>
                <c:pt idx="515">
                  <c:v>3377.1924100000001</c:v>
                </c:pt>
                <c:pt idx="516">
                  <c:v>3372.2683900000002</c:v>
                </c:pt>
                <c:pt idx="517">
                  <c:v>3367.8215599999999</c:v>
                </c:pt>
                <c:pt idx="518">
                  <c:v>3362.1340300000002</c:v>
                </c:pt>
                <c:pt idx="519">
                  <c:v>3356.6339800000001</c:v>
                </c:pt>
                <c:pt idx="520">
                  <c:v>3351.1112199999998</c:v>
                </c:pt>
                <c:pt idx="521">
                  <c:v>3345.8415300000001</c:v>
                </c:pt>
                <c:pt idx="522">
                  <c:v>3342.0759400000002</c:v>
                </c:pt>
                <c:pt idx="523">
                  <c:v>3338.0716400000001</c:v>
                </c:pt>
                <c:pt idx="524">
                  <c:v>3334.7910000000002</c:v>
                </c:pt>
                <c:pt idx="525">
                  <c:v>3329.7606099999998</c:v>
                </c:pt>
                <c:pt idx="526">
                  <c:v>3324.3052600000001</c:v>
                </c:pt>
                <c:pt idx="527">
                  <c:v>3319.7152299999998</c:v>
                </c:pt>
                <c:pt idx="528">
                  <c:v>3314.78251</c:v>
                </c:pt>
                <c:pt idx="529">
                  <c:v>3310.7758600000002</c:v>
                </c:pt>
                <c:pt idx="530">
                  <c:v>3307.16426</c:v>
                </c:pt>
                <c:pt idx="531">
                  <c:v>3303.1240600000001</c:v>
                </c:pt>
                <c:pt idx="532">
                  <c:v>3297.6503899999998</c:v>
                </c:pt>
                <c:pt idx="533">
                  <c:v>3293.3903700000001</c:v>
                </c:pt>
                <c:pt idx="534">
                  <c:v>3288.1191600000002</c:v>
                </c:pt>
                <c:pt idx="535">
                  <c:v>3282.5948600000002</c:v>
                </c:pt>
                <c:pt idx="536">
                  <c:v>3278.0227199999999</c:v>
                </c:pt>
                <c:pt idx="537">
                  <c:v>3272.66174</c:v>
                </c:pt>
                <c:pt idx="538">
                  <c:v>3267.81648</c:v>
                </c:pt>
                <c:pt idx="539">
                  <c:v>3263.27898</c:v>
                </c:pt>
                <c:pt idx="540">
                  <c:v>3258.9780700000001</c:v>
                </c:pt>
                <c:pt idx="541">
                  <c:v>3251.91678</c:v>
                </c:pt>
                <c:pt idx="542">
                  <c:v>3246.2977000000001</c:v>
                </c:pt>
                <c:pt idx="543">
                  <c:v>3241.1744600000002</c:v>
                </c:pt>
                <c:pt idx="544">
                  <c:v>3236.2973400000001</c:v>
                </c:pt>
                <c:pt idx="545">
                  <c:v>3232.3302899999999</c:v>
                </c:pt>
                <c:pt idx="546">
                  <c:v>3227.93318</c:v>
                </c:pt>
                <c:pt idx="547">
                  <c:v>3223.5489499999999</c:v>
                </c:pt>
                <c:pt idx="548">
                  <c:v>3218.42884</c:v>
                </c:pt>
                <c:pt idx="549">
                  <c:v>3212.3646600000002</c:v>
                </c:pt>
                <c:pt idx="550">
                  <c:v>3207.9430200000002</c:v>
                </c:pt>
                <c:pt idx="551">
                  <c:v>3203.48452</c:v>
                </c:pt>
                <c:pt idx="552">
                  <c:v>3198.5346500000001</c:v>
                </c:pt>
                <c:pt idx="553">
                  <c:v>3192.84166</c:v>
                </c:pt>
                <c:pt idx="554">
                  <c:v>3186.9151000000002</c:v>
                </c:pt>
                <c:pt idx="555">
                  <c:v>3181.3900899999999</c:v>
                </c:pt>
                <c:pt idx="556">
                  <c:v>3173.8899099999999</c:v>
                </c:pt>
                <c:pt idx="557">
                  <c:v>3169.2553899999998</c:v>
                </c:pt>
                <c:pt idx="558">
                  <c:v>3163.9429599999999</c:v>
                </c:pt>
                <c:pt idx="559">
                  <c:v>3160.1322700000001</c:v>
                </c:pt>
                <c:pt idx="560">
                  <c:v>3155.6839399999999</c:v>
                </c:pt>
                <c:pt idx="561">
                  <c:v>3151.6252399999998</c:v>
                </c:pt>
                <c:pt idx="562">
                  <c:v>3146.2465099999999</c:v>
                </c:pt>
                <c:pt idx="563">
                  <c:v>3140.3745600000002</c:v>
                </c:pt>
                <c:pt idx="564">
                  <c:v>3135.3414499999999</c:v>
                </c:pt>
                <c:pt idx="565">
                  <c:v>3130.47154</c:v>
                </c:pt>
                <c:pt idx="566">
                  <c:v>3125.65373</c:v>
                </c:pt>
                <c:pt idx="567">
                  <c:v>3119.5051699999999</c:v>
                </c:pt>
                <c:pt idx="568">
                  <c:v>3114.7878900000001</c:v>
                </c:pt>
                <c:pt idx="569">
                  <c:v>3108.1527599999999</c:v>
                </c:pt>
                <c:pt idx="570">
                  <c:v>3103.4785200000001</c:v>
                </c:pt>
                <c:pt idx="571">
                  <c:v>3098.3669</c:v>
                </c:pt>
                <c:pt idx="572">
                  <c:v>3093.1059</c:v>
                </c:pt>
                <c:pt idx="573">
                  <c:v>3087.2135899999998</c:v>
                </c:pt>
                <c:pt idx="574">
                  <c:v>3080.5516299999999</c:v>
                </c:pt>
                <c:pt idx="575">
                  <c:v>3074.1812599999998</c:v>
                </c:pt>
                <c:pt idx="576">
                  <c:v>3069.4392499999999</c:v>
                </c:pt>
                <c:pt idx="577">
                  <c:v>3064.5652100000002</c:v>
                </c:pt>
                <c:pt idx="578">
                  <c:v>3058.7479899999998</c:v>
                </c:pt>
                <c:pt idx="579">
                  <c:v>3053.2496900000001</c:v>
                </c:pt>
                <c:pt idx="580">
                  <c:v>3048.05717</c:v>
                </c:pt>
                <c:pt idx="581">
                  <c:v>3041.12408</c:v>
                </c:pt>
                <c:pt idx="582">
                  <c:v>3035.6831900000002</c:v>
                </c:pt>
                <c:pt idx="583">
                  <c:v>3030.26505</c:v>
                </c:pt>
                <c:pt idx="584">
                  <c:v>3024.7285000000002</c:v>
                </c:pt>
                <c:pt idx="585">
                  <c:v>3018.7060000000001</c:v>
                </c:pt>
                <c:pt idx="586">
                  <c:v>3013.3507500000001</c:v>
                </c:pt>
                <c:pt idx="587">
                  <c:v>3006.4888599999999</c:v>
                </c:pt>
                <c:pt idx="588">
                  <c:v>3000.8331199999998</c:v>
                </c:pt>
                <c:pt idx="589">
                  <c:v>2994.4753599999999</c:v>
                </c:pt>
                <c:pt idx="590">
                  <c:v>2988.5039400000001</c:v>
                </c:pt>
                <c:pt idx="591">
                  <c:v>2982.81367</c:v>
                </c:pt>
                <c:pt idx="592">
                  <c:v>2977.0889499999998</c:v>
                </c:pt>
                <c:pt idx="593">
                  <c:v>2971.4157599999999</c:v>
                </c:pt>
                <c:pt idx="594">
                  <c:v>2964.7055599999999</c:v>
                </c:pt>
                <c:pt idx="595">
                  <c:v>2958.0665300000001</c:v>
                </c:pt>
                <c:pt idx="596">
                  <c:v>2950.6877599999998</c:v>
                </c:pt>
                <c:pt idx="597">
                  <c:v>2944.51604</c:v>
                </c:pt>
                <c:pt idx="598">
                  <c:v>2939.11762</c:v>
                </c:pt>
                <c:pt idx="599">
                  <c:v>2933.9966399999998</c:v>
                </c:pt>
                <c:pt idx="600">
                  <c:v>2927.8370599999998</c:v>
                </c:pt>
                <c:pt idx="601">
                  <c:v>2921.4023499999998</c:v>
                </c:pt>
                <c:pt idx="602">
                  <c:v>2915.8233700000001</c:v>
                </c:pt>
                <c:pt idx="603">
                  <c:v>2910.7600900000002</c:v>
                </c:pt>
                <c:pt idx="604">
                  <c:v>2903.1711500000001</c:v>
                </c:pt>
                <c:pt idx="605">
                  <c:v>2896.82708</c:v>
                </c:pt>
                <c:pt idx="606">
                  <c:v>2890.2230399999999</c:v>
                </c:pt>
                <c:pt idx="607">
                  <c:v>2883.35574</c:v>
                </c:pt>
                <c:pt idx="608">
                  <c:v>2878.22894</c:v>
                </c:pt>
                <c:pt idx="609">
                  <c:v>2872.80548</c:v>
                </c:pt>
                <c:pt idx="610">
                  <c:v>2867.61382</c:v>
                </c:pt>
                <c:pt idx="611">
                  <c:v>2861.7949600000002</c:v>
                </c:pt>
                <c:pt idx="612">
                  <c:v>2854.94326</c:v>
                </c:pt>
                <c:pt idx="613">
                  <c:v>2847.17398</c:v>
                </c:pt>
                <c:pt idx="614">
                  <c:v>2840.7446</c:v>
                </c:pt>
                <c:pt idx="615">
                  <c:v>2834.0131099999999</c:v>
                </c:pt>
                <c:pt idx="616">
                  <c:v>2828.3931899999998</c:v>
                </c:pt>
                <c:pt idx="617">
                  <c:v>2822.4126900000001</c:v>
                </c:pt>
                <c:pt idx="618">
                  <c:v>2816.3571900000002</c:v>
                </c:pt>
                <c:pt idx="619">
                  <c:v>2809.0936000000002</c:v>
                </c:pt>
                <c:pt idx="620">
                  <c:v>2802.8459600000001</c:v>
                </c:pt>
                <c:pt idx="621">
                  <c:v>2796.4888999999998</c:v>
                </c:pt>
                <c:pt idx="622">
                  <c:v>2791.1199900000001</c:v>
                </c:pt>
                <c:pt idx="623">
                  <c:v>2784.2663299999999</c:v>
                </c:pt>
                <c:pt idx="624">
                  <c:v>2777.6297</c:v>
                </c:pt>
                <c:pt idx="625">
                  <c:v>2770.96767</c:v>
                </c:pt>
                <c:pt idx="626">
                  <c:v>2763.4806899999999</c:v>
                </c:pt>
                <c:pt idx="627">
                  <c:v>2754.5472199999999</c:v>
                </c:pt>
                <c:pt idx="628">
                  <c:v>2747.8635599999998</c:v>
                </c:pt>
                <c:pt idx="629">
                  <c:v>2741.8915900000002</c:v>
                </c:pt>
                <c:pt idx="630">
                  <c:v>2734.2034199999998</c:v>
                </c:pt>
                <c:pt idx="631">
                  <c:v>2728.0475200000001</c:v>
                </c:pt>
                <c:pt idx="632">
                  <c:v>2720.5328100000002</c:v>
                </c:pt>
                <c:pt idx="633">
                  <c:v>2713.3236000000002</c:v>
                </c:pt>
                <c:pt idx="634">
                  <c:v>2706.35061</c:v>
                </c:pt>
                <c:pt idx="635">
                  <c:v>2700.0025700000001</c:v>
                </c:pt>
                <c:pt idx="636">
                  <c:v>2692.7154300000002</c:v>
                </c:pt>
                <c:pt idx="637">
                  <c:v>2686.2449999999999</c:v>
                </c:pt>
                <c:pt idx="638">
                  <c:v>2679.83916</c:v>
                </c:pt>
                <c:pt idx="639">
                  <c:v>2672.61661</c:v>
                </c:pt>
                <c:pt idx="640">
                  <c:v>2665.9996799999999</c:v>
                </c:pt>
                <c:pt idx="641">
                  <c:v>2659.2575299999999</c:v>
                </c:pt>
                <c:pt idx="642">
                  <c:v>2651.6632399999999</c:v>
                </c:pt>
                <c:pt idx="643">
                  <c:v>2644.69562</c:v>
                </c:pt>
                <c:pt idx="644">
                  <c:v>2636.86465</c:v>
                </c:pt>
                <c:pt idx="645">
                  <c:v>2629.6336099999999</c:v>
                </c:pt>
                <c:pt idx="646">
                  <c:v>2622.48785</c:v>
                </c:pt>
                <c:pt idx="647">
                  <c:v>2614.38166</c:v>
                </c:pt>
                <c:pt idx="648">
                  <c:v>2607.4071199999998</c:v>
                </c:pt>
                <c:pt idx="649">
                  <c:v>2599.0717199999999</c:v>
                </c:pt>
                <c:pt idx="650">
                  <c:v>2591.36915</c:v>
                </c:pt>
                <c:pt idx="651">
                  <c:v>2583.0725400000001</c:v>
                </c:pt>
                <c:pt idx="652">
                  <c:v>2576.6993299999999</c:v>
                </c:pt>
                <c:pt idx="653">
                  <c:v>2568.7007400000002</c:v>
                </c:pt>
                <c:pt idx="654">
                  <c:v>2560.9997899999998</c:v>
                </c:pt>
                <c:pt idx="655">
                  <c:v>2554.9313099999999</c:v>
                </c:pt>
                <c:pt idx="656">
                  <c:v>2548.3491899999999</c:v>
                </c:pt>
                <c:pt idx="657">
                  <c:v>2541.73855</c:v>
                </c:pt>
                <c:pt idx="658">
                  <c:v>2533.9710399999999</c:v>
                </c:pt>
                <c:pt idx="659">
                  <c:v>2525.7036199999998</c:v>
                </c:pt>
                <c:pt idx="660">
                  <c:v>2517.66579</c:v>
                </c:pt>
                <c:pt idx="661">
                  <c:v>2510.77043</c:v>
                </c:pt>
                <c:pt idx="662">
                  <c:v>2501.6270300000001</c:v>
                </c:pt>
                <c:pt idx="663">
                  <c:v>2494.2803600000002</c:v>
                </c:pt>
                <c:pt idx="664">
                  <c:v>2486.5925299999999</c:v>
                </c:pt>
                <c:pt idx="665">
                  <c:v>2478.6429899999998</c:v>
                </c:pt>
                <c:pt idx="666">
                  <c:v>2470.6597200000001</c:v>
                </c:pt>
                <c:pt idx="667">
                  <c:v>2462.34013</c:v>
                </c:pt>
                <c:pt idx="668">
                  <c:v>2454.1392599999999</c:v>
                </c:pt>
                <c:pt idx="669">
                  <c:v>2446.3050699999999</c:v>
                </c:pt>
                <c:pt idx="670">
                  <c:v>2438.4024899999999</c:v>
                </c:pt>
                <c:pt idx="671">
                  <c:v>2429.5885800000001</c:v>
                </c:pt>
                <c:pt idx="672">
                  <c:v>2422.2521700000002</c:v>
                </c:pt>
                <c:pt idx="673">
                  <c:v>2413.60367</c:v>
                </c:pt>
                <c:pt idx="674">
                  <c:v>2404.9944999999998</c:v>
                </c:pt>
                <c:pt idx="675">
                  <c:v>2396.95345</c:v>
                </c:pt>
                <c:pt idx="676">
                  <c:v>2387.1479100000001</c:v>
                </c:pt>
                <c:pt idx="677">
                  <c:v>2379.3293199999998</c:v>
                </c:pt>
                <c:pt idx="678">
                  <c:v>2370.9800700000001</c:v>
                </c:pt>
                <c:pt idx="679">
                  <c:v>2362.0616</c:v>
                </c:pt>
                <c:pt idx="680">
                  <c:v>2352.8264300000001</c:v>
                </c:pt>
                <c:pt idx="681">
                  <c:v>2344.2201799999998</c:v>
                </c:pt>
                <c:pt idx="682">
                  <c:v>2335.02864</c:v>
                </c:pt>
                <c:pt idx="683">
                  <c:v>2326.3567800000001</c:v>
                </c:pt>
                <c:pt idx="684">
                  <c:v>2317.2944600000001</c:v>
                </c:pt>
                <c:pt idx="685">
                  <c:v>2308.46396</c:v>
                </c:pt>
                <c:pt idx="686">
                  <c:v>2300.2121999999999</c:v>
                </c:pt>
                <c:pt idx="687">
                  <c:v>2292.9793</c:v>
                </c:pt>
                <c:pt idx="688">
                  <c:v>2284.2414699999999</c:v>
                </c:pt>
                <c:pt idx="689">
                  <c:v>2273.9333099999999</c:v>
                </c:pt>
                <c:pt idx="690">
                  <c:v>2265.0834199999999</c:v>
                </c:pt>
                <c:pt idx="691">
                  <c:v>2256.3211900000001</c:v>
                </c:pt>
                <c:pt idx="692">
                  <c:v>2249.0787700000001</c:v>
                </c:pt>
                <c:pt idx="693">
                  <c:v>2239.0905299999999</c:v>
                </c:pt>
                <c:pt idx="694">
                  <c:v>2229.3586599999999</c:v>
                </c:pt>
                <c:pt idx="695">
                  <c:v>2221.8257800000001</c:v>
                </c:pt>
                <c:pt idx="696">
                  <c:v>2211.8749200000002</c:v>
                </c:pt>
                <c:pt idx="697">
                  <c:v>2201.6076699999999</c:v>
                </c:pt>
                <c:pt idx="698">
                  <c:v>2191.0367099999999</c:v>
                </c:pt>
                <c:pt idx="699">
                  <c:v>2181.38481</c:v>
                </c:pt>
                <c:pt idx="700">
                  <c:v>2171.90562</c:v>
                </c:pt>
                <c:pt idx="701">
                  <c:v>2163.0073299999999</c:v>
                </c:pt>
                <c:pt idx="702">
                  <c:v>2154.0258399999998</c:v>
                </c:pt>
                <c:pt idx="703">
                  <c:v>2143.74181</c:v>
                </c:pt>
                <c:pt idx="704">
                  <c:v>2133.8926700000002</c:v>
                </c:pt>
                <c:pt idx="705">
                  <c:v>2123.3020099999999</c:v>
                </c:pt>
                <c:pt idx="706">
                  <c:v>2113.1986200000001</c:v>
                </c:pt>
                <c:pt idx="707">
                  <c:v>2103.9361699999999</c:v>
                </c:pt>
                <c:pt idx="708">
                  <c:v>2092.7819599999998</c:v>
                </c:pt>
                <c:pt idx="709">
                  <c:v>2083.3106699999998</c:v>
                </c:pt>
                <c:pt idx="710">
                  <c:v>2073.69848</c:v>
                </c:pt>
                <c:pt idx="711">
                  <c:v>2062.8209000000002</c:v>
                </c:pt>
                <c:pt idx="712">
                  <c:v>2053.8652299999999</c:v>
                </c:pt>
                <c:pt idx="713">
                  <c:v>2044.3306399999999</c:v>
                </c:pt>
                <c:pt idx="714">
                  <c:v>2034.1754699999999</c:v>
                </c:pt>
                <c:pt idx="715">
                  <c:v>2023.5653299999999</c:v>
                </c:pt>
                <c:pt idx="716">
                  <c:v>2013.50216</c:v>
                </c:pt>
                <c:pt idx="717">
                  <c:v>2004.11637</c:v>
                </c:pt>
                <c:pt idx="718">
                  <c:v>1993.8197600000001</c:v>
                </c:pt>
                <c:pt idx="719">
                  <c:v>1984.4774199999999</c:v>
                </c:pt>
                <c:pt idx="720">
                  <c:v>1972.8925400000001</c:v>
                </c:pt>
                <c:pt idx="721">
                  <c:v>1960.89012</c:v>
                </c:pt>
                <c:pt idx="722">
                  <c:v>1948.6450199999999</c:v>
                </c:pt>
                <c:pt idx="723">
                  <c:v>1938.61988</c:v>
                </c:pt>
                <c:pt idx="724">
                  <c:v>1928.10087</c:v>
                </c:pt>
                <c:pt idx="725">
                  <c:v>1917.0590400000001</c:v>
                </c:pt>
                <c:pt idx="726">
                  <c:v>1905.4807499999999</c:v>
                </c:pt>
                <c:pt idx="727">
                  <c:v>1894.84608</c:v>
                </c:pt>
                <c:pt idx="728">
                  <c:v>1882.65463</c:v>
                </c:pt>
                <c:pt idx="729">
                  <c:v>1870.32681</c:v>
                </c:pt>
                <c:pt idx="730">
                  <c:v>1859.0874899999999</c:v>
                </c:pt>
                <c:pt idx="731">
                  <c:v>1848.30925</c:v>
                </c:pt>
                <c:pt idx="732">
                  <c:v>1836.64644</c:v>
                </c:pt>
                <c:pt idx="733">
                  <c:v>1823.90453</c:v>
                </c:pt>
                <c:pt idx="734">
                  <c:v>1813.10086</c:v>
                </c:pt>
                <c:pt idx="735">
                  <c:v>1798.29189</c:v>
                </c:pt>
                <c:pt idx="736">
                  <c:v>1785.67101</c:v>
                </c:pt>
                <c:pt idx="737">
                  <c:v>1772.85348</c:v>
                </c:pt>
                <c:pt idx="738">
                  <c:v>1762.8964800000001</c:v>
                </c:pt>
                <c:pt idx="739">
                  <c:v>1749.9282800000001</c:v>
                </c:pt>
                <c:pt idx="740">
                  <c:v>1736.80349</c:v>
                </c:pt>
                <c:pt idx="741">
                  <c:v>1723.9352899999999</c:v>
                </c:pt>
                <c:pt idx="742">
                  <c:v>1712.5013100000001</c:v>
                </c:pt>
                <c:pt idx="743">
                  <c:v>1700.1538599999999</c:v>
                </c:pt>
                <c:pt idx="744">
                  <c:v>1688.4227599999999</c:v>
                </c:pt>
                <c:pt idx="745">
                  <c:v>1675.18253</c:v>
                </c:pt>
                <c:pt idx="746">
                  <c:v>1661.4998700000001</c:v>
                </c:pt>
                <c:pt idx="747">
                  <c:v>1647.8785</c:v>
                </c:pt>
                <c:pt idx="748">
                  <c:v>1635.6532199999999</c:v>
                </c:pt>
                <c:pt idx="749">
                  <c:v>1623.57365</c:v>
                </c:pt>
                <c:pt idx="750">
                  <c:v>1609.73018</c:v>
                </c:pt>
                <c:pt idx="751">
                  <c:v>1596.76731</c:v>
                </c:pt>
                <c:pt idx="752">
                  <c:v>1582.17327</c:v>
                </c:pt>
                <c:pt idx="753">
                  <c:v>1567.9792299999999</c:v>
                </c:pt>
                <c:pt idx="754">
                  <c:v>1553.9658300000001</c:v>
                </c:pt>
                <c:pt idx="755">
                  <c:v>1542.12844</c:v>
                </c:pt>
                <c:pt idx="756">
                  <c:v>1528.07178</c:v>
                </c:pt>
                <c:pt idx="757">
                  <c:v>1513.0513900000001</c:v>
                </c:pt>
                <c:pt idx="758">
                  <c:v>1498.78718</c:v>
                </c:pt>
                <c:pt idx="759">
                  <c:v>1484.58447</c:v>
                </c:pt>
                <c:pt idx="760">
                  <c:v>1469.9549199999999</c:v>
                </c:pt>
                <c:pt idx="761">
                  <c:v>1410.8245199999999</c:v>
                </c:pt>
                <c:pt idx="762">
                  <c:v>1407.66524</c:v>
                </c:pt>
                <c:pt idx="763">
                  <c:v>1402.4914799999999</c:v>
                </c:pt>
                <c:pt idx="764">
                  <c:v>1396.68658</c:v>
                </c:pt>
                <c:pt idx="765">
                  <c:v>1390.83223</c:v>
                </c:pt>
                <c:pt idx="766">
                  <c:v>1383.0021300000001</c:v>
                </c:pt>
                <c:pt idx="767">
                  <c:v>1373.6222600000001</c:v>
                </c:pt>
                <c:pt idx="768">
                  <c:v>1366.07475</c:v>
                </c:pt>
                <c:pt idx="769">
                  <c:v>1356.9896200000001</c:v>
                </c:pt>
                <c:pt idx="770">
                  <c:v>1347.4411399999999</c:v>
                </c:pt>
                <c:pt idx="771">
                  <c:v>1337.7750799999999</c:v>
                </c:pt>
                <c:pt idx="772">
                  <c:v>1326.9526900000001</c:v>
                </c:pt>
                <c:pt idx="773">
                  <c:v>1314.45571</c:v>
                </c:pt>
                <c:pt idx="774">
                  <c:v>1302.9723100000001</c:v>
                </c:pt>
                <c:pt idx="775">
                  <c:v>1291.6850999999999</c:v>
                </c:pt>
                <c:pt idx="776">
                  <c:v>1278.0822900000001</c:v>
                </c:pt>
                <c:pt idx="777">
                  <c:v>1263.5283300000001</c:v>
                </c:pt>
                <c:pt idx="778">
                  <c:v>1249.1929299999999</c:v>
                </c:pt>
                <c:pt idx="779">
                  <c:v>1234.07313</c:v>
                </c:pt>
                <c:pt idx="780">
                  <c:v>1217.3977600000001</c:v>
                </c:pt>
                <c:pt idx="781">
                  <c:v>1200.3084899999999</c:v>
                </c:pt>
                <c:pt idx="782">
                  <c:v>1183.4868300000001</c:v>
                </c:pt>
                <c:pt idx="783">
                  <c:v>1165.1213399999999</c:v>
                </c:pt>
                <c:pt idx="784">
                  <c:v>1147.3131599999999</c:v>
                </c:pt>
                <c:pt idx="785">
                  <c:v>1129.13383</c:v>
                </c:pt>
                <c:pt idx="786">
                  <c:v>1111.3754799999999</c:v>
                </c:pt>
                <c:pt idx="787">
                  <c:v>1092.1083699999999</c:v>
                </c:pt>
                <c:pt idx="788">
                  <c:v>1071.3342700000001</c:v>
                </c:pt>
                <c:pt idx="789">
                  <c:v>1051.4594400000001</c:v>
                </c:pt>
                <c:pt idx="790">
                  <c:v>1030.9833799999999</c:v>
                </c:pt>
                <c:pt idx="791">
                  <c:v>1012.15428</c:v>
                </c:pt>
                <c:pt idx="792">
                  <c:v>990.05674999999997</c:v>
                </c:pt>
                <c:pt idx="793">
                  <c:v>968.84061999999994</c:v>
                </c:pt>
                <c:pt idx="794">
                  <c:v>946.26689999999996</c:v>
                </c:pt>
                <c:pt idx="795">
                  <c:v>923.52184</c:v>
                </c:pt>
                <c:pt idx="796">
                  <c:v>902.55984999999998</c:v>
                </c:pt>
                <c:pt idx="797">
                  <c:v>876.59027000000003</c:v>
                </c:pt>
                <c:pt idx="798">
                  <c:v>853.89739999999995</c:v>
                </c:pt>
                <c:pt idx="799">
                  <c:v>829.10834</c:v>
                </c:pt>
                <c:pt idx="800">
                  <c:v>804.53692000000001</c:v>
                </c:pt>
                <c:pt idx="801">
                  <c:v>776.57159999999999</c:v>
                </c:pt>
              </c:numCache>
            </c:numRef>
          </c:xVal>
          <c:yVal>
            <c:numRef>
              <c:f>'500 Indents (session 1)'!$V$6:$V$807</c:f>
              <c:numCache>
                <c:formatCode>General</c:formatCode>
                <c:ptCount val="802"/>
                <c:pt idx="0">
                  <c:v>0.10001</c:v>
                </c:pt>
                <c:pt idx="1">
                  <c:v>0.23024</c:v>
                </c:pt>
                <c:pt idx="2">
                  <c:v>0.35763</c:v>
                </c:pt>
                <c:pt idx="3">
                  <c:v>0.47609000000000001</c:v>
                </c:pt>
                <c:pt idx="4">
                  <c:v>0.59475999999999996</c:v>
                </c:pt>
                <c:pt idx="5">
                  <c:v>0.72704000000000002</c:v>
                </c:pt>
                <c:pt idx="6">
                  <c:v>0.85279000000000005</c:v>
                </c:pt>
                <c:pt idx="7">
                  <c:v>0.97204999999999997</c:v>
                </c:pt>
                <c:pt idx="8">
                  <c:v>1.0932599999999999</c:v>
                </c:pt>
                <c:pt idx="9">
                  <c:v>1.2188699999999999</c:v>
                </c:pt>
                <c:pt idx="10">
                  <c:v>1.35229</c:v>
                </c:pt>
                <c:pt idx="11">
                  <c:v>1.4705999999999999</c:v>
                </c:pt>
                <c:pt idx="12">
                  <c:v>1.5940700000000001</c:v>
                </c:pt>
                <c:pt idx="13">
                  <c:v>1.71872</c:v>
                </c:pt>
                <c:pt idx="14">
                  <c:v>1.8435299999999999</c:v>
                </c:pt>
                <c:pt idx="15">
                  <c:v>1.97014</c:v>
                </c:pt>
                <c:pt idx="16">
                  <c:v>2.0945900000000002</c:v>
                </c:pt>
                <c:pt idx="17">
                  <c:v>2.2195900000000002</c:v>
                </c:pt>
                <c:pt idx="18">
                  <c:v>2.3441399999999999</c:v>
                </c:pt>
                <c:pt idx="19">
                  <c:v>2.4656099999999999</c:v>
                </c:pt>
                <c:pt idx="20">
                  <c:v>2.5961699999999999</c:v>
                </c:pt>
                <c:pt idx="21">
                  <c:v>2.72004</c:v>
                </c:pt>
                <c:pt idx="22">
                  <c:v>2.8455300000000001</c:v>
                </c:pt>
                <c:pt idx="23">
                  <c:v>2.97037</c:v>
                </c:pt>
                <c:pt idx="24">
                  <c:v>3.09693</c:v>
                </c:pt>
                <c:pt idx="25">
                  <c:v>3.2210700000000001</c:v>
                </c:pt>
                <c:pt idx="26">
                  <c:v>3.34639</c:v>
                </c:pt>
                <c:pt idx="27">
                  <c:v>3.4718599999999999</c:v>
                </c:pt>
                <c:pt idx="28">
                  <c:v>3.5987</c:v>
                </c:pt>
                <c:pt idx="29">
                  <c:v>3.72187</c:v>
                </c:pt>
                <c:pt idx="30">
                  <c:v>3.8467799999999999</c:v>
                </c:pt>
                <c:pt idx="31">
                  <c:v>3.9725799999999998</c:v>
                </c:pt>
                <c:pt idx="32">
                  <c:v>4.0948599999999997</c:v>
                </c:pt>
                <c:pt idx="33">
                  <c:v>4.2229299999999999</c:v>
                </c:pt>
                <c:pt idx="34">
                  <c:v>4.3575400000000002</c:v>
                </c:pt>
                <c:pt idx="35">
                  <c:v>4.4763500000000001</c:v>
                </c:pt>
                <c:pt idx="36">
                  <c:v>4.5981899999999998</c:v>
                </c:pt>
                <c:pt idx="37">
                  <c:v>4.7225099999999998</c:v>
                </c:pt>
                <c:pt idx="38">
                  <c:v>4.8480800000000004</c:v>
                </c:pt>
                <c:pt idx="39">
                  <c:v>4.9747300000000001</c:v>
                </c:pt>
                <c:pt idx="40">
                  <c:v>5.0989899999999997</c:v>
                </c:pt>
                <c:pt idx="41">
                  <c:v>5.2237200000000001</c:v>
                </c:pt>
                <c:pt idx="42">
                  <c:v>5.3492800000000003</c:v>
                </c:pt>
                <c:pt idx="43">
                  <c:v>5.4866000000000001</c:v>
                </c:pt>
                <c:pt idx="44">
                  <c:v>5.6045400000000001</c:v>
                </c:pt>
                <c:pt idx="45">
                  <c:v>5.7239199999999997</c:v>
                </c:pt>
                <c:pt idx="46">
                  <c:v>5.8504399999999999</c:v>
                </c:pt>
                <c:pt idx="47">
                  <c:v>5.9729599999999996</c:v>
                </c:pt>
                <c:pt idx="48">
                  <c:v>6.1002000000000001</c:v>
                </c:pt>
                <c:pt idx="49">
                  <c:v>6.2246100000000002</c:v>
                </c:pt>
                <c:pt idx="50">
                  <c:v>6.3519899999999998</c:v>
                </c:pt>
                <c:pt idx="51">
                  <c:v>6.4760400000000002</c:v>
                </c:pt>
                <c:pt idx="52">
                  <c:v>6.6013999999999999</c:v>
                </c:pt>
                <c:pt idx="53">
                  <c:v>6.7260499999999999</c:v>
                </c:pt>
                <c:pt idx="54">
                  <c:v>6.8522800000000004</c:v>
                </c:pt>
                <c:pt idx="55">
                  <c:v>6.9773800000000001</c:v>
                </c:pt>
                <c:pt idx="56">
                  <c:v>7.1021099999999997</c:v>
                </c:pt>
                <c:pt idx="57">
                  <c:v>7.2274200000000004</c:v>
                </c:pt>
                <c:pt idx="58">
                  <c:v>7.3519800000000002</c:v>
                </c:pt>
                <c:pt idx="59">
                  <c:v>7.4787600000000003</c:v>
                </c:pt>
                <c:pt idx="60">
                  <c:v>7.60311</c:v>
                </c:pt>
                <c:pt idx="61">
                  <c:v>7.7279</c:v>
                </c:pt>
                <c:pt idx="62">
                  <c:v>7.85311</c:v>
                </c:pt>
                <c:pt idx="63">
                  <c:v>7.9802</c:v>
                </c:pt>
                <c:pt idx="64">
                  <c:v>8.1039600000000007</c:v>
                </c:pt>
                <c:pt idx="65">
                  <c:v>8.2282399999999996</c:v>
                </c:pt>
                <c:pt idx="66">
                  <c:v>8.3536000000000001</c:v>
                </c:pt>
                <c:pt idx="67">
                  <c:v>8.4802199999999992</c:v>
                </c:pt>
                <c:pt idx="68">
                  <c:v>8.6039899999999996</c:v>
                </c:pt>
                <c:pt idx="69">
                  <c:v>8.7295599999999993</c:v>
                </c:pt>
                <c:pt idx="70">
                  <c:v>8.85595</c:v>
                </c:pt>
                <c:pt idx="71">
                  <c:v>8.9803899999999999</c:v>
                </c:pt>
                <c:pt idx="72">
                  <c:v>9.1057900000000007</c:v>
                </c:pt>
                <c:pt idx="73">
                  <c:v>9.2303599999999992</c:v>
                </c:pt>
                <c:pt idx="74">
                  <c:v>9.3573599999999999</c:v>
                </c:pt>
                <c:pt idx="75">
                  <c:v>9.4813899999999993</c:v>
                </c:pt>
                <c:pt idx="76">
                  <c:v>9.6062799999999999</c:v>
                </c:pt>
                <c:pt idx="77">
                  <c:v>9.7312399999999997</c:v>
                </c:pt>
                <c:pt idx="78">
                  <c:v>9.8578499999999991</c:v>
                </c:pt>
                <c:pt idx="79">
                  <c:v>9.9823599999999999</c:v>
                </c:pt>
                <c:pt idx="80">
                  <c:v>10.11661</c:v>
                </c:pt>
                <c:pt idx="81">
                  <c:v>10.235749999999999</c:v>
                </c:pt>
                <c:pt idx="82">
                  <c:v>10.358230000000001</c:v>
                </c:pt>
                <c:pt idx="83">
                  <c:v>10.49231</c:v>
                </c:pt>
                <c:pt idx="84">
                  <c:v>10.61027</c:v>
                </c:pt>
                <c:pt idx="85">
                  <c:v>10.73394</c:v>
                </c:pt>
                <c:pt idx="86">
                  <c:v>10.85675</c:v>
                </c:pt>
                <c:pt idx="87">
                  <c:v>10.98367</c:v>
                </c:pt>
                <c:pt idx="88">
                  <c:v>11.10811</c:v>
                </c:pt>
                <c:pt idx="89">
                  <c:v>11.23471</c:v>
                </c:pt>
                <c:pt idx="90">
                  <c:v>11.35868</c:v>
                </c:pt>
                <c:pt idx="91">
                  <c:v>11.48427</c:v>
                </c:pt>
                <c:pt idx="92">
                  <c:v>11.60848</c:v>
                </c:pt>
                <c:pt idx="93">
                  <c:v>11.73644</c:v>
                </c:pt>
                <c:pt idx="94">
                  <c:v>11.85975</c:v>
                </c:pt>
                <c:pt idx="95">
                  <c:v>11.984970000000001</c:v>
                </c:pt>
                <c:pt idx="96">
                  <c:v>12.11031</c:v>
                </c:pt>
                <c:pt idx="97">
                  <c:v>12.233829999999999</c:v>
                </c:pt>
                <c:pt idx="98">
                  <c:v>12.36082</c:v>
                </c:pt>
                <c:pt idx="99">
                  <c:v>12.485939999999999</c:v>
                </c:pt>
                <c:pt idx="100">
                  <c:v>12.611129999999999</c:v>
                </c:pt>
                <c:pt idx="101">
                  <c:v>12.73568</c:v>
                </c:pt>
                <c:pt idx="102">
                  <c:v>12.862349999999999</c:v>
                </c:pt>
                <c:pt idx="103">
                  <c:v>12.98649</c:v>
                </c:pt>
                <c:pt idx="104">
                  <c:v>13.110760000000001</c:v>
                </c:pt>
                <c:pt idx="105">
                  <c:v>13.236890000000001</c:v>
                </c:pt>
                <c:pt idx="106">
                  <c:v>13.363350000000001</c:v>
                </c:pt>
                <c:pt idx="107">
                  <c:v>13.48715</c:v>
                </c:pt>
                <c:pt idx="108">
                  <c:v>13.612360000000001</c:v>
                </c:pt>
                <c:pt idx="109">
                  <c:v>13.73817</c:v>
                </c:pt>
                <c:pt idx="110">
                  <c:v>13.861560000000001</c:v>
                </c:pt>
                <c:pt idx="111">
                  <c:v>13.98842</c:v>
                </c:pt>
                <c:pt idx="112">
                  <c:v>14.11267</c:v>
                </c:pt>
                <c:pt idx="113">
                  <c:v>14.23939</c:v>
                </c:pt>
                <c:pt idx="114">
                  <c:v>14.363379999999999</c:v>
                </c:pt>
                <c:pt idx="115">
                  <c:v>14.48878</c:v>
                </c:pt>
                <c:pt idx="116">
                  <c:v>14.6144</c:v>
                </c:pt>
                <c:pt idx="117">
                  <c:v>14.741619999999999</c:v>
                </c:pt>
                <c:pt idx="118">
                  <c:v>14.8649</c:v>
                </c:pt>
                <c:pt idx="119">
                  <c:v>14.98982</c:v>
                </c:pt>
                <c:pt idx="120">
                  <c:v>15.11472</c:v>
                </c:pt>
                <c:pt idx="121">
                  <c:v>15.24188</c:v>
                </c:pt>
                <c:pt idx="122">
                  <c:v>15.3657</c:v>
                </c:pt>
                <c:pt idx="123">
                  <c:v>15.490410000000001</c:v>
                </c:pt>
                <c:pt idx="124">
                  <c:v>15.61637</c:v>
                </c:pt>
                <c:pt idx="125">
                  <c:v>15.740500000000001</c:v>
                </c:pt>
                <c:pt idx="126">
                  <c:v>15.86631</c:v>
                </c:pt>
                <c:pt idx="127">
                  <c:v>15.991110000000001</c:v>
                </c:pt>
                <c:pt idx="128">
                  <c:v>16.117239999999999</c:v>
                </c:pt>
                <c:pt idx="129">
                  <c:v>16.241569999999999</c:v>
                </c:pt>
                <c:pt idx="130">
                  <c:v>16.367049999999999</c:v>
                </c:pt>
                <c:pt idx="131">
                  <c:v>16.492370000000001</c:v>
                </c:pt>
                <c:pt idx="132">
                  <c:v>16.619330000000001</c:v>
                </c:pt>
                <c:pt idx="133">
                  <c:v>16.742660000000001</c:v>
                </c:pt>
                <c:pt idx="134">
                  <c:v>16.867789999999999</c:v>
                </c:pt>
                <c:pt idx="135">
                  <c:v>16.992979999999999</c:v>
                </c:pt>
                <c:pt idx="136">
                  <c:v>17.114380000000001</c:v>
                </c:pt>
                <c:pt idx="137">
                  <c:v>17.243939999999998</c:v>
                </c:pt>
                <c:pt idx="138">
                  <c:v>17.36853</c:v>
                </c:pt>
                <c:pt idx="139">
                  <c:v>17.493770000000001</c:v>
                </c:pt>
                <c:pt idx="140">
                  <c:v>17.61835</c:v>
                </c:pt>
                <c:pt idx="141">
                  <c:v>17.746030000000001</c:v>
                </c:pt>
                <c:pt idx="142">
                  <c:v>17.86927</c:v>
                </c:pt>
                <c:pt idx="143">
                  <c:v>17.994859999999999</c:v>
                </c:pt>
                <c:pt idx="144">
                  <c:v>18.119759999999999</c:v>
                </c:pt>
                <c:pt idx="145">
                  <c:v>18.246700000000001</c:v>
                </c:pt>
                <c:pt idx="146">
                  <c:v>18.37012</c:v>
                </c:pt>
                <c:pt idx="147">
                  <c:v>18.49522</c:v>
                </c:pt>
                <c:pt idx="148">
                  <c:v>18.62058</c:v>
                </c:pt>
                <c:pt idx="149">
                  <c:v>18.744589999999999</c:v>
                </c:pt>
                <c:pt idx="150">
                  <c:v>18.870899999999999</c:v>
                </c:pt>
                <c:pt idx="151">
                  <c:v>18.99635</c:v>
                </c:pt>
                <c:pt idx="152">
                  <c:v>19.123069999999998</c:v>
                </c:pt>
                <c:pt idx="153">
                  <c:v>19.246359999999999</c:v>
                </c:pt>
                <c:pt idx="154">
                  <c:v>19.37199</c:v>
                </c:pt>
                <c:pt idx="155">
                  <c:v>19.497050000000002</c:v>
                </c:pt>
                <c:pt idx="156">
                  <c:v>19.623239999999999</c:v>
                </c:pt>
                <c:pt idx="157">
                  <c:v>19.747579999999999</c:v>
                </c:pt>
                <c:pt idx="158">
                  <c:v>19.872509999999998</c:v>
                </c:pt>
                <c:pt idx="159">
                  <c:v>19.997350000000001</c:v>
                </c:pt>
                <c:pt idx="160">
                  <c:v>20.124639999999999</c:v>
                </c:pt>
                <c:pt idx="161">
                  <c:v>20.248090000000001</c:v>
                </c:pt>
                <c:pt idx="162">
                  <c:v>20.373190000000001</c:v>
                </c:pt>
                <c:pt idx="163">
                  <c:v>20.498560000000001</c:v>
                </c:pt>
                <c:pt idx="164">
                  <c:v>20.624410000000001</c:v>
                </c:pt>
                <c:pt idx="165">
                  <c:v>20.74896</c:v>
                </c:pt>
                <c:pt idx="166">
                  <c:v>20.874140000000001</c:v>
                </c:pt>
                <c:pt idx="167">
                  <c:v>20.999849999999999</c:v>
                </c:pt>
                <c:pt idx="168">
                  <c:v>21.12088</c:v>
                </c:pt>
                <c:pt idx="169">
                  <c:v>21.249510000000001</c:v>
                </c:pt>
                <c:pt idx="170">
                  <c:v>21.374140000000001</c:v>
                </c:pt>
                <c:pt idx="171">
                  <c:v>21.501110000000001</c:v>
                </c:pt>
                <c:pt idx="172">
                  <c:v>21.624890000000001</c:v>
                </c:pt>
                <c:pt idx="173">
                  <c:v>21.75075</c:v>
                </c:pt>
                <c:pt idx="174">
                  <c:v>21.875599999999999</c:v>
                </c:pt>
                <c:pt idx="175">
                  <c:v>22.001180000000002</c:v>
                </c:pt>
                <c:pt idx="176">
                  <c:v>22.12585</c:v>
                </c:pt>
                <c:pt idx="177">
                  <c:v>22.251090000000001</c:v>
                </c:pt>
                <c:pt idx="178">
                  <c:v>22.376169999999998</c:v>
                </c:pt>
                <c:pt idx="179">
                  <c:v>22.503340000000001</c:v>
                </c:pt>
                <c:pt idx="180">
                  <c:v>22.627099999999999</c:v>
                </c:pt>
                <c:pt idx="181">
                  <c:v>22.75207</c:v>
                </c:pt>
                <c:pt idx="182">
                  <c:v>22.876909999999999</c:v>
                </c:pt>
                <c:pt idx="183">
                  <c:v>23.003209999999999</c:v>
                </c:pt>
                <c:pt idx="184">
                  <c:v>23.12753</c:v>
                </c:pt>
                <c:pt idx="185">
                  <c:v>23.253060000000001</c:v>
                </c:pt>
                <c:pt idx="186">
                  <c:v>23.37773</c:v>
                </c:pt>
                <c:pt idx="187">
                  <c:v>23.499389999999998</c:v>
                </c:pt>
                <c:pt idx="188">
                  <c:v>23.629370000000002</c:v>
                </c:pt>
                <c:pt idx="189">
                  <c:v>23.753579999999999</c:v>
                </c:pt>
                <c:pt idx="190">
                  <c:v>23.878579999999999</c:v>
                </c:pt>
                <c:pt idx="191">
                  <c:v>24.003260000000001</c:v>
                </c:pt>
                <c:pt idx="192">
                  <c:v>24.130510000000001</c:v>
                </c:pt>
                <c:pt idx="193">
                  <c:v>24.254999999999999</c:v>
                </c:pt>
                <c:pt idx="194">
                  <c:v>24.379560000000001</c:v>
                </c:pt>
                <c:pt idx="195">
                  <c:v>24.504570000000001</c:v>
                </c:pt>
                <c:pt idx="196">
                  <c:v>24.63007</c:v>
                </c:pt>
                <c:pt idx="197">
                  <c:v>24.755120000000002</c:v>
                </c:pt>
                <c:pt idx="198">
                  <c:v>24.880469999999999</c:v>
                </c:pt>
                <c:pt idx="199">
                  <c:v>25.00543</c:v>
                </c:pt>
                <c:pt idx="200">
                  <c:v>25.130579999999998</c:v>
                </c:pt>
                <c:pt idx="201">
                  <c:v>25.256810000000002</c:v>
                </c:pt>
                <c:pt idx="202">
                  <c:v>25.380780000000001</c:v>
                </c:pt>
                <c:pt idx="203">
                  <c:v>25.507480000000001</c:v>
                </c:pt>
                <c:pt idx="204">
                  <c:v>25.632059999999999</c:v>
                </c:pt>
                <c:pt idx="205">
                  <c:v>25.756430000000002</c:v>
                </c:pt>
                <c:pt idx="206">
                  <c:v>25.881969999999999</c:v>
                </c:pt>
                <c:pt idx="207">
                  <c:v>26.008040000000001</c:v>
                </c:pt>
                <c:pt idx="208">
                  <c:v>26.132190000000001</c:v>
                </c:pt>
                <c:pt idx="209">
                  <c:v>26.257239999999999</c:v>
                </c:pt>
                <c:pt idx="210">
                  <c:v>26.382729999999999</c:v>
                </c:pt>
                <c:pt idx="211">
                  <c:v>26.507819999999999</c:v>
                </c:pt>
                <c:pt idx="212">
                  <c:v>26.63316</c:v>
                </c:pt>
                <c:pt idx="213">
                  <c:v>26.758320000000001</c:v>
                </c:pt>
                <c:pt idx="214">
                  <c:v>26.883880000000001</c:v>
                </c:pt>
                <c:pt idx="215">
                  <c:v>27.008520000000001</c:v>
                </c:pt>
                <c:pt idx="216">
                  <c:v>27.13409</c:v>
                </c:pt>
                <c:pt idx="217">
                  <c:v>27.25919</c:v>
                </c:pt>
                <c:pt idx="218">
                  <c:v>27.386030000000002</c:v>
                </c:pt>
                <c:pt idx="219">
                  <c:v>27.509350000000001</c:v>
                </c:pt>
                <c:pt idx="220">
                  <c:v>27.634689999999999</c:v>
                </c:pt>
                <c:pt idx="221">
                  <c:v>27.759599999999999</c:v>
                </c:pt>
                <c:pt idx="222">
                  <c:v>27.880559999999999</c:v>
                </c:pt>
                <c:pt idx="223">
                  <c:v>28.010919999999999</c:v>
                </c:pt>
                <c:pt idx="224">
                  <c:v>28.135470000000002</c:v>
                </c:pt>
                <c:pt idx="225">
                  <c:v>28.26078</c:v>
                </c:pt>
                <c:pt idx="226">
                  <c:v>28.385960000000001</c:v>
                </c:pt>
                <c:pt idx="227">
                  <c:v>28.511880000000001</c:v>
                </c:pt>
                <c:pt idx="228">
                  <c:v>28.636140000000001</c:v>
                </c:pt>
                <c:pt idx="229">
                  <c:v>28.76173</c:v>
                </c:pt>
                <c:pt idx="230">
                  <c:v>28.88625</c:v>
                </c:pt>
                <c:pt idx="231">
                  <c:v>29.013729999999999</c:v>
                </c:pt>
                <c:pt idx="232">
                  <c:v>29.136790000000001</c:v>
                </c:pt>
                <c:pt idx="233">
                  <c:v>29.262540000000001</c:v>
                </c:pt>
                <c:pt idx="234">
                  <c:v>29.387879999999999</c:v>
                </c:pt>
                <c:pt idx="235">
                  <c:v>29.509869999999999</c:v>
                </c:pt>
                <c:pt idx="236">
                  <c:v>29.638120000000001</c:v>
                </c:pt>
                <c:pt idx="237">
                  <c:v>29.762979999999999</c:v>
                </c:pt>
                <c:pt idx="238">
                  <c:v>29.889309999999998</c:v>
                </c:pt>
                <c:pt idx="239">
                  <c:v>30.013310000000001</c:v>
                </c:pt>
                <c:pt idx="240">
                  <c:v>30.138719999999999</c:v>
                </c:pt>
                <c:pt idx="241">
                  <c:v>30.264140000000001</c:v>
                </c:pt>
                <c:pt idx="242">
                  <c:v>30.389320000000001</c:v>
                </c:pt>
                <c:pt idx="243">
                  <c:v>30.51484</c:v>
                </c:pt>
                <c:pt idx="244">
                  <c:v>30.639679999999998</c:v>
                </c:pt>
                <c:pt idx="245">
                  <c:v>30.765139999999999</c:v>
                </c:pt>
                <c:pt idx="246">
                  <c:v>30.890630000000002</c:v>
                </c:pt>
                <c:pt idx="247">
                  <c:v>31.015160000000002</c:v>
                </c:pt>
                <c:pt idx="248">
                  <c:v>31.140699999999999</c:v>
                </c:pt>
                <c:pt idx="249">
                  <c:v>31.265360000000001</c:v>
                </c:pt>
                <c:pt idx="250">
                  <c:v>31.389410000000002</c:v>
                </c:pt>
                <c:pt idx="251">
                  <c:v>31.51606</c:v>
                </c:pt>
                <c:pt idx="252">
                  <c:v>31.640830000000001</c:v>
                </c:pt>
                <c:pt idx="253">
                  <c:v>31.76792</c:v>
                </c:pt>
                <c:pt idx="254">
                  <c:v>31.891359999999999</c:v>
                </c:pt>
                <c:pt idx="255">
                  <c:v>32.016849999999998</c:v>
                </c:pt>
                <c:pt idx="256">
                  <c:v>32.142449999999997</c:v>
                </c:pt>
                <c:pt idx="257">
                  <c:v>32.268099999999997</c:v>
                </c:pt>
                <c:pt idx="258">
                  <c:v>32.39237</c:v>
                </c:pt>
                <c:pt idx="259">
                  <c:v>32.517629999999997</c:v>
                </c:pt>
                <c:pt idx="260">
                  <c:v>32.64302</c:v>
                </c:pt>
                <c:pt idx="261">
                  <c:v>32.763460000000002</c:v>
                </c:pt>
                <c:pt idx="262">
                  <c:v>32.894399999999997</c:v>
                </c:pt>
                <c:pt idx="263">
                  <c:v>33.018270000000001</c:v>
                </c:pt>
                <c:pt idx="264">
                  <c:v>33.143650000000001</c:v>
                </c:pt>
                <c:pt idx="265">
                  <c:v>33.268180000000001</c:v>
                </c:pt>
                <c:pt idx="266">
                  <c:v>33.39593</c:v>
                </c:pt>
                <c:pt idx="267">
                  <c:v>33.519599999999997</c:v>
                </c:pt>
                <c:pt idx="268">
                  <c:v>33.644669999999998</c:v>
                </c:pt>
                <c:pt idx="269">
                  <c:v>33.769579999999998</c:v>
                </c:pt>
                <c:pt idx="270">
                  <c:v>33.920499999999997</c:v>
                </c:pt>
                <c:pt idx="271">
                  <c:v>34.038040000000002</c:v>
                </c:pt>
                <c:pt idx="272">
                  <c:v>34.15598</c:v>
                </c:pt>
                <c:pt idx="273">
                  <c:v>34.27449</c:v>
                </c:pt>
                <c:pt idx="274">
                  <c:v>34.396630000000002</c:v>
                </c:pt>
                <c:pt idx="275">
                  <c:v>34.521050000000002</c:v>
                </c:pt>
                <c:pt idx="276">
                  <c:v>34.645989999999998</c:v>
                </c:pt>
                <c:pt idx="277">
                  <c:v>34.771740000000001</c:v>
                </c:pt>
                <c:pt idx="278">
                  <c:v>34.896380000000001</c:v>
                </c:pt>
                <c:pt idx="279">
                  <c:v>35.021650000000001</c:v>
                </c:pt>
                <c:pt idx="280">
                  <c:v>35.147300000000001</c:v>
                </c:pt>
                <c:pt idx="281">
                  <c:v>35.27364</c:v>
                </c:pt>
                <c:pt idx="282">
                  <c:v>35.39714</c:v>
                </c:pt>
                <c:pt idx="283">
                  <c:v>35.522820000000003</c:v>
                </c:pt>
                <c:pt idx="284">
                  <c:v>35.647829999999999</c:v>
                </c:pt>
                <c:pt idx="285">
                  <c:v>35.773130000000002</c:v>
                </c:pt>
                <c:pt idx="286">
                  <c:v>35.897910000000003</c:v>
                </c:pt>
                <c:pt idx="287">
                  <c:v>36.023260000000001</c:v>
                </c:pt>
                <c:pt idx="288">
                  <c:v>36.148299999999999</c:v>
                </c:pt>
                <c:pt idx="289">
                  <c:v>36.275039999999997</c:v>
                </c:pt>
                <c:pt idx="290">
                  <c:v>36.398600000000002</c:v>
                </c:pt>
                <c:pt idx="291">
                  <c:v>36.524000000000001</c:v>
                </c:pt>
                <c:pt idx="292">
                  <c:v>36.649500000000003</c:v>
                </c:pt>
                <c:pt idx="293">
                  <c:v>36.775689999999997</c:v>
                </c:pt>
                <c:pt idx="294">
                  <c:v>36.89958</c:v>
                </c:pt>
                <c:pt idx="295">
                  <c:v>37.025010000000002</c:v>
                </c:pt>
                <c:pt idx="296">
                  <c:v>37.15016</c:v>
                </c:pt>
                <c:pt idx="297">
                  <c:v>37.2729</c:v>
                </c:pt>
                <c:pt idx="298">
                  <c:v>37.400489999999998</c:v>
                </c:pt>
                <c:pt idx="299">
                  <c:v>37.524889999999999</c:v>
                </c:pt>
                <c:pt idx="300">
                  <c:v>37.652500000000003</c:v>
                </c:pt>
                <c:pt idx="301">
                  <c:v>37.775930000000002</c:v>
                </c:pt>
                <c:pt idx="302">
                  <c:v>37.901269999999997</c:v>
                </c:pt>
                <c:pt idx="303">
                  <c:v>38.026269999999997</c:v>
                </c:pt>
                <c:pt idx="304">
                  <c:v>38.152949999999997</c:v>
                </c:pt>
                <c:pt idx="305">
                  <c:v>38.276989999999998</c:v>
                </c:pt>
                <c:pt idx="306">
                  <c:v>38.402239999999999</c:v>
                </c:pt>
                <c:pt idx="307">
                  <c:v>38.526980000000002</c:v>
                </c:pt>
                <c:pt idx="308">
                  <c:v>38.653669999999998</c:v>
                </c:pt>
                <c:pt idx="309">
                  <c:v>38.777470000000001</c:v>
                </c:pt>
                <c:pt idx="310">
                  <c:v>38.902589999999996</c:v>
                </c:pt>
                <c:pt idx="311">
                  <c:v>39.027700000000003</c:v>
                </c:pt>
                <c:pt idx="312">
                  <c:v>39.149700000000003</c:v>
                </c:pt>
                <c:pt idx="313">
                  <c:v>39.279200000000003</c:v>
                </c:pt>
                <c:pt idx="314">
                  <c:v>39.403790000000001</c:v>
                </c:pt>
                <c:pt idx="315">
                  <c:v>39.528379999999999</c:v>
                </c:pt>
                <c:pt idx="316">
                  <c:v>39.653170000000003</c:v>
                </c:pt>
                <c:pt idx="317">
                  <c:v>39.780769999999997</c:v>
                </c:pt>
                <c:pt idx="318">
                  <c:v>39.904389999999999</c:v>
                </c:pt>
                <c:pt idx="319">
                  <c:v>40.029510000000002</c:v>
                </c:pt>
                <c:pt idx="320">
                  <c:v>40.154249999999998</c:v>
                </c:pt>
                <c:pt idx="321">
                  <c:v>40.282130000000002</c:v>
                </c:pt>
                <c:pt idx="322">
                  <c:v>40.406210000000002</c:v>
                </c:pt>
                <c:pt idx="323">
                  <c:v>40.530430000000003</c:v>
                </c:pt>
                <c:pt idx="324">
                  <c:v>40.656089999999999</c:v>
                </c:pt>
                <c:pt idx="325">
                  <c:v>40.78145</c:v>
                </c:pt>
                <c:pt idx="326">
                  <c:v>40.905790000000003</c:v>
                </c:pt>
                <c:pt idx="327">
                  <c:v>41.031129999999997</c:v>
                </c:pt>
                <c:pt idx="328">
                  <c:v>41.157159999999998</c:v>
                </c:pt>
                <c:pt idx="329">
                  <c:v>41.291589999999999</c:v>
                </c:pt>
                <c:pt idx="330">
                  <c:v>41.410620000000002</c:v>
                </c:pt>
                <c:pt idx="331">
                  <c:v>41.531700000000001</c:v>
                </c:pt>
                <c:pt idx="332">
                  <c:v>41.657940000000004</c:v>
                </c:pt>
                <c:pt idx="333">
                  <c:v>41.782609999999998</c:v>
                </c:pt>
                <c:pt idx="334">
                  <c:v>41.907580000000003</c:v>
                </c:pt>
                <c:pt idx="335">
                  <c:v>42.03436</c:v>
                </c:pt>
                <c:pt idx="336">
                  <c:v>42.15936</c:v>
                </c:pt>
                <c:pt idx="337">
                  <c:v>42.283200000000001</c:v>
                </c:pt>
                <c:pt idx="338">
                  <c:v>42.407800000000002</c:v>
                </c:pt>
                <c:pt idx="339">
                  <c:v>42.534210000000002</c:v>
                </c:pt>
                <c:pt idx="340">
                  <c:v>42.659309999999998</c:v>
                </c:pt>
                <c:pt idx="341">
                  <c:v>42.784059999999997</c:v>
                </c:pt>
                <c:pt idx="342">
                  <c:v>42.908859999999997</c:v>
                </c:pt>
                <c:pt idx="343">
                  <c:v>43.03586</c:v>
                </c:pt>
                <c:pt idx="344">
                  <c:v>43.159689999999998</c:v>
                </c:pt>
                <c:pt idx="345">
                  <c:v>43.284770000000002</c:v>
                </c:pt>
                <c:pt idx="346">
                  <c:v>43.410269999999997</c:v>
                </c:pt>
                <c:pt idx="347">
                  <c:v>43.537390000000002</c:v>
                </c:pt>
                <c:pt idx="348">
                  <c:v>43.660919999999997</c:v>
                </c:pt>
                <c:pt idx="349">
                  <c:v>43.786070000000002</c:v>
                </c:pt>
                <c:pt idx="350">
                  <c:v>43.911149999999999</c:v>
                </c:pt>
                <c:pt idx="351">
                  <c:v>44.03593</c:v>
                </c:pt>
                <c:pt idx="352">
                  <c:v>44.161740000000002</c:v>
                </c:pt>
                <c:pt idx="353">
                  <c:v>44.286369999999998</c:v>
                </c:pt>
                <c:pt idx="354">
                  <c:v>44.411839999999998</c:v>
                </c:pt>
                <c:pt idx="355">
                  <c:v>44.536720000000003</c:v>
                </c:pt>
                <c:pt idx="356">
                  <c:v>44.663980000000002</c:v>
                </c:pt>
                <c:pt idx="357">
                  <c:v>44.787379999999999</c:v>
                </c:pt>
                <c:pt idx="358">
                  <c:v>44.912120000000002</c:v>
                </c:pt>
                <c:pt idx="359">
                  <c:v>45.036740000000002</c:v>
                </c:pt>
                <c:pt idx="360">
                  <c:v>45.164499999999997</c:v>
                </c:pt>
                <c:pt idx="361">
                  <c:v>45.287480000000002</c:v>
                </c:pt>
                <c:pt idx="362">
                  <c:v>45.413319999999999</c:v>
                </c:pt>
                <c:pt idx="363">
                  <c:v>45.539099999999998</c:v>
                </c:pt>
                <c:pt idx="364">
                  <c:v>45.661259999999999</c:v>
                </c:pt>
                <c:pt idx="365">
                  <c:v>45.788739999999997</c:v>
                </c:pt>
                <c:pt idx="366">
                  <c:v>45.914070000000002</c:v>
                </c:pt>
                <c:pt idx="367">
                  <c:v>46.040590000000002</c:v>
                </c:pt>
                <c:pt idx="368">
                  <c:v>46.164589999999997</c:v>
                </c:pt>
                <c:pt idx="369">
                  <c:v>46.289960000000001</c:v>
                </c:pt>
                <c:pt idx="370">
                  <c:v>46.414450000000002</c:v>
                </c:pt>
                <c:pt idx="371">
                  <c:v>46.541629999999998</c:v>
                </c:pt>
                <c:pt idx="372">
                  <c:v>46.665489999999998</c:v>
                </c:pt>
                <c:pt idx="373">
                  <c:v>46.790349999999997</c:v>
                </c:pt>
                <c:pt idx="374">
                  <c:v>46.916089999999997</c:v>
                </c:pt>
                <c:pt idx="375">
                  <c:v>47.041719999999998</c:v>
                </c:pt>
                <c:pt idx="376">
                  <c:v>47.166110000000003</c:v>
                </c:pt>
                <c:pt idx="377">
                  <c:v>47.291200000000003</c:v>
                </c:pt>
                <c:pt idx="378">
                  <c:v>47.417000000000002</c:v>
                </c:pt>
                <c:pt idx="379">
                  <c:v>47.539290000000001</c:v>
                </c:pt>
                <c:pt idx="380">
                  <c:v>47.66695</c:v>
                </c:pt>
                <c:pt idx="381">
                  <c:v>47.792310000000001</c:v>
                </c:pt>
                <c:pt idx="382">
                  <c:v>47.918750000000003</c:v>
                </c:pt>
                <c:pt idx="383">
                  <c:v>48.042639999999999</c:v>
                </c:pt>
                <c:pt idx="384">
                  <c:v>48.167479999999998</c:v>
                </c:pt>
                <c:pt idx="385">
                  <c:v>48.293199999999999</c:v>
                </c:pt>
                <c:pt idx="386">
                  <c:v>48.419580000000003</c:v>
                </c:pt>
                <c:pt idx="387">
                  <c:v>48.543219999999998</c:v>
                </c:pt>
                <c:pt idx="388">
                  <c:v>48.668529999999997</c:v>
                </c:pt>
                <c:pt idx="389">
                  <c:v>48.793379999999999</c:v>
                </c:pt>
                <c:pt idx="390">
                  <c:v>48.916840000000001</c:v>
                </c:pt>
                <c:pt idx="391">
                  <c:v>49.045079999999999</c:v>
                </c:pt>
                <c:pt idx="392">
                  <c:v>49.168970000000002</c:v>
                </c:pt>
                <c:pt idx="393">
                  <c:v>49.294910000000002</c:v>
                </c:pt>
                <c:pt idx="394">
                  <c:v>49.419890000000002</c:v>
                </c:pt>
                <c:pt idx="395">
                  <c:v>49.545299999999997</c:v>
                </c:pt>
                <c:pt idx="396">
                  <c:v>49.670180000000002</c:v>
                </c:pt>
                <c:pt idx="397">
                  <c:v>49.794710000000002</c:v>
                </c:pt>
                <c:pt idx="398">
                  <c:v>49.916060000000002</c:v>
                </c:pt>
                <c:pt idx="399">
                  <c:v>50.047289999999997</c:v>
                </c:pt>
                <c:pt idx="400">
                  <c:v>50.1</c:v>
                </c:pt>
                <c:pt idx="401">
                  <c:v>50.099989999999998</c:v>
                </c:pt>
                <c:pt idx="402">
                  <c:v>49.972700000000003</c:v>
                </c:pt>
                <c:pt idx="403">
                  <c:v>49.851579999999998</c:v>
                </c:pt>
                <c:pt idx="404">
                  <c:v>49.726860000000002</c:v>
                </c:pt>
                <c:pt idx="405">
                  <c:v>49.600340000000003</c:v>
                </c:pt>
                <c:pt idx="406">
                  <c:v>49.48471</c:v>
                </c:pt>
                <c:pt idx="407">
                  <c:v>49.350920000000002</c:v>
                </c:pt>
                <c:pt idx="408">
                  <c:v>49.225790000000003</c:v>
                </c:pt>
                <c:pt idx="409">
                  <c:v>49.099690000000002</c:v>
                </c:pt>
                <c:pt idx="410">
                  <c:v>48.975059999999999</c:v>
                </c:pt>
                <c:pt idx="411">
                  <c:v>48.850830000000002</c:v>
                </c:pt>
                <c:pt idx="412">
                  <c:v>48.724629999999998</c:v>
                </c:pt>
                <c:pt idx="413">
                  <c:v>48.59919</c:v>
                </c:pt>
                <c:pt idx="414">
                  <c:v>48.473599999999998</c:v>
                </c:pt>
                <c:pt idx="415">
                  <c:v>48.348939999999999</c:v>
                </c:pt>
                <c:pt idx="416">
                  <c:v>48.224170000000001</c:v>
                </c:pt>
                <c:pt idx="417">
                  <c:v>48.098190000000002</c:v>
                </c:pt>
                <c:pt idx="418">
                  <c:v>47.973619999999997</c:v>
                </c:pt>
                <c:pt idx="419">
                  <c:v>47.848329999999997</c:v>
                </c:pt>
                <c:pt idx="420">
                  <c:v>47.723089999999999</c:v>
                </c:pt>
                <c:pt idx="421">
                  <c:v>47.603610000000003</c:v>
                </c:pt>
                <c:pt idx="422">
                  <c:v>47.47289</c:v>
                </c:pt>
                <c:pt idx="423">
                  <c:v>47.348140000000001</c:v>
                </c:pt>
                <c:pt idx="424">
                  <c:v>47.221170000000001</c:v>
                </c:pt>
                <c:pt idx="425">
                  <c:v>47.09686</c:v>
                </c:pt>
                <c:pt idx="426">
                  <c:v>46.972009999999997</c:v>
                </c:pt>
                <c:pt idx="427">
                  <c:v>46.847200000000001</c:v>
                </c:pt>
                <c:pt idx="428">
                  <c:v>46.724020000000003</c:v>
                </c:pt>
                <c:pt idx="429">
                  <c:v>46.596359999999997</c:v>
                </c:pt>
                <c:pt idx="430">
                  <c:v>46.471310000000003</c:v>
                </c:pt>
                <c:pt idx="431">
                  <c:v>46.346760000000003</c:v>
                </c:pt>
                <c:pt idx="432">
                  <c:v>46.22175</c:v>
                </c:pt>
                <c:pt idx="433">
                  <c:v>46.095649999999999</c:v>
                </c:pt>
                <c:pt idx="434">
                  <c:v>45.970149999999997</c:v>
                </c:pt>
                <c:pt idx="435">
                  <c:v>45.846060000000001</c:v>
                </c:pt>
                <c:pt idx="436">
                  <c:v>45.731009999999998</c:v>
                </c:pt>
                <c:pt idx="437">
                  <c:v>45.594059999999999</c:v>
                </c:pt>
                <c:pt idx="438">
                  <c:v>45.469619999999999</c:v>
                </c:pt>
                <c:pt idx="439">
                  <c:v>45.344679999999997</c:v>
                </c:pt>
                <c:pt idx="440">
                  <c:v>45.219639999999998</c:v>
                </c:pt>
                <c:pt idx="441">
                  <c:v>45.093179999999997</c:v>
                </c:pt>
                <c:pt idx="442">
                  <c:v>44.968890000000002</c:v>
                </c:pt>
                <c:pt idx="443">
                  <c:v>44.84384</c:v>
                </c:pt>
                <c:pt idx="444">
                  <c:v>44.718499999999999</c:v>
                </c:pt>
                <c:pt idx="445">
                  <c:v>44.594070000000002</c:v>
                </c:pt>
                <c:pt idx="446">
                  <c:v>44.468510000000002</c:v>
                </c:pt>
                <c:pt idx="447">
                  <c:v>44.343000000000004</c:v>
                </c:pt>
                <c:pt idx="448">
                  <c:v>44.218000000000004</c:v>
                </c:pt>
                <c:pt idx="449">
                  <c:v>44.100630000000002</c:v>
                </c:pt>
                <c:pt idx="450">
                  <c:v>43.967529999999996</c:v>
                </c:pt>
                <c:pt idx="451">
                  <c:v>43.841709999999999</c:v>
                </c:pt>
                <c:pt idx="452">
                  <c:v>43.715989999999998</c:v>
                </c:pt>
                <c:pt idx="453">
                  <c:v>43.591920000000002</c:v>
                </c:pt>
                <c:pt idx="454">
                  <c:v>43.466520000000003</c:v>
                </c:pt>
                <c:pt idx="455">
                  <c:v>43.342260000000003</c:v>
                </c:pt>
                <c:pt idx="456">
                  <c:v>43.21499</c:v>
                </c:pt>
                <c:pt idx="457">
                  <c:v>43.090800000000002</c:v>
                </c:pt>
                <c:pt idx="458">
                  <c:v>42.965620000000001</c:v>
                </c:pt>
                <c:pt idx="459">
                  <c:v>42.840389999999999</c:v>
                </c:pt>
                <c:pt idx="460">
                  <c:v>42.714109999999998</c:v>
                </c:pt>
                <c:pt idx="461">
                  <c:v>42.590069999999997</c:v>
                </c:pt>
                <c:pt idx="462">
                  <c:v>42.465119999999999</c:v>
                </c:pt>
                <c:pt idx="463">
                  <c:v>42.34037</c:v>
                </c:pt>
                <c:pt idx="464">
                  <c:v>42.21407</c:v>
                </c:pt>
                <c:pt idx="465">
                  <c:v>42.089179999999999</c:v>
                </c:pt>
                <c:pt idx="466">
                  <c:v>41.964410000000001</c:v>
                </c:pt>
                <c:pt idx="467">
                  <c:v>41.838430000000002</c:v>
                </c:pt>
                <c:pt idx="468">
                  <c:v>41.725819999999999</c:v>
                </c:pt>
                <c:pt idx="469">
                  <c:v>41.58867</c:v>
                </c:pt>
                <c:pt idx="470">
                  <c:v>41.463250000000002</c:v>
                </c:pt>
                <c:pt idx="471">
                  <c:v>41.337400000000002</c:v>
                </c:pt>
                <c:pt idx="472">
                  <c:v>41.21293</c:v>
                </c:pt>
                <c:pt idx="473">
                  <c:v>41.08746</c:v>
                </c:pt>
                <c:pt idx="474">
                  <c:v>40.963590000000003</c:v>
                </c:pt>
                <c:pt idx="475">
                  <c:v>40.836889999999997</c:v>
                </c:pt>
                <c:pt idx="476">
                  <c:v>40.712449999999997</c:v>
                </c:pt>
                <c:pt idx="477">
                  <c:v>40.587220000000002</c:v>
                </c:pt>
                <c:pt idx="478">
                  <c:v>40.46172</c:v>
                </c:pt>
                <c:pt idx="479">
                  <c:v>40.337530000000001</c:v>
                </c:pt>
                <c:pt idx="480">
                  <c:v>40.210709999999999</c:v>
                </c:pt>
                <c:pt idx="481">
                  <c:v>40.08616</c:v>
                </c:pt>
                <c:pt idx="482">
                  <c:v>39.96134</c:v>
                </c:pt>
                <c:pt idx="483">
                  <c:v>39.849330000000002</c:v>
                </c:pt>
                <c:pt idx="484">
                  <c:v>39.709530000000001</c:v>
                </c:pt>
                <c:pt idx="485">
                  <c:v>39.585079999999998</c:v>
                </c:pt>
                <c:pt idx="486">
                  <c:v>39.460459999999998</c:v>
                </c:pt>
                <c:pt idx="487">
                  <c:v>39.335590000000003</c:v>
                </c:pt>
                <c:pt idx="488">
                  <c:v>39.208939999999998</c:v>
                </c:pt>
                <c:pt idx="489">
                  <c:v>39.084510000000002</c:v>
                </c:pt>
                <c:pt idx="490">
                  <c:v>38.95937</c:v>
                </c:pt>
                <c:pt idx="491">
                  <c:v>38.834690000000002</c:v>
                </c:pt>
                <c:pt idx="492">
                  <c:v>38.708170000000003</c:v>
                </c:pt>
                <c:pt idx="493">
                  <c:v>38.583820000000003</c:v>
                </c:pt>
                <c:pt idx="494">
                  <c:v>38.45928</c:v>
                </c:pt>
                <c:pt idx="495">
                  <c:v>38.333309999999997</c:v>
                </c:pt>
                <c:pt idx="496">
                  <c:v>38.217869999999998</c:v>
                </c:pt>
                <c:pt idx="497">
                  <c:v>38.083100000000002</c:v>
                </c:pt>
                <c:pt idx="498">
                  <c:v>37.958640000000003</c:v>
                </c:pt>
                <c:pt idx="499">
                  <c:v>37.832090000000001</c:v>
                </c:pt>
                <c:pt idx="500">
                  <c:v>37.70646</c:v>
                </c:pt>
                <c:pt idx="501">
                  <c:v>37.583039999999997</c:v>
                </c:pt>
                <c:pt idx="502">
                  <c:v>37.457549999999998</c:v>
                </c:pt>
                <c:pt idx="503">
                  <c:v>37.332299999999996</c:v>
                </c:pt>
                <c:pt idx="504">
                  <c:v>37.206710000000001</c:v>
                </c:pt>
                <c:pt idx="505">
                  <c:v>37.081850000000003</c:v>
                </c:pt>
                <c:pt idx="506">
                  <c:v>36.956090000000003</c:v>
                </c:pt>
                <c:pt idx="507">
                  <c:v>36.833179999999999</c:v>
                </c:pt>
                <c:pt idx="508">
                  <c:v>36.705669999999998</c:v>
                </c:pt>
                <c:pt idx="509">
                  <c:v>36.580919999999999</c:v>
                </c:pt>
                <c:pt idx="510">
                  <c:v>36.454569999999997</c:v>
                </c:pt>
                <c:pt idx="511">
                  <c:v>36.332230000000003</c:v>
                </c:pt>
                <c:pt idx="512">
                  <c:v>36.205249999999999</c:v>
                </c:pt>
                <c:pt idx="513">
                  <c:v>36.080840000000002</c:v>
                </c:pt>
                <c:pt idx="514">
                  <c:v>35.953339999999997</c:v>
                </c:pt>
                <c:pt idx="515">
                  <c:v>35.829340000000002</c:v>
                </c:pt>
                <c:pt idx="516">
                  <c:v>35.704189999999997</c:v>
                </c:pt>
                <c:pt idx="517">
                  <c:v>35.580269999999999</c:v>
                </c:pt>
                <c:pt idx="518">
                  <c:v>35.454900000000002</c:v>
                </c:pt>
                <c:pt idx="519">
                  <c:v>35.328569999999999</c:v>
                </c:pt>
                <c:pt idx="520">
                  <c:v>35.203940000000003</c:v>
                </c:pt>
                <c:pt idx="521">
                  <c:v>35.078470000000003</c:v>
                </c:pt>
                <c:pt idx="522">
                  <c:v>34.966610000000003</c:v>
                </c:pt>
                <c:pt idx="523">
                  <c:v>34.827150000000003</c:v>
                </c:pt>
                <c:pt idx="524">
                  <c:v>34.702750000000002</c:v>
                </c:pt>
                <c:pt idx="525">
                  <c:v>34.577370000000002</c:v>
                </c:pt>
                <c:pt idx="526">
                  <c:v>34.452840000000002</c:v>
                </c:pt>
                <c:pt idx="527">
                  <c:v>34.326129999999999</c:v>
                </c:pt>
                <c:pt idx="528">
                  <c:v>34.201529999999998</c:v>
                </c:pt>
                <c:pt idx="529">
                  <c:v>34.076909999999998</c:v>
                </c:pt>
                <c:pt idx="530">
                  <c:v>33.951639999999998</c:v>
                </c:pt>
                <c:pt idx="531">
                  <c:v>33.828600000000002</c:v>
                </c:pt>
                <c:pt idx="532">
                  <c:v>33.701540000000001</c:v>
                </c:pt>
                <c:pt idx="533">
                  <c:v>33.57593</c:v>
                </c:pt>
                <c:pt idx="534">
                  <c:v>33.450740000000003</c:v>
                </c:pt>
                <c:pt idx="535">
                  <c:v>33.327359999999999</c:v>
                </c:pt>
                <c:pt idx="536">
                  <c:v>33.200490000000002</c:v>
                </c:pt>
                <c:pt idx="537">
                  <c:v>33.075380000000003</c:v>
                </c:pt>
                <c:pt idx="538">
                  <c:v>32.949860000000001</c:v>
                </c:pt>
                <c:pt idx="539">
                  <c:v>32.824739999999998</c:v>
                </c:pt>
                <c:pt idx="540">
                  <c:v>32.699330000000003</c:v>
                </c:pt>
                <c:pt idx="541">
                  <c:v>32.575369999999999</c:v>
                </c:pt>
                <c:pt idx="542">
                  <c:v>32.449620000000003</c:v>
                </c:pt>
                <c:pt idx="543">
                  <c:v>32.323830000000001</c:v>
                </c:pt>
                <c:pt idx="544">
                  <c:v>32.198729999999998</c:v>
                </c:pt>
                <c:pt idx="545">
                  <c:v>32.073639999999997</c:v>
                </c:pt>
                <c:pt idx="546">
                  <c:v>31.96058</c:v>
                </c:pt>
                <c:pt idx="547">
                  <c:v>31.822880000000001</c:v>
                </c:pt>
                <c:pt idx="548">
                  <c:v>31.698180000000001</c:v>
                </c:pt>
                <c:pt idx="549">
                  <c:v>31.572109999999999</c:v>
                </c:pt>
                <c:pt idx="550">
                  <c:v>31.44905</c:v>
                </c:pt>
                <c:pt idx="551">
                  <c:v>31.32263</c:v>
                </c:pt>
                <c:pt idx="552">
                  <c:v>31.197649999999999</c:v>
                </c:pt>
                <c:pt idx="553">
                  <c:v>31.07133</c:v>
                </c:pt>
                <c:pt idx="554">
                  <c:v>30.95946</c:v>
                </c:pt>
                <c:pt idx="555">
                  <c:v>30.821549999999998</c:v>
                </c:pt>
                <c:pt idx="556">
                  <c:v>30.696529999999999</c:v>
                </c:pt>
                <c:pt idx="557">
                  <c:v>30.570889999999999</c:v>
                </c:pt>
                <c:pt idx="558">
                  <c:v>30.445810000000002</c:v>
                </c:pt>
                <c:pt idx="559">
                  <c:v>30.32066</c:v>
                </c:pt>
                <c:pt idx="560">
                  <c:v>30.195319999999999</c:v>
                </c:pt>
                <c:pt idx="561">
                  <c:v>30.069980000000001</c:v>
                </c:pt>
                <c:pt idx="562">
                  <c:v>29.94537</c:v>
                </c:pt>
                <c:pt idx="563">
                  <c:v>29.820080000000001</c:v>
                </c:pt>
                <c:pt idx="564">
                  <c:v>29.694959999999998</c:v>
                </c:pt>
                <c:pt idx="565">
                  <c:v>29.569430000000001</c:v>
                </c:pt>
                <c:pt idx="566">
                  <c:v>29.444430000000001</c:v>
                </c:pt>
                <c:pt idx="567">
                  <c:v>29.319220000000001</c:v>
                </c:pt>
                <c:pt idx="568">
                  <c:v>29.193650000000002</c:v>
                </c:pt>
                <c:pt idx="569">
                  <c:v>29.06758</c:v>
                </c:pt>
                <c:pt idx="570">
                  <c:v>28.943200000000001</c:v>
                </c:pt>
                <c:pt idx="571">
                  <c:v>28.818549999999998</c:v>
                </c:pt>
                <c:pt idx="572">
                  <c:v>28.693020000000001</c:v>
                </c:pt>
                <c:pt idx="573">
                  <c:v>28.5672</c:v>
                </c:pt>
                <c:pt idx="574">
                  <c:v>28.44265</c:v>
                </c:pt>
                <c:pt idx="575">
                  <c:v>28.317799999999998</c:v>
                </c:pt>
                <c:pt idx="576">
                  <c:v>28.192620000000002</c:v>
                </c:pt>
                <c:pt idx="577">
                  <c:v>28.07076</c:v>
                </c:pt>
                <c:pt idx="578">
                  <c:v>27.942250000000001</c:v>
                </c:pt>
                <c:pt idx="579">
                  <c:v>27.816739999999999</c:v>
                </c:pt>
                <c:pt idx="580">
                  <c:v>27.691140000000001</c:v>
                </c:pt>
                <c:pt idx="581">
                  <c:v>27.578520000000001</c:v>
                </c:pt>
                <c:pt idx="582">
                  <c:v>27.440079999999998</c:v>
                </c:pt>
                <c:pt idx="583">
                  <c:v>27.31579</c:v>
                </c:pt>
                <c:pt idx="584">
                  <c:v>27.1906</c:v>
                </c:pt>
                <c:pt idx="585">
                  <c:v>27.066089999999999</c:v>
                </c:pt>
                <c:pt idx="586">
                  <c:v>26.93966</c:v>
                </c:pt>
                <c:pt idx="587">
                  <c:v>26.815010000000001</c:v>
                </c:pt>
                <c:pt idx="588">
                  <c:v>26.690090000000001</c:v>
                </c:pt>
                <c:pt idx="589">
                  <c:v>26.564789999999999</c:v>
                </c:pt>
                <c:pt idx="590">
                  <c:v>26.443719999999999</c:v>
                </c:pt>
                <c:pt idx="591">
                  <c:v>26.315290000000001</c:v>
                </c:pt>
                <c:pt idx="592">
                  <c:v>26.189360000000001</c:v>
                </c:pt>
                <c:pt idx="593">
                  <c:v>26.063120000000001</c:v>
                </c:pt>
                <c:pt idx="594">
                  <c:v>25.950089999999999</c:v>
                </c:pt>
                <c:pt idx="595">
                  <c:v>25.813659999999999</c:v>
                </c:pt>
                <c:pt idx="596">
                  <c:v>25.68929</c:v>
                </c:pt>
                <c:pt idx="597">
                  <c:v>25.563099999999999</c:v>
                </c:pt>
                <c:pt idx="598">
                  <c:v>25.438230000000001</c:v>
                </c:pt>
                <c:pt idx="599">
                  <c:v>25.312999999999999</c:v>
                </c:pt>
                <c:pt idx="600">
                  <c:v>25.187930000000001</c:v>
                </c:pt>
                <c:pt idx="601">
                  <c:v>25.061109999999999</c:v>
                </c:pt>
                <c:pt idx="602">
                  <c:v>24.937390000000001</c:v>
                </c:pt>
                <c:pt idx="603">
                  <c:v>24.812709999999999</c:v>
                </c:pt>
                <c:pt idx="604">
                  <c:v>24.687390000000001</c:v>
                </c:pt>
                <c:pt idx="605">
                  <c:v>24.56672</c:v>
                </c:pt>
                <c:pt idx="606">
                  <c:v>24.436399999999999</c:v>
                </c:pt>
                <c:pt idx="607">
                  <c:v>24.311979999999998</c:v>
                </c:pt>
                <c:pt idx="608">
                  <c:v>24.186029999999999</c:v>
                </c:pt>
                <c:pt idx="609">
                  <c:v>24.069320000000001</c:v>
                </c:pt>
                <c:pt idx="610">
                  <c:v>23.93562</c:v>
                </c:pt>
                <c:pt idx="611">
                  <c:v>23.811910000000001</c:v>
                </c:pt>
                <c:pt idx="612">
                  <c:v>23.684360000000002</c:v>
                </c:pt>
                <c:pt idx="613">
                  <c:v>23.559360000000002</c:v>
                </c:pt>
                <c:pt idx="614">
                  <c:v>23.435079999999999</c:v>
                </c:pt>
                <c:pt idx="615">
                  <c:v>23.309950000000001</c:v>
                </c:pt>
                <c:pt idx="616">
                  <c:v>23.187270000000002</c:v>
                </c:pt>
                <c:pt idx="617">
                  <c:v>23.059419999999999</c:v>
                </c:pt>
                <c:pt idx="618">
                  <c:v>22.933949999999999</c:v>
                </c:pt>
                <c:pt idx="619">
                  <c:v>22.8093</c:v>
                </c:pt>
                <c:pt idx="620">
                  <c:v>22.696249999999999</c:v>
                </c:pt>
                <c:pt idx="621">
                  <c:v>22.557480000000002</c:v>
                </c:pt>
                <c:pt idx="622">
                  <c:v>22.43338</c:v>
                </c:pt>
                <c:pt idx="623">
                  <c:v>22.309049999999999</c:v>
                </c:pt>
                <c:pt idx="624">
                  <c:v>22.183350000000001</c:v>
                </c:pt>
                <c:pt idx="625">
                  <c:v>22.056460000000001</c:v>
                </c:pt>
                <c:pt idx="626">
                  <c:v>21.933029999999999</c:v>
                </c:pt>
                <c:pt idx="627">
                  <c:v>21.80697</c:v>
                </c:pt>
                <c:pt idx="628">
                  <c:v>21.682289999999998</c:v>
                </c:pt>
                <c:pt idx="629">
                  <c:v>21.56155</c:v>
                </c:pt>
                <c:pt idx="630">
                  <c:v>21.431789999999999</c:v>
                </c:pt>
                <c:pt idx="631">
                  <c:v>21.306709999999999</c:v>
                </c:pt>
                <c:pt idx="632">
                  <c:v>21.180430000000001</c:v>
                </c:pt>
                <c:pt idx="633">
                  <c:v>21.057870000000001</c:v>
                </c:pt>
                <c:pt idx="634">
                  <c:v>20.930900000000001</c:v>
                </c:pt>
                <c:pt idx="635">
                  <c:v>20.805779999999999</c:v>
                </c:pt>
                <c:pt idx="636">
                  <c:v>20.680230000000002</c:v>
                </c:pt>
                <c:pt idx="637">
                  <c:v>20.55528</c:v>
                </c:pt>
                <c:pt idx="638">
                  <c:v>20.429939999999998</c:v>
                </c:pt>
                <c:pt idx="639">
                  <c:v>20.304680000000001</c:v>
                </c:pt>
                <c:pt idx="640">
                  <c:v>20.179849999999998</c:v>
                </c:pt>
                <c:pt idx="641">
                  <c:v>20.054079999999999</c:v>
                </c:pt>
                <c:pt idx="642">
                  <c:v>19.929400000000001</c:v>
                </c:pt>
                <c:pt idx="643">
                  <c:v>19.804030000000001</c:v>
                </c:pt>
                <c:pt idx="644">
                  <c:v>19.678940000000001</c:v>
                </c:pt>
                <c:pt idx="645">
                  <c:v>19.553509999999999</c:v>
                </c:pt>
                <c:pt idx="646">
                  <c:v>19.42869</c:v>
                </c:pt>
                <c:pt idx="647">
                  <c:v>19.303599999999999</c:v>
                </c:pt>
                <c:pt idx="648">
                  <c:v>19.185089999999999</c:v>
                </c:pt>
                <c:pt idx="649">
                  <c:v>19.05283</c:v>
                </c:pt>
                <c:pt idx="650">
                  <c:v>18.928730000000002</c:v>
                </c:pt>
                <c:pt idx="651">
                  <c:v>18.80227</c:v>
                </c:pt>
                <c:pt idx="652">
                  <c:v>18.67708</c:v>
                </c:pt>
                <c:pt idx="653">
                  <c:v>18.552330000000001</c:v>
                </c:pt>
                <c:pt idx="654">
                  <c:v>18.427769999999999</c:v>
                </c:pt>
                <c:pt idx="655">
                  <c:v>18.300899999999999</c:v>
                </c:pt>
                <c:pt idx="656">
                  <c:v>18.176290000000002</c:v>
                </c:pt>
                <c:pt idx="657">
                  <c:v>18.05151</c:v>
                </c:pt>
                <c:pt idx="658">
                  <c:v>17.926600000000001</c:v>
                </c:pt>
                <c:pt idx="659">
                  <c:v>17.800419999999999</c:v>
                </c:pt>
                <c:pt idx="660">
                  <c:v>17.675439999999998</c:v>
                </c:pt>
                <c:pt idx="661">
                  <c:v>17.55096</c:v>
                </c:pt>
                <c:pt idx="662">
                  <c:v>17.425319999999999</c:v>
                </c:pt>
                <c:pt idx="663">
                  <c:v>17.312619999999999</c:v>
                </c:pt>
                <c:pt idx="664">
                  <c:v>17.174579999999999</c:v>
                </c:pt>
                <c:pt idx="665">
                  <c:v>17.049869999999999</c:v>
                </c:pt>
                <c:pt idx="666">
                  <c:v>16.925550000000001</c:v>
                </c:pt>
                <c:pt idx="667">
                  <c:v>16.799240000000001</c:v>
                </c:pt>
                <c:pt idx="668">
                  <c:v>16.673300000000001</c:v>
                </c:pt>
                <c:pt idx="669">
                  <c:v>16.54898</c:v>
                </c:pt>
                <c:pt idx="670">
                  <c:v>16.425000000000001</c:v>
                </c:pt>
                <c:pt idx="671">
                  <c:v>16.298929999999999</c:v>
                </c:pt>
                <c:pt idx="672">
                  <c:v>16.17437</c:v>
                </c:pt>
                <c:pt idx="673">
                  <c:v>16.047930000000001</c:v>
                </c:pt>
                <c:pt idx="674">
                  <c:v>15.92412</c:v>
                </c:pt>
                <c:pt idx="675">
                  <c:v>15.798209999999999</c:v>
                </c:pt>
                <c:pt idx="676">
                  <c:v>15.680479999999999</c:v>
                </c:pt>
                <c:pt idx="677">
                  <c:v>15.547689999999999</c:v>
                </c:pt>
                <c:pt idx="678">
                  <c:v>15.422549999999999</c:v>
                </c:pt>
                <c:pt idx="679">
                  <c:v>15.297000000000001</c:v>
                </c:pt>
                <c:pt idx="680">
                  <c:v>15.17146</c:v>
                </c:pt>
                <c:pt idx="681">
                  <c:v>15.04678</c:v>
                </c:pt>
                <c:pt idx="682">
                  <c:v>14.92163</c:v>
                </c:pt>
                <c:pt idx="683">
                  <c:v>14.79589</c:v>
                </c:pt>
                <c:pt idx="684">
                  <c:v>14.671139999999999</c:v>
                </c:pt>
                <c:pt idx="685">
                  <c:v>14.547000000000001</c:v>
                </c:pt>
                <c:pt idx="686">
                  <c:v>14.420500000000001</c:v>
                </c:pt>
                <c:pt idx="687">
                  <c:v>14.30213</c:v>
                </c:pt>
                <c:pt idx="688">
                  <c:v>14.170360000000001</c:v>
                </c:pt>
                <c:pt idx="689">
                  <c:v>14.045030000000001</c:v>
                </c:pt>
                <c:pt idx="690">
                  <c:v>13.918570000000001</c:v>
                </c:pt>
                <c:pt idx="691">
                  <c:v>13.794600000000001</c:v>
                </c:pt>
                <c:pt idx="692">
                  <c:v>13.669650000000001</c:v>
                </c:pt>
                <c:pt idx="693">
                  <c:v>13.544750000000001</c:v>
                </c:pt>
                <c:pt idx="694">
                  <c:v>13.41891</c:v>
                </c:pt>
                <c:pt idx="695">
                  <c:v>13.298489999999999</c:v>
                </c:pt>
                <c:pt idx="696">
                  <c:v>13.16872</c:v>
                </c:pt>
                <c:pt idx="697">
                  <c:v>13.04373</c:v>
                </c:pt>
                <c:pt idx="698">
                  <c:v>12.917630000000001</c:v>
                </c:pt>
                <c:pt idx="699">
                  <c:v>12.793799999999999</c:v>
                </c:pt>
                <c:pt idx="700">
                  <c:v>12.667960000000001</c:v>
                </c:pt>
                <c:pt idx="701">
                  <c:v>12.542770000000001</c:v>
                </c:pt>
                <c:pt idx="702">
                  <c:v>12.416460000000001</c:v>
                </c:pt>
                <c:pt idx="703">
                  <c:v>12.291840000000001</c:v>
                </c:pt>
                <c:pt idx="704">
                  <c:v>12.167</c:v>
                </c:pt>
                <c:pt idx="705">
                  <c:v>12.04204</c:v>
                </c:pt>
                <c:pt idx="706">
                  <c:v>11.919549999999999</c:v>
                </c:pt>
                <c:pt idx="707">
                  <c:v>11.79158</c:v>
                </c:pt>
                <c:pt idx="708">
                  <c:v>11.666510000000001</c:v>
                </c:pt>
                <c:pt idx="709">
                  <c:v>11.54092</c:v>
                </c:pt>
                <c:pt idx="710">
                  <c:v>11.42315</c:v>
                </c:pt>
                <c:pt idx="711">
                  <c:v>11.28997</c:v>
                </c:pt>
                <c:pt idx="712">
                  <c:v>11.165380000000001</c:v>
                </c:pt>
                <c:pt idx="713">
                  <c:v>11.040710000000001</c:v>
                </c:pt>
                <c:pt idx="714">
                  <c:v>10.915240000000001</c:v>
                </c:pt>
                <c:pt idx="715">
                  <c:v>10.78923</c:v>
                </c:pt>
                <c:pt idx="716">
                  <c:v>10.664910000000001</c:v>
                </c:pt>
                <c:pt idx="717">
                  <c:v>10.54013</c:v>
                </c:pt>
                <c:pt idx="718">
                  <c:v>10.415290000000001</c:v>
                </c:pt>
                <c:pt idx="719">
                  <c:v>10.29069</c:v>
                </c:pt>
                <c:pt idx="720">
                  <c:v>10.16391</c:v>
                </c:pt>
                <c:pt idx="721">
                  <c:v>10.03952</c:v>
                </c:pt>
                <c:pt idx="722">
                  <c:v>9.9133499999999994</c:v>
                </c:pt>
                <c:pt idx="723">
                  <c:v>9.7960399999999996</c:v>
                </c:pt>
                <c:pt idx="724">
                  <c:v>9.6631900000000002</c:v>
                </c:pt>
                <c:pt idx="725">
                  <c:v>9.5382499999999997</c:v>
                </c:pt>
                <c:pt idx="726">
                  <c:v>9.4126799999999999</c:v>
                </c:pt>
                <c:pt idx="727">
                  <c:v>9.2879500000000004</c:v>
                </c:pt>
                <c:pt idx="728">
                  <c:v>9.1626899999999996</c:v>
                </c:pt>
                <c:pt idx="729">
                  <c:v>9.0387400000000007</c:v>
                </c:pt>
                <c:pt idx="730">
                  <c:v>8.9108699999999992</c:v>
                </c:pt>
                <c:pt idx="731">
                  <c:v>8.7864699999999996</c:v>
                </c:pt>
                <c:pt idx="732">
                  <c:v>8.6618300000000001</c:v>
                </c:pt>
                <c:pt idx="733">
                  <c:v>8.53749</c:v>
                </c:pt>
                <c:pt idx="734">
                  <c:v>8.4100199999999994</c:v>
                </c:pt>
                <c:pt idx="735">
                  <c:v>8.2864000000000004</c:v>
                </c:pt>
                <c:pt idx="736">
                  <c:v>8.1611600000000006</c:v>
                </c:pt>
                <c:pt idx="737">
                  <c:v>8.0363199999999999</c:v>
                </c:pt>
                <c:pt idx="738">
                  <c:v>7.9170699999999998</c:v>
                </c:pt>
                <c:pt idx="739">
                  <c:v>7.7853000000000003</c:v>
                </c:pt>
                <c:pt idx="740">
                  <c:v>7.66031</c:v>
                </c:pt>
                <c:pt idx="741">
                  <c:v>7.5338799999999999</c:v>
                </c:pt>
                <c:pt idx="742">
                  <c:v>7.4099000000000004</c:v>
                </c:pt>
                <c:pt idx="743">
                  <c:v>7.2846200000000003</c:v>
                </c:pt>
                <c:pt idx="744">
                  <c:v>7.16052</c:v>
                </c:pt>
                <c:pt idx="745">
                  <c:v>7.0327700000000002</c:v>
                </c:pt>
                <c:pt idx="746">
                  <c:v>6.9089499999999999</c:v>
                </c:pt>
                <c:pt idx="747">
                  <c:v>6.7831400000000004</c:v>
                </c:pt>
                <c:pt idx="748">
                  <c:v>6.6600700000000002</c:v>
                </c:pt>
                <c:pt idx="749">
                  <c:v>6.5397600000000002</c:v>
                </c:pt>
                <c:pt idx="750">
                  <c:v>6.4075699999999998</c:v>
                </c:pt>
                <c:pt idx="751">
                  <c:v>6.2830300000000001</c:v>
                </c:pt>
                <c:pt idx="752">
                  <c:v>6.1583899999999998</c:v>
                </c:pt>
                <c:pt idx="753">
                  <c:v>6.0327599999999997</c:v>
                </c:pt>
                <c:pt idx="754">
                  <c:v>5.9060899999999998</c:v>
                </c:pt>
                <c:pt idx="755">
                  <c:v>5.7822500000000003</c:v>
                </c:pt>
                <c:pt idx="756">
                  <c:v>5.6579199999999998</c:v>
                </c:pt>
                <c:pt idx="757">
                  <c:v>5.5321199999999999</c:v>
                </c:pt>
                <c:pt idx="758">
                  <c:v>5.4052899999999999</c:v>
                </c:pt>
                <c:pt idx="759">
                  <c:v>5.2815500000000002</c:v>
                </c:pt>
                <c:pt idx="760">
                  <c:v>5.1559699999999999</c:v>
                </c:pt>
                <c:pt idx="761">
                  <c:v>5.1559600000000003</c:v>
                </c:pt>
                <c:pt idx="762">
                  <c:v>5.0449299999999999</c:v>
                </c:pt>
                <c:pt idx="763">
                  <c:v>4.9340599999999997</c:v>
                </c:pt>
                <c:pt idx="764">
                  <c:v>4.8201700000000001</c:v>
                </c:pt>
                <c:pt idx="765">
                  <c:v>4.6946899999999996</c:v>
                </c:pt>
                <c:pt idx="766">
                  <c:v>4.5709900000000001</c:v>
                </c:pt>
                <c:pt idx="767">
                  <c:v>4.4436</c:v>
                </c:pt>
                <c:pt idx="768">
                  <c:v>4.3196099999999999</c:v>
                </c:pt>
                <c:pt idx="769">
                  <c:v>4.1941499999999996</c:v>
                </c:pt>
                <c:pt idx="770">
                  <c:v>4.0690900000000001</c:v>
                </c:pt>
                <c:pt idx="771">
                  <c:v>3.9426899999999998</c:v>
                </c:pt>
                <c:pt idx="772">
                  <c:v>3.8186100000000001</c:v>
                </c:pt>
                <c:pt idx="773">
                  <c:v>3.6934999999999998</c:v>
                </c:pt>
                <c:pt idx="774">
                  <c:v>3.56806</c:v>
                </c:pt>
                <c:pt idx="775">
                  <c:v>3.4500999999999999</c:v>
                </c:pt>
                <c:pt idx="776">
                  <c:v>3.3173499999999998</c:v>
                </c:pt>
                <c:pt idx="777">
                  <c:v>3.1930000000000001</c:v>
                </c:pt>
                <c:pt idx="778">
                  <c:v>3.0671400000000002</c:v>
                </c:pt>
                <c:pt idx="779">
                  <c:v>2.94259</c:v>
                </c:pt>
                <c:pt idx="780">
                  <c:v>2.8161999999999998</c:v>
                </c:pt>
                <c:pt idx="781">
                  <c:v>2.69279</c:v>
                </c:pt>
                <c:pt idx="782">
                  <c:v>2.5667300000000002</c:v>
                </c:pt>
                <c:pt idx="783">
                  <c:v>2.44164</c:v>
                </c:pt>
                <c:pt idx="784">
                  <c:v>2.3152300000000001</c:v>
                </c:pt>
                <c:pt idx="785">
                  <c:v>2.1921400000000002</c:v>
                </c:pt>
                <c:pt idx="786">
                  <c:v>2.0658500000000002</c:v>
                </c:pt>
                <c:pt idx="787">
                  <c:v>1.94062</c:v>
                </c:pt>
                <c:pt idx="788">
                  <c:v>1.82426</c:v>
                </c:pt>
                <c:pt idx="789">
                  <c:v>1.6904300000000001</c:v>
                </c:pt>
                <c:pt idx="790">
                  <c:v>1.5666500000000001</c:v>
                </c:pt>
                <c:pt idx="791">
                  <c:v>1.43855</c:v>
                </c:pt>
                <c:pt idx="792">
                  <c:v>1.3146100000000001</c:v>
                </c:pt>
                <c:pt idx="793">
                  <c:v>1.18974</c:v>
                </c:pt>
                <c:pt idx="794">
                  <c:v>1.06474</c:v>
                </c:pt>
                <c:pt idx="795">
                  <c:v>0.93906999999999996</c:v>
                </c:pt>
                <c:pt idx="796">
                  <c:v>0.81408999999999998</c:v>
                </c:pt>
                <c:pt idx="797">
                  <c:v>0.68881999999999999</c:v>
                </c:pt>
                <c:pt idx="798">
                  <c:v>0.56335000000000002</c:v>
                </c:pt>
                <c:pt idx="799">
                  <c:v>0.44341999999999998</c:v>
                </c:pt>
                <c:pt idx="800">
                  <c:v>0.31325999999999998</c:v>
                </c:pt>
                <c:pt idx="801">
                  <c:v>0.18712000000000001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78D-8148-9A85-0A95F5774C06}"/>
            </c:ext>
          </c:extLst>
        </c:ser>
        <c:ser>
          <c:idx val="6"/>
          <c:order val="5"/>
          <c:tx>
            <c:v>600°C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'600 Indents'!$U$37:$U$846</c:f>
              <c:numCache>
                <c:formatCode>General</c:formatCode>
                <c:ptCount val="810"/>
                <c:pt idx="0">
                  <c:v>0.46629300000000001</c:v>
                </c:pt>
                <c:pt idx="1">
                  <c:v>29.079429000000001</c:v>
                </c:pt>
                <c:pt idx="2">
                  <c:v>59.353741999999997</c:v>
                </c:pt>
                <c:pt idx="3">
                  <c:v>86.998034000000004</c:v>
                </c:pt>
                <c:pt idx="4">
                  <c:v>106.84591500000001</c:v>
                </c:pt>
                <c:pt idx="5">
                  <c:v>123.807564</c:v>
                </c:pt>
                <c:pt idx="6">
                  <c:v>138.46822299999999</c:v>
                </c:pt>
                <c:pt idx="7">
                  <c:v>152.779978</c:v>
                </c:pt>
                <c:pt idx="8">
                  <c:v>165.67097200000001</c:v>
                </c:pt>
                <c:pt idx="9">
                  <c:v>180.034907</c:v>
                </c:pt>
                <c:pt idx="10">
                  <c:v>192.545188</c:v>
                </c:pt>
                <c:pt idx="11">
                  <c:v>204.820153</c:v>
                </c:pt>
                <c:pt idx="12">
                  <c:v>215.97283999999999</c:v>
                </c:pt>
                <c:pt idx="13">
                  <c:v>227.68118200000001</c:v>
                </c:pt>
                <c:pt idx="14">
                  <c:v>238.41714400000001</c:v>
                </c:pt>
                <c:pt idx="15">
                  <c:v>248.97726900000001</c:v>
                </c:pt>
                <c:pt idx="16">
                  <c:v>260.58100400000001</c:v>
                </c:pt>
                <c:pt idx="17">
                  <c:v>272.081771</c:v>
                </c:pt>
                <c:pt idx="18">
                  <c:v>282.52401800000001</c:v>
                </c:pt>
                <c:pt idx="19">
                  <c:v>291.80599899999999</c:v>
                </c:pt>
                <c:pt idx="20">
                  <c:v>302.16865000000001</c:v>
                </c:pt>
                <c:pt idx="21">
                  <c:v>311.92480399999999</c:v>
                </c:pt>
                <c:pt idx="22">
                  <c:v>323.48575</c:v>
                </c:pt>
                <c:pt idx="23">
                  <c:v>334.46473099999997</c:v>
                </c:pt>
                <c:pt idx="24">
                  <c:v>343.08344799999998</c:v>
                </c:pt>
                <c:pt idx="25">
                  <c:v>353.59546</c:v>
                </c:pt>
                <c:pt idx="26">
                  <c:v>363.19459799999998</c:v>
                </c:pt>
                <c:pt idx="27">
                  <c:v>374.15164499999997</c:v>
                </c:pt>
                <c:pt idx="28">
                  <c:v>385.19851999999997</c:v>
                </c:pt>
                <c:pt idx="29">
                  <c:v>395.64915500000001</c:v>
                </c:pt>
                <c:pt idx="30">
                  <c:v>405.84255300000001</c:v>
                </c:pt>
                <c:pt idx="31">
                  <c:v>415.31431099999998</c:v>
                </c:pt>
                <c:pt idx="32">
                  <c:v>424.709699</c:v>
                </c:pt>
                <c:pt idx="33">
                  <c:v>434.11476499999998</c:v>
                </c:pt>
                <c:pt idx="34">
                  <c:v>443.92455999999999</c:v>
                </c:pt>
                <c:pt idx="35">
                  <c:v>453.319118</c:v>
                </c:pt>
                <c:pt idx="36">
                  <c:v>461.85678300000001</c:v>
                </c:pt>
                <c:pt idx="37">
                  <c:v>472.42062900000002</c:v>
                </c:pt>
                <c:pt idx="38">
                  <c:v>481.40911899999998</c:v>
                </c:pt>
                <c:pt idx="39">
                  <c:v>520.486491</c:v>
                </c:pt>
                <c:pt idx="40">
                  <c:v>537.55584399999998</c:v>
                </c:pt>
                <c:pt idx="41">
                  <c:v>550.98067500000002</c:v>
                </c:pt>
                <c:pt idx="42">
                  <c:v>562.80952000000002</c:v>
                </c:pt>
                <c:pt idx="43">
                  <c:v>571.67358200000001</c:v>
                </c:pt>
                <c:pt idx="44">
                  <c:v>580.21255099999996</c:v>
                </c:pt>
                <c:pt idx="45">
                  <c:v>590.93835200000001</c:v>
                </c:pt>
                <c:pt idx="46">
                  <c:v>599.58706500000005</c:v>
                </c:pt>
                <c:pt idx="47">
                  <c:v>609.87922400000002</c:v>
                </c:pt>
                <c:pt idx="48">
                  <c:v>619.27463599999999</c:v>
                </c:pt>
                <c:pt idx="49">
                  <c:v>627.52721499999996</c:v>
                </c:pt>
                <c:pt idx="50">
                  <c:v>636.48700899999994</c:v>
                </c:pt>
                <c:pt idx="51">
                  <c:v>645.41900199999998</c:v>
                </c:pt>
                <c:pt idx="52">
                  <c:v>654.40244299999995</c:v>
                </c:pt>
                <c:pt idx="53">
                  <c:v>664.21018500000002</c:v>
                </c:pt>
                <c:pt idx="54">
                  <c:v>672.75318400000003</c:v>
                </c:pt>
                <c:pt idx="55">
                  <c:v>681.35671200000002</c:v>
                </c:pt>
                <c:pt idx="56">
                  <c:v>690.42861700000003</c:v>
                </c:pt>
                <c:pt idx="57">
                  <c:v>704.72717799999998</c:v>
                </c:pt>
                <c:pt idx="58">
                  <c:v>722.480412</c:v>
                </c:pt>
                <c:pt idx="59">
                  <c:v>733.92639499999996</c:v>
                </c:pt>
                <c:pt idx="60">
                  <c:v>743.49720600000001</c:v>
                </c:pt>
                <c:pt idx="61">
                  <c:v>753.92713200000003</c:v>
                </c:pt>
                <c:pt idx="62">
                  <c:v>761.418091</c:v>
                </c:pt>
                <c:pt idx="63">
                  <c:v>769.67988400000002</c:v>
                </c:pt>
                <c:pt idx="64">
                  <c:v>776.60313699999995</c:v>
                </c:pt>
                <c:pt idx="65">
                  <c:v>785.93187599999999</c:v>
                </c:pt>
                <c:pt idx="66">
                  <c:v>795.007563</c:v>
                </c:pt>
                <c:pt idx="67">
                  <c:v>804.73684800000001</c:v>
                </c:pt>
                <c:pt idx="68">
                  <c:v>814.50340000000006</c:v>
                </c:pt>
                <c:pt idx="69">
                  <c:v>823.75013100000001</c:v>
                </c:pt>
                <c:pt idx="70">
                  <c:v>837.71636899999999</c:v>
                </c:pt>
                <c:pt idx="71">
                  <c:v>846.54242499999998</c:v>
                </c:pt>
                <c:pt idx="72">
                  <c:v>854.68918799999994</c:v>
                </c:pt>
                <c:pt idx="73">
                  <c:v>863.22775100000001</c:v>
                </c:pt>
                <c:pt idx="74">
                  <c:v>882.46239300000002</c:v>
                </c:pt>
                <c:pt idx="75">
                  <c:v>903.13229799999999</c:v>
                </c:pt>
                <c:pt idx="76">
                  <c:v>911.693218</c:v>
                </c:pt>
                <c:pt idx="77">
                  <c:v>920.59815500000002</c:v>
                </c:pt>
                <c:pt idx="78">
                  <c:v>928.720147</c:v>
                </c:pt>
                <c:pt idx="79">
                  <c:v>937.86088600000005</c:v>
                </c:pt>
                <c:pt idx="80">
                  <c:v>945.07044699999994</c:v>
                </c:pt>
                <c:pt idx="81">
                  <c:v>952.88556400000004</c:v>
                </c:pt>
                <c:pt idx="82">
                  <c:v>960.70663500000001</c:v>
                </c:pt>
                <c:pt idx="83">
                  <c:v>970.42069800000002</c:v>
                </c:pt>
                <c:pt idx="84">
                  <c:v>979.47583499999996</c:v>
                </c:pt>
                <c:pt idx="85">
                  <c:v>990.87769700000001</c:v>
                </c:pt>
                <c:pt idx="86">
                  <c:v>998.60583599999995</c:v>
                </c:pt>
                <c:pt idx="87">
                  <c:v>1006.125956</c:v>
                </c:pt>
                <c:pt idx="88">
                  <c:v>1013.665824</c:v>
                </c:pt>
                <c:pt idx="89">
                  <c:v>1020.940437</c:v>
                </c:pt>
                <c:pt idx="90">
                  <c:v>1029.1605500000001</c:v>
                </c:pt>
                <c:pt idx="91">
                  <c:v>1035.1511390000001</c:v>
                </c:pt>
                <c:pt idx="92">
                  <c:v>1040.5819839999999</c:v>
                </c:pt>
                <c:pt idx="93">
                  <c:v>1046.469171</c:v>
                </c:pt>
                <c:pt idx="94">
                  <c:v>1052.0771179999999</c:v>
                </c:pt>
                <c:pt idx="95">
                  <c:v>1058.0056509999999</c:v>
                </c:pt>
                <c:pt idx="96">
                  <c:v>1064.271146</c:v>
                </c:pt>
                <c:pt idx="97">
                  <c:v>1074.969272</c:v>
                </c:pt>
                <c:pt idx="98">
                  <c:v>1082.8173850000001</c:v>
                </c:pt>
                <c:pt idx="99">
                  <c:v>1088.7840739999999</c:v>
                </c:pt>
                <c:pt idx="100">
                  <c:v>1110.073989</c:v>
                </c:pt>
                <c:pt idx="101">
                  <c:v>1120.8066650000001</c:v>
                </c:pt>
                <c:pt idx="102">
                  <c:v>1126.7496289999999</c:v>
                </c:pt>
                <c:pt idx="103">
                  <c:v>1132.795586</c:v>
                </c:pt>
                <c:pt idx="104">
                  <c:v>1137.3307589999999</c:v>
                </c:pt>
                <c:pt idx="105">
                  <c:v>1141.9600840000001</c:v>
                </c:pt>
                <c:pt idx="106">
                  <c:v>1148.021405</c:v>
                </c:pt>
                <c:pt idx="107">
                  <c:v>1153.685219</c:v>
                </c:pt>
                <c:pt idx="108">
                  <c:v>1160.3528209999999</c:v>
                </c:pt>
                <c:pt idx="109">
                  <c:v>1166.4300949999999</c:v>
                </c:pt>
                <c:pt idx="110">
                  <c:v>1171.9726250000001</c:v>
                </c:pt>
                <c:pt idx="111">
                  <c:v>1176.79216</c:v>
                </c:pt>
                <c:pt idx="112">
                  <c:v>1181.24848</c:v>
                </c:pt>
                <c:pt idx="113">
                  <c:v>1185.172951</c:v>
                </c:pt>
                <c:pt idx="114">
                  <c:v>1189.4327800000001</c:v>
                </c:pt>
                <c:pt idx="115">
                  <c:v>1194.6086009999999</c:v>
                </c:pt>
                <c:pt idx="116">
                  <c:v>1200.4287609999999</c:v>
                </c:pt>
                <c:pt idx="117">
                  <c:v>1206.893658</c:v>
                </c:pt>
                <c:pt idx="118">
                  <c:v>1212.3248570000001</c:v>
                </c:pt>
                <c:pt idx="119">
                  <c:v>1217.346906</c:v>
                </c:pt>
                <c:pt idx="120">
                  <c:v>1221.7404839999999</c:v>
                </c:pt>
                <c:pt idx="121">
                  <c:v>1225.8764060000001</c:v>
                </c:pt>
                <c:pt idx="122">
                  <c:v>1229.795597</c:v>
                </c:pt>
                <c:pt idx="123">
                  <c:v>1234.0759559999999</c:v>
                </c:pt>
                <c:pt idx="124">
                  <c:v>1237.841825</c:v>
                </c:pt>
                <c:pt idx="125">
                  <c:v>1241.934264</c:v>
                </c:pt>
                <c:pt idx="126">
                  <c:v>1246.884939</c:v>
                </c:pt>
                <c:pt idx="127">
                  <c:v>1251.477862</c:v>
                </c:pt>
                <c:pt idx="128">
                  <c:v>1256.437864</c:v>
                </c:pt>
                <c:pt idx="129">
                  <c:v>1261.1419080000001</c:v>
                </c:pt>
                <c:pt idx="130">
                  <c:v>1265.560671</c:v>
                </c:pt>
                <c:pt idx="131">
                  <c:v>1269.82888</c:v>
                </c:pt>
                <c:pt idx="132">
                  <c:v>1273.614599</c:v>
                </c:pt>
                <c:pt idx="133">
                  <c:v>1278.1153750000001</c:v>
                </c:pt>
                <c:pt idx="134">
                  <c:v>1282.6227249999999</c:v>
                </c:pt>
                <c:pt idx="135">
                  <c:v>1288.4555210000001</c:v>
                </c:pt>
                <c:pt idx="136">
                  <c:v>1292.880465</c:v>
                </c:pt>
                <c:pt idx="137">
                  <c:v>1298.1101610000001</c:v>
                </c:pt>
                <c:pt idx="138">
                  <c:v>1301.910437</c:v>
                </c:pt>
                <c:pt idx="139">
                  <c:v>1305.5374529999999</c:v>
                </c:pt>
                <c:pt idx="140">
                  <c:v>1309.5013570000001</c:v>
                </c:pt>
                <c:pt idx="141">
                  <c:v>1313.432515</c:v>
                </c:pt>
                <c:pt idx="142">
                  <c:v>1317.1324159999999</c:v>
                </c:pt>
                <c:pt idx="143">
                  <c:v>1321.053557</c:v>
                </c:pt>
                <c:pt idx="144">
                  <c:v>1325.24089</c:v>
                </c:pt>
                <c:pt idx="145">
                  <c:v>1329.878481</c:v>
                </c:pt>
                <c:pt idx="146">
                  <c:v>1356.5505290000001</c:v>
                </c:pt>
                <c:pt idx="147">
                  <c:v>1365.1572590000001</c:v>
                </c:pt>
                <c:pt idx="148">
                  <c:v>1370.1510270000001</c:v>
                </c:pt>
                <c:pt idx="149">
                  <c:v>1374.6442709999999</c:v>
                </c:pt>
                <c:pt idx="150">
                  <c:v>1379.442088</c:v>
                </c:pt>
                <c:pt idx="151">
                  <c:v>1410.5775779999999</c:v>
                </c:pt>
                <c:pt idx="152">
                  <c:v>1433.1843309999999</c:v>
                </c:pt>
                <c:pt idx="153">
                  <c:v>1438.73001</c:v>
                </c:pt>
                <c:pt idx="154">
                  <c:v>1443.354153</c:v>
                </c:pt>
                <c:pt idx="155">
                  <c:v>1448.2228439999999</c:v>
                </c:pt>
                <c:pt idx="156">
                  <c:v>1451.921435</c:v>
                </c:pt>
                <c:pt idx="157">
                  <c:v>1456.556032</c:v>
                </c:pt>
                <c:pt idx="158">
                  <c:v>1460.147571</c:v>
                </c:pt>
                <c:pt idx="159">
                  <c:v>1464.1895669999999</c:v>
                </c:pt>
                <c:pt idx="160">
                  <c:v>1467.9436940000001</c:v>
                </c:pt>
                <c:pt idx="161">
                  <c:v>1472.648508</c:v>
                </c:pt>
                <c:pt idx="162">
                  <c:v>1477.9433770000001</c:v>
                </c:pt>
                <c:pt idx="163">
                  <c:v>1490.4593749999999</c:v>
                </c:pt>
                <c:pt idx="164">
                  <c:v>1755.7657389999999</c:v>
                </c:pt>
                <c:pt idx="165">
                  <c:v>1808.798526</c:v>
                </c:pt>
                <c:pt idx="166">
                  <c:v>1813.9039929999999</c:v>
                </c:pt>
                <c:pt idx="167">
                  <c:v>1816.5990899999999</c:v>
                </c:pt>
                <c:pt idx="168">
                  <c:v>1819.040485</c:v>
                </c:pt>
                <c:pt idx="169">
                  <c:v>1821.535464</c:v>
                </c:pt>
                <c:pt idx="170">
                  <c:v>1824.7189049999999</c:v>
                </c:pt>
                <c:pt idx="171">
                  <c:v>1826.992217</c:v>
                </c:pt>
                <c:pt idx="172">
                  <c:v>1829.3863080000001</c:v>
                </c:pt>
                <c:pt idx="173">
                  <c:v>1832.343249</c:v>
                </c:pt>
                <c:pt idx="174">
                  <c:v>1834.9329190000001</c:v>
                </c:pt>
                <c:pt idx="175">
                  <c:v>1837.838665</c:v>
                </c:pt>
                <c:pt idx="176">
                  <c:v>1840.3788770000001</c:v>
                </c:pt>
                <c:pt idx="177">
                  <c:v>1843.614928</c:v>
                </c:pt>
                <c:pt idx="178">
                  <c:v>1846.9263719999999</c:v>
                </c:pt>
                <c:pt idx="179">
                  <c:v>1849.6636289999999</c:v>
                </c:pt>
                <c:pt idx="180">
                  <c:v>1852.0961159999999</c:v>
                </c:pt>
                <c:pt idx="181">
                  <c:v>1854.8645260000001</c:v>
                </c:pt>
                <c:pt idx="182">
                  <c:v>1858.106634</c:v>
                </c:pt>
                <c:pt idx="183">
                  <c:v>1861.01376</c:v>
                </c:pt>
                <c:pt idx="184">
                  <c:v>1864.340993</c:v>
                </c:pt>
                <c:pt idx="185">
                  <c:v>1866.9128989999999</c:v>
                </c:pt>
                <c:pt idx="186">
                  <c:v>1870.1829419999999</c:v>
                </c:pt>
                <c:pt idx="187">
                  <c:v>1873.4076970000001</c:v>
                </c:pt>
                <c:pt idx="188">
                  <c:v>1876.6152950000001</c:v>
                </c:pt>
                <c:pt idx="189">
                  <c:v>1880.0753070000001</c:v>
                </c:pt>
                <c:pt idx="190">
                  <c:v>1883.311332</c:v>
                </c:pt>
                <c:pt idx="191">
                  <c:v>1887.0554910000001</c:v>
                </c:pt>
                <c:pt idx="192">
                  <c:v>1889.733066</c:v>
                </c:pt>
                <c:pt idx="193">
                  <c:v>1893.695009</c:v>
                </c:pt>
                <c:pt idx="194">
                  <c:v>1896.911879</c:v>
                </c:pt>
                <c:pt idx="195">
                  <c:v>1901.944146</c:v>
                </c:pt>
                <c:pt idx="196">
                  <c:v>1905.928739</c:v>
                </c:pt>
                <c:pt idx="197">
                  <c:v>1919.0311380000001</c:v>
                </c:pt>
                <c:pt idx="198">
                  <c:v>1932.7728090000001</c:v>
                </c:pt>
                <c:pt idx="199">
                  <c:v>1938.045785</c:v>
                </c:pt>
                <c:pt idx="200">
                  <c:v>1942.318698</c:v>
                </c:pt>
                <c:pt idx="201">
                  <c:v>1946.0941800000001</c:v>
                </c:pt>
                <c:pt idx="202">
                  <c:v>1950.349612</c:v>
                </c:pt>
                <c:pt idx="203">
                  <c:v>1953.9714509999999</c:v>
                </c:pt>
                <c:pt idx="204">
                  <c:v>1957.964086</c:v>
                </c:pt>
                <c:pt idx="205">
                  <c:v>1961.4621279999999</c:v>
                </c:pt>
                <c:pt idx="206">
                  <c:v>1965.031031</c:v>
                </c:pt>
                <c:pt idx="207">
                  <c:v>1968.35087</c:v>
                </c:pt>
                <c:pt idx="208">
                  <c:v>1971.827094</c:v>
                </c:pt>
                <c:pt idx="209">
                  <c:v>1975.3808859999999</c:v>
                </c:pt>
                <c:pt idx="210">
                  <c:v>1979.0704740000001</c:v>
                </c:pt>
                <c:pt idx="211">
                  <c:v>1983.0859350000001</c:v>
                </c:pt>
                <c:pt idx="212">
                  <c:v>1988.044175</c:v>
                </c:pt>
                <c:pt idx="213">
                  <c:v>1992.5422209999999</c:v>
                </c:pt>
                <c:pt idx="214">
                  <c:v>1996.0478270000001</c:v>
                </c:pt>
                <c:pt idx="215">
                  <c:v>2000.0130429999999</c:v>
                </c:pt>
                <c:pt idx="216">
                  <c:v>2002.9076689999999</c:v>
                </c:pt>
                <c:pt idx="217">
                  <c:v>2006.2895209999999</c:v>
                </c:pt>
                <c:pt idx="218">
                  <c:v>2009.8703479999999</c:v>
                </c:pt>
                <c:pt idx="219">
                  <c:v>2013.8229759999999</c:v>
                </c:pt>
                <c:pt idx="220">
                  <c:v>2017.1206589999999</c:v>
                </c:pt>
                <c:pt idx="221">
                  <c:v>2020.3858399999999</c:v>
                </c:pt>
                <c:pt idx="222">
                  <c:v>2024.5208620000001</c:v>
                </c:pt>
                <c:pt idx="223">
                  <c:v>2028.039716</c:v>
                </c:pt>
                <c:pt idx="224">
                  <c:v>2033.272226</c:v>
                </c:pt>
                <c:pt idx="225">
                  <c:v>2037.495942</c:v>
                </c:pt>
                <c:pt idx="226">
                  <c:v>2040.9428720000001</c:v>
                </c:pt>
                <c:pt idx="227">
                  <c:v>2044.6215440000001</c:v>
                </c:pt>
                <c:pt idx="228">
                  <c:v>2047.926078</c:v>
                </c:pt>
                <c:pt idx="229">
                  <c:v>2052.0822069999999</c:v>
                </c:pt>
                <c:pt idx="230">
                  <c:v>2055.9744329999999</c:v>
                </c:pt>
                <c:pt idx="231">
                  <c:v>2118.655859</c:v>
                </c:pt>
                <c:pt idx="232">
                  <c:v>2913.4684790000001</c:v>
                </c:pt>
                <c:pt idx="233">
                  <c:v>3050.0187639999999</c:v>
                </c:pt>
                <c:pt idx="234">
                  <c:v>3058.9176440000001</c:v>
                </c:pt>
                <c:pt idx="235">
                  <c:v>3062.28024</c:v>
                </c:pt>
                <c:pt idx="236">
                  <c:v>3065.0536750000001</c:v>
                </c:pt>
                <c:pt idx="237">
                  <c:v>3066.63429</c:v>
                </c:pt>
                <c:pt idx="238">
                  <c:v>3068.9016670000001</c:v>
                </c:pt>
                <c:pt idx="239">
                  <c:v>3071.2549690000001</c:v>
                </c:pt>
                <c:pt idx="240">
                  <c:v>3073.3858059999998</c:v>
                </c:pt>
                <c:pt idx="241">
                  <c:v>3075.4981309999998</c:v>
                </c:pt>
                <c:pt idx="242">
                  <c:v>3077.0148319999998</c:v>
                </c:pt>
                <c:pt idx="243">
                  <c:v>3079.11861</c:v>
                </c:pt>
                <c:pt idx="244">
                  <c:v>3081.0216679999999</c:v>
                </c:pt>
                <c:pt idx="245">
                  <c:v>3083.0284000000001</c:v>
                </c:pt>
                <c:pt idx="246">
                  <c:v>3085.6059260000002</c:v>
                </c:pt>
                <c:pt idx="247">
                  <c:v>3087.4978729999998</c:v>
                </c:pt>
                <c:pt idx="248">
                  <c:v>3089.6433860000002</c:v>
                </c:pt>
                <c:pt idx="249">
                  <c:v>3091.1263629999999</c:v>
                </c:pt>
                <c:pt idx="250">
                  <c:v>3093.9892199999999</c:v>
                </c:pt>
                <c:pt idx="251">
                  <c:v>3095.526973</c:v>
                </c:pt>
                <c:pt idx="252">
                  <c:v>3097.9251180000001</c:v>
                </c:pt>
                <c:pt idx="253">
                  <c:v>3100.7130820000002</c:v>
                </c:pt>
                <c:pt idx="254">
                  <c:v>3103.0560860000001</c:v>
                </c:pt>
                <c:pt idx="255">
                  <c:v>3105.3033099999998</c:v>
                </c:pt>
                <c:pt idx="256">
                  <c:v>3106.9879639999999</c:v>
                </c:pt>
                <c:pt idx="257">
                  <c:v>3109.1132590000002</c:v>
                </c:pt>
                <c:pt idx="258">
                  <c:v>3111.3744080000001</c:v>
                </c:pt>
                <c:pt idx="259">
                  <c:v>3113.7273519999999</c:v>
                </c:pt>
                <c:pt idx="260">
                  <c:v>3115.8454590000001</c:v>
                </c:pt>
                <c:pt idx="261">
                  <c:v>3117.5496990000001</c:v>
                </c:pt>
                <c:pt idx="262">
                  <c:v>3119.914996</c:v>
                </c:pt>
                <c:pt idx="263">
                  <c:v>3121.9205310000002</c:v>
                </c:pt>
                <c:pt idx="264">
                  <c:v>3123.9072510000001</c:v>
                </c:pt>
                <c:pt idx="265">
                  <c:v>3126.4054660000002</c:v>
                </c:pt>
                <c:pt idx="266">
                  <c:v>3128.8461430000002</c:v>
                </c:pt>
                <c:pt idx="267">
                  <c:v>3130.9639050000001</c:v>
                </c:pt>
                <c:pt idx="268">
                  <c:v>3133.022066</c:v>
                </c:pt>
                <c:pt idx="269">
                  <c:v>3135.408547</c:v>
                </c:pt>
                <c:pt idx="270">
                  <c:v>3137.7184809999999</c:v>
                </c:pt>
                <c:pt idx="271">
                  <c:v>3140.0515070000001</c:v>
                </c:pt>
                <c:pt idx="272">
                  <c:v>3141.9965539999998</c:v>
                </c:pt>
                <c:pt idx="273">
                  <c:v>3143.8126849999999</c:v>
                </c:pt>
                <c:pt idx="274">
                  <c:v>3146.3748169999999</c:v>
                </c:pt>
                <c:pt idx="275">
                  <c:v>3148.262444</c:v>
                </c:pt>
                <c:pt idx="276">
                  <c:v>3150.2898009999999</c:v>
                </c:pt>
                <c:pt idx="277">
                  <c:v>3152.1141630000002</c:v>
                </c:pt>
                <c:pt idx="278">
                  <c:v>3154.6487999999999</c:v>
                </c:pt>
                <c:pt idx="279">
                  <c:v>3156.7185599999998</c:v>
                </c:pt>
                <c:pt idx="280">
                  <c:v>3158.8725260000001</c:v>
                </c:pt>
                <c:pt idx="281">
                  <c:v>3160.8872689999998</c:v>
                </c:pt>
                <c:pt idx="282">
                  <c:v>3163.2626319999999</c:v>
                </c:pt>
                <c:pt idx="283">
                  <c:v>3165.4441400000001</c:v>
                </c:pt>
                <c:pt idx="284">
                  <c:v>3167.453849</c:v>
                </c:pt>
                <c:pt idx="285">
                  <c:v>3169.7317640000001</c:v>
                </c:pt>
                <c:pt idx="286">
                  <c:v>3171.9355049999999</c:v>
                </c:pt>
                <c:pt idx="287">
                  <c:v>3174.4171240000001</c:v>
                </c:pt>
                <c:pt idx="288">
                  <c:v>3176.242213</c:v>
                </c:pt>
                <c:pt idx="289">
                  <c:v>3178.549841</c:v>
                </c:pt>
                <c:pt idx="290">
                  <c:v>3180.9280640000002</c:v>
                </c:pt>
                <c:pt idx="291">
                  <c:v>3183.0483410000002</c:v>
                </c:pt>
                <c:pt idx="292">
                  <c:v>3185.2357219999999</c:v>
                </c:pt>
                <c:pt idx="293">
                  <c:v>3187.0756139999999</c:v>
                </c:pt>
                <c:pt idx="294">
                  <c:v>3189.7128939999998</c:v>
                </c:pt>
                <c:pt idx="295">
                  <c:v>3191.9778139999999</c:v>
                </c:pt>
                <c:pt idx="296">
                  <c:v>3194.2714430000001</c:v>
                </c:pt>
                <c:pt idx="297">
                  <c:v>3196.014044</c:v>
                </c:pt>
                <c:pt idx="298">
                  <c:v>3199.0445329999998</c:v>
                </c:pt>
                <c:pt idx="299">
                  <c:v>3200.9098429999999</c:v>
                </c:pt>
                <c:pt idx="300">
                  <c:v>3203.1313129999999</c:v>
                </c:pt>
                <c:pt idx="301">
                  <c:v>3205.4126860000001</c:v>
                </c:pt>
                <c:pt idx="302">
                  <c:v>3207.7565540000001</c:v>
                </c:pt>
                <c:pt idx="303">
                  <c:v>3210.2521390000002</c:v>
                </c:pt>
                <c:pt idx="304">
                  <c:v>3212.1172609999999</c:v>
                </c:pt>
                <c:pt idx="305">
                  <c:v>3214.633405</c:v>
                </c:pt>
                <c:pt idx="306">
                  <c:v>3217.174841</c:v>
                </c:pt>
                <c:pt idx="307">
                  <c:v>3219.5717140000002</c:v>
                </c:pt>
                <c:pt idx="308">
                  <c:v>3221.7390890000001</c:v>
                </c:pt>
                <c:pt idx="309">
                  <c:v>3224.2354650000002</c:v>
                </c:pt>
                <c:pt idx="310">
                  <c:v>3227.012733</c:v>
                </c:pt>
                <c:pt idx="311">
                  <c:v>3229.5436420000001</c:v>
                </c:pt>
                <c:pt idx="312">
                  <c:v>3232.0978380000001</c:v>
                </c:pt>
                <c:pt idx="313">
                  <c:v>3234.6887489999999</c:v>
                </c:pt>
                <c:pt idx="314">
                  <c:v>3237.6799919999999</c:v>
                </c:pt>
                <c:pt idx="315">
                  <c:v>3240.3784019999998</c:v>
                </c:pt>
                <c:pt idx="316">
                  <c:v>3243.2236320000002</c:v>
                </c:pt>
                <c:pt idx="317">
                  <c:v>3246.4979069999999</c:v>
                </c:pt>
                <c:pt idx="318">
                  <c:v>3249.4693219999999</c:v>
                </c:pt>
                <c:pt idx="319">
                  <c:v>3252.4131219999999</c:v>
                </c:pt>
                <c:pt idx="320">
                  <c:v>3254.8936189999999</c:v>
                </c:pt>
                <c:pt idx="321">
                  <c:v>3257.8128360000001</c:v>
                </c:pt>
                <c:pt idx="322">
                  <c:v>3259.8930169999999</c:v>
                </c:pt>
                <c:pt idx="323">
                  <c:v>3263.1833879999999</c:v>
                </c:pt>
                <c:pt idx="324">
                  <c:v>3265.3745789999998</c:v>
                </c:pt>
                <c:pt idx="325">
                  <c:v>3267.9096669999999</c:v>
                </c:pt>
                <c:pt idx="326">
                  <c:v>3270.672016</c:v>
                </c:pt>
                <c:pt idx="327">
                  <c:v>3274.4244020000001</c:v>
                </c:pt>
                <c:pt idx="328">
                  <c:v>3278.8518039999999</c:v>
                </c:pt>
                <c:pt idx="329">
                  <c:v>3288.214211</c:v>
                </c:pt>
                <c:pt idx="330">
                  <c:v>3298.8568169999999</c:v>
                </c:pt>
                <c:pt idx="331">
                  <c:v>3302.1381310000002</c:v>
                </c:pt>
                <c:pt idx="332">
                  <c:v>3305.1886119999999</c:v>
                </c:pt>
                <c:pt idx="333">
                  <c:v>3307.7709</c:v>
                </c:pt>
                <c:pt idx="334">
                  <c:v>3310.4332020000002</c:v>
                </c:pt>
                <c:pt idx="335">
                  <c:v>3312.9414430000002</c:v>
                </c:pt>
                <c:pt idx="336">
                  <c:v>3315.269558</c:v>
                </c:pt>
                <c:pt idx="337">
                  <c:v>3317.96776</c:v>
                </c:pt>
                <c:pt idx="338">
                  <c:v>3320.8670689999999</c:v>
                </c:pt>
                <c:pt idx="339">
                  <c:v>3323.2347669999999</c:v>
                </c:pt>
                <c:pt idx="340">
                  <c:v>3325.7373720000001</c:v>
                </c:pt>
                <c:pt idx="341">
                  <c:v>3334.396917</c:v>
                </c:pt>
                <c:pt idx="342">
                  <c:v>3344.7938089999998</c:v>
                </c:pt>
                <c:pt idx="343">
                  <c:v>3348.5581619999998</c:v>
                </c:pt>
                <c:pt idx="344">
                  <c:v>3351.1096250000001</c:v>
                </c:pt>
                <c:pt idx="345">
                  <c:v>3353.6693650000002</c:v>
                </c:pt>
                <c:pt idx="346">
                  <c:v>3355.7187669999998</c:v>
                </c:pt>
                <c:pt idx="347">
                  <c:v>3358.065462</c:v>
                </c:pt>
                <c:pt idx="348">
                  <c:v>3360.6616250000002</c:v>
                </c:pt>
                <c:pt idx="349">
                  <c:v>3363.4177829999999</c:v>
                </c:pt>
                <c:pt idx="350">
                  <c:v>3365.900216</c:v>
                </c:pt>
                <c:pt idx="351">
                  <c:v>3368.8514190000001</c:v>
                </c:pt>
                <c:pt idx="352">
                  <c:v>3371.517914</c:v>
                </c:pt>
                <c:pt idx="353">
                  <c:v>3374.5191920000002</c:v>
                </c:pt>
                <c:pt idx="354">
                  <c:v>3377.9676250000002</c:v>
                </c:pt>
                <c:pt idx="355">
                  <c:v>3380.841351</c:v>
                </c:pt>
                <c:pt idx="356">
                  <c:v>3383.7530320000001</c:v>
                </c:pt>
                <c:pt idx="357">
                  <c:v>3386.5892480000002</c:v>
                </c:pt>
                <c:pt idx="358">
                  <c:v>3390.2308419999999</c:v>
                </c:pt>
                <c:pt idx="359">
                  <c:v>3393.7793510000001</c:v>
                </c:pt>
                <c:pt idx="360">
                  <c:v>3396.9632879999999</c:v>
                </c:pt>
                <c:pt idx="361">
                  <c:v>3400.0798500000001</c:v>
                </c:pt>
                <c:pt idx="362">
                  <c:v>3402.863789</c:v>
                </c:pt>
                <c:pt idx="363">
                  <c:v>3405.5595389999999</c:v>
                </c:pt>
                <c:pt idx="364">
                  <c:v>3408.4045769999998</c:v>
                </c:pt>
                <c:pt idx="365">
                  <c:v>3537.3035300000001</c:v>
                </c:pt>
                <c:pt idx="366">
                  <c:v>3894.0124970000002</c:v>
                </c:pt>
                <c:pt idx="367">
                  <c:v>3928.587747</c:v>
                </c:pt>
                <c:pt idx="368">
                  <c:v>3932.9297329999999</c:v>
                </c:pt>
                <c:pt idx="369">
                  <c:v>3935.7833479999999</c:v>
                </c:pt>
                <c:pt idx="370">
                  <c:v>3938.006468</c:v>
                </c:pt>
                <c:pt idx="371">
                  <c:v>3940.2591670000002</c:v>
                </c:pt>
                <c:pt idx="372">
                  <c:v>3942.231405</c:v>
                </c:pt>
                <c:pt idx="373">
                  <c:v>3944.2339900000002</c:v>
                </c:pt>
                <c:pt idx="374">
                  <c:v>3947.1333089999998</c:v>
                </c:pt>
                <c:pt idx="375">
                  <c:v>3949.4012739999998</c:v>
                </c:pt>
                <c:pt idx="376">
                  <c:v>3951.3224639999999</c:v>
                </c:pt>
                <c:pt idx="377">
                  <c:v>3952.875364</c:v>
                </c:pt>
                <c:pt idx="378">
                  <c:v>3955.1229039999998</c:v>
                </c:pt>
                <c:pt idx="379">
                  <c:v>3957.042246</c:v>
                </c:pt>
                <c:pt idx="380">
                  <c:v>3959.0464080000002</c:v>
                </c:pt>
                <c:pt idx="381">
                  <c:v>3960.6646230000001</c:v>
                </c:pt>
                <c:pt idx="382">
                  <c:v>3963.5954409999999</c:v>
                </c:pt>
                <c:pt idx="383">
                  <c:v>3965.6248150000001</c:v>
                </c:pt>
                <c:pt idx="384">
                  <c:v>3967.026014</c:v>
                </c:pt>
                <c:pt idx="385">
                  <c:v>3968.8999410000001</c:v>
                </c:pt>
                <c:pt idx="386">
                  <c:v>3970.9942339999998</c:v>
                </c:pt>
                <c:pt idx="387">
                  <c:v>3973.3936199999998</c:v>
                </c:pt>
                <c:pt idx="388">
                  <c:v>3974.9857299999999</c:v>
                </c:pt>
                <c:pt idx="389">
                  <c:v>3978.0452829999999</c:v>
                </c:pt>
                <c:pt idx="390">
                  <c:v>3980.1843669999998</c:v>
                </c:pt>
                <c:pt idx="391">
                  <c:v>3982.5716400000001</c:v>
                </c:pt>
                <c:pt idx="392">
                  <c:v>3984.1728189999999</c:v>
                </c:pt>
                <c:pt idx="393">
                  <c:v>3986.1892760000001</c:v>
                </c:pt>
                <c:pt idx="394">
                  <c:v>3988.075875</c:v>
                </c:pt>
                <c:pt idx="395">
                  <c:v>3990.661196</c:v>
                </c:pt>
                <c:pt idx="396">
                  <c:v>3992.9977359999998</c:v>
                </c:pt>
                <c:pt idx="397">
                  <c:v>3995.2333370000001</c:v>
                </c:pt>
                <c:pt idx="398">
                  <c:v>3997.2444799999998</c:v>
                </c:pt>
                <c:pt idx="399">
                  <c:v>3999.3885230000001</c:v>
                </c:pt>
                <c:pt idx="400">
                  <c:v>4001.5403780000001</c:v>
                </c:pt>
                <c:pt idx="401">
                  <c:v>4003.68878</c:v>
                </c:pt>
                <c:pt idx="402">
                  <c:v>4006.180535</c:v>
                </c:pt>
                <c:pt idx="403">
                  <c:v>4008.0515869999999</c:v>
                </c:pt>
                <c:pt idx="404">
                  <c:v>4030.9088080000001</c:v>
                </c:pt>
                <c:pt idx="405">
                  <c:v>4029.291745</c:v>
                </c:pt>
                <c:pt idx="406">
                  <c:v>4027.6190929999998</c:v>
                </c:pt>
                <c:pt idx="407">
                  <c:v>4025.658383</c:v>
                </c:pt>
                <c:pt idx="408">
                  <c:v>4024.0453040000002</c:v>
                </c:pt>
                <c:pt idx="409">
                  <c:v>4022.0698069999999</c:v>
                </c:pt>
                <c:pt idx="410">
                  <c:v>4020.2394239999999</c:v>
                </c:pt>
                <c:pt idx="411">
                  <c:v>4018.6264919999999</c:v>
                </c:pt>
                <c:pt idx="412">
                  <c:v>4016.8112820000001</c:v>
                </c:pt>
                <c:pt idx="413">
                  <c:v>4015.1702789999999</c:v>
                </c:pt>
                <c:pt idx="414">
                  <c:v>4013.47856</c:v>
                </c:pt>
                <c:pt idx="415">
                  <c:v>4012.082191</c:v>
                </c:pt>
                <c:pt idx="416">
                  <c:v>4009.905123</c:v>
                </c:pt>
                <c:pt idx="417">
                  <c:v>4008.3873560000002</c:v>
                </c:pt>
                <c:pt idx="418">
                  <c:v>4006.5880040000002</c:v>
                </c:pt>
                <c:pt idx="419">
                  <c:v>4004.3565229999999</c:v>
                </c:pt>
                <c:pt idx="420">
                  <c:v>4003.1025629999999</c:v>
                </c:pt>
                <c:pt idx="421">
                  <c:v>4000.9860570000001</c:v>
                </c:pt>
                <c:pt idx="422">
                  <c:v>3999.1659639999998</c:v>
                </c:pt>
                <c:pt idx="423">
                  <c:v>3997.0830310000001</c:v>
                </c:pt>
                <c:pt idx="424">
                  <c:v>3995.2153069999999</c:v>
                </c:pt>
                <c:pt idx="425">
                  <c:v>3993.8457680000001</c:v>
                </c:pt>
                <c:pt idx="426">
                  <c:v>3991.5957279999998</c:v>
                </c:pt>
                <c:pt idx="427">
                  <c:v>3990.173358</c:v>
                </c:pt>
                <c:pt idx="428">
                  <c:v>3987.7764830000001</c:v>
                </c:pt>
                <c:pt idx="429">
                  <c:v>3985.9879209999999</c:v>
                </c:pt>
                <c:pt idx="430">
                  <c:v>3983.8997549999999</c:v>
                </c:pt>
                <c:pt idx="431">
                  <c:v>3982.7532769999998</c:v>
                </c:pt>
                <c:pt idx="432">
                  <c:v>3981.33005</c:v>
                </c:pt>
                <c:pt idx="433">
                  <c:v>3979.286807</c:v>
                </c:pt>
                <c:pt idx="434">
                  <c:v>3977.2980120000002</c:v>
                </c:pt>
                <c:pt idx="435">
                  <c:v>3975.2727260000001</c:v>
                </c:pt>
                <c:pt idx="436">
                  <c:v>3973.3766850000002</c:v>
                </c:pt>
                <c:pt idx="437">
                  <c:v>3971.8870080000002</c:v>
                </c:pt>
                <c:pt idx="438">
                  <c:v>3970.7053139999998</c:v>
                </c:pt>
                <c:pt idx="439">
                  <c:v>3968.8143129999999</c:v>
                </c:pt>
                <c:pt idx="440">
                  <c:v>3967.3748340000002</c:v>
                </c:pt>
                <c:pt idx="441">
                  <c:v>3965.1180279999999</c:v>
                </c:pt>
                <c:pt idx="442">
                  <c:v>3962.7012540000001</c:v>
                </c:pt>
                <c:pt idx="443">
                  <c:v>3961.2405309999999</c:v>
                </c:pt>
                <c:pt idx="444">
                  <c:v>3959.499053</c:v>
                </c:pt>
                <c:pt idx="445">
                  <c:v>3958.132098</c:v>
                </c:pt>
                <c:pt idx="446">
                  <c:v>3955.7360669999998</c:v>
                </c:pt>
                <c:pt idx="447">
                  <c:v>3954.3018689999999</c:v>
                </c:pt>
                <c:pt idx="448">
                  <c:v>3952.251726</c:v>
                </c:pt>
                <c:pt idx="449">
                  <c:v>3950.5212430000001</c:v>
                </c:pt>
                <c:pt idx="450">
                  <c:v>3948.404509</c:v>
                </c:pt>
                <c:pt idx="451">
                  <c:v>3946.8718009999998</c:v>
                </c:pt>
                <c:pt idx="452">
                  <c:v>3945.0677810000002</c:v>
                </c:pt>
                <c:pt idx="453">
                  <c:v>3943.2461990000002</c:v>
                </c:pt>
                <c:pt idx="454">
                  <c:v>3941.353341</c:v>
                </c:pt>
                <c:pt idx="455">
                  <c:v>3939.542324</c:v>
                </c:pt>
                <c:pt idx="456">
                  <c:v>3937.7713859999999</c:v>
                </c:pt>
                <c:pt idx="457">
                  <c:v>3935.927674</c:v>
                </c:pt>
                <c:pt idx="458">
                  <c:v>3933.6590769999998</c:v>
                </c:pt>
                <c:pt idx="459">
                  <c:v>3932.3665099999998</c:v>
                </c:pt>
                <c:pt idx="460">
                  <c:v>3930.2541769999998</c:v>
                </c:pt>
                <c:pt idx="461">
                  <c:v>3928.5154550000002</c:v>
                </c:pt>
                <c:pt idx="462">
                  <c:v>3926.4468230000002</c:v>
                </c:pt>
                <c:pt idx="463">
                  <c:v>3924.6791459999999</c:v>
                </c:pt>
                <c:pt idx="464">
                  <c:v>3922.907072</c:v>
                </c:pt>
                <c:pt idx="465">
                  <c:v>3921.0870580000001</c:v>
                </c:pt>
                <c:pt idx="466">
                  <c:v>3919.2515709999998</c:v>
                </c:pt>
                <c:pt idx="467">
                  <c:v>3916.8878329999998</c:v>
                </c:pt>
                <c:pt idx="468">
                  <c:v>3915.0395330000001</c:v>
                </c:pt>
                <c:pt idx="469">
                  <c:v>3913.320729</c:v>
                </c:pt>
                <c:pt idx="470">
                  <c:v>3911.1461290000002</c:v>
                </c:pt>
                <c:pt idx="471">
                  <c:v>3909.5501789999998</c:v>
                </c:pt>
                <c:pt idx="472">
                  <c:v>3907.780381</c:v>
                </c:pt>
                <c:pt idx="473">
                  <c:v>3905.6850679999998</c:v>
                </c:pt>
                <c:pt idx="474">
                  <c:v>3903.9035410000001</c:v>
                </c:pt>
                <c:pt idx="475">
                  <c:v>3902.0129010000001</c:v>
                </c:pt>
                <c:pt idx="476">
                  <c:v>3899.5619299999998</c:v>
                </c:pt>
                <c:pt idx="477">
                  <c:v>3898.0245020000002</c:v>
                </c:pt>
                <c:pt idx="478">
                  <c:v>3895.7641979999999</c:v>
                </c:pt>
                <c:pt idx="479">
                  <c:v>3894.2656980000002</c:v>
                </c:pt>
                <c:pt idx="480">
                  <c:v>3892.7143940000001</c:v>
                </c:pt>
                <c:pt idx="481">
                  <c:v>3890.5353129999999</c:v>
                </c:pt>
                <c:pt idx="482">
                  <c:v>3888.8736450000001</c:v>
                </c:pt>
                <c:pt idx="483">
                  <c:v>3886.9674380000001</c:v>
                </c:pt>
                <c:pt idx="484">
                  <c:v>3884.765754</c:v>
                </c:pt>
                <c:pt idx="485">
                  <c:v>3882.7626100000002</c:v>
                </c:pt>
                <c:pt idx="486">
                  <c:v>3881.2405720000002</c:v>
                </c:pt>
                <c:pt idx="487">
                  <c:v>3879.17994</c:v>
                </c:pt>
                <c:pt idx="488">
                  <c:v>3876.9076890000001</c:v>
                </c:pt>
                <c:pt idx="489">
                  <c:v>3875.3667300000002</c:v>
                </c:pt>
                <c:pt idx="490">
                  <c:v>3873.2353269999999</c:v>
                </c:pt>
                <c:pt idx="491">
                  <c:v>3871.9307469999999</c:v>
                </c:pt>
                <c:pt idx="492">
                  <c:v>3869.7739179999999</c:v>
                </c:pt>
                <c:pt idx="493">
                  <c:v>3867.8592699999999</c:v>
                </c:pt>
                <c:pt idx="494">
                  <c:v>3865.5994879999998</c:v>
                </c:pt>
                <c:pt idx="495">
                  <c:v>3863.9911820000002</c:v>
                </c:pt>
                <c:pt idx="496">
                  <c:v>3861.7866429999999</c:v>
                </c:pt>
                <c:pt idx="497">
                  <c:v>3860.173773</c:v>
                </c:pt>
                <c:pt idx="498">
                  <c:v>3857.7833620000001</c:v>
                </c:pt>
                <c:pt idx="499">
                  <c:v>3855.918118</c:v>
                </c:pt>
                <c:pt idx="500">
                  <c:v>3853.8472959999999</c:v>
                </c:pt>
                <c:pt idx="501">
                  <c:v>3851.5644910000001</c:v>
                </c:pt>
                <c:pt idx="502">
                  <c:v>3849.626467</c:v>
                </c:pt>
                <c:pt idx="503">
                  <c:v>3847.7818790000001</c:v>
                </c:pt>
                <c:pt idx="504">
                  <c:v>3845.8488670000002</c:v>
                </c:pt>
                <c:pt idx="505">
                  <c:v>3843.687109</c:v>
                </c:pt>
                <c:pt idx="506">
                  <c:v>3841.8015810000002</c:v>
                </c:pt>
                <c:pt idx="507">
                  <c:v>3840.016212</c:v>
                </c:pt>
                <c:pt idx="508">
                  <c:v>3838.27151</c:v>
                </c:pt>
                <c:pt idx="509">
                  <c:v>3836.4322969999998</c:v>
                </c:pt>
                <c:pt idx="510">
                  <c:v>3833.7601629999999</c:v>
                </c:pt>
                <c:pt idx="511">
                  <c:v>3832.1822219999999</c:v>
                </c:pt>
                <c:pt idx="512">
                  <c:v>3829.8489030000001</c:v>
                </c:pt>
                <c:pt idx="513">
                  <c:v>3827.7436889999999</c:v>
                </c:pt>
                <c:pt idx="514">
                  <c:v>3825.60547</c:v>
                </c:pt>
                <c:pt idx="515">
                  <c:v>3823.3625809999999</c:v>
                </c:pt>
                <c:pt idx="516">
                  <c:v>3822.1528920000001</c:v>
                </c:pt>
                <c:pt idx="517">
                  <c:v>3819.0757910000002</c:v>
                </c:pt>
                <c:pt idx="518">
                  <c:v>3816.6824470000001</c:v>
                </c:pt>
                <c:pt idx="519">
                  <c:v>3815.063529</c:v>
                </c:pt>
                <c:pt idx="520">
                  <c:v>3813.0840119999998</c:v>
                </c:pt>
                <c:pt idx="521">
                  <c:v>3810.5743689999999</c:v>
                </c:pt>
                <c:pt idx="522">
                  <c:v>3808.6189869999998</c:v>
                </c:pt>
                <c:pt idx="523">
                  <c:v>3806.4429789999999</c:v>
                </c:pt>
                <c:pt idx="524">
                  <c:v>3804.2349340000001</c:v>
                </c:pt>
                <c:pt idx="525">
                  <c:v>3802.4021170000001</c:v>
                </c:pt>
                <c:pt idx="526">
                  <c:v>3799.7624430000001</c:v>
                </c:pt>
                <c:pt idx="527">
                  <c:v>3797.7557240000001</c:v>
                </c:pt>
                <c:pt idx="528">
                  <c:v>3795.3528609999998</c:v>
                </c:pt>
                <c:pt idx="529">
                  <c:v>3793.4912730000001</c:v>
                </c:pt>
                <c:pt idx="530">
                  <c:v>3791.168983</c:v>
                </c:pt>
                <c:pt idx="531">
                  <c:v>3789.0809020000002</c:v>
                </c:pt>
                <c:pt idx="532">
                  <c:v>3786.3226920000002</c:v>
                </c:pt>
                <c:pt idx="533">
                  <c:v>3784.3915059999999</c:v>
                </c:pt>
                <c:pt idx="534">
                  <c:v>3782.468394</c:v>
                </c:pt>
                <c:pt idx="535">
                  <c:v>3779.9691809999999</c:v>
                </c:pt>
                <c:pt idx="536">
                  <c:v>3778.0266019999999</c:v>
                </c:pt>
                <c:pt idx="537">
                  <c:v>3775.4732709999998</c:v>
                </c:pt>
                <c:pt idx="538">
                  <c:v>3773.4144080000001</c:v>
                </c:pt>
                <c:pt idx="539">
                  <c:v>3771.0720179999998</c:v>
                </c:pt>
                <c:pt idx="540">
                  <c:v>3769.2961129999999</c:v>
                </c:pt>
                <c:pt idx="541">
                  <c:v>3767.2340079999999</c:v>
                </c:pt>
                <c:pt idx="542">
                  <c:v>3764.5611060000001</c:v>
                </c:pt>
                <c:pt idx="543">
                  <c:v>3762.480446</c:v>
                </c:pt>
                <c:pt idx="544">
                  <c:v>3760.1740169999998</c:v>
                </c:pt>
                <c:pt idx="545">
                  <c:v>3758.1307449999999</c:v>
                </c:pt>
                <c:pt idx="546">
                  <c:v>3755.7679320000002</c:v>
                </c:pt>
                <c:pt idx="547">
                  <c:v>3753.9735780000001</c:v>
                </c:pt>
                <c:pt idx="548">
                  <c:v>3751.628819</c:v>
                </c:pt>
                <c:pt idx="549">
                  <c:v>3749.6340249999998</c:v>
                </c:pt>
                <c:pt idx="550">
                  <c:v>3746.7831719999999</c:v>
                </c:pt>
                <c:pt idx="551">
                  <c:v>3744.9722630000001</c:v>
                </c:pt>
                <c:pt idx="552">
                  <c:v>3742.6341750000001</c:v>
                </c:pt>
                <c:pt idx="553">
                  <c:v>3740.1287339999999</c:v>
                </c:pt>
                <c:pt idx="554">
                  <c:v>3737.9238479999999</c:v>
                </c:pt>
                <c:pt idx="555">
                  <c:v>3736.6742949999998</c:v>
                </c:pt>
                <c:pt idx="556">
                  <c:v>3734.4369649999999</c:v>
                </c:pt>
                <c:pt idx="557">
                  <c:v>3732.0107870000002</c:v>
                </c:pt>
                <c:pt idx="558">
                  <c:v>3730.0031909999998</c:v>
                </c:pt>
                <c:pt idx="559">
                  <c:v>3727.7740100000001</c:v>
                </c:pt>
                <c:pt idx="560">
                  <c:v>3725.903139</c:v>
                </c:pt>
                <c:pt idx="561">
                  <c:v>3723.227993</c:v>
                </c:pt>
                <c:pt idx="562">
                  <c:v>3721.1454229999999</c:v>
                </c:pt>
                <c:pt idx="563">
                  <c:v>3719.1173180000001</c:v>
                </c:pt>
                <c:pt idx="564">
                  <c:v>3716.5640659999999</c:v>
                </c:pt>
                <c:pt idx="565">
                  <c:v>3714.537378</c:v>
                </c:pt>
                <c:pt idx="566">
                  <c:v>3711.9794980000001</c:v>
                </c:pt>
                <c:pt idx="567">
                  <c:v>3709.854785</c:v>
                </c:pt>
                <c:pt idx="568">
                  <c:v>3707.5954929999998</c:v>
                </c:pt>
                <c:pt idx="569">
                  <c:v>3705.1939750000001</c:v>
                </c:pt>
                <c:pt idx="570">
                  <c:v>3702.3675199999998</c:v>
                </c:pt>
                <c:pt idx="571">
                  <c:v>3700.5675839999999</c:v>
                </c:pt>
                <c:pt idx="572">
                  <c:v>3698.3207179999999</c:v>
                </c:pt>
                <c:pt idx="573">
                  <c:v>3696.0592670000001</c:v>
                </c:pt>
                <c:pt idx="574">
                  <c:v>3693.3622140000002</c:v>
                </c:pt>
                <c:pt idx="575">
                  <c:v>3691.2697090000001</c:v>
                </c:pt>
                <c:pt idx="576">
                  <c:v>3688.7904309999999</c:v>
                </c:pt>
                <c:pt idx="577">
                  <c:v>3686.4658089999998</c:v>
                </c:pt>
                <c:pt idx="578">
                  <c:v>3684.265582</c:v>
                </c:pt>
                <c:pt idx="579">
                  <c:v>3682.2057890000001</c:v>
                </c:pt>
                <c:pt idx="580">
                  <c:v>3680.2770569999998</c:v>
                </c:pt>
                <c:pt idx="581">
                  <c:v>3677.8858500000001</c:v>
                </c:pt>
                <c:pt idx="582">
                  <c:v>3675.6646110000001</c:v>
                </c:pt>
                <c:pt idx="583">
                  <c:v>3673.5218439999999</c:v>
                </c:pt>
                <c:pt idx="584">
                  <c:v>3671.3013729999998</c:v>
                </c:pt>
                <c:pt idx="585">
                  <c:v>3668.6625640000002</c:v>
                </c:pt>
                <c:pt idx="586">
                  <c:v>3666.328759</c:v>
                </c:pt>
                <c:pt idx="587">
                  <c:v>3664.3588420000001</c:v>
                </c:pt>
                <c:pt idx="588">
                  <c:v>3662.4200999999998</c:v>
                </c:pt>
                <c:pt idx="589">
                  <c:v>3659.7470469999998</c:v>
                </c:pt>
                <c:pt idx="590">
                  <c:v>3656.377121</c:v>
                </c:pt>
                <c:pt idx="591">
                  <c:v>3654.590698</c:v>
                </c:pt>
                <c:pt idx="592">
                  <c:v>3652.039143</c:v>
                </c:pt>
                <c:pt idx="593">
                  <c:v>3649.8926409999999</c:v>
                </c:pt>
                <c:pt idx="594">
                  <c:v>3647.2683419999998</c:v>
                </c:pt>
                <c:pt idx="595">
                  <c:v>3645.5869120000002</c:v>
                </c:pt>
                <c:pt idx="596">
                  <c:v>3642.6806160000001</c:v>
                </c:pt>
                <c:pt idx="597">
                  <c:v>3640.131265</c:v>
                </c:pt>
                <c:pt idx="598">
                  <c:v>3637.4855269999998</c:v>
                </c:pt>
                <c:pt idx="599">
                  <c:v>3635.6652399999998</c:v>
                </c:pt>
                <c:pt idx="600">
                  <c:v>3632.937402</c:v>
                </c:pt>
                <c:pt idx="601">
                  <c:v>3630.8137339999998</c:v>
                </c:pt>
                <c:pt idx="602">
                  <c:v>3628.4120929999999</c:v>
                </c:pt>
                <c:pt idx="603">
                  <c:v>3625.7339510000002</c:v>
                </c:pt>
                <c:pt idx="604">
                  <c:v>3623.1218370000001</c:v>
                </c:pt>
                <c:pt idx="605">
                  <c:v>3620.6612209999998</c:v>
                </c:pt>
                <c:pt idx="606">
                  <c:v>3618.1238229999999</c:v>
                </c:pt>
                <c:pt idx="607">
                  <c:v>3615.675945</c:v>
                </c:pt>
                <c:pt idx="608">
                  <c:v>3613.3604770000002</c:v>
                </c:pt>
                <c:pt idx="609">
                  <c:v>3611.5511799999999</c:v>
                </c:pt>
                <c:pt idx="610">
                  <c:v>3608.9085639999998</c:v>
                </c:pt>
                <c:pt idx="611">
                  <c:v>3606.567325</c:v>
                </c:pt>
                <c:pt idx="612">
                  <c:v>3603.8549739999999</c:v>
                </c:pt>
                <c:pt idx="613">
                  <c:v>3601.3322349999999</c:v>
                </c:pt>
                <c:pt idx="614">
                  <c:v>3598.8319729999998</c:v>
                </c:pt>
                <c:pt idx="615">
                  <c:v>3596.9002399999999</c:v>
                </c:pt>
                <c:pt idx="616">
                  <c:v>3594.3013249999999</c:v>
                </c:pt>
                <c:pt idx="617">
                  <c:v>3592.0721020000001</c:v>
                </c:pt>
                <c:pt idx="618">
                  <c:v>3588.7507599999999</c:v>
                </c:pt>
                <c:pt idx="619">
                  <c:v>3586.8022559999999</c:v>
                </c:pt>
                <c:pt idx="620">
                  <c:v>3583.7961289999998</c:v>
                </c:pt>
                <c:pt idx="621">
                  <c:v>3581.3148390000001</c:v>
                </c:pt>
                <c:pt idx="622">
                  <c:v>3578.707398</c:v>
                </c:pt>
                <c:pt idx="623">
                  <c:v>3576.043541</c:v>
                </c:pt>
                <c:pt idx="624">
                  <c:v>3573.5125079999998</c:v>
                </c:pt>
                <c:pt idx="625">
                  <c:v>3570.37671</c:v>
                </c:pt>
                <c:pt idx="626">
                  <c:v>3567.3026610000002</c:v>
                </c:pt>
                <c:pt idx="627">
                  <c:v>3564.8473869999998</c:v>
                </c:pt>
                <c:pt idx="628">
                  <c:v>3562.526566</c:v>
                </c:pt>
                <c:pt idx="629">
                  <c:v>3560.4519449999998</c:v>
                </c:pt>
                <c:pt idx="630">
                  <c:v>3557.829346</c:v>
                </c:pt>
                <c:pt idx="631">
                  <c:v>3555.336464</c:v>
                </c:pt>
                <c:pt idx="632">
                  <c:v>3552.4992670000001</c:v>
                </c:pt>
                <c:pt idx="633">
                  <c:v>3550.0602439999998</c:v>
                </c:pt>
                <c:pt idx="634">
                  <c:v>3547.4759509999999</c:v>
                </c:pt>
                <c:pt idx="635">
                  <c:v>3545.642194</c:v>
                </c:pt>
                <c:pt idx="636">
                  <c:v>3542.6910029999999</c:v>
                </c:pt>
                <c:pt idx="637">
                  <c:v>3540.2699389999998</c:v>
                </c:pt>
                <c:pt idx="638">
                  <c:v>3536.9097670000001</c:v>
                </c:pt>
                <c:pt idx="639">
                  <c:v>3534.5547729999998</c:v>
                </c:pt>
                <c:pt idx="640">
                  <c:v>3532.1096790000001</c:v>
                </c:pt>
                <c:pt idx="641">
                  <c:v>3529.5734990000001</c:v>
                </c:pt>
                <c:pt idx="642">
                  <c:v>3526.918451</c:v>
                </c:pt>
                <c:pt idx="643">
                  <c:v>3524.3539249999999</c:v>
                </c:pt>
                <c:pt idx="644">
                  <c:v>3521.5593730000001</c:v>
                </c:pt>
                <c:pt idx="645">
                  <c:v>3519.3426330000002</c:v>
                </c:pt>
                <c:pt idx="646">
                  <c:v>3516.5960239999999</c:v>
                </c:pt>
                <c:pt idx="647">
                  <c:v>3513.6078670000002</c:v>
                </c:pt>
                <c:pt idx="648">
                  <c:v>3511.5891270000002</c:v>
                </c:pt>
                <c:pt idx="649">
                  <c:v>3509.058747</c:v>
                </c:pt>
                <c:pt idx="650">
                  <c:v>3506.1465990000002</c:v>
                </c:pt>
                <c:pt idx="651">
                  <c:v>3503.6435799999999</c:v>
                </c:pt>
                <c:pt idx="652">
                  <c:v>3500.3461269999998</c:v>
                </c:pt>
                <c:pt idx="653">
                  <c:v>3497.745394</c:v>
                </c:pt>
                <c:pt idx="654">
                  <c:v>3494.6220680000001</c:v>
                </c:pt>
                <c:pt idx="655">
                  <c:v>3491.9038009999999</c:v>
                </c:pt>
                <c:pt idx="656">
                  <c:v>3488.6081129999998</c:v>
                </c:pt>
                <c:pt idx="657">
                  <c:v>3485.221532</c:v>
                </c:pt>
                <c:pt idx="658">
                  <c:v>3482.766631</c:v>
                </c:pt>
                <c:pt idx="659">
                  <c:v>3479.7607419999999</c:v>
                </c:pt>
                <c:pt idx="660">
                  <c:v>3476.6823410000002</c:v>
                </c:pt>
                <c:pt idx="661">
                  <c:v>3473.6810540000001</c:v>
                </c:pt>
                <c:pt idx="662">
                  <c:v>3470.0902000000001</c:v>
                </c:pt>
                <c:pt idx="663">
                  <c:v>3467.4510180000002</c:v>
                </c:pt>
                <c:pt idx="664">
                  <c:v>3463.5335049999999</c:v>
                </c:pt>
                <c:pt idx="665">
                  <c:v>3460.8693990000002</c:v>
                </c:pt>
                <c:pt idx="666">
                  <c:v>3457.4445449999998</c:v>
                </c:pt>
                <c:pt idx="667">
                  <c:v>3454.7940829999998</c:v>
                </c:pt>
                <c:pt idx="668">
                  <c:v>3451.8225579999998</c:v>
                </c:pt>
                <c:pt idx="669">
                  <c:v>3448.7913570000001</c:v>
                </c:pt>
                <c:pt idx="670">
                  <c:v>3445.0896480000001</c:v>
                </c:pt>
                <c:pt idx="671">
                  <c:v>3441.3921909999999</c:v>
                </c:pt>
                <c:pt idx="672">
                  <c:v>3438.4045120000001</c:v>
                </c:pt>
                <c:pt idx="673">
                  <c:v>3435.8829850000002</c:v>
                </c:pt>
                <c:pt idx="674">
                  <c:v>3431.7809080000002</c:v>
                </c:pt>
                <c:pt idx="675">
                  <c:v>3429.4043849999998</c:v>
                </c:pt>
                <c:pt idx="676">
                  <c:v>3426.1749909999999</c:v>
                </c:pt>
                <c:pt idx="677">
                  <c:v>3423.5475630000001</c:v>
                </c:pt>
                <c:pt idx="678">
                  <c:v>3419.8590549999999</c:v>
                </c:pt>
                <c:pt idx="679">
                  <c:v>3416.0336830000001</c:v>
                </c:pt>
                <c:pt idx="680">
                  <c:v>3412.2304450000001</c:v>
                </c:pt>
                <c:pt idx="681">
                  <c:v>3409.0912010000002</c:v>
                </c:pt>
                <c:pt idx="682">
                  <c:v>3406.0860389999998</c:v>
                </c:pt>
                <c:pt idx="683">
                  <c:v>3403.0786640000001</c:v>
                </c:pt>
                <c:pt idx="684">
                  <c:v>3399.3721009999999</c:v>
                </c:pt>
                <c:pt idx="685">
                  <c:v>3396.4954830000001</c:v>
                </c:pt>
                <c:pt idx="686">
                  <c:v>3393.1268030000001</c:v>
                </c:pt>
                <c:pt idx="687">
                  <c:v>3390.3724050000001</c:v>
                </c:pt>
                <c:pt idx="688">
                  <c:v>3387.1794880000002</c:v>
                </c:pt>
                <c:pt idx="689">
                  <c:v>3384.842748</c:v>
                </c:pt>
                <c:pt idx="690">
                  <c:v>3381.7816790000002</c:v>
                </c:pt>
                <c:pt idx="691">
                  <c:v>3379.7337659999998</c:v>
                </c:pt>
                <c:pt idx="692">
                  <c:v>3376.4429209999998</c:v>
                </c:pt>
                <c:pt idx="693">
                  <c:v>3372.413176</c:v>
                </c:pt>
                <c:pt idx="694">
                  <c:v>3367.505177</c:v>
                </c:pt>
                <c:pt idx="695">
                  <c:v>3362.9487140000001</c:v>
                </c:pt>
                <c:pt idx="696">
                  <c:v>3359.1652370000002</c:v>
                </c:pt>
                <c:pt idx="697">
                  <c:v>3355.6295759999998</c:v>
                </c:pt>
                <c:pt idx="698">
                  <c:v>3352.7075340000001</c:v>
                </c:pt>
                <c:pt idx="699">
                  <c:v>3349.660977</c:v>
                </c:pt>
                <c:pt idx="700">
                  <c:v>3345.5882040000001</c:v>
                </c:pt>
                <c:pt idx="701">
                  <c:v>3342.3334359999999</c:v>
                </c:pt>
                <c:pt idx="702">
                  <c:v>3338.9435100000001</c:v>
                </c:pt>
                <c:pt idx="703">
                  <c:v>3336.3315090000001</c:v>
                </c:pt>
                <c:pt idx="704">
                  <c:v>3332.7721609999999</c:v>
                </c:pt>
                <c:pt idx="705">
                  <c:v>3329.8903690000002</c:v>
                </c:pt>
                <c:pt idx="706">
                  <c:v>3325.9984650000001</c:v>
                </c:pt>
                <c:pt idx="707">
                  <c:v>3323.007611</c:v>
                </c:pt>
                <c:pt idx="708">
                  <c:v>3319.6171989999998</c:v>
                </c:pt>
                <c:pt idx="709">
                  <c:v>3315.858479</c:v>
                </c:pt>
                <c:pt idx="710">
                  <c:v>3311.6243020000002</c:v>
                </c:pt>
                <c:pt idx="711">
                  <c:v>3307.953254</c:v>
                </c:pt>
                <c:pt idx="712">
                  <c:v>3303.7505700000002</c:v>
                </c:pt>
                <c:pt idx="713">
                  <c:v>3299.977437</c:v>
                </c:pt>
                <c:pt idx="714">
                  <c:v>3295.8094259999998</c:v>
                </c:pt>
                <c:pt idx="715">
                  <c:v>3291.7078110000002</c:v>
                </c:pt>
                <c:pt idx="716">
                  <c:v>3287.1501549999998</c:v>
                </c:pt>
                <c:pt idx="717">
                  <c:v>3283.9367809999999</c:v>
                </c:pt>
                <c:pt idx="718">
                  <c:v>3278.93235</c:v>
                </c:pt>
                <c:pt idx="719">
                  <c:v>3274.8182470000002</c:v>
                </c:pt>
                <c:pt idx="720">
                  <c:v>3270.5833010000001</c:v>
                </c:pt>
                <c:pt idx="721">
                  <c:v>3266.3638679999999</c:v>
                </c:pt>
                <c:pt idx="722">
                  <c:v>3262.0689040000002</c:v>
                </c:pt>
                <c:pt idx="723">
                  <c:v>3258.5637609999999</c:v>
                </c:pt>
                <c:pt idx="724">
                  <c:v>3254.627422</c:v>
                </c:pt>
                <c:pt idx="725">
                  <c:v>3251.3878749999999</c:v>
                </c:pt>
                <c:pt idx="726">
                  <c:v>3247.4454559999999</c:v>
                </c:pt>
                <c:pt idx="727">
                  <c:v>3243.6494170000001</c:v>
                </c:pt>
                <c:pt idx="728">
                  <c:v>3239.2441779999999</c:v>
                </c:pt>
                <c:pt idx="729">
                  <c:v>3235.4616810000002</c:v>
                </c:pt>
                <c:pt idx="730">
                  <c:v>3231.3913539999999</c:v>
                </c:pt>
                <c:pt idx="731">
                  <c:v>3227.1121389999998</c:v>
                </c:pt>
                <c:pt idx="732">
                  <c:v>3222.1464959999998</c:v>
                </c:pt>
                <c:pt idx="733">
                  <c:v>3216.865307</c:v>
                </c:pt>
                <c:pt idx="734">
                  <c:v>3212.2666429999999</c:v>
                </c:pt>
                <c:pt idx="735">
                  <c:v>3207.5393610000001</c:v>
                </c:pt>
                <c:pt idx="736">
                  <c:v>3202.6854880000001</c:v>
                </c:pt>
                <c:pt idx="737">
                  <c:v>3197.753584</c:v>
                </c:pt>
                <c:pt idx="738">
                  <c:v>3193.059209</c:v>
                </c:pt>
                <c:pt idx="739">
                  <c:v>3189.764017</c:v>
                </c:pt>
                <c:pt idx="740">
                  <c:v>3185.7413759999999</c:v>
                </c:pt>
                <c:pt idx="741">
                  <c:v>3182.0898539999998</c:v>
                </c:pt>
                <c:pt idx="742">
                  <c:v>3177.4684830000001</c:v>
                </c:pt>
                <c:pt idx="743">
                  <c:v>3173.7743959999998</c:v>
                </c:pt>
                <c:pt idx="744">
                  <c:v>3169.2395609999999</c:v>
                </c:pt>
                <c:pt idx="745">
                  <c:v>3165.4253720000002</c:v>
                </c:pt>
                <c:pt idx="746">
                  <c:v>3160.7734919999998</c:v>
                </c:pt>
                <c:pt idx="747">
                  <c:v>3156.4991070000001</c:v>
                </c:pt>
                <c:pt idx="748">
                  <c:v>3150.7135400000002</c:v>
                </c:pt>
                <c:pt idx="749">
                  <c:v>3145.291408</c:v>
                </c:pt>
                <c:pt idx="750">
                  <c:v>3140.2273989999999</c:v>
                </c:pt>
                <c:pt idx="751">
                  <c:v>3135.1617219999998</c:v>
                </c:pt>
                <c:pt idx="752">
                  <c:v>3128.6240760000001</c:v>
                </c:pt>
                <c:pt idx="753">
                  <c:v>3123.4108150000002</c:v>
                </c:pt>
                <c:pt idx="754">
                  <c:v>3116.9869490000001</c:v>
                </c:pt>
                <c:pt idx="755">
                  <c:v>3110.5115190000001</c:v>
                </c:pt>
                <c:pt idx="756">
                  <c:v>3105.5933650000002</c:v>
                </c:pt>
                <c:pt idx="757">
                  <c:v>3101.3906959999999</c:v>
                </c:pt>
                <c:pt idx="758">
                  <c:v>3096.5388520000001</c:v>
                </c:pt>
                <c:pt idx="759">
                  <c:v>3091.9652489999999</c:v>
                </c:pt>
                <c:pt idx="760">
                  <c:v>3086.8631289999998</c:v>
                </c:pt>
                <c:pt idx="761">
                  <c:v>3081.963283</c:v>
                </c:pt>
                <c:pt idx="762">
                  <c:v>3074.9239299999999</c:v>
                </c:pt>
                <c:pt idx="763">
                  <c:v>3070.4073619999999</c:v>
                </c:pt>
                <c:pt idx="764">
                  <c:v>3063.997511</c:v>
                </c:pt>
                <c:pt idx="765">
                  <c:v>3060.0714950000001</c:v>
                </c:pt>
                <c:pt idx="766">
                  <c:v>3053.1747270000001</c:v>
                </c:pt>
                <c:pt idx="767">
                  <c:v>3047.2337090000001</c:v>
                </c:pt>
                <c:pt idx="768">
                  <c:v>3032.7220240000001</c:v>
                </c:pt>
                <c:pt idx="769">
                  <c:v>3030.4499350000001</c:v>
                </c:pt>
                <c:pt idx="770">
                  <c:v>3026.7704640000002</c:v>
                </c:pt>
                <c:pt idx="771">
                  <c:v>3023.2165500000001</c:v>
                </c:pt>
                <c:pt idx="772">
                  <c:v>3018.3539529999998</c:v>
                </c:pt>
                <c:pt idx="773">
                  <c:v>3013.095022</c:v>
                </c:pt>
                <c:pt idx="774">
                  <c:v>3007.37923</c:v>
                </c:pt>
                <c:pt idx="775">
                  <c:v>3000.5017969999999</c:v>
                </c:pt>
                <c:pt idx="776">
                  <c:v>2994.706596</c:v>
                </c:pt>
                <c:pt idx="777">
                  <c:v>2988.0732309999999</c:v>
                </c:pt>
                <c:pt idx="778">
                  <c:v>2980.6481199999998</c:v>
                </c:pt>
                <c:pt idx="779">
                  <c:v>2973.9573999999998</c:v>
                </c:pt>
                <c:pt idx="780">
                  <c:v>2966.2596020000001</c:v>
                </c:pt>
                <c:pt idx="781">
                  <c:v>2959.5240490000001</c:v>
                </c:pt>
                <c:pt idx="782">
                  <c:v>2952.0747849999998</c:v>
                </c:pt>
                <c:pt idx="783">
                  <c:v>2945.7726929999999</c:v>
                </c:pt>
                <c:pt idx="784">
                  <c:v>2937.1532430000002</c:v>
                </c:pt>
                <c:pt idx="785">
                  <c:v>2929.9876589999999</c:v>
                </c:pt>
                <c:pt idx="786">
                  <c:v>2920.4415770000001</c:v>
                </c:pt>
                <c:pt idx="787">
                  <c:v>2913.6123309999998</c:v>
                </c:pt>
                <c:pt idx="788">
                  <c:v>2904.8542400000001</c:v>
                </c:pt>
                <c:pt idx="789">
                  <c:v>2897.1539699999998</c:v>
                </c:pt>
                <c:pt idx="790">
                  <c:v>2889.226705</c:v>
                </c:pt>
                <c:pt idx="791">
                  <c:v>2880.3851380000001</c:v>
                </c:pt>
                <c:pt idx="792">
                  <c:v>2869.0118130000001</c:v>
                </c:pt>
                <c:pt idx="793">
                  <c:v>2859.3835140000001</c:v>
                </c:pt>
                <c:pt idx="794">
                  <c:v>2849.0763510000002</c:v>
                </c:pt>
                <c:pt idx="795">
                  <c:v>2838.7582689999999</c:v>
                </c:pt>
                <c:pt idx="796">
                  <c:v>2828.480654</c:v>
                </c:pt>
                <c:pt idx="797">
                  <c:v>2817.9909929999999</c:v>
                </c:pt>
                <c:pt idx="798">
                  <c:v>2805.6786900000002</c:v>
                </c:pt>
                <c:pt idx="799">
                  <c:v>2793.0337039999999</c:v>
                </c:pt>
                <c:pt idx="800">
                  <c:v>2780.5688300000002</c:v>
                </c:pt>
                <c:pt idx="801">
                  <c:v>2767.2103860000002</c:v>
                </c:pt>
                <c:pt idx="802">
                  <c:v>2753.1654319999998</c:v>
                </c:pt>
                <c:pt idx="803">
                  <c:v>2740.4905789999998</c:v>
                </c:pt>
                <c:pt idx="804">
                  <c:v>2724.4453760000001</c:v>
                </c:pt>
                <c:pt idx="805">
                  <c:v>2709.1730659999998</c:v>
                </c:pt>
                <c:pt idx="806">
                  <c:v>2693.1957849999999</c:v>
                </c:pt>
                <c:pt idx="807">
                  <c:v>2672.8348940000001</c:v>
                </c:pt>
                <c:pt idx="808">
                  <c:v>2647.1749629999999</c:v>
                </c:pt>
                <c:pt idx="809">
                  <c:v>2621.6249280000002</c:v>
                </c:pt>
              </c:numCache>
            </c:numRef>
          </c:xVal>
          <c:yVal>
            <c:numRef>
              <c:f>'600 Indents'!$V$37:$V$846</c:f>
              <c:numCache>
                <c:formatCode>General</c:formatCode>
                <c:ptCount val="810"/>
                <c:pt idx="0">
                  <c:v>0.100008</c:v>
                </c:pt>
                <c:pt idx="1">
                  <c:v>0.23089799999999999</c:v>
                </c:pt>
                <c:pt idx="2">
                  <c:v>0.452488</c:v>
                </c:pt>
                <c:pt idx="3">
                  <c:v>0.58684999999999998</c:v>
                </c:pt>
                <c:pt idx="4">
                  <c:v>0.71428999999999998</c:v>
                </c:pt>
                <c:pt idx="5">
                  <c:v>0.84446500000000002</c:v>
                </c:pt>
                <c:pt idx="6">
                  <c:v>0.96309299999999998</c:v>
                </c:pt>
                <c:pt idx="7">
                  <c:v>1.0836399999999999</c:v>
                </c:pt>
                <c:pt idx="8">
                  <c:v>1.2005250000000001</c:v>
                </c:pt>
                <c:pt idx="9">
                  <c:v>1.3409199999999999</c:v>
                </c:pt>
                <c:pt idx="10">
                  <c:v>1.46044</c:v>
                </c:pt>
                <c:pt idx="11">
                  <c:v>1.579588</c:v>
                </c:pt>
                <c:pt idx="12">
                  <c:v>1.6968049999999999</c:v>
                </c:pt>
                <c:pt idx="13">
                  <c:v>1.825593</c:v>
                </c:pt>
                <c:pt idx="14">
                  <c:v>1.9444600000000001</c:v>
                </c:pt>
                <c:pt idx="15">
                  <c:v>2.0756049999999999</c:v>
                </c:pt>
                <c:pt idx="16">
                  <c:v>2.1931129999999999</c:v>
                </c:pt>
                <c:pt idx="17">
                  <c:v>2.3207779999999998</c:v>
                </c:pt>
                <c:pt idx="18">
                  <c:v>2.4390930000000002</c:v>
                </c:pt>
                <c:pt idx="19">
                  <c:v>2.5664750000000001</c:v>
                </c:pt>
                <c:pt idx="20">
                  <c:v>2.6836730000000002</c:v>
                </c:pt>
                <c:pt idx="21">
                  <c:v>2.8165580000000001</c:v>
                </c:pt>
                <c:pt idx="22">
                  <c:v>2.9346429999999999</c:v>
                </c:pt>
                <c:pt idx="23">
                  <c:v>3.0625149999999999</c:v>
                </c:pt>
                <c:pt idx="24">
                  <c:v>3.1812279999999999</c:v>
                </c:pt>
                <c:pt idx="25">
                  <c:v>3.3125</c:v>
                </c:pt>
                <c:pt idx="26">
                  <c:v>3.4307979999999998</c:v>
                </c:pt>
                <c:pt idx="27">
                  <c:v>3.557528</c:v>
                </c:pt>
                <c:pt idx="28">
                  <c:v>3.67441</c:v>
                </c:pt>
                <c:pt idx="29">
                  <c:v>3.8070029999999999</c:v>
                </c:pt>
                <c:pt idx="30">
                  <c:v>3.9246400000000001</c:v>
                </c:pt>
                <c:pt idx="31">
                  <c:v>4.0532680000000001</c:v>
                </c:pt>
                <c:pt idx="32">
                  <c:v>4.1702380000000003</c:v>
                </c:pt>
                <c:pt idx="33">
                  <c:v>4.3029029999999997</c:v>
                </c:pt>
                <c:pt idx="34">
                  <c:v>4.433853</c:v>
                </c:pt>
                <c:pt idx="35">
                  <c:v>4.5525180000000001</c:v>
                </c:pt>
                <c:pt idx="36">
                  <c:v>4.6698829999999996</c:v>
                </c:pt>
                <c:pt idx="37">
                  <c:v>4.7980929999999997</c:v>
                </c:pt>
                <c:pt idx="38">
                  <c:v>4.9156630000000003</c:v>
                </c:pt>
                <c:pt idx="39">
                  <c:v>5.0460229999999999</c:v>
                </c:pt>
                <c:pt idx="40">
                  <c:v>5.1630880000000001</c:v>
                </c:pt>
                <c:pt idx="41">
                  <c:v>5.2939179999999997</c:v>
                </c:pt>
                <c:pt idx="42">
                  <c:v>5.4227030000000003</c:v>
                </c:pt>
                <c:pt idx="43">
                  <c:v>5.5420299999999996</c:v>
                </c:pt>
                <c:pt idx="44">
                  <c:v>5.65909</c:v>
                </c:pt>
                <c:pt idx="45">
                  <c:v>5.7886100000000003</c:v>
                </c:pt>
                <c:pt idx="46">
                  <c:v>5.9063879999999997</c:v>
                </c:pt>
                <c:pt idx="47">
                  <c:v>6.0374230000000004</c:v>
                </c:pt>
                <c:pt idx="48">
                  <c:v>6.1546700000000003</c:v>
                </c:pt>
                <c:pt idx="49">
                  <c:v>6.28477</c:v>
                </c:pt>
                <c:pt idx="50">
                  <c:v>6.4031450000000003</c:v>
                </c:pt>
                <c:pt idx="51">
                  <c:v>6.5301229999999997</c:v>
                </c:pt>
                <c:pt idx="52">
                  <c:v>6.6469630000000004</c:v>
                </c:pt>
                <c:pt idx="53">
                  <c:v>6.77989</c:v>
                </c:pt>
                <c:pt idx="54">
                  <c:v>6.8975549999999997</c:v>
                </c:pt>
                <c:pt idx="55">
                  <c:v>7.0279199999999999</c:v>
                </c:pt>
                <c:pt idx="56">
                  <c:v>7.1449449999999999</c:v>
                </c:pt>
                <c:pt idx="57">
                  <c:v>7.2745649999999999</c:v>
                </c:pt>
                <c:pt idx="58">
                  <c:v>7.392455</c:v>
                </c:pt>
                <c:pt idx="59">
                  <c:v>7.5230829999999997</c:v>
                </c:pt>
                <c:pt idx="60">
                  <c:v>7.6400649999999999</c:v>
                </c:pt>
                <c:pt idx="61">
                  <c:v>7.7710229999999996</c:v>
                </c:pt>
                <c:pt idx="62">
                  <c:v>7.8890349999999998</c:v>
                </c:pt>
                <c:pt idx="63">
                  <c:v>8.0159230000000008</c:v>
                </c:pt>
                <c:pt idx="64">
                  <c:v>8.1330150000000003</c:v>
                </c:pt>
                <c:pt idx="65">
                  <c:v>8.2649030000000003</c:v>
                </c:pt>
                <c:pt idx="66">
                  <c:v>8.3827350000000003</c:v>
                </c:pt>
                <c:pt idx="67">
                  <c:v>8.5120579999999997</c:v>
                </c:pt>
                <c:pt idx="68">
                  <c:v>8.6291279999999997</c:v>
                </c:pt>
                <c:pt idx="69">
                  <c:v>8.7609150000000007</c:v>
                </c:pt>
                <c:pt idx="70">
                  <c:v>8.8787730000000007</c:v>
                </c:pt>
                <c:pt idx="71">
                  <c:v>9.0084850000000003</c:v>
                </c:pt>
                <c:pt idx="72">
                  <c:v>9.1254100000000005</c:v>
                </c:pt>
                <c:pt idx="73">
                  <c:v>9.2567599999999999</c:v>
                </c:pt>
                <c:pt idx="74">
                  <c:v>9.3739899999999992</c:v>
                </c:pt>
                <c:pt idx="75">
                  <c:v>9.5033829999999995</c:v>
                </c:pt>
                <c:pt idx="76">
                  <c:v>9.6208799999999997</c:v>
                </c:pt>
                <c:pt idx="77">
                  <c:v>9.7527779999999993</c:v>
                </c:pt>
                <c:pt idx="78">
                  <c:v>9.8709950000000006</c:v>
                </c:pt>
                <c:pt idx="79">
                  <c:v>9.9980049999999991</c:v>
                </c:pt>
                <c:pt idx="80">
                  <c:v>10.127305</c:v>
                </c:pt>
                <c:pt idx="81">
                  <c:v>10.249235000000001</c:v>
                </c:pt>
                <c:pt idx="82">
                  <c:v>10.367380000000001</c:v>
                </c:pt>
                <c:pt idx="83">
                  <c:v>10.503358</c:v>
                </c:pt>
                <c:pt idx="84">
                  <c:v>10.621433</c:v>
                </c:pt>
                <c:pt idx="85">
                  <c:v>10.741580000000001</c:v>
                </c:pt>
                <c:pt idx="86">
                  <c:v>10.859228</c:v>
                </c:pt>
                <c:pt idx="87">
                  <c:v>10.991198000000001</c:v>
                </c:pt>
                <c:pt idx="88">
                  <c:v>11.109278</c:v>
                </c:pt>
                <c:pt idx="89">
                  <c:v>11.237983</c:v>
                </c:pt>
                <c:pt idx="90">
                  <c:v>11.355793</c:v>
                </c:pt>
                <c:pt idx="91">
                  <c:v>11.485778</c:v>
                </c:pt>
                <c:pt idx="92">
                  <c:v>11.602914999999999</c:v>
                </c:pt>
                <c:pt idx="93">
                  <c:v>11.734109999999999</c:v>
                </c:pt>
                <c:pt idx="94">
                  <c:v>11.852180000000001</c:v>
                </c:pt>
                <c:pt idx="95">
                  <c:v>11.985493</c:v>
                </c:pt>
                <c:pt idx="96">
                  <c:v>12.103109999999999</c:v>
                </c:pt>
                <c:pt idx="97">
                  <c:v>12.229547999999999</c:v>
                </c:pt>
                <c:pt idx="98">
                  <c:v>12.347538</c:v>
                </c:pt>
                <c:pt idx="99">
                  <c:v>12.477143</c:v>
                </c:pt>
                <c:pt idx="100">
                  <c:v>12.594123</c:v>
                </c:pt>
                <c:pt idx="101">
                  <c:v>12.724254999999999</c:v>
                </c:pt>
                <c:pt idx="102">
                  <c:v>12.843185</c:v>
                </c:pt>
                <c:pt idx="103">
                  <c:v>12.970124999999999</c:v>
                </c:pt>
                <c:pt idx="104">
                  <c:v>13.087363</c:v>
                </c:pt>
                <c:pt idx="105">
                  <c:v>13.217689999999999</c:v>
                </c:pt>
                <c:pt idx="106">
                  <c:v>13.33559</c:v>
                </c:pt>
                <c:pt idx="107">
                  <c:v>13.465173</c:v>
                </c:pt>
                <c:pt idx="108">
                  <c:v>13.582143</c:v>
                </c:pt>
                <c:pt idx="109">
                  <c:v>13.713858</c:v>
                </c:pt>
                <c:pt idx="110">
                  <c:v>13.831607999999999</c:v>
                </c:pt>
                <c:pt idx="111">
                  <c:v>13.95955</c:v>
                </c:pt>
                <c:pt idx="112">
                  <c:v>14.076673</c:v>
                </c:pt>
                <c:pt idx="113">
                  <c:v>14.210933000000001</c:v>
                </c:pt>
                <c:pt idx="114">
                  <c:v>14.329013</c:v>
                </c:pt>
                <c:pt idx="115">
                  <c:v>14.457492999999999</c:v>
                </c:pt>
                <c:pt idx="116">
                  <c:v>14.574619999999999</c:v>
                </c:pt>
                <c:pt idx="117">
                  <c:v>14.7059</c:v>
                </c:pt>
                <c:pt idx="118">
                  <c:v>14.823600000000001</c:v>
                </c:pt>
                <c:pt idx="119">
                  <c:v>14.952360000000001</c:v>
                </c:pt>
                <c:pt idx="120">
                  <c:v>15.069645</c:v>
                </c:pt>
                <c:pt idx="121">
                  <c:v>15.2019</c:v>
                </c:pt>
                <c:pt idx="122">
                  <c:v>15.319955</c:v>
                </c:pt>
                <c:pt idx="123">
                  <c:v>15.447979999999999</c:v>
                </c:pt>
                <c:pt idx="124">
                  <c:v>15.564925000000001</c:v>
                </c:pt>
                <c:pt idx="125">
                  <c:v>15.696873</c:v>
                </c:pt>
                <c:pt idx="126">
                  <c:v>15.814719999999999</c:v>
                </c:pt>
                <c:pt idx="127">
                  <c:v>15.942064999999999</c:v>
                </c:pt>
                <c:pt idx="128">
                  <c:v>16.059460000000001</c:v>
                </c:pt>
                <c:pt idx="129">
                  <c:v>16.191555000000001</c:v>
                </c:pt>
                <c:pt idx="130">
                  <c:v>16.309837999999999</c:v>
                </c:pt>
                <c:pt idx="131">
                  <c:v>16.439012999999999</c:v>
                </c:pt>
                <c:pt idx="132">
                  <c:v>16.556429999999999</c:v>
                </c:pt>
                <c:pt idx="133">
                  <c:v>16.68722</c:v>
                </c:pt>
                <c:pt idx="134">
                  <c:v>16.805309999999999</c:v>
                </c:pt>
                <c:pt idx="135">
                  <c:v>16.936192999999999</c:v>
                </c:pt>
                <c:pt idx="136">
                  <c:v>17.053764999999999</c:v>
                </c:pt>
                <c:pt idx="137">
                  <c:v>17.182739999999999</c:v>
                </c:pt>
                <c:pt idx="138">
                  <c:v>17.300818</c:v>
                </c:pt>
                <c:pt idx="139">
                  <c:v>17.429442999999999</c:v>
                </c:pt>
                <c:pt idx="140">
                  <c:v>17.546607999999999</c:v>
                </c:pt>
                <c:pt idx="141">
                  <c:v>17.678090000000001</c:v>
                </c:pt>
                <c:pt idx="142">
                  <c:v>17.796199999999999</c:v>
                </c:pt>
                <c:pt idx="143">
                  <c:v>17.924182999999999</c:v>
                </c:pt>
                <c:pt idx="144">
                  <c:v>18.041679999999999</c:v>
                </c:pt>
                <c:pt idx="145">
                  <c:v>18.172173000000001</c:v>
                </c:pt>
                <c:pt idx="146">
                  <c:v>18.29035</c:v>
                </c:pt>
                <c:pt idx="147">
                  <c:v>18.420629999999999</c:v>
                </c:pt>
                <c:pt idx="148">
                  <c:v>18.538067999999999</c:v>
                </c:pt>
                <c:pt idx="149">
                  <c:v>18.669295000000002</c:v>
                </c:pt>
                <c:pt idx="150">
                  <c:v>18.786998000000001</c:v>
                </c:pt>
                <c:pt idx="151">
                  <c:v>18.915793000000001</c:v>
                </c:pt>
                <c:pt idx="152">
                  <c:v>19.033028000000002</c:v>
                </c:pt>
                <c:pt idx="153">
                  <c:v>19.164923000000002</c:v>
                </c:pt>
                <c:pt idx="154">
                  <c:v>19.283245000000001</c:v>
                </c:pt>
                <c:pt idx="155">
                  <c:v>19.410972999999998</c:v>
                </c:pt>
                <c:pt idx="156">
                  <c:v>19.530968000000001</c:v>
                </c:pt>
                <c:pt idx="157">
                  <c:v>19.658525000000001</c:v>
                </c:pt>
                <c:pt idx="158">
                  <c:v>19.776765000000001</c:v>
                </c:pt>
                <c:pt idx="159">
                  <c:v>19.909154999999998</c:v>
                </c:pt>
                <c:pt idx="160">
                  <c:v>20.026682999999998</c:v>
                </c:pt>
                <c:pt idx="161">
                  <c:v>20.155505000000002</c:v>
                </c:pt>
                <c:pt idx="162">
                  <c:v>20.273043000000001</c:v>
                </c:pt>
                <c:pt idx="163">
                  <c:v>20.401544999999999</c:v>
                </c:pt>
                <c:pt idx="164">
                  <c:v>20.519053</c:v>
                </c:pt>
                <c:pt idx="165">
                  <c:v>20.650668</c:v>
                </c:pt>
                <c:pt idx="166">
                  <c:v>20.768478000000002</c:v>
                </c:pt>
                <c:pt idx="167">
                  <c:v>20.895458000000001</c:v>
                </c:pt>
                <c:pt idx="168">
                  <c:v>21.012374999999999</c:v>
                </c:pt>
                <c:pt idx="169">
                  <c:v>21.145800000000001</c:v>
                </c:pt>
                <c:pt idx="170">
                  <c:v>21.263815000000001</c:v>
                </c:pt>
                <c:pt idx="171">
                  <c:v>21.391383000000001</c:v>
                </c:pt>
                <c:pt idx="172">
                  <c:v>21.508735000000001</c:v>
                </c:pt>
                <c:pt idx="173">
                  <c:v>21.640940000000001</c:v>
                </c:pt>
                <c:pt idx="174">
                  <c:v>21.758993</c:v>
                </c:pt>
                <c:pt idx="175">
                  <c:v>21.886884999999999</c:v>
                </c:pt>
                <c:pt idx="176">
                  <c:v>22.004518000000001</c:v>
                </c:pt>
                <c:pt idx="177">
                  <c:v>22.136485</c:v>
                </c:pt>
                <c:pt idx="178">
                  <c:v>22.254664999999999</c:v>
                </c:pt>
                <c:pt idx="179">
                  <c:v>22.384553</c:v>
                </c:pt>
                <c:pt idx="180">
                  <c:v>22.501467999999999</c:v>
                </c:pt>
                <c:pt idx="181">
                  <c:v>22.631905</c:v>
                </c:pt>
                <c:pt idx="182">
                  <c:v>22.749918000000001</c:v>
                </c:pt>
                <c:pt idx="183">
                  <c:v>22.876895000000001</c:v>
                </c:pt>
                <c:pt idx="184">
                  <c:v>22.994108000000001</c:v>
                </c:pt>
                <c:pt idx="185">
                  <c:v>23.127818000000001</c:v>
                </c:pt>
                <c:pt idx="186">
                  <c:v>23.245363000000001</c:v>
                </c:pt>
                <c:pt idx="187">
                  <c:v>23.374735000000001</c:v>
                </c:pt>
                <c:pt idx="188">
                  <c:v>23.49211</c:v>
                </c:pt>
                <c:pt idx="189">
                  <c:v>23.622948000000001</c:v>
                </c:pt>
                <c:pt idx="190">
                  <c:v>23.740485</c:v>
                </c:pt>
                <c:pt idx="191">
                  <c:v>23.870204999999999</c:v>
                </c:pt>
                <c:pt idx="192">
                  <c:v>23.987490000000001</c:v>
                </c:pt>
                <c:pt idx="193">
                  <c:v>24.117625</c:v>
                </c:pt>
                <c:pt idx="194">
                  <c:v>24.235973000000001</c:v>
                </c:pt>
                <c:pt idx="195">
                  <c:v>24.367470000000001</c:v>
                </c:pt>
                <c:pt idx="196">
                  <c:v>24.485372999999999</c:v>
                </c:pt>
                <c:pt idx="197">
                  <c:v>24.612265000000001</c:v>
                </c:pt>
                <c:pt idx="198">
                  <c:v>24.729804999999999</c:v>
                </c:pt>
                <c:pt idx="199">
                  <c:v>24.860537999999998</c:v>
                </c:pt>
                <c:pt idx="200">
                  <c:v>24.978283000000001</c:v>
                </c:pt>
                <c:pt idx="201">
                  <c:v>25.108862999999999</c:v>
                </c:pt>
                <c:pt idx="202">
                  <c:v>25.226877999999999</c:v>
                </c:pt>
                <c:pt idx="203">
                  <c:v>25.355463</c:v>
                </c:pt>
                <c:pt idx="204">
                  <c:v>25.472760000000001</c:v>
                </c:pt>
                <c:pt idx="205">
                  <c:v>25.604807999999998</c:v>
                </c:pt>
                <c:pt idx="206">
                  <c:v>25.723008</c:v>
                </c:pt>
                <c:pt idx="207">
                  <c:v>25.85023</c:v>
                </c:pt>
                <c:pt idx="208">
                  <c:v>25.967658</c:v>
                </c:pt>
                <c:pt idx="209">
                  <c:v>26.099273</c:v>
                </c:pt>
                <c:pt idx="210">
                  <c:v>26.217645000000001</c:v>
                </c:pt>
                <c:pt idx="211">
                  <c:v>26.349658000000002</c:v>
                </c:pt>
                <c:pt idx="212">
                  <c:v>26.467355000000001</c:v>
                </c:pt>
                <c:pt idx="213">
                  <c:v>26.594833000000001</c:v>
                </c:pt>
                <c:pt idx="214">
                  <c:v>26.713059999999999</c:v>
                </c:pt>
                <c:pt idx="215">
                  <c:v>26.843762999999999</c:v>
                </c:pt>
                <c:pt idx="216">
                  <c:v>26.961424999999998</c:v>
                </c:pt>
                <c:pt idx="217">
                  <c:v>27.08982</c:v>
                </c:pt>
                <c:pt idx="218">
                  <c:v>27.208555</c:v>
                </c:pt>
                <c:pt idx="219">
                  <c:v>27.336504999999999</c:v>
                </c:pt>
                <c:pt idx="220">
                  <c:v>27.453797999999999</c:v>
                </c:pt>
                <c:pt idx="221">
                  <c:v>27.585757999999998</c:v>
                </c:pt>
                <c:pt idx="222">
                  <c:v>27.704353000000001</c:v>
                </c:pt>
                <c:pt idx="223">
                  <c:v>27.832574999999999</c:v>
                </c:pt>
                <c:pt idx="224">
                  <c:v>27.949973</c:v>
                </c:pt>
                <c:pt idx="225">
                  <c:v>28.081405</c:v>
                </c:pt>
                <c:pt idx="226">
                  <c:v>28.199783</c:v>
                </c:pt>
                <c:pt idx="227">
                  <c:v>28.328037999999999</c:v>
                </c:pt>
                <c:pt idx="228">
                  <c:v>28.445067999999999</c:v>
                </c:pt>
                <c:pt idx="229">
                  <c:v>28.576913000000001</c:v>
                </c:pt>
                <c:pt idx="230">
                  <c:v>28.695122999999999</c:v>
                </c:pt>
                <c:pt idx="231">
                  <c:v>28.822082999999999</c:v>
                </c:pt>
                <c:pt idx="232">
                  <c:v>28.939475000000002</c:v>
                </c:pt>
                <c:pt idx="233">
                  <c:v>29.072303000000002</c:v>
                </c:pt>
                <c:pt idx="234">
                  <c:v>29.190148000000001</c:v>
                </c:pt>
                <c:pt idx="235">
                  <c:v>29.322002999999999</c:v>
                </c:pt>
                <c:pt idx="236">
                  <c:v>29.440024999999999</c:v>
                </c:pt>
                <c:pt idx="237">
                  <c:v>29.567212999999999</c:v>
                </c:pt>
                <c:pt idx="238">
                  <c:v>29.685168000000001</c:v>
                </c:pt>
                <c:pt idx="239">
                  <c:v>29.815335000000001</c:v>
                </c:pt>
                <c:pt idx="240">
                  <c:v>29.932835000000001</c:v>
                </c:pt>
                <c:pt idx="241">
                  <c:v>30.063338000000002</c:v>
                </c:pt>
                <c:pt idx="242">
                  <c:v>30.181439999999998</c:v>
                </c:pt>
                <c:pt idx="243">
                  <c:v>30.311140000000002</c:v>
                </c:pt>
                <c:pt idx="244">
                  <c:v>30.429152999999999</c:v>
                </c:pt>
                <c:pt idx="245">
                  <c:v>30.558308</c:v>
                </c:pt>
                <c:pt idx="246">
                  <c:v>30.676784999999999</c:v>
                </c:pt>
                <c:pt idx="247">
                  <c:v>30.805195000000001</c:v>
                </c:pt>
                <c:pt idx="248">
                  <c:v>30.922999999999998</c:v>
                </c:pt>
                <c:pt idx="249">
                  <c:v>31.053930000000001</c:v>
                </c:pt>
                <c:pt idx="250">
                  <c:v>31.1724</c:v>
                </c:pt>
                <c:pt idx="251">
                  <c:v>31.300467999999999</c:v>
                </c:pt>
                <c:pt idx="252">
                  <c:v>31.418292999999998</c:v>
                </c:pt>
                <c:pt idx="253">
                  <c:v>31.549237999999999</c:v>
                </c:pt>
                <c:pt idx="254">
                  <c:v>31.667729999999999</c:v>
                </c:pt>
                <c:pt idx="255">
                  <c:v>31.795059999999999</c:v>
                </c:pt>
                <c:pt idx="256">
                  <c:v>31.913554999999999</c:v>
                </c:pt>
                <c:pt idx="257">
                  <c:v>32.044868000000001</c:v>
                </c:pt>
                <c:pt idx="258">
                  <c:v>32.163542999999997</c:v>
                </c:pt>
                <c:pt idx="259">
                  <c:v>32.289478000000003</c:v>
                </c:pt>
                <c:pt idx="260">
                  <c:v>32.407254999999999</c:v>
                </c:pt>
                <c:pt idx="261">
                  <c:v>32.540120000000002</c:v>
                </c:pt>
                <c:pt idx="262">
                  <c:v>32.658585000000002</c:v>
                </c:pt>
                <c:pt idx="263">
                  <c:v>32.784672999999998</c:v>
                </c:pt>
                <c:pt idx="264">
                  <c:v>32.902610000000003</c:v>
                </c:pt>
                <c:pt idx="265">
                  <c:v>33.035038</c:v>
                </c:pt>
                <c:pt idx="266">
                  <c:v>33.153745000000001</c:v>
                </c:pt>
                <c:pt idx="267">
                  <c:v>33.284267999999997</c:v>
                </c:pt>
                <c:pt idx="268">
                  <c:v>33.40231</c:v>
                </c:pt>
                <c:pt idx="269">
                  <c:v>33.530993000000002</c:v>
                </c:pt>
                <c:pt idx="270">
                  <c:v>33.649875000000002</c:v>
                </c:pt>
                <c:pt idx="271">
                  <c:v>33.78002</c:v>
                </c:pt>
                <c:pt idx="272">
                  <c:v>33.897993</c:v>
                </c:pt>
                <c:pt idx="273">
                  <c:v>34.026128</c:v>
                </c:pt>
                <c:pt idx="274">
                  <c:v>34.144803000000003</c:v>
                </c:pt>
                <c:pt idx="275">
                  <c:v>34.275402999999997</c:v>
                </c:pt>
                <c:pt idx="276">
                  <c:v>34.393543000000001</c:v>
                </c:pt>
                <c:pt idx="277">
                  <c:v>34.522390000000001</c:v>
                </c:pt>
                <c:pt idx="278">
                  <c:v>34.640900000000002</c:v>
                </c:pt>
                <c:pt idx="279">
                  <c:v>34.772440000000003</c:v>
                </c:pt>
                <c:pt idx="280">
                  <c:v>34.890500000000003</c:v>
                </c:pt>
                <c:pt idx="281">
                  <c:v>35.015749999999997</c:v>
                </c:pt>
                <c:pt idx="282">
                  <c:v>35.134753000000003</c:v>
                </c:pt>
                <c:pt idx="283">
                  <c:v>35.266215000000003</c:v>
                </c:pt>
                <c:pt idx="284">
                  <c:v>35.384014999999998</c:v>
                </c:pt>
                <c:pt idx="285">
                  <c:v>35.510612999999999</c:v>
                </c:pt>
                <c:pt idx="286">
                  <c:v>35.629407999999998</c:v>
                </c:pt>
                <c:pt idx="287">
                  <c:v>35.757269999999998</c:v>
                </c:pt>
                <c:pt idx="288">
                  <c:v>35.875087999999998</c:v>
                </c:pt>
                <c:pt idx="289">
                  <c:v>36.007728</c:v>
                </c:pt>
                <c:pt idx="290">
                  <c:v>36.126489999999997</c:v>
                </c:pt>
                <c:pt idx="291">
                  <c:v>36.256903000000001</c:v>
                </c:pt>
                <c:pt idx="292">
                  <c:v>36.374983</c:v>
                </c:pt>
                <c:pt idx="293">
                  <c:v>36.503785000000001</c:v>
                </c:pt>
                <c:pt idx="294">
                  <c:v>36.622545000000002</c:v>
                </c:pt>
                <c:pt idx="295">
                  <c:v>36.752198</c:v>
                </c:pt>
                <c:pt idx="296">
                  <c:v>36.870238000000001</c:v>
                </c:pt>
                <c:pt idx="297">
                  <c:v>36.996830000000003</c:v>
                </c:pt>
                <c:pt idx="298">
                  <c:v>37.116222999999998</c:v>
                </c:pt>
                <c:pt idx="299">
                  <c:v>37.247390000000003</c:v>
                </c:pt>
                <c:pt idx="300">
                  <c:v>37.365518000000002</c:v>
                </c:pt>
                <c:pt idx="301">
                  <c:v>37.493592999999997</c:v>
                </c:pt>
                <c:pt idx="302">
                  <c:v>37.612470000000002</c:v>
                </c:pt>
                <c:pt idx="303">
                  <c:v>37.739620000000002</c:v>
                </c:pt>
                <c:pt idx="304">
                  <c:v>37.857323000000001</c:v>
                </c:pt>
                <c:pt idx="305">
                  <c:v>37.987838000000004</c:v>
                </c:pt>
                <c:pt idx="306">
                  <c:v>38.106850000000001</c:v>
                </c:pt>
                <c:pt idx="307">
                  <c:v>38.234319999999997</c:v>
                </c:pt>
                <c:pt idx="308">
                  <c:v>38.352308000000001</c:v>
                </c:pt>
                <c:pt idx="309">
                  <c:v>38.484825000000001</c:v>
                </c:pt>
                <c:pt idx="310">
                  <c:v>38.603715000000001</c:v>
                </c:pt>
                <c:pt idx="311">
                  <c:v>38.733488000000001</c:v>
                </c:pt>
                <c:pt idx="312">
                  <c:v>38.851533000000003</c:v>
                </c:pt>
                <c:pt idx="313">
                  <c:v>38.98075</c:v>
                </c:pt>
                <c:pt idx="314">
                  <c:v>39.099553</c:v>
                </c:pt>
                <c:pt idx="315">
                  <c:v>39.230285000000002</c:v>
                </c:pt>
                <c:pt idx="316">
                  <c:v>39.348267999999997</c:v>
                </c:pt>
                <c:pt idx="317">
                  <c:v>39.478608000000001</c:v>
                </c:pt>
                <c:pt idx="318">
                  <c:v>39.598305000000003</c:v>
                </c:pt>
                <c:pt idx="319">
                  <c:v>39.724555000000002</c:v>
                </c:pt>
                <c:pt idx="320">
                  <c:v>39.842675</c:v>
                </c:pt>
                <c:pt idx="321">
                  <c:v>39.971060000000001</c:v>
                </c:pt>
                <c:pt idx="322">
                  <c:v>40.090097999999998</c:v>
                </c:pt>
                <c:pt idx="323">
                  <c:v>40.217022999999998</c:v>
                </c:pt>
                <c:pt idx="324">
                  <c:v>40.335597999999997</c:v>
                </c:pt>
                <c:pt idx="325">
                  <c:v>40.466760000000001</c:v>
                </c:pt>
                <c:pt idx="326">
                  <c:v>40.585602999999999</c:v>
                </c:pt>
                <c:pt idx="327">
                  <c:v>40.715088000000002</c:v>
                </c:pt>
                <c:pt idx="328">
                  <c:v>40.833278</c:v>
                </c:pt>
                <c:pt idx="329">
                  <c:v>40.962338000000003</c:v>
                </c:pt>
                <c:pt idx="330">
                  <c:v>41.081378000000001</c:v>
                </c:pt>
                <c:pt idx="331">
                  <c:v>41.210683000000003</c:v>
                </c:pt>
                <c:pt idx="332">
                  <c:v>41.338988000000001</c:v>
                </c:pt>
                <c:pt idx="333">
                  <c:v>41.458703</c:v>
                </c:pt>
                <c:pt idx="334">
                  <c:v>41.577908000000001</c:v>
                </c:pt>
                <c:pt idx="335">
                  <c:v>41.705728000000001</c:v>
                </c:pt>
                <c:pt idx="336">
                  <c:v>41.824064999999997</c:v>
                </c:pt>
                <c:pt idx="337">
                  <c:v>41.956935000000001</c:v>
                </c:pt>
                <c:pt idx="338">
                  <c:v>42.074930000000002</c:v>
                </c:pt>
                <c:pt idx="339">
                  <c:v>42.200994999999999</c:v>
                </c:pt>
                <c:pt idx="340">
                  <c:v>42.319127999999999</c:v>
                </c:pt>
                <c:pt idx="341">
                  <c:v>42.449865000000003</c:v>
                </c:pt>
                <c:pt idx="342">
                  <c:v>42.568435000000001</c:v>
                </c:pt>
                <c:pt idx="343">
                  <c:v>42.694969999999998</c:v>
                </c:pt>
                <c:pt idx="344">
                  <c:v>42.812708000000001</c:v>
                </c:pt>
                <c:pt idx="345">
                  <c:v>42.942970000000003</c:v>
                </c:pt>
                <c:pt idx="346">
                  <c:v>43.061925000000002</c:v>
                </c:pt>
                <c:pt idx="347">
                  <c:v>43.191659999999999</c:v>
                </c:pt>
                <c:pt idx="348">
                  <c:v>43.309472999999997</c:v>
                </c:pt>
                <c:pt idx="349">
                  <c:v>43.436385000000001</c:v>
                </c:pt>
                <c:pt idx="350">
                  <c:v>43.554968000000002</c:v>
                </c:pt>
                <c:pt idx="351">
                  <c:v>43.688580000000002</c:v>
                </c:pt>
                <c:pt idx="352">
                  <c:v>43.807093000000002</c:v>
                </c:pt>
                <c:pt idx="353">
                  <c:v>43.934403000000003</c:v>
                </c:pt>
                <c:pt idx="354">
                  <c:v>44.053137999999997</c:v>
                </c:pt>
                <c:pt idx="355">
                  <c:v>44.183504999999997</c:v>
                </c:pt>
                <c:pt idx="356">
                  <c:v>44.301295000000003</c:v>
                </c:pt>
                <c:pt idx="357">
                  <c:v>44.432389999999998</c:v>
                </c:pt>
                <c:pt idx="358">
                  <c:v>44.551288</c:v>
                </c:pt>
                <c:pt idx="359">
                  <c:v>44.677914999999999</c:v>
                </c:pt>
                <c:pt idx="360">
                  <c:v>44.796125000000004</c:v>
                </c:pt>
                <c:pt idx="361">
                  <c:v>44.923850000000002</c:v>
                </c:pt>
                <c:pt idx="362">
                  <c:v>45.042678000000002</c:v>
                </c:pt>
                <c:pt idx="363">
                  <c:v>45.173164999999997</c:v>
                </c:pt>
                <c:pt idx="364">
                  <c:v>45.291612999999998</c:v>
                </c:pt>
                <c:pt idx="365">
                  <c:v>45.422240000000002</c:v>
                </c:pt>
                <c:pt idx="366">
                  <c:v>45.540503000000001</c:v>
                </c:pt>
                <c:pt idx="367">
                  <c:v>45.664740000000002</c:v>
                </c:pt>
                <c:pt idx="368">
                  <c:v>45.782564999999998</c:v>
                </c:pt>
                <c:pt idx="369">
                  <c:v>45.915697999999999</c:v>
                </c:pt>
                <c:pt idx="370">
                  <c:v>46.034570000000002</c:v>
                </c:pt>
                <c:pt idx="371">
                  <c:v>46.161752999999997</c:v>
                </c:pt>
                <c:pt idx="372">
                  <c:v>46.279690000000002</c:v>
                </c:pt>
                <c:pt idx="373">
                  <c:v>46.410563000000003</c:v>
                </c:pt>
                <c:pt idx="374">
                  <c:v>46.529293000000003</c:v>
                </c:pt>
                <c:pt idx="375">
                  <c:v>46.658842999999997</c:v>
                </c:pt>
                <c:pt idx="376">
                  <c:v>46.776814999999999</c:v>
                </c:pt>
                <c:pt idx="377">
                  <c:v>46.906115</c:v>
                </c:pt>
                <c:pt idx="378">
                  <c:v>47.029645000000002</c:v>
                </c:pt>
                <c:pt idx="379">
                  <c:v>47.154468000000001</c:v>
                </c:pt>
                <c:pt idx="380">
                  <c:v>47.272545000000001</c:v>
                </c:pt>
                <c:pt idx="381">
                  <c:v>47.402098000000002</c:v>
                </c:pt>
                <c:pt idx="382">
                  <c:v>47.520949999999999</c:v>
                </c:pt>
                <c:pt idx="383">
                  <c:v>47.650134999999999</c:v>
                </c:pt>
                <c:pt idx="384">
                  <c:v>47.767853000000002</c:v>
                </c:pt>
                <c:pt idx="385">
                  <c:v>47.896709999999999</c:v>
                </c:pt>
                <c:pt idx="386">
                  <c:v>48.015880000000003</c:v>
                </c:pt>
                <c:pt idx="387">
                  <c:v>48.144584999999999</c:v>
                </c:pt>
                <c:pt idx="388">
                  <c:v>48.262729999999998</c:v>
                </c:pt>
                <c:pt idx="389">
                  <c:v>48.390692999999999</c:v>
                </c:pt>
                <c:pt idx="390">
                  <c:v>48.509388000000001</c:v>
                </c:pt>
                <c:pt idx="391">
                  <c:v>48.640872999999999</c:v>
                </c:pt>
                <c:pt idx="392">
                  <c:v>48.758927999999997</c:v>
                </c:pt>
                <c:pt idx="393">
                  <c:v>48.887729999999998</c:v>
                </c:pt>
                <c:pt idx="394">
                  <c:v>49.006827999999999</c:v>
                </c:pt>
                <c:pt idx="395">
                  <c:v>49.137568000000002</c:v>
                </c:pt>
                <c:pt idx="396">
                  <c:v>49.255727999999998</c:v>
                </c:pt>
                <c:pt idx="397">
                  <c:v>49.382258</c:v>
                </c:pt>
                <c:pt idx="398">
                  <c:v>49.501049999999999</c:v>
                </c:pt>
                <c:pt idx="399">
                  <c:v>49.633270000000003</c:v>
                </c:pt>
                <c:pt idx="400">
                  <c:v>49.751559999999998</c:v>
                </c:pt>
                <c:pt idx="401">
                  <c:v>49.878374999999998</c:v>
                </c:pt>
                <c:pt idx="402">
                  <c:v>49.996898000000002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49.983925999999997</c:v>
                </c:pt>
                <c:pt idx="406">
                  <c:v>49.858468999999999</c:v>
                </c:pt>
                <c:pt idx="407">
                  <c:v>49.747624999999999</c:v>
                </c:pt>
                <c:pt idx="408">
                  <c:v>49.608441999999997</c:v>
                </c:pt>
                <c:pt idx="409">
                  <c:v>49.498083000000001</c:v>
                </c:pt>
                <c:pt idx="410">
                  <c:v>49.361210999999997</c:v>
                </c:pt>
                <c:pt idx="411">
                  <c:v>49.249943999999999</c:v>
                </c:pt>
                <c:pt idx="412">
                  <c:v>49.113720999999998</c:v>
                </c:pt>
                <c:pt idx="413">
                  <c:v>49.003343000000001</c:v>
                </c:pt>
                <c:pt idx="414">
                  <c:v>48.866841999999998</c:v>
                </c:pt>
                <c:pt idx="415">
                  <c:v>48.755845999999998</c:v>
                </c:pt>
                <c:pt idx="416">
                  <c:v>48.619149999999998</c:v>
                </c:pt>
                <c:pt idx="417">
                  <c:v>48.508417000000001</c:v>
                </c:pt>
                <c:pt idx="418">
                  <c:v>48.370660000000001</c:v>
                </c:pt>
                <c:pt idx="419">
                  <c:v>48.260221000000001</c:v>
                </c:pt>
                <c:pt idx="420">
                  <c:v>48.120786000000003</c:v>
                </c:pt>
                <c:pt idx="421">
                  <c:v>48.009985</c:v>
                </c:pt>
                <c:pt idx="422">
                  <c:v>47.875242</c:v>
                </c:pt>
                <c:pt idx="423">
                  <c:v>47.764901999999999</c:v>
                </c:pt>
                <c:pt idx="424">
                  <c:v>47.627446999999997</c:v>
                </c:pt>
                <c:pt idx="425">
                  <c:v>47.517091000000001</c:v>
                </c:pt>
                <c:pt idx="426">
                  <c:v>47.380045000000003</c:v>
                </c:pt>
                <c:pt idx="427">
                  <c:v>47.269666000000001</c:v>
                </c:pt>
                <c:pt idx="428">
                  <c:v>47.133352000000002</c:v>
                </c:pt>
                <c:pt idx="429">
                  <c:v>47.022976999999997</c:v>
                </c:pt>
                <c:pt idx="430">
                  <c:v>46.884424000000003</c:v>
                </c:pt>
                <c:pt idx="431">
                  <c:v>46.774042000000001</c:v>
                </c:pt>
                <c:pt idx="432">
                  <c:v>46.638627999999997</c:v>
                </c:pt>
                <c:pt idx="433">
                  <c:v>46.527929</c:v>
                </c:pt>
                <c:pt idx="434">
                  <c:v>46.388798999999999</c:v>
                </c:pt>
                <c:pt idx="435">
                  <c:v>46.278539000000002</c:v>
                </c:pt>
                <c:pt idx="436">
                  <c:v>46.141835999999998</c:v>
                </c:pt>
                <c:pt idx="437">
                  <c:v>46.031171000000001</c:v>
                </c:pt>
                <c:pt idx="438">
                  <c:v>45.893819000000001</c:v>
                </c:pt>
                <c:pt idx="439">
                  <c:v>45.782750999999998</c:v>
                </c:pt>
                <c:pt idx="440">
                  <c:v>45.646822</c:v>
                </c:pt>
                <c:pt idx="441">
                  <c:v>45.536264000000003</c:v>
                </c:pt>
                <c:pt idx="442">
                  <c:v>45.398297999999997</c:v>
                </c:pt>
                <c:pt idx="443">
                  <c:v>45.287903999999997</c:v>
                </c:pt>
                <c:pt idx="444">
                  <c:v>45.148930999999997</c:v>
                </c:pt>
                <c:pt idx="445">
                  <c:v>45.038431000000003</c:v>
                </c:pt>
                <c:pt idx="446">
                  <c:v>44.904316999999999</c:v>
                </c:pt>
                <c:pt idx="447">
                  <c:v>44.793824999999998</c:v>
                </c:pt>
                <c:pt idx="448">
                  <c:v>44.681291000000002</c:v>
                </c:pt>
                <c:pt idx="449">
                  <c:v>44.546232000000003</c:v>
                </c:pt>
                <c:pt idx="450">
                  <c:v>44.407429999999998</c:v>
                </c:pt>
                <c:pt idx="451">
                  <c:v>44.296480000000003</c:v>
                </c:pt>
                <c:pt idx="452">
                  <c:v>44.162508000000003</c:v>
                </c:pt>
                <c:pt idx="453">
                  <c:v>44.052011</c:v>
                </c:pt>
                <c:pt idx="454">
                  <c:v>43.912396999999999</c:v>
                </c:pt>
                <c:pt idx="455">
                  <c:v>43.801839000000001</c:v>
                </c:pt>
                <c:pt idx="456">
                  <c:v>43.665609000000003</c:v>
                </c:pt>
                <c:pt idx="457">
                  <c:v>43.555025000000001</c:v>
                </c:pt>
                <c:pt idx="458">
                  <c:v>43.417054999999998</c:v>
                </c:pt>
                <c:pt idx="459">
                  <c:v>43.306260999999999</c:v>
                </c:pt>
                <c:pt idx="460">
                  <c:v>43.170904</c:v>
                </c:pt>
                <c:pt idx="461">
                  <c:v>43.060453000000003</c:v>
                </c:pt>
                <c:pt idx="462">
                  <c:v>42.922722999999998</c:v>
                </c:pt>
                <c:pt idx="463">
                  <c:v>42.812524000000003</c:v>
                </c:pt>
                <c:pt idx="464">
                  <c:v>42.675660999999998</c:v>
                </c:pt>
                <c:pt idx="465">
                  <c:v>42.564934999999998</c:v>
                </c:pt>
                <c:pt idx="466">
                  <c:v>42.427194</c:v>
                </c:pt>
                <c:pt idx="467">
                  <c:v>42.316643999999997</c:v>
                </c:pt>
                <c:pt idx="468">
                  <c:v>42.197378</c:v>
                </c:pt>
                <c:pt idx="469">
                  <c:v>42.070729999999998</c:v>
                </c:pt>
                <c:pt idx="470">
                  <c:v>41.930886999999998</c:v>
                </c:pt>
                <c:pt idx="471">
                  <c:v>41.820309999999999</c:v>
                </c:pt>
                <c:pt idx="472">
                  <c:v>41.681897999999997</c:v>
                </c:pt>
                <c:pt idx="473">
                  <c:v>41.571527000000003</c:v>
                </c:pt>
                <c:pt idx="474">
                  <c:v>41.435651</c:v>
                </c:pt>
                <c:pt idx="475">
                  <c:v>41.325132000000004</c:v>
                </c:pt>
                <c:pt idx="476">
                  <c:v>41.186281000000001</c:v>
                </c:pt>
                <c:pt idx="477">
                  <c:v>41.075772999999998</c:v>
                </c:pt>
                <c:pt idx="478">
                  <c:v>40.940514999999998</c:v>
                </c:pt>
                <c:pt idx="479">
                  <c:v>40.829523000000002</c:v>
                </c:pt>
                <c:pt idx="480">
                  <c:v>40.691617999999998</c:v>
                </c:pt>
                <c:pt idx="481">
                  <c:v>40.581086999999997</c:v>
                </c:pt>
                <c:pt idx="482">
                  <c:v>40.444856000000001</c:v>
                </c:pt>
                <c:pt idx="483">
                  <c:v>40.333951999999996</c:v>
                </c:pt>
                <c:pt idx="484">
                  <c:v>40.196351999999997</c:v>
                </c:pt>
                <c:pt idx="485">
                  <c:v>40.085939000000003</c:v>
                </c:pt>
                <c:pt idx="486">
                  <c:v>39.948011000000001</c:v>
                </c:pt>
                <c:pt idx="487">
                  <c:v>39.836846999999999</c:v>
                </c:pt>
                <c:pt idx="488">
                  <c:v>39.701428999999997</c:v>
                </c:pt>
                <c:pt idx="489">
                  <c:v>39.590874999999997</c:v>
                </c:pt>
                <c:pt idx="490">
                  <c:v>39.453363000000003</c:v>
                </c:pt>
                <c:pt idx="491">
                  <c:v>39.342455000000001</c:v>
                </c:pt>
                <c:pt idx="492">
                  <c:v>39.209657</c:v>
                </c:pt>
                <c:pt idx="493">
                  <c:v>39.099111000000001</c:v>
                </c:pt>
                <c:pt idx="494">
                  <c:v>38.958630999999997</c:v>
                </c:pt>
                <c:pt idx="495">
                  <c:v>38.848458999999998</c:v>
                </c:pt>
                <c:pt idx="496">
                  <c:v>38.730359999999997</c:v>
                </c:pt>
                <c:pt idx="497">
                  <c:v>38.602831000000002</c:v>
                </c:pt>
                <c:pt idx="498">
                  <c:v>38.462915000000002</c:v>
                </c:pt>
                <c:pt idx="499">
                  <c:v>38.352449</c:v>
                </c:pt>
                <c:pt idx="500">
                  <c:v>38.213692999999999</c:v>
                </c:pt>
                <c:pt idx="501">
                  <c:v>38.103383999999998</c:v>
                </c:pt>
                <c:pt idx="502">
                  <c:v>37.967733000000003</c:v>
                </c:pt>
                <c:pt idx="503">
                  <c:v>37.857132999999997</c:v>
                </c:pt>
                <c:pt idx="504">
                  <c:v>37.744894000000002</c:v>
                </c:pt>
                <c:pt idx="505">
                  <c:v>37.608452999999997</c:v>
                </c:pt>
                <c:pt idx="506">
                  <c:v>37.472017000000001</c:v>
                </c:pt>
                <c:pt idx="507">
                  <c:v>37.361249999999998</c:v>
                </c:pt>
                <c:pt idx="508">
                  <c:v>37.227795999999998</c:v>
                </c:pt>
                <c:pt idx="509">
                  <c:v>37.117117</c:v>
                </c:pt>
                <c:pt idx="510">
                  <c:v>36.976686000000001</c:v>
                </c:pt>
                <c:pt idx="511">
                  <c:v>36.866273999999997</c:v>
                </c:pt>
                <c:pt idx="512">
                  <c:v>36.730778999999998</c:v>
                </c:pt>
                <c:pt idx="513">
                  <c:v>36.620328999999998</c:v>
                </c:pt>
                <c:pt idx="514">
                  <c:v>36.481721</c:v>
                </c:pt>
                <c:pt idx="515">
                  <c:v>36.371191000000003</c:v>
                </c:pt>
                <c:pt idx="516">
                  <c:v>36.256284000000001</c:v>
                </c:pt>
                <c:pt idx="517">
                  <c:v>36.123990999999997</c:v>
                </c:pt>
                <c:pt idx="518">
                  <c:v>35.986184999999999</c:v>
                </c:pt>
                <c:pt idx="519">
                  <c:v>35.875779999999999</c:v>
                </c:pt>
                <c:pt idx="520">
                  <c:v>35.736798999999998</c:v>
                </c:pt>
                <c:pt idx="521">
                  <c:v>35.626618999999998</c:v>
                </c:pt>
                <c:pt idx="522">
                  <c:v>35.490442000000002</c:v>
                </c:pt>
                <c:pt idx="523">
                  <c:v>35.379434000000003</c:v>
                </c:pt>
                <c:pt idx="524">
                  <c:v>35.245874000000001</c:v>
                </c:pt>
                <c:pt idx="525">
                  <c:v>35.135342999999999</c:v>
                </c:pt>
                <c:pt idx="526">
                  <c:v>34.995607</c:v>
                </c:pt>
                <c:pt idx="527">
                  <c:v>34.885137</c:v>
                </c:pt>
                <c:pt idx="528">
                  <c:v>34.748860999999998</c:v>
                </c:pt>
                <c:pt idx="529">
                  <c:v>34.638489999999997</c:v>
                </c:pt>
                <c:pt idx="530">
                  <c:v>34.499769000000001</c:v>
                </c:pt>
                <c:pt idx="531">
                  <c:v>34.389059000000003</c:v>
                </c:pt>
                <c:pt idx="532">
                  <c:v>34.254156000000002</c:v>
                </c:pt>
                <c:pt idx="533">
                  <c:v>34.143652000000003</c:v>
                </c:pt>
                <c:pt idx="534">
                  <c:v>34.004598000000001</c:v>
                </c:pt>
                <c:pt idx="535">
                  <c:v>33.894182000000001</c:v>
                </c:pt>
                <c:pt idx="536">
                  <c:v>33.758291</c:v>
                </c:pt>
                <c:pt idx="537">
                  <c:v>33.647950999999999</c:v>
                </c:pt>
                <c:pt idx="538">
                  <c:v>33.507303</c:v>
                </c:pt>
                <c:pt idx="539">
                  <c:v>33.396782999999999</c:v>
                </c:pt>
                <c:pt idx="540">
                  <c:v>33.261076000000003</c:v>
                </c:pt>
                <c:pt idx="541">
                  <c:v>33.150533000000003</c:v>
                </c:pt>
                <c:pt idx="542">
                  <c:v>33.014882999999998</c:v>
                </c:pt>
                <c:pt idx="543">
                  <c:v>32.903986000000003</c:v>
                </c:pt>
                <c:pt idx="544">
                  <c:v>32.768476</c:v>
                </c:pt>
                <c:pt idx="545">
                  <c:v>32.657926000000003</c:v>
                </c:pt>
                <c:pt idx="546">
                  <c:v>32.518403999999997</c:v>
                </c:pt>
                <c:pt idx="547">
                  <c:v>32.407983000000002</c:v>
                </c:pt>
                <c:pt idx="548">
                  <c:v>32.271000999999998</c:v>
                </c:pt>
                <c:pt idx="549">
                  <c:v>32.160532000000003</c:v>
                </c:pt>
                <c:pt idx="550">
                  <c:v>32.023421999999997</c:v>
                </c:pt>
                <c:pt idx="551">
                  <c:v>31.913025000000001</c:v>
                </c:pt>
                <c:pt idx="552">
                  <c:v>31.800708</c:v>
                </c:pt>
                <c:pt idx="553">
                  <c:v>31.663263000000001</c:v>
                </c:pt>
                <c:pt idx="554">
                  <c:v>31.528010999999999</c:v>
                </c:pt>
                <c:pt idx="555">
                  <c:v>31.417242000000002</c:v>
                </c:pt>
                <c:pt idx="556">
                  <c:v>31.27787</c:v>
                </c:pt>
                <c:pt idx="557">
                  <c:v>31.167449999999999</c:v>
                </c:pt>
                <c:pt idx="558">
                  <c:v>31.030892999999999</c:v>
                </c:pt>
                <c:pt idx="559">
                  <c:v>30.920068000000001</c:v>
                </c:pt>
                <c:pt idx="560">
                  <c:v>30.783221999999999</c:v>
                </c:pt>
                <c:pt idx="561">
                  <c:v>30.672744000000002</c:v>
                </c:pt>
                <c:pt idx="562">
                  <c:v>30.536935</c:v>
                </c:pt>
                <c:pt idx="563">
                  <c:v>30.426195</c:v>
                </c:pt>
                <c:pt idx="564">
                  <c:v>30.292062000000001</c:v>
                </c:pt>
                <c:pt idx="565">
                  <c:v>30.181536999999999</c:v>
                </c:pt>
                <c:pt idx="566">
                  <c:v>30.041474999999998</c:v>
                </c:pt>
                <c:pt idx="567">
                  <c:v>29.931137</c:v>
                </c:pt>
                <c:pt idx="568">
                  <c:v>29.793903</c:v>
                </c:pt>
                <c:pt idx="569">
                  <c:v>29.683337999999999</c:v>
                </c:pt>
                <c:pt idx="570">
                  <c:v>29.546520000000001</c:v>
                </c:pt>
                <c:pt idx="571">
                  <c:v>29.435745000000001</c:v>
                </c:pt>
                <c:pt idx="572">
                  <c:v>29.322973000000001</c:v>
                </c:pt>
                <c:pt idx="573">
                  <c:v>29.188801999999999</c:v>
                </c:pt>
                <c:pt idx="574">
                  <c:v>29.050912</c:v>
                </c:pt>
                <c:pt idx="575">
                  <c:v>28.940237</c:v>
                </c:pt>
                <c:pt idx="576">
                  <c:v>28.802192000000002</c:v>
                </c:pt>
                <c:pt idx="577">
                  <c:v>28.691804999999999</c:v>
                </c:pt>
                <c:pt idx="578">
                  <c:v>28.554815000000001</c:v>
                </c:pt>
                <c:pt idx="579">
                  <c:v>28.444246</c:v>
                </c:pt>
                <c:pt idx="580">
                  <c:v>28.306177000000002</c:v>
                </c:pt>
                <c:pt idx="581">
                  <c:v>28.19586</c:v>
                </c:pt>
                <c:pt idx="582">
                  <c:v>28.060290999999999</c:v>
                </c:pt>
                <c:pt idx="583">
                  <c:v>27.949445000000001</c:v>
                </c:pt>
                <c:pt idx="584">
                  <c:v>27.812142999999999</c:v>
                </c:pt>
                <c:pt idx="585">
                  <c:v>27.701967</c:v>
                </c:pt>
                <c:pt idx="586">
                  <c:v>27.565183000000001</c:v>
                </c:pt>
                <c:pt idx="587">
                  <c:v>27.454204000000001</c:v>
                </c:pt>
                <c:pt idx="588">
                  <c:v>27.316713</c:v>
                </c:pt>
                <c:pt idx="589">
                  <c:v>27.206592000000001</c:v>
                </c:pt>
                <c:pt idx="590">
                  <c:v>27.068709999999999</c:v>
                </c:pt>
                <c:pt idx="591">
                  <c:v>26.957792000000001</c:v>
                </c:pt>
                <c:pt idx="592">
                  <c:v>26.822897000000001</c:v>
                </c:pt>
                <c:pt idx="593">
                  <c:v>26.712463</c:v>
                </c:pt>
                <c:pt idx="594">
                  <c:v>26.573571999999999</c:v>
                </c:pt>
                <c:pt idx="595">
                  <c:v>26.463204999999999</c:v>
                </c:pt>
                <c:pt idx="596">
                  <c:v>26.323761000000001</c:v>
                </c:pt>
                <c:pt idx="597">
                  <c:v>26.213058</c:v>
                </c:pt>
                <c:pt idx="598">
                  <c:v>26.07827</c:v>
                </c:pt>
                <c:pt idx="599">
                  <c:v>25.964365000000001</c:v>
                </c:pt>
                <c:pt idx="600">
                  <c:v>25.830562</c:v>
                </c:pt>
                <c:pt idx="601">
                  <c:v>25.719107999999999</c:v>
                </c:pt>
                <c:pt idx="602">
                  <c:v>25.583532000000002</c:v>
                </c:pt>
                <c:pt idx="603">
                  <c:v>25.473303999999999</c:v>
                </c:pt>
                <c:pt idx="604">
                  <c:v>25.335934999999999</c:v>
                </c:pt>
                <c:pt idx="605">
                  <c:v>25.225339999999999</c:v>
                </c:pt>
                <c:pt idx="606">
                  <c:v>25.088075</c:v>
                </c:pt>
                <c:pt idx="607">
                  <c:v>24.977613000000002</c:v>
                </c:pt>
                <c:pt idx="608">
                  <c:v>24.841246999999999</c:v>
                </c:pt>
                <c:pt idx="609">
                  <c:v>24.730730000000001</c:v>
                </c:pt>
                <c:pt idx="610">
                  <c:v>24.592597999999999</c:v>
                </c:pt>
                <c:pt idx="611">
                  <c:v>24.481994</c:v>
                </c:pt>
                <c:pt idx="612">
                  <c:v>24.367111000000001</c:v>
                </c:pt>
                <c:pt idx="613">
                  <c:v>24.235869999999998</c:v>
                </c:pt>
                <c:pt idx="614">
                  <c:v>24.096862000000002</c:v>
                </c:pt>
                <c:pt idx="615">
                  <c:v>23.986405999999999</c:v>
                </c:pt>
                <c:pt idx="616">
                  <c:v>23.850791999999998</c:v>
                </c:pt>
                <c:pt idx="617">
                  <c:v>23.740235999999999</c:v>
                </c:pt>
                <c:pt idx="618">
                  <c:v>23.602066000000001</c:v>
                </c:pt>
                <c:pt idx="619">
                  <c:v>23.491195000000001</c:v>
                </c:pt>
                <c:pt idx="620">
                  <c:v>23.352508</c:v>
                </c:pt>
                <c:pt idx="621">
                  <c:v>23.242138000000001</c:v>
                </c:pt>
                <c:pt idx="622">
                  <c:v>23.106539999999999</c:v>
                </c:pt>
                <c:pt idx="623">
                  <c:v>22.996172000000001</c:v>
                </c:pt>
                <c:pt idx="624">
                  <c:v>22.856987</c:v>
                </c:pt>
                <c:pt idx="625">
                  <c:v>22.746684999999999</c:v>
                </c:pt>
                <c:pt idx="626">
                  <c:v>22.611557000000001</c:v>
                </c:pt>
                <c:pt idx="627">
                  <c:v>22.500222999999998</c:v>
                </c:pt>
                <c:pt idx="628">
                  <c:v>22.362902999999999</c:v>
                </c:pt>
                <c:pt idx="629">
                  <c:v>22.252421999999999</c:v>
                </c:pt>
                <c:pt idx="630">
                  <c:v>22.115732000000001</c:v>
                </c:pt>
                <c:pt idx="631">
                  <c:v>22.004906999999999</c:v>
                </c:pt>
                <c:pt idx="632">
                  <c:v>21.867011999999999</c:v>
                </c:pt>
                <c:pt idx="633">
                  <c:v>21.756609999999998</c:v>
                </c:pt>
                <c:pt idx="634">
                  <c:v>21.62133</c:v>
                </c:pt>
                <c:pt idx="635">
                  <c:v>21.510232999999999</c:v>
                </c:pt>
                <c:pt idx="636">
                  <c:v>21.371528000000001</c:v>
                </c:pt>
                <c:pt idx="637">
                  <c:v>21.261261000000001</c:v>
                </c:pt>
                <c:pt idx="638">
                  <c:v>21.124191</c:v>
                </c:pt>
                <c:pt idx="639">
                  <c:v>21.013088</c:v>
                </c:pt>
                <c:pt idx="640">
                  <c:v>20.879148000000001</c:v>
                </c:pt>
                <c:pt idx="641">
                  <c:v>20.768657000000001</c:v>
                </c:pt>
                <c:pt idx="642">
                  <c:v>20.629359999999998</c:v>
                </c:pt>
                <c:pt idx="643">
                  <c:v>20.518858999999999</c:v>
                </c:pt>
                <c:pt idx="644">
                  <c:v>20.382318000000001</c:v>
                </c:pt>
                <c:pt idx="645">
                  <c:v>20.271612000000001</c:v>
                </c:pt>
                <c:pt idx="646">
                  <c:v>20.134056000000001</c:v>
                </c:pt>
                <c:pt idx="647">
                  <c:v>20.023638999999999</c:v>
                </c:pt>
                <c:pt idx="648">
                  <c:v>19.911069000000001</c:v>
                </c:pt>
                <c:pt idx="649">
                  <c:v>19.778848</c:v>
                </c:pt>
                <c:pt idx="650">
                  <c:v>19.638231000000001</c:v>
                </c:pt>
                <c:pt idx="651">
                  <c:v>19.527588999999999</c:v>
                </c:pt>
                <c:pt idx="652">
                  <c:v>19.415638000000001</c:v>
                </c:pt>
                <c:pt idx="653">
                  <c:v>19.280372</c:v>
                </c:pt>
                <c:pt idx="654">
                  <c:v>19.143616999999999</c:v>
                </c:pt>
                <c:pt idx="655">
                  <c:v>19.033145999999999</c:v>
                </c:pt>
                <c:pt idx="656">
                  <c:v>18.894518999999999</c:v>
                </c:pt>
                <c:pt idx="657">
                  <c:v>18.784058999999999</c:v>
                </c:pt>
                <c:pt idx="658">
                  <c:v>18.648102999999999</c:v>
                </c:pt>
                <c:pt idx="659">
                  <c:v>18.536693</c:v>
                </c:pt>
                <c:pt idx="660">
                  <c:v>18.402605000000001</c:v>
                </c:pt>
                <c:pt idx="661">
                  <c:v>18.292180999999999</c:v>
                </c:pt>
                <c:pt idx="662">
                  <c:v>18.152215999999999</c:v>
                </c:pt>
                <c:pt idx="663">
                  <c:v>18.041574000000001</c:v>
                </c:pt>
                <c:pt idx="664">
                  <c:v>17.907506999999999</c:v>
                </c:pt>
                <c:pt idx="665">
                  <c:v>17.797087999999999</c:v>
                </c:pt>
                <c:pt idx="666">
                  <c:v>17.657423000000001</c:v>
                </c:pt>
                <c:pt idx="667">
                  <c:v>17.546638000000002</c:v>
                </c:pt>
                <c:pt idx="668">
                  <c:v>17.434851999999999</c:v>
                </c:pt>
                <c:pt idx="669">
                  <c:v>17.299865</c:v>
                </c:pt>
                <c:pt idx="670">
                  <c:v>17.162148999999999</c:v>
                </c:pt>
                <c:pt idx="671">
                  <c:v>17.051414000000001</c:v>
                </c:pt>
                <c:pt idx="672">
                  <c:v>16.91695</c:v>
                </c:pt>
                <c:pt idx="673">
                  <c:v>16.806405999999999</c:v>
                </c:pt>
                <c:pt idx="674">
                  <c:v>16.666830000000001</c:v>
                </c:pt>
                <c:pt idx="675">
                  <c:v>16.556426999999999</c:v>
                </c:pt>
                <c:pt idx="676">
                  <c:v>16.419353000000001</c:v>
                </c:pt>
                <c:pt idx="677">
                  <c:v>16.308789999999998</c:v>
                </c:pt>
                <c:pt idx="678">
                  <c:v>16.170707</c:v>
                </c:pt>
                <c:pt idx="679">
                  <c:v>16.05996</c:v>
                </c:pt>
                <c:pt idx="680">
                  <c:v>15.922992000000001</c:v>
                </c:pt>
                <c:pt idx="681">
                  <c:v>15.812543</c:v>
                </c:pt>
                <c:pt idx="682">
                  <c:v>15.677092</c:v>
                </c:pt>
                <c:pt idx="683">
                  <c:v>15.566497</c:v>
                </c:pt>
                <c:pt idx="684">
                  <c:v>15.42712</c:v>
                </c:pt>
                <c:pt idx="685">
                  <c:v>15.316891999999999</c:v>
                </c:pt>
                <c:pt idx="686">
                  <c:v>15.180063000000001</c:v>
                </c:pt>
                <c:pt idx="687">
                  <c:v>15.069658</c:v>
                </c:pt>
                <c:pt idx="688">
                  <c:v>14.935651999999999</c:v>
                </c:pt>
                <c:pt idx="689">
                  <c:v>14.825139999999999</c:v>
                </c:pt>
                <c:pt idx="690">
                  <c:v>14.685028000000001</c:v>
                </c:pt>
                <c:pt idx="691">
                  <c:v>14.574674999999999</c:v>
                </c:pt>
                <c:pt idx="692">
                  <c:v>14.438605000000001</c:v>
                </c:pt>
                <c:pt idx="693">
                  <c:v>14.328205000000001</c:v>
                </c:pt>
                <c:pt idx="694">
                  <c:v>14.190424999999999</c:v>
                </c:pt>
                <c:pt idx="695">
                  <c:v>14.079808</c:v>
                </c:pt>
                <c:pt idx="696">
                  <c:v>13.939928</c:v>
                </c:pt>
                <c:pt idx="697">
                  <c:v>13.829483</c:v>
                </c:pt>
                <c:pt idx="698">
                  <c:v>13.695392</c:v>
                </c:pt>
                <c:pt idx="699">
                  <c:v>13.582371999999999</c:v>
                </c:pt>
                <c:pt idx="700">
                  <c:v>13.445133</c:v>
                </c:pt>
                <c:pt idx="701">
                  <c:v>13.334833</c:v>
                </c:pt>
                <c:pt idx="702">
                  <c:v>13.198682</c:v>
                </c:pt>
                <c:pt idx="703">
                  <c:v>13.087972000000001</c:v>
                </c:pt>
                <c:pt idx="704">
                  <c:v>12.950749999999999</c:v>
                </c:pt>
                <c:pt idx="705">
                  <c:v>12.84033</c:v>
                </c:pt>
                <c:pt idx="706">
                  <c:v>12.702489999999999</c:v>
                </c:pt>
                <c:pt idx="707">
                  <c:v>12.591505</c:v>
                </c:pt>
                <c:pt idx="708">
                  <c:v>12.45543</c:v>
                </c:pt>
                <c:pt idx="709">
                  <c:v>12.344773</c:v>
                </c:pt>
                <c:pt idx="710">
                  <c:v>12.207554999999999</c:v>
                </c:pt>
                <c:pt idx="711">
                  <c:v>12.096774999999999</c:v>
                </c:pt>
                <c:pt idx="712">
                  <c:v>11.960005000000001</c:v>
                </c:pt>
                <c:pt idx="713">
                  <c:v>11.849216999999999</c:v>
                </c:pt>
                <c:pt idx="714">
                  <c:v>11.711779999999999</c:v>
                </c:pt>
                <c:pt idx="715">
                  <c:v>11.601179999999999</c:v>
                </c:pt>
                <c:pt idx="716">
                  <c:v>11.466122</c:v>
                </c:pt>
                <c:pt idx="717">
                  <c:v>11.355880000000001</c:v>
                </c:pt>
                <c:pt idx="718">
                  <c:v>11.217276999999999</c:v>
                </c:pt>
                <c:pt idx="719">
                  <c:v>11.106826999999999</c:v>
                </c:pt>
                <c:pt idx="720">
                  <c:v>10.970167999999999</c:v>
                </c:pt>
                <c:pt idx="721">
                  <c:v>10.859591999999999</c:v>
                </c:pt>
                <c:pt idx="722">
                  <c:v>10.721932000000001</c:v>
                </c:pt>
                <c:pt idx="723">
                  <c:v>10.611337000000001</c:v>
                </c:pt>
                <c:pt idx="724">
                  <c:v>10.476850000000001</c:v>
                </c:pt>
                <c:pt idx="725">
                  <c:v>10.366187999999999</c:v>
                </c:pt>
                <c:pt idx="726">
                  <c:v>10.22663</c:v>
                </c:pt>
                <c:pt idx="727">
                  <c:v>10.116104999999999</c:v>
                </c:pt>
                <c:pt idx="728">
                  <c:v>10.003017</c:v>
                </c:pt>
                <c:pt idx="729">
                  <c:v>9.8703000000000003</c:v>
                </c:pt>
                <c:pt idx="730">
                  <c:v>9.7313849999999995</c:v>
                </c:pt>
                <c:pt idx="731">
                  <c:v>9.6211730000000006</c:v>
                </c:pt>
                <c:pt idx="732">
                  <c:v>9.4842049999999993</c:v>
                </c:pt>
                <c:pt idx="733">
                  <c:v>9.3731969999999993</c:v>
                </c:pt>
                <c:pt idx="734">
                  <c:v>9.2356599999999993</c:v>
                </c:pt>
                <c:pt idx="735">
                  <c:v>9.1252300000000002</c:v>
                </c:pt>
                <c:pt idx="736">
                  <c:v>8.9902119999999996</c:v>
                </c:pt>
                <c:pt idx="737">
                  <c:v>8.8795900000000003</c:v>
                </c:pt>
                <c:pt idx="738">
                  <c:v>8.7406299999999995</c:v>
                </c:pt>
                <c:pt idx="739">
                  <c:v>8.6301500000000004</c:v>
                </c:pt>
                <c:pt idx="740">
                  <c:v>8.4928349999999995</c:v>
                </c:pt>
                <c:pt idx="741">
                  <c:v>8.3823279999999993</c:v>
                </c:pt>
                <c:pt idx="742">
                  <c:v>8.2456019999999999</c:v>
                </c:pt>
                <c:pt idx="743">
                  <c:v>8.1349780000000003</c:v>
                </c:pt>
                <c:pt idx="744">
                  <c:v>7.9986230000000003</c:v>
                </c:pt>
                <c:pt idx="745">
                  <c:v>7.8882779999999997</c:v>
                </c:pt>
                <c:pt idx="746">
                  <c:v>7.7499919999999998</c:v>
                </c:pt>
                <c:pt idx="747">
                  <c:v>7.6396519999999999</c:v>
                </c:pt>
                <c:pt idx="748">
                  <c:v>7.5038200000000002</c:v>
                </c:pt>
                <c:pt idx="749">
                  <c:v>7.3932520000000004</c:v>
                </c:pt>
                <c:pt idx="750">
                  <c:v>7.2543530000000001</c:v>
                </c:pt>
                <c:pt idx="751">
                  <c:v>7.1429929999999997</c:v>
                </c:pt>
                <c:pt idx="752">
                  <c:v>7.0096049999999996</c:v>
                </c:pt>
                <c:pt idx="753">
                  <c:v>6.8990650000000002</c:v>
                </c:pt>
                <c:pt idx="754">
                  <c:v>6.7581600000000002</c:v>
                </c:pt>
                <c:pt idx="755">
                  <c:v>6.6475400000000002</c:v>
                </c:pt>
                <c:pt idx="756">
                  <c:v>6.5138249999999998</c:v>
                </c:pt>
                <c:pt idx="757">
                  <c:v>6.4032830000000001</c:v>
                </c:pt>
                <c:pt idx="758">
                  <c:v>6.2638600000000002</c:v>
                </c:pt>
                <c:pt idx="759">
                  <c:v>6.1533699999999998</c:v>
                </c:pt>
                <c:pt idx="760">
                  <c:v>6.0406199999999997</c:v>
                </c:pt>
                <c:pt idx="761">
                  <c:v>5.9062479999999997</c:v>
                </c:pt>
                <c:pt idx="762">
                  <c:v>5.7685199999999996</c:v>
                </c:pt>
                <c:pt idx="763">
                  <c:v>5.6578350000000004</c:v>
                </c:pt>
                <c:pt idx="764">
                  <c:v>5.5278369999999999</c:v>
                </c:pt>
                <c:pt idx="765">
                  <c:v>5.4112669999999996</c:v>
                </c:pt>
                <c:pt idx="766">
                  <c:v>5.2728700000000002</c:v>
                </c:pt>
                <c:pt idx="767">
                  <c:v>5.1622370000000002</c:v>
                </c:pt>
                <c:pt idx="768">
                  <c:v>5.1622300000000001</c:v>
                </c:pt>
                <c:pt idx="769">
                  <c:v>5.0509120000000003</c:v>
                </c:pt>
                <c:pt idx="770">
                  <c:v>4.934685</c:v>
                </c:pt>
                <c:pt idx="771">
                  <c:v>4.824452</c:v>
                </c:pt>
                <c:pt idx="772">
                  <c:v>4.6862620000000001</c:v>
                </c:pt>
                <c:pt idx="773">
                  <c:v>4.5756350000000001</c:v>
                </c:pt>
                <c:pt idx="774">
                  <c:v>4.4627150000000002</c:v>
                </c:pt>
                <c:pt idx="775">
                  <c:v>4.32986</c:v>
                </c:pt>
                <c:pt idx="776">
                  <c:v>4.19137</c:v>
                </c:pt>
                <c:pt idx="777">
                  <c:v>4.0808920000000004</c:v>
                </c:pt>
                <c:pt idx="778">
                  <c:v>3.9417949999999999</c:v>
                </c:pt>
                <c:pt idx="779">
                  <c:v>3.8301750000000001</c:v>
                </c:pt>
                <c:pt idx="780">
                  <c:v>3.6953450000000001</c:v>
                </c:pt>
                <c:pt idx="781">
                  <c:v>3.5845919999999998</c:v>
                </c:pt>
                <c:pt idx="782">
                  <c:v>3.447025</c:v>
                </c:pt>
                <c:pt idx="783">
                  <c:v>3.3361149999999999</c:v>
                </c:pt>
                <c:pt idx="784">
                  <c:v>3.2004450000000002</c:v>
                </c:pt>
                <c:pt idx="785">
                  <c:v>3.0895350000000001</c:v>
                </c:pt>
                <c:pt idx="786">
                  <c:v>2.9565299999999999</c:v>
                </c:pt>
                <c:pt idx="787">
                  <c:v>2.845977</c:v>
                </c:pt>
                <c:pt idx="788">
                  <c:v>2.704412</c:v>
                </c:pt>
                <c:pt idx="789">
                  <c:v>2.593845</c:v>
                </c:pt>
                <c:pt idx="790">
                  <c:v>2.4820500000000001</c:v>
                </c:pt>
                <c:pt idx="791">
                  <c:v>2.348417</c:v>
                </c:pt>
                <c:pt idx="792">
                  <c:v>2.2095500000000001</c:v>
                </c:pt>
                <c:pt idx="793">
                  <c:v>2.099002</c:v>
                </c:pt>
                <c:pt idx="794">
                  <c:v>1.9628000000000001</c:v>
                </c:pt>
                <c:pt idx="795">
                  <c:v>1.85236</c:v>
                </c:pt>
                <c:pt idx="796">
                  <c:v>1.71424</c:v>
                </c:pt>
                <c:pt idx="797">
                  <c:v>1.6037950000000001</c:v>
                </c:pt>
                <c:pt idx="798">
                  <c:v>1.4668019999999999</c:v>
                </c:pt>
                <c:pt idx="799">
                  <c:v>1.356255</c:v>
                </c:pt>
                <c:pt idx="800">
                  <c:v>1.2185049999999999</c:v>
                </c:pt>
                <c:pt idx="801">
                  <c:v>1.10693</c:v>
                </c:pt>
                <c:pt idx="802">
                  <c:v>0.97322699999999995</c:v>
                </c:pt>
                <c:pt idx="803">
                  <c:v>0.86282499999999995</c:v>
                </c:pt>
                <c:pt idx="804">
                  <c:v>0.72316000000000003</c:v>
                </c:pt>
                <c:pt idx="805">
                  <c:v>0.61254699999999995</c:v>
                </c:pt>
                <c:pt idx="806">
                  <c:v>0.50027699999999997</c:v>
                </c:pt>
                <c:pt idx="807">
                  <c:v>0.36751499999999998</c:v>
                </c:pt>
                <c:pt idx="808">
                  <c:v>0.22794</c:v>
                </c:pt>
                <c:pt idx="809">
                  <c:v>0.11756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78D-8148-9A85-0A95F5774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1927775"/>
        <c:axId val="2053358687"/>
      </c:scatterChart>
      <c:valAx>
        <c:axId val="2041927775"/>
        <c:scaling>
          <c:orientation val="minMax"/>
          <c:max val="5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Displacement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358687"/>
        <c:crosses val="autoZero"/>
        <c:crossBetween val="midCat"/>
        <c:majorUnit val="1000"/>
      </c:valAx>
      <c:valAx>
        <c:axId val="205335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>
                    <a:solidFill>
                      <a:schemeClr val="tx1"/>
                    </a:solidFill>
                  </a:rPr>
                  <a:t>Load (mN)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927775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5781172162056"/>
          <c:y val="4.494541874354905E-2"/>
          <c:w val="0.67471556383665077"/>
          <c:h val="0.85526831972613715"/>
        </c:manualLayout>
      </c:layout>
      <c:scatterChart>
        <c:scatterStyle val="lineMarker"/>
        <c:varyColors val="0"/>
        <c:ser>
          <c:idx val="4"/>
          <c:order val="0"/>
          <c:tx>
            <c:v>25°C (n=6)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Indents'!$B$29:$B$883</c:f>
              <c:numCache>
                <c:formatCode>General</c:formatCode>
                <c:ptCount val="855"/>
                <c:pt idx="0">
                  <c:v>-0.120129</c:v>
                </c:pt>
                <c:pt idx="1">
                  <c:v>20.314799000000001</c:v>
                </c:pt>
                <c:pt idx="2">
                  <c:v>46.724997000000002</c:v>
                </c:pt>
                <c:pt idx="3">
                  <c:v>63.846296000000002</c:v>
                </c:pt>
                <c:pt idx="4">
                  <c:v>79.758831999999998</c:v>
                </c:pt>
                <c:pt idx="5">
                  <c:v>94.130943000000002</c:v>
                </c:pt>
                <c:pt idx="6">
                  <c:v>107.52393499999999</c:v>
                </c:pt>
                <c:pt idx="7">
                  <c:v>119.781074</c:v>
                </c:pt>
                <c:pt idx="8">
                  <c:v>131.631416</c:v>
                </c:pt>
                <c:pt idx="9">
                  <c:v>142.35304500000001</c:v>
                </c:pt>
                <c:pt idx="10">
                  <c:v>153.83449100000001</c:v>
                </c:pt>
                <c:pt idx="11">
                  <c:v>163.77735999999999</c:v>
                </c:pt>
                <c:pt idx="12">
                  <c:v>175.368976</c:v>
                </c:pt>
                <c:pt idx="13">
                  <c:v>184.34384499999999</c:v>
                </c:pt>
                <c:pt idx="14">
                  <c:v>194.526858</c:v>
                </c:pt>
                <c:pt idx="15">
                  <c:v>203.27797200000001</c:v>
                </c:pt>
                <c:pt idx="16">
                  <c:v>213.067106</c:v>
                </c:pt>
                <c:pt idx="17">
                  <c:v>221.059979</c:v>
                </c:pt>
                <c:pt idx="18">
                  <c:v>229.832942</c:v>
                </c:pt>
                <c:pt idx="19">
                  <c:v>238.25748999999999</c:v>
                </c:pt>
                <c:pt idx="20">
                  <c:v>246.756956</c:v>
                </c:pt>
                <c:pt idx="21">
                  <c:v>254.28636900000001</c:v>
                </c:pt>
                <c:pt idx="22">
                  <c:v>262.48161499999998</c:v>
                </c:pt>
                <c:pt idx="23">
                  <c:v>270.37367</c:v>
                </c:pt>
                <c:pt idx="24">
                  <c:v>277.61710099999999</c:v>
                </c:pt>
                <c:pt idx="25">
                  <c:v>284.59616399999999</c:v>
                </c:pt>
                <c:pt idx="26">
                  <c:v>291.562637</c:v>
                </c:pt>
                <c:pt idx="27">
                  <c:v>298.53085900000002</c:v>
                </c:pt>
                <c:pt idx="28">
                  <c:v>306.04324500000001</c:v>
                </c:pt>
                <c:pt idx="29">
                  <c:v>312.42852199999999</c:v>
                </c:pt>
                <c:pt idx="30">
                  <c:v>319.90340400000002</c:v>
                </c:pt>
                <c:pt idx="31">
                  <c:v>326.59347100000002</c:v>
                </c:pt>
                <c:pt idx="32">
                  <c:v>333.432142</c:v>
                </c:pt>
                <c:pt idx="33">
                  <c:v>339.71877000000001</c:v>
                </c:pt>
                <c:pt idx="34">
                  <c:v>346.44134200000002</c:v>
                </c:pt>
                <c:pt idx="35">
                  <c:v>353.01899900000001</c:v>
                </c:pt>
                <c:pt idx="36">
                  <c:v>359.65365000000003</c:v>
                </c:pt>
                <c:pt idx="37">
                  <c:v>366.28584499999999</c:v>
                </c:pt>
                <c:pt idx="38">
                  <c:v>372.4588</c:v>
                </c:pt>
                <c:pt idx="39">
                  <c:v>378.74768699999998</c:v>
                </c:pt>
                <c:pt idx="40">
                  <c:v>384.98013400000002</c:v>
                </c:pt>
                <c:pt idx="41">
                  <c:v>391.17158000000001</c:v>
                </c:pt>
                <c:pt idx="42">
                  <c:v>397.25422600000002</c:v>
                </c:pt>
                <c:pt idx="43">
                  <c:v>403.393688</c:v>
                </c:pt>
                <c:pt idx="44">
                  <c:v>409.68871200000001</c:v>
                </c:pt>
                <c:pt idx="45">
                  <c:v>415.28245800000002</c:v>
                </c:pt>
                <c:pt idx="46">
                  <c:v>421.44168200000001</c:v>
                </c:pt>
                <c:pt idx="47">
                  <c:v>427.23700200000002</c:v>
                </c:pt>
                <c:pt idx="48">
                  <c:v>433.215577</c:v>
                </c:pt>
                <c:pt idx="49">
                  <c:v>438.386706</c:v>
                </c:pt>
                <c:pt idx="50">
                  <c:v>444.33907399999998</c:v>
                </c:pt>
                <c:pt idx="51">
                  <c:v>449.65548799999999</c:v>
                </c:pt>
                <c:pt idx="52">
                  <c:v>455.539513</c:v>
                </c:pt>
                <c:pt idx="53">
                  <c:v>461.16540300000003</c:v>
                </c:pt>
                <c:pt idx="54">
                  <c:v>466.77797399999997</c:v>
                </c:pt>
                <c:pt idx="55">
                  <c:v>471.74653000000001</c:v>
                </c:pt>
                <c:pt idx="56">
                  <c:v>476.99136099999998</c:v>
                </c:pt>
                <c:pt idx="57">
                  <c:v>482.08775400000002</c:v>
                </c:pt>
                <c:pt idx="58">
                  <c:v>487.56242500000002</c:v>
                </c:pt>
                <c:pt idx="59">
                  <c:v>492.50682799999998</c:v>
                </c:pt>
                <c:pt idx="60">
                  <c:v>498.173067</c:v>
                </c:pt>
                <c:pt idx="61">
                  <c:v>503.31329799999997</c:v>
                </c:pt>
                <c:pt idx="62">
                  <c:v>508.770061</c:v>
                </c:pt>
                <c:pt idx="63">
                  <c:v>513.71091799999999</c:v>
                </c:pt>
                <c:pt idx="64">
                  <c:v>519.35231699999997</c:v>
                </c:pt>
                <c:pt idx="65">
                  <c:v>524.37675300000001</c:v>
                </c:pt>
                <c:pt idx="66">
                  <c:v>529.82168999999999</c:v>
                </c:pt>
                <c:pt idx="67">
                  <c:v>534.21060699999998</c:v>
                </c:pt>
                <c:pt idx="68">
                  <c:v>539.31459800000005</c:v>
                </c:pt>
                <c:pt idx="69">
                  <c:v>544.419713</c:v>
                </c:pt>
                <c:pt idx="70">
                  <c:v>549.36364400000002</c:v>
                </c:pt>
                <c:pt idx="71">
                  <c:v>554.44871799999999</c:v>
                </c:pt>
                <c:pt idx="72">
                  <c:v>559.61607300000003</c:v>
                </c:pt>
                <c:pt idx="73">
                  <c:v>564.35758399999997</c:v>
                </c:pt>
                <c:pt idx="74">
                  <c:v>569.68976499999997</c:v>
                </c:pt>
                <c:pt idx="75">
                  <c:v>574.27650500000004</c:v>
                </c:pt>
                <c:pt idx="76">
                  <c:v>578.86919999999998</c:v>
                </c:pt>
                <c:pt idx="77">
                  <c:v>584.28937199999996</c:v>
                </c:pt>
                <c:pt idx="78">
                  <c:v>589.86914400000001</c:v>
                </c:pt>
                <c:pt idx="79">
                  <c:v>594.14209400000004</c:v>
                </c:pt>
                <c:pt idx="80">
                  <c:v>599.65394100000003</c:v>
                </c:pt>
                <c:pt idx="81">
                  <c:v>604.03526899999997</c:v>
                </c:pt>
                <c:pt idx="82">
                  <c:v>608.63973199999998</c:v>
                </c:pt>
                <c:pt idx="83">
                  <c:v>613.33452599999998</c:v>
                </c:pt>
                <c:pt idx="84">
                  <c:v>617.726856</c:v>
                </c:pt>
                <c:pt idx="85">
                  <c:v>622.235996</c:v>
                </c:pt>
                <c:pt idx="86">
                  <c:v>627.26794600000005</c:v>
                </c:pt>
                <c:pt idx="87">
                  <c:v>631.83891500000004</c:v>
                </c:pt>
                <c:pt idx="88">
                  <c:v>636.33776399999999</c:v>
                </c:pt>
                <c:pt idx="89">
                  <c:v>640.69714499999998</c:v>
                </c:pt>
                <c:pt idx="90">
                  <c:v>646.04924600000004</c:v>
                </c:pt>
                <c:pt idx="91">
                  <c:v>650.449341</c:v>
                </c:pt>
                <c:pt idx="92">
                  <c:v>655.17805699999997</c:v>
                </c:pt>
                <c:pt idx="93">
                  <c:v>660.48279200000002</c:v>
                </c:pt>
                <c:pt idx="94">
                  <c:v>664.92435699999999</c:v>
                </c:pt>
                <c:pt idx="95">
                  <c:v>669.14783</c:v>
                </c:pt>
                <c:pt idx="96">
                  <c:v>673.47330999999997</c:v>
                </c:pt>
                <c:pt idx="97">
                  <c:v>677.84394999999995</c:v>
                </c:pt>
                <c:pt idx="98">
                  <c:v>682.31249300000002</c:v>
                </c:pt>
                <c:pt idx="99">
                  <c:v>686.393103</c:v>
                </c:pt>
                <c:pt idx="100">
                  <c:v>691.18403899999998</c:v>
                </c:pt>
                <c:pt idx="101">
                  <c:v>695.43748600000004</c:v>
                </c:pt>
                <c:pt idx="102">
                  <c:v>699.83136500000001</c:v>
                </c:pt>
                <c:pt idx="103">
                  <c:v>704.02156200000002</c:v>
                </c:pt>
                <c:pt idx="104">
                  <c:v>708.10288500000001</c:v>
                </c:pt>
                <c:pt idx="105">
                  <c:v>712.39848800000004</c:v>
                </c:pt>
                <c:pt idx="106">
                  <c:v>716.87472700000001</c:v>
                </c:pt>
                <c:pt idx="107">
                  <c:v>720.66346199999998</c:v>
                </c:pt>
                <c:pt idx="108">
                  <c:v>725.64961600000004</c:v>
                </c:pt>
                <c:pt idx="109">
                  <c:v>729.37492099999997</c:v>
                </c:pt>
                <c:pt idx="110">
                  <c:v>733.56690100000003</c:v>
                </c:pt>
                <c:pt idx="111">
                  <c:v>737.84776099999999</c:v>
                </c:pt>
                <c:pt idx="112">
                  <c:v>742.05296999999996</c:v>
                </c:pt>
                <c:pt idx="113">
                  <c:v>745.68047100000001</c:v>
                </c:pt>
                <c:pt idx="114">
                  <c:v>750.20946400000003</c:v>
                </c:pt>
                <c:pt idx="115">
                  <c:v>754.25444200000004</c:v>
                </c:pt>
                <c:pt idx="116">
                  <c:v>758.51209900000003</c:v>
                </c:pt>
                <c:pt idx="117">
                  <c:v>762.24153699999999</c:v>
                </c:pt>
                <c:pt idx="118">
                  <c:v>766.80937300000005</c:v>
                </c:pt>
                <c:pt idx="119">
                  <c:v>770.40696600000001</c:v>
                </c:pt>
                <c:pt idx="120">
                  <c:v>774.48211400000002</c:v>
                </c:pt>
                <c:pt idx="121">
                  <c:v>778.31826799999999</c:v>
                </c:pt>
                <c:pt idx="122">
                  <c:v>782.69199500000002</c:v>
                </c:pt>
                <c:pt idx="123">
                  <c:v>786.66643399999998</c:v>
                </c:pt>
                <c:pt idx="124">
                  <c:v>790.66324999999995</c:v>
                </c:pt>
                <c:pt idx="125">
                  <c:v>794.43684299999995</c:v>
                </c:pt>
                <c:pt idx="126">
                  <c:v>798.91343500000005</c:v>
                </c:pt>
                <c:pt idx="127">
                  <c:v>802.768643</c:v>
                </c:pt>
                <c:pt idx="128">
                  <c:v>806.76905999999997</c:v>
                </c:pt>
                <c:pt idx="129">
                  <c:v>810.69230400000004</c:v>
                </c:pt>
                <c:pt idx="130">
                  <c:v>814.35011299999996</c:v>
                </c:pt>
                <c:pt idx="131">
                  <c:v>818.12372300000004</c:v>
                </c:pt>
                <c:pt idx="132">
                  <c:v>822.04214999999999</c:v>
                </c:pt>
                <c:pt idx="133">
                  <c:v>826.15843400000006</c:v>
                </c:pt>
                <c:pt idx="134">
                  <c:v>830.47230999999999</c:v>
                </c:pt>
                <c:pt idx="135">
                  <c:v>834.11628399999995</c:v>
                </c:pt>
                <c:pt idx="136">
                  <c:v>838.16035699999998</c:v>
                </c:pt>
                <c:pt idx="137">
                  <c:v>841.70485499999995</c:v>
                </c:pt>
                <c:pt idx="138">
                  <c:v>845.92585099999997</c:v>
                </c:pt>
                <c:pt idx="139">
                  <c:v>850.07947999999999</c:v>
                </c:pt>
                <c:pt idx="140">
                  <c:v>854.87276599999996</c:v>
                </c:pt>
                <c:pt idx="141">
                  <c:v>858.54074400000002</c:v>
                </c:pt>
                <c:pt idx="142">
                  <c:v>862.64632700000004</c:v>
                </c:pt>
                <c:pt idx="143">
                  <c:v>865.98947899999996</c:v>
                </c:pt>
                <c:pt idx="144">
                  <c:v>870.30293500000005</c:v>
                </c:pt>
                <c:pt idx="145">
                  <c:v>873.79607799999997</c:v>
                </c:pt>
                <c:pt idx="146">
                  <c:v>877.56184099999996</c:v>
                </c:pt>
                <c:pt idx="147">
                  <c:v>880.51180399999998</c:v>
                </c:pt>
                <c:pt idx="148">
                  <c:v>884.834023</c:v>
                </c:pt>
                <c:pt idx="149">
                  <c:v>888.60778600000003</c:v>
                </c:pt>
                <c:pt idx="150">
                  <c:v>892.61569999999995</c:v>
                </c:pt>
                <c:pt idx="151">
                  <c:v>896.42528800000002</c:v>
                </c:pt>
                <c:pt idx="152">
                  <c:v>900.61868500000003</c:v>
                </c:pt>
                <c:pt idx="153">
                  <c:v>904.16197299999999</c:v>
                </c:pt>
                <c:pt idx="154">
                  <c:v>908.11473100000001</c:v>
                </c:pt>
                <c:pt idx="155">
                  <c:v>911.13806</c:v>
                </c:pt>
                <c:pt idx="156">
                  <c:v>915.50521100000003</c:v>
                </c:pt>
                <c:pt idx="157">
                  <c:v>918.75846100000001</c:v>
                </c:pt>
                <c:pt idx="158">
                  <c:v>923.23261400000001</c:v>
                </c:pt>
                <c:pt idx="159">
                  <c:v>926.40524600000003</c:v>
                </c:pt>
                <c:pt idx="160">
                  <c:v>930.55885699999999</c:v>
                </c:pt>
                <c:pt idx="161">
                  <c:v>933.32121199999995</c:v>
                </c:pt>
                <c:pt idx="162">
                  <c:v>937.25913400000002</c:v>
                </c:pt>
                <c:pt idx="163">
                  <c:v>940.67408399999999</c:v>
                </c:pt>
                <c:pt idx="164">
                  <c:v>944.67767000000003</c:v>
                </c:pt>
                <c:pt idx="165">
                  <c:v>947.89657699999998</c:v>
                </c:pt>
                <c:pt idx="166">
                  <c:v>952.44862000000001</c:v>
                </c:pt>
                <c:pt idx="167">
                  <c:v>956.24653599999999</c:v>
                </c:pt>
                <c:pt idx="168">
                  <c:v>960.00667399999998</c:v>
                </c:pt>
                <c:pt idx="169">
                  <c:v>963.12416099999996</c:v>
                </c:pt>
                <c:pt idx="170">
                  <c:v>967.13023299999998</c:v>
                </c:pt>
                <c:pt idx="171">
                  <c:v>970.18348300000002</c:v>
                </c:pt>
                <c:pt idx="172">
                  <c:v>973.53009099999997</c:v>
                </c:pt>
                <c:pt idx="173">
                  <c:v>977.01939700000003</c:v>
                </c:pt>
                <c:pt idx="174">
                  <c:v>981.04613700000004</c:v>
                </c:pt>
                <c:pt idx="175">
                  <c:v>983.95013400000005</c:v>
                </c:pt>
                <c:pt idx="176">
                  <c:v>987.77418499999999</c:v>
                </c:pt>
                <c:pt idx="177">
                  <c:v>991.00576100000001</c:v>
                </c:pt>
                <c:pt idx="178">
                  <c:v>994.34479799999997</c:v>
                </c:pt>
                <c:pt idx="179">
                  <c:v>998.174848</c:v>
                </c:pt>
                <c:pt idx="180">
                  <c:v>1001.8390439999999</c:v>
                </c:pt>
                <c:pt idx="181">
                  <c:v>1005.251975</c:v>
                </c:pt>
                <c:pt idx="182">
                  <c:v>1009.009336</c:v>
                </c:pt>
                <c:pt idx="183">
                  <c:v>1012.512302</c:v>
                </c:pt>
                <c:pt idx="184">
                  <c:v>1016.095026</c:v>
                </c:pt>
                <c:pt idx="185">
                  <c:v>1019.291068</c:v>
                </c:pt>
                <c:pt idx="186">
                  <c:v>1023.442228</c:v>
                </c:pt>
                <c:pt idx="187">
                  <c:v>1026.3166220000001</c:v>
                </c:pt>
                <c:pt idx="188">
                  <c:v>1029.944068</c:v>
                </c:pt>
                <c:pt idx="189">
                  <c:v>1033.05359</c:v>
                </c:pt>
                <c:pt idx="190">
                  <c:v>1036.469869</c:v>
                </c:pt>
                <c:pt idx="191">
                  <c:v>1041.126655</c:v>
                </c:pt>
                <c:pt idx="192">
                  <c:v>1045.1595749999999</c:v>
                </c:pt>
                <c:pt idx="193">
                  <c:v>1048.035764</c:v>
                </c:pt>
                <c:pt idx="194">
                  <c:v>1051.951883</c:v>
                </c:pt>
                <c:pt idx="195">
                  <c:v>1055.2752069999999</c:v>
                </c:pt>
                <c:pt idx="196">
                  <c:v>1058.87601</c:v>
                </c:pt>
                <c:pt idx="197">
                  <c:v>1061.987151</c:v>
                </c:pt>
                <c:pt idx="198">
                  <c:v>1065.758806</c:v>
                </c:pt>
                <c:pt idx="199">
                  <c:v>1068.515318</c:v>
                </c:pt>
                <c:pt idx="200">
                  <c:v>1071.8432909999999</c:v>
                </c:pt>
                <c:pt idx="201">
                  <c:v>1074.8210120000001</c:v>
                </c:pt>
                <c:pt idx="202">
                  <c:v>1078.22459</c:v>
                </c:pt>
                <c:pt idx="203">
                  <c:v>1081.4803420000001</c:v>
                </c:pt>
                <c:pt idx="204">
                  <c:v>1086.796619</c:v>
                </c:pt>
                <c:pt idx="205">
                  <c:v>1091.069628</c:v>
                </c:pt>
                <c:pt idx="206">
                  <c:v>1094.648162</c:v>
                </c:pt>
                <c:pt idx="207">
                  <c:v>1097.742481</c:v>
                </c:pt>
                <c:pt idx="208">
                  <c:v>1101.4970209999999</c:v>
                </c:pt>
                <c:pt idx="209">
                  <c:v>1104.596571</c:v>
                </c:pt>
                <c:pt idx="210">
                  <c:v>1108.2729850000001</c:v>
                </c:pt>
                <c:pt idx="211">
                  <c:v>1111.820389</c:v>
                </c:pt>
                <c:pt idx="212">
                  <c:v>1117.127982</c:v>
                </c:pt>
                <c:pt idx="213">
                  <c:v>1120.275001</c:v>
                </c:pt>
                <c:pt idx="214">
                  <c:v>1124.245326</c:v>
                </c:pt>
                <c:pt idx="215">
                  <c:v>1127.240022</c:v>
                </c:pt>
                <c:pt idx="216">
                  <c:v>1130.340978</c:v>
                </c:pt>
                <c:pt idx="217">
                  <c:v>1133.3576969999999</c:v>
                </c:pt>
                <c:pt idx="218">
                  <c:v>1136.553469</c:v>
                </c:pt>
                <c:pt idx="219">
                  <c:v>1139.482432</c:v>
                </c:pt>
                <c:pt idx="220">
                  <c:v>1143.1090549999999</c:v>
                </c:pt>
                <c:pt idx="221">
                  <c:v>1146.279581</c:v>
                </c:pt>
                <c:pt idx="222">
                  <c:v>1149.835012</c:v>
                </c:pt>
                <c:pt idx="223">
                  <c:v>1152.502033</c:v>
                </c:pt>
                <c:pt idx="224">
                  <c:v>1156.0780999999999</c:v>
                </c:pt>
                <c:pt idx="225">
                  <c:v>1159.2325040000001</c:v>
                </c:pt>
                <c:pt idx="226">
                  <c:v>1162.3122820000001</c:v>
                </c:pt>
                <c:pt idx="227">
                  <c:v>1165.5210030000001</c:v>
                </c:pt>
                <c:pt idx="228">
                  <c:v>1168.4614409999999</c:v>
                </c:pt>
                <c:pt idx="229">
                  <c:v>1172.1427369999999</c:v>
                </c:pt>
                <c:pt idx="230">
                  <c:v>1175.7739099999999</c:v>
                </c:pt>
                <c:pt idx="231">
                  <c:v>1178.971029</c:v>
                </c:pt>
                <c:pt idx="232">
                  <c:v>1182.5702369999999</c:v>
                </c:pt>
                <c:pt idx="233">
                  <c:v>1185.606049</c:v>
                </c:pt>
                <c:pt idx="234">
                  <c:v>1188.8325910000001</c:v>
                </c:pt>
                <c:pt idx="235">
                  <c:v>1191.5871500000001</c:v>
                </c:pt>
                <c:pt idx="236">
                  <c:v>1195.06645</c:v>
                </c:pt>
                <c:pt idx="237">
                  <c:v>1198.040401</c:v>
                </c:pt>
                <c:pt idx="238">
                  <c:v>1201.5570210000001</c:v>
                </c:pt>
                <c:pt idx="239">
                  <c:v>1204.9474640000001</c:v>
                </c:pt>
                <c:pt idx="240">
                  <c:v>1207.9958819999999</c:v>
                </c:pt>
                <c:pt idx="241">
                  <c:v>1210.9703340000001</c:v>
                </c:pt>
                <c:pt idx="242">
                  <c:v>1213.9438660000001</c:v>
                </c:pt>
                <c:pt idx="243">
                  <c:v>1217.9681270000001</c:v>
                </c:pt>
                <c:pt idx="244">
                  <c:v>1221.6260119999999</c:v>
                </c:pt>
                <c:pt idx="245">
                  <c:v>1703.5564959999999</c:v>
                </c:pt>
                <c:pt idx="246">
                  <c:v>14911.537172</c:v>
                </c:pt>
                <c:pt idx="247">
                  <c:v>16413.970286</c:v>
                </c:pt>
                <c:pt idx="248">
                  <c:v>16553.492805000002</c:v>
                </c:pt>
                <c:pt idx="249">
                  <c:v>16571.190769000001</c:v>
                </c:pt>
                <c:pt idx="250">
                  <c:v>16577.904962000001</c:v>
                </c:pt>
                <c:pt idx="251">
                  <c:v>16582.077981999999</c:v>
                </c:pt>
                <c:pt idx="252">
                  <c:v>16585.531423</c:v>
                </c:pt>
                <c:pt idx="253">
                  <c:v>16587.836185</c:v>
                </c:pt>
                <c:pt idx="254">
                  <c:v>16590.200301000001</c:v>
                </c:pt>
                <c:pt idx="255">
                  <c:v>16592.234421000001</c:v>
                </c:pt>
                <c:pt idx="256">
                  <c:v>16594.328226000001</c:v>
                </c:pt>
                <c:pt idx="257">
                  <c:v>16596.400513000001</c:v>
                </c:pt>
                <c:pt idx="258">
                  <c:v>16598.457466</c:v>
                </c:pt>
                <c:pt idx="259">
                  <c:v>16600.040971999999</c:v>
                </c:pt>
                <c:pt idx="260">
                  <c:v>16602.247901999999</c:v>
                </c:pt>
                <c:pt idx="261">
                  <c:v>16604.014331999999</c:v>
                </c:pt>
                <c:pt idx="262">
                  <c:v>16605.654118999999</c:v>
                </c:pt>
                <c:pt idx="263">
                  <c:v>16607.633511</c:v>
                </c:pt>
                <c:pt idx="264">
                  <c:v>16609.552302</c:v>
                </c:pt>
                <c:pt idx="265">
                  <c:v>16611.702533</c:v>
                </c:pt>
                <c:pt idx="266">
                  <c:v>16613.044148000001</c:v>
                </c:pt>
                <c:pt idx="267">
                  <c:v>16614.837294000001</c:v>
                </c:pt>
                <c:pt idx="268">
                  <c:v>16616.578079999999</c:v>
                </c:pt>
                <c:pt idx="269">
                  <c:v>16618.319332999999</c:v>
                </c:pt>
                <c:pt idx="270">
                  <c:v>16619.818192999999</c:v>
                </c:pt>
                <c:pt idx="271">
                  <c:v>16621.310197999999</c:v>
                </c:pt>
                <c:pt idx="272">
                  <c:v>16623.343553999999</c:v>
                </c:pt>
                <c:pt idx="273">
                  <c:v>16624.897686</c:v>
                </c:pt>
                <c:pt idx="274">
                  <c:v>16627.054004000001</c:v>
                </c:pt>
                <c:pt idx="275">
                  <c:v>16628.675059000001</c:v>
                </c:pt>
                <c:pt idx="276">
                  <c:v>16630.529466</c:v>
                </c:pt>
                <c:pt idx="277">
                  <c:v>16632.309303000002</c:v>
                </c:pt>
                <c:pt idx="278">
                  <c:v>16633.757248999998</c:v>
                </c:pt>
                <c:pt idx="279">
                  <c:v>16635.534787000001</c:v>
                </c:pt>
                <c:pt idx="280">
                  <c:v>16637.565516999999</c:v>
                </c:pt>
                <c:pt idx="281">
                  <c:v>16639.780513999998</c:v>
                </c:pt>
                <c:pt idx="282">
                  <c:v>16641.573579</c:v>
                </c:pt>
                <c:pt idx="283">
                  <c:v>16642.883851999999</c:v>
                </c:pt>
                <c:pt idx="284">
                  <c:v>16644.850917</c:v>
                </c:pt>
                <c:pt idx="285">
                  <c:v>16646.558592000001</c:v>
                </c:pt>
                <c:pt idx="286">
                  <c:v>16648.565908</c:v>
                </c:pt>
                <c:pt idx="287">
                  <c:v>16650.268565999999</c:v>
                </c:pt>
                <c:pt idx="288">
                  <c:v>16652.014566999998</c:v>
                </c:pt>
                <c:pt idx="289">
                  <c:v>16653.906208</c:v>
                </c:pt>
                <c:pt idx="290">
                  <c:v>16655.644967</c:v>
                </c:pt>
                <c:pt idx="291">
                  <c:v>16657.721117000001</c:v>
                </c:pt>
                <c:pt idx="292">
                  <c:v>16659.760504999998</c:v>
                </c:pt>
                <c:pt idx="293">
                  <c:v>16661.418086000001</c:v>
                </c:pt>
                <c:pt idx="294">
                  <c:v>16663.268295000002</c:v>
                </c:pt>
                <c:pt idx="295">
                  <c:v>16664.824184000001</c:v>
                </c:pt>
                <c:pt idx="296">
                  <c:v>16667.140196</c:v>
                </c:pt>
                <c:pt idx="297">
                  <c:v>16668.984918999999</c:v>
                </c:pt>
                <c:pt idx="298">
                  <c:v>16670.833641000001</c:v>
                </c:pt>
                <c:pt idx="299">
                  <c:v>16672.591451</c:v>
                </c:pt>
                <c:pt idx="300">
                  <c:v>16674.529446</c:v>
                </c:pt>
                <c:pt idx="301">
                  <c:v>16676.415753000001</c:v>
                </c:pt>
                <c:pt idx="302">
                  <c:v>16678.487379999999</c:v>
                </c:pt>
                <c:pt idx="303">
                  <c:v>16680.077901000001</c:v>
                </c:pt>
                <c:pt idx="304">
                  <c:v>16682.444458000002</c:v>
                </c:pt>
                <c:pt idx="305">
                  <c:v>16684.376577999999</c:v>
                </c:pt>
                <c:pt idx="306">
                  <c:v>16686.287809000001</c:v>
                </c:pt>
                <c:pt idx="307">
                  <c:v>16688.524038</c:v>
                </c:pt>
                <c:pt idx="308">
                  <c:v>16690.475693</c:v>
                </c:pt>
                <c:pt idx="309">
                  <c:v>16692.220053000001</c:v>
                </c:pt>
                <c:pt idx="310">
                  <c:v>16694.449754000001</c:v>
                </c:pt>
                <c:pt idx="311">
                  <c:v>16696.431946000001</c:v>
                </c:pt>
                <c:pt idx="312">
                  <c:v>16698.877109000001</c:v>
                </c:pt>
                <c:pt idx="313">
                  <c:v>16700.878707</c:v>
                </c:pt>
                <c:pt idx="314">
                  <c:v>16703.110622</c:v>
                </c:pt>
                <c:pt idx="315">
                  <c:v>16705.036940999998</c:v>
                </c:pt>
                <c:pt idx="316">
                  <c:v>16707.385138000001</c:v>
                </c:pt>
                <c:pt idx="317">
                  <c:v>16709.283446000001</c:v>
                </c:pt>
                <c:pt idx="318">
                  <c:v>16712.042333000001</c:v>
                </c:pt>
                <c:pt idx="319">
                  <c:v>16714.246722</c:v>
                </c:pt>
                <c:pt idx="320">
                  <c:v>16716.832494999999</c:v>
                </c:pt>
                <c:pt idx="321">
                  <c:v>16719.241140999999</c:v>
                </c:pt>
                <c:pt idx="322">
                  <c:v>16721.550072999999</c:v>
                </c:pt>
                <c:pt idx="323">
                  <c:v>16723.985177999999</c:v>
                </c:pt>
                <c:pt idx="324">
                  <c:v>16726.855473</c:v>
                </c:pt>
                <c:pt idx="325">
                  <c:v>16729.864903999998</c:v>
                </c:pt>
                <c:pt idx="326">
                  <c:v>16733.660071999999</c:v>
                </c:pt>
                <c:pt idx="327">
                  <c:v>16737.045386000002</c:v>
                </c:pt>
                <c:pt idx="328">
                  <c:v>16741.901363000001</c:v>
                </c:pt>
                <c:pt idx="329">
                  <c:v>16747.543009000001</c:v>
                </c:pt>
                <c:pt idx="330">
                  <c:v>16753.916187999999</c:v>
                </c:pt>
                <c:pt idx="331">
                  <c:v>16759.661284000002</c:v>
                </c:pt>
                <c:pt idx="332">
                  <c:v>16767.524723999999</c:v>
                </c:pt>
                <c:pt idx="333">
                  <c:v>16775.670988999998</c:v>
                </c:pt>
                <c:pt idx="334">
                  <c:v>16788.804184000001</c:v>
                </c:pt>
                <c:pt idx="335">
                  <c:v>16808.000249000001</c:v>
                </c:pt>
                <c:pt idx="336">
                  <c:v>16826.689291999999</c:v>
                </c:pt>
                <c:pt idx="337">
                  <c:v>16842.670142999999</c:v>
                </c:pt>
                <c:pt idx="338">
                  <c:v>16861.146116</c:v>
                </c:pt>
                <c:pt idx="339">
                  <c:v>16874.555004000002</c:v>
                </c:pt>
                <c:pt idx="340">
                  <c:v>16888.077987000001</c:v>
                </c:pt>
                <c:pt idx="341">
                  <c:v>16898.825847</c:v>
                </c:pt>
                <c:pt idx="342">
                  <c:v>16910.200413999999</c:v>
                </c:pt>
                <c:pt idx="343">
                  <c:v>16923.355893</c:v>
                </c:pt>
                <c:pt idx="344">
                  <c:v>16938.794123</c:v>
                </c:pt>
                <c:pt idx="345">
                  <c:v>16951.894754000001</c:v>
                </c:pt>
                <c:pt idx="346">
                  <c:v>16965.007135</c:v>
                </c:pt>
                <c:pt idx="347">
                  <c:v>16976.47597</c:v>
                </c:pt>
                <c:pt idx="348">
                  <c:v>16988.679441</c:v>
                </c:pt>
                <c:pt idx="349">
                  <c:v>16999.989410999999</c:v>
                </c:pt>
                <c:pt idx="350">
                  <c:v>17012.812222</c:v>
                </c:pt>
                <c:pt idx="351">
                  <c:v>17022.745273</c:v>
                </c:pt>
                <c:pt idx="352">
                  <c:v>17035.525225000001</c:v>
                </c:pt>
                <c:pt idx="353">
                  <c:v>17050.406847999999</c:v>
                </c:pt>
                <c:pt idx="354">
                  <c:v>17067.740104</c:v>
                </c:pt>
                <c:pt idx="355">
                  <c:v>17082.763362000002</c:v>
                </c:pt>
                <c:pt idx="356">
                  <c:v>17100.032066</c:v>
                </c:pt>
                <c:pt idx="357">
                  <c:v>17111.385525000002</c:v>
                </c:pt>
                <c:pt idx="358">
                  <c:v>17120.384736</c:v>
                </c:pt>
                <c:pt idx="359">
                  <c:v>17127.909057000001</c:v>
                </c:pt>
                <c:pt idx="360">
                  <c:v>17136.791198999999</c:v>
                </c:pt>
                <c:pt idx="361">
                  <c:v>17145.511922000002</c:v>
                </c:pt>
                <c:pt idx="362">
                  <c:v>17154.579289000001</c:v>
                </c:pt>
                <c:pt idx="363">
                  <c:v>17163.506839999998</c:v>
                </c:pt>
                <c:pt idx="364">
                  <c:v>17172.725433</c:v>
                </c:pt>
                <c:pt idx="365">
                  <c:v>17180.182014999999</c:v>
                </c:pt>
                <c:pt idx="366">
                  <c:v>17187.667896999999</c:v>
                </c:pt>
                <c:pt idx="367">
                  <c:v>17203.686618</c:v>
                </c:pt>
                <c:pt idx="368">
                  <c:v>17275.014296000001</c:v>
                </c:pt>
                <c:pt idx="369">
                  <c:v>17370.594142000002</c:v>
                </c:pt>
                <c:pt idx="370">
                  <c:v>17404.374660000001</c:v>
                </c:pt>
                <c:pt idx="371">
                  <c:v>17417.408170999999</c:v>
                </c:pt>
                <c:pt idx="372">
                  <c:v>17425.809032000001</c:v>
                </c:pt>
                <c:pt idx="373">
                  <c:v>17432.641675999999</c:v>
                </c:pt>
                <c:pt idx="374">
                  <c:v>17440.688888000001</c:v>
                </c:pt>
                <c:pt idx="375">
                  <c:v>17447.742445</c:v>
                </c:pt>
                <c:pt idx="376">
                  <c:v>17455.380150000001</c:v>
                </c:pt>
                <c:pt idx="377">
                  <c:v>17461.302454000001</c:v>
                </c:pt>
                <c:pt idx="378">
                  <c:v>17467.645409000001</c:v>
                </c:pt>
                <c:pt idx="379">
                  <c:v>17473.754518000002</c:v>
                </c:pt>
                <c:pt idx="380">
                  <c:v>17479.473452999999</c:v>
                </c:pt>
                <c:pt idx="381">
                  <c:v>17486.387506999999</c:v>
                </c:pt>
                <c:pt idx="382">
                  <c:v>17494.342378000001</c:v>
                </c:pt>
                <c:pt idx="383">
                  <c:v>17501.731180999999</c:v>
                </c:pt>
                <c:pt idx="384">
                  <c:v>17509.61391</c:v>
                </c:pt>
                <c:pt idx="385">
                  <c:v>17517.226441999999</c:v>
                </c:pt>
                <c:pt idx="386">
                  <c:v>17530.023013999999</c:v>
                </c:pt>
                <c:pt idx="387">
                  <c:v>17538.310056999999</c:v>
                </c:pt>
                <c:pt idx="388">
                  <c:v>17544.647097000001</c:v>
                </c:pt>
                <c:pt idx="389">
                  <c:v>17549.842938000002</c:v>
                </c:pt>
                <c:pt idx="390">
                  <c:v>17555.710773999999</c:v>
                </c:pt>
                <c:pt idx="391">
                  <c:v>17561.118106999998</c:v>
                </c:pt>
                <c:pt idx="392">
                  <c:v>17567.886289999999</c:v>
                </c:pt>
                <c:pt idx="393">
                  <c:v>17574.920934000002</c:v>
                </c:pt>
                <c:pt idx="394">
                  <c:v>17580.841258</c:v>
                </c:pt>
                <c:pt idx="395">
                  <c:v>17586.482575000002</c:v>
                </c:pt>
                <c:pt idx="396">
                  <c:v>17594.558840000002</c:v>
                </c:pt>
                <c:pt idx="397">
                  <c:v>17603.303354</c:v>
                </c:pt>
                <c:pt idx="398">
                  <c:v>17616.770676</c:v>
                </c:pt>
                <c:pt idx="399">
                  <c:v>17656.242812</c:v>
                </c:pt>
                <c:pt idx="400">
                  <c:v>17684.489412999999</c:v>
                </c:pt>
                <c:pt idx="401">
                  <c:v>17693.938052000001</c:v>
                </c:pt>
                <c:pt idx="402">
                  <c:v>17700.600756</c:v>
                </c:pt>
                <c:pt idx="403">
                  <c:v>17705.251007999999</c:v>
                </c:pt>
                <c:pt idx="404">
                  <c:v>17709.620739999998</c:v>
                </c:pt>
                <c:pt idx="405">
                  <c:v>18589.405180000002</c:v>
                </c:pt>
                <c:pt idx="406">
                  <c:v>18588.737956000001</c:v>
                </c:pt>
                <c:pt idx="407">
                  <c:v>18587.400943000001</c:v>
                </c:pt>
                <c:pt idx="408">
                  <c:v>18585.992244000001</c:v>
                </c:pt>
                <c:pt idx="409">
                  <c:v>18585.011417000002</c:v>
                </c:pt>
                <c:pt idx="410">
                  <c:v>18583.962152</c:v>
                </c:pt>
                <c:pt idx="411">
                  <c:v>18582.520113999999</c:v>
                </c:pt>
                <c:pt idx="412">
                  <c:v>18581.37095</c:v>
                </c:pt>
                <c:pt idx="413">
                  <c:v>18580.027782000001</c:v>
                </c:pt>
                <c:pt idx="414">
                  <c:v>18578.432809000002</c:v>
                </c:pt>
                <c:pt idx="415">
                  <c:v>18577.599596</c:v>
                </c:pt>
                <c:pt idx="416">
                  <c:v>18576.159908000001</c:v>
                </c:pt>
                <c:pt idx="417">
                  <c:v>18574.948117</c:v>
                </c:pt>
                <c:pt idx="418">
                  <c:v>18573.904888000001</c:v>
                </c:pt>
                <c:pt idx="419">
                  <c:v>18572.404112</c:v>
                </c:pt>
                <c:pt idx="420">
                  <c:v>18571.135973</c:v>
                </c:pt>
                <c:pt idx="421">
                  <c:v>18569.805129</c:v>
                </c:pt>
                <c:pt idx="422">
                  <c:v>18568.622210000001</c:v>
                </c:pt>
                <c:pt idx="423">
                  <c:v>18567.544908</c:v>
                </c:pt>
                <c:pt idx="424">
                  <c:v>18565.813079</c:v>
                </c:pt>
                <c:pt idx="425">
                  <c:v>18564.812232</c:v>
                </c:pt>
                <c:pt idx="426">
                  <c:v>18563.578766999999</c:v>
                </c:pt>
                <c:pt idx="427">
                  <c:v>18562.333512000001</c:v>
                </c:pt>
                <c:pt idx="428">
                  <c:v>18560.601632000002</c:v>
                </c:pt>
                <c:pt idx="429">
                  <c:v>18559.583481000001</c:v>
                </c:pt>
                <c:pt idx="430">
                  <c:v>18557.996709999999</c:v>
                </c:pt>
                <c:pt idx="431">
                  <c:v>18556.558120999998</c:v>
                </c:pt>
                <c:pt idx="432">
                  <c:v>18555.537705999999</c:v>
                </c:pt>
                <c:pt idx="433">
                  <c:v>18554.378221999999</c:v>
                </c:pt>
                <c:pt idx="434">
                  <c:v>18553.093907999999</c:v>
                </c:pt>
                <c:pt idx="435">
                  <c:v>18551.637627</c:v>
                </c:pt>
                <c:pt idx="436">
                  <c:v>18550.483667</c:v>
                </c:pt>
                <c:pt idx="437">
                  <c:v>18548.658725000001</c:v>
                </c:pt>
                <c:pt idx="438">
                  <c:v>18547.472559000002</c:v>
                </c:pt>
                <c:pt idx="439">
                  <c:v>18546.575306999999</c:v>
                </c:pt>
                <c:pt idx="440">
                  <c:v>18544.91473</c:v>
                </c:pt>
                <c:pt idx="441">
                  <c:v>18543.681567</c:v>
                </c:pt>
                <c:pt idx="442">
                  <c:v>18542.164977</c:v>
                </c:pt>
                <c:pt idx="443">
                  <c:v>18540.888396999999</c:v>
                </c:pt>
                <c:pt idx="444">
                  <c:v>18539.562741999998</c:v>
                </c:pt>
                <c:pt idx="445">
                  <c:v>18538.478019999999</c:v>
                </c:pt>
                <c:pt idx="446">
                  <c:v>18536.764050999998</c:v>
                </c:pt>
                <c:pt idx="447">
                  <c:v>18535.472137000001</c:v>
                </c:pt>
                <c:pt idx="448">
                  <c:v>18534.179382999999</c:v>
                </c:pt>
                <c:pt idx="449">
                  <c:v>18532.919212000001</c:v>
                </c:pt>
                <c:pt idx="450">
                  <c:v>18531.410683999999</c:v>
                </c:pt>
                <c:pt idx="451">
                  <c:v>18530.095174999999</c:v>
                </c:pt>
                <c:pt idx="452">
                  <c:v>18528.686042000001</c:v>
                </c:pt>
                <c:pt idx="453">
                  <c:v>18527.421094000001</c:v>
                </c:pt>
                <c:pt idx="454">
                  <c:v>18525.849418999998</c:v>
                </c:pt>
                <c:pt idx="455">
                  <c:v>18524.223063000001</c:v>
                </c:pt>
                <c:pt idx="456">
                  <c:v>18522.769941999999</c:v>
                </c:pt>
                <c:pt idx="457">
                  <c:v>18521.408014000001</c:v>
                </c:pt>
                <c:pt idx="458">
                  <c:v>18520.477844000001</c:v>
                </c:pt>
                <c:pt idx="459">
                  <c:v>18518.714735000001</c:v>
                </c:pt>
                <c:pt idx="460">
                  <c:v>18517.190686999998</c:v>
                </c:pt>
                <c:pt idx="461">
                  <c:v>18515.933848000001</c:v>
                </c:pt>
                <c:pt idx="462">
                  <c:v>18514.440468000001</c:v>
                </c:pt>
                <c:pt idx="463">
                  <c:v>18513.341971000002</c:v>
                </c:pt>
                <c:pt idx="464">
                  <c:v>18511.533894</c:v>
                </c:pt>
                <c:pt idx="465">
                  <c:v>18510.267441</c:v>
                </c:pt>
                <c:pt idx="466">
                  <c:v>18509.208061000001</c:v>
                </c:pt>
                <c:pt idx="467">
                  <c:v>18507.579869000001</c:v>
                </c:pt>
                <c:pt idx="468">
                  <c:v>18506.190398999999</c:v>
                </c:pt>
                <c:pt idx="469">
                  <c:v>18504.941676999999</c:v>
                </c:pt>
                <c:pt idx="470">
                  <c:v>18503.458078</c:v>
                </c:pt>
                <c:pt idx="471">
                  <c:v>18501.976450999999</c:v>
                </c:pt>
                <c:pt idx="472">
                  <c:v>18500.528120999999</c:v>
                </c:pt>
                <c:pt idx="473">
                  <c:v>18498.890049000001</c:v>
                </c:pt>
                <c:pt idx="474">
                  <c:v>18497.303005999998</c:v>
                </c:pt>
                <c:pt idx="475">
                  <c:v>18496.075207000002</c:v>
                </c:pt>
                <c:pt idx="476">
                  <c:v>18494.812890000001</c:v>
                </c:pt>
                <c:pt idx="477">
                  <c:v>18493.221307</c:v>
                </c:pt>
                <c:pt idx="478">
                  <c:v>18491.787215</c:v>
                </c:pt>
                <c:pt idx="479">
                  <c:v>18490.203042000001</c:v>
                </c:pt>
                <c:pt idx="480">
                  <c:v>18488.804049999999</c:v>
                </c:pt>
                <c:pt idx="481">
                  <c:v>18487.758277000001</c:v>
                </c:pt>
                <c:pt idx="482">
                  <c:v>18486.085134000001</c:v>
                </c:pt>
                <c:pt idx="483">
                  <c:v>18484.412259000001</c:v>
                </c:pt>
                <c:pt idx="484">
                  <c:v>18482.883697000001</c:v>
                </c:pt>
                <c:pt idx="485">
                  <c:v>18481.578374000001</c:v>
                </c:pt>
                <c:pt idx="486">
                  <c:v>18480.192760999998</c:v>
                </c:pt>
                <c:pt idx="487">
                  <c:v>18478.565060000001</c:v>
                </c:pt>
                <c:pt idx="488">
                  <c:v>18477.05299</c:v>
                </c:pt>
                <c:pt idx="489">
                  <c:v>18475.611239999998</c:v>
                </c:pt>
                <c:pt idx="490">
                  <c:v>18474.430712000001</c:v>
                </c:pt>
                <c:pt idx="491">
                  <c:v>18472.833716000001</c:v>
                </c:pt>
                <c:pt idx="492">
                  <c:v>18471.651128000001</c:v>
                </c:pt>
                <c:pt idx="493">
                  <c:v>18469.731900999999</c:v>
                </c:pt>
                <c:pt idx="494">
                  <c:v>18468.576262999999</c:v>
                </c:pt>
                <c:pt idx="495">
                  <c:v>18466.693955999999</c:v>
                </c:pt>
                <c:pt idx="496">
                  <c:v>18465.56684</c:v>
                </c:pt>
                <c:pt idx="497">
                  <c:v>18463.981178000002</c:v>
                </c:pt>
                <c:pt idx="498">
                  <c:v>18462.357512999999</c:v>
                </c:pt>
                <c:pt idx="499">
                  <c:v>18461.161711000001</c:v>
                </c:pt>
                <c:pt idx="500">
                  <c:v>18459.50877</c:v>
                </c:pt>
                <c:pt idx="501">
                  <c:v>18458.205001999999</c:v>
                </c:pt>
                <c:pt idx="502">
                  <c:v>18456.246669</c:v>
                </c:pt>
                <c:pt idx="503">
                  <c:v>18455.032650000001</c:v>
                </c:pt>
                <c:pt idx="504">
                  <c:v>18453.542874999999</c:v>
                </c:pt>
                <c:pt idx="505">
                  <c:v>18451.936668999999</c:v>
                </c:pt>
                <c:pt idx="506">
                  <c:v>18450.346032000001</c:v>
                </c:pt>
                <c:pt idx="507">
                  <c:v>18448.761058</c:v>
                </c:pt>
                <c:pt idx="508">
                  <c:v>18446.969721000001</c:v>
                </c:pt>
                <c:pt idx="509">
                  <c:v>18445.617835000001</c:v>
                </c:pt>
                <c:pt idx="510">
                  <c:v>18444.335708999999</c:v>
                </c:pt>
                <c:pt idx="511">
                  <c:v>18442.832956999999</c:v>
                </c:pt>
                <c:pt idx="512">
                  <c:v>18441.507681999999</c:v>
                </c:pt>
                <c:pt idx="513">
                  <c:v>18439.945918000001</c:v>
                </c:pt>
                <c:pt idx="514">
                  <c:v>18438.269317999999</c:v>
                </c:pt>
                <c:pt idx="515">
                  <c:v>18436.512454</c:v>
                </c:pt>
                <c:pt idx="516">
                  <c:v>18434.861803</c:v>
                </c:pt>
                <c:pt idx="517">
                  <c:v>18433.356112000001</c:v>
                </c:pt>
                <c:pt idx="518">
                  <c:v>18431.662318999999</c:v>
                </c:pt>
                <c:pt idx="519">
                  <c:v>18430.421522000001</c:v>
                </c:pt>
                <c:pt idx="520">
                  <c:v>18428.643559</c:v>
                </c:pt>
                <c:pt idx="521">
                  <c:v>18427.419995</c:v>
                </c:pt>
                <c:pt idx="522">
                  <c:v>18425.851868999998</c:v>
                </c:pt>
                <c:pt idx="523">
                  <c:v>18424.264637</c:v>
                </c:pt>
                <c:pt idx="524">
                  <c:v>18422.362992999999</c:v>
                </c:pt>
                <c:pt idx="525">
                  <c:v>18421.071262000001</c:v>
                </c:pt>
                <c:pt idx="526">
                  <c:v>18419.615140999998</c:v>
                </c:pt>
                <c:pt idx="527">
                  <c:v>18417.916370999999</c:v>
                </c:pt>
                <c:pt idx="528">
                  <c:v>18416.041165999999</c:v>
                </c:pt>
                <c:pt idx="529">
                  <c:v>18414.480364999999</c:v>
                </c:pt>
                <c:pt idx="530">
                  <c:v>18413.313563</c:v>
                </c:pt>
                <c:pt idx="531">
                  <c:v>18411.599414</c:v>
                </c:pt>
                <c:pt idx="532">
                  <c:v>18410.354237</c:v>
                </c:pt>
                <c:pt idx="533">
                  <c:v>18408.605041999999</c:v>
                </c:pt>
                <c:pt idx="534">
                  <c:v>18407.061149000001</c:v>
                </c:pt>
                <c:pt idx="535">
                  <c:v>18405.220140000001</c:v>
                </c:pt>
                <c:pt idx="536">
                  <c:v>18403.662437999999</c:v>
                </c:pt>
                <c:pt idx="537">
                  <c:v>18402.192152</c:v>
                </c:pt>
                <c:pt idx="538">
                  <c:v>18400.715047000002</c:v>
                </c:pt>
                <c:pt idx="539">
                  <c:v>18398.692582</c:v>
                </c:pt>
                <c:pt idx="540">
                  <c:v>18397.357823999999</c:v>
                </c:pt>
                <c:pt idx="541">
                  <c:v>18395.690956999999</c:v>
                </c:pt>
                <c:pt idx="542">
                  <c:v>18394.051066</c:v>
                </c:pt>
                <c:pt idx="543">
                  <c:v>18392.853137999999</c:v>
                </c:pt>
                <c:pt idx="544">
                  <c:v>18391.252326000002</c:v>
                </c:pt>
                <c:pt idx="545">
                  <c:v>18389.814192000002</c:v>
                </c:pt>
                <c:pt idx="546">
                  <c:v>18387.998823000002</c:v>
                </c:pt>
                <c:pt idx="547">
                  <c:v>18386.281121</c:v>
                </c:pt>
                <c:pt idx="548">
                  <c:v>18384.425465</c:v>
                </c:pt>
                <c:pt idx="549">
                  <c:v>18382.680904000001</c:v>
                </c:pt>
                <c:pt idx="550">
                  <c:v>18381.476701</c:v>
                </c:pt>
                <c:pt idx="551">
                  <c:v>18379.604834000002</c:v>
                </c:pt>
                <c:pt idx="552">
                  <c:v>18377.865733999999</c:v>
                </c:pt>
                <c:pt idx="553">
                  <c:v>18376.139647</c:v>
                </c:pt>
                <c:pt idx="554">
                  <c:v>18374.790993999999</c:v>
                </c:pt>
                <c:pt idx="555">
                  <c:v>18373.030025</c:v>
                </c:pt>
                <c:pt idx="556">
                  <c:v>18371.612241999999</c:v>
                </c:pt>
                <c:pt idx="557">
                  <c:v>18369.719937999998</c:v>
                </c:pt>
                <c:pt idx="558">
                  <c:v>18368.069067</c:v>
                </c:pt>
                <c:pt idx="559">
                  <c:v>18366.502322</c:v>
                </c:pt>
                <c:pt idx="560">
                  <c:v>18364.200948999998</c:v>
                </c:pt>
                <c:pt idx="561">
                  <c:v>18363.061426</c:v>
                </c:pt>
                <c:pt idx="562">
                  <c:v>18361.157788</c:v>
                </c:pt>
                <c:pt idx="563">
                  <c:v>18359.775741000001</c:v>
                </c:pt>
                <c:pt idx="564">
                  <c:v>18358.053811999998</c:v>
                </c:pt>
                <c:pt idx="565">
                  <c:v>18356.164502</c:v>
                </c:pt>
                <c:pt idx="566">
                  <c:v>18354.460523999998</c:v>
                </c:pt>
                <c:pt idx="567">
                  <c:v>18352.866191000001</c:v>
                </c:pt>
                <c:pt idx="568">
                  <c:v>18351.329301999998</c:v>
                </c:pt>
                <c:pt idx="569">
                  <c:v>18349.490946999998</c:v>
                </c:pt>
                <c:pt idx="570">
                  <c:v>18347.761633999999</c:v>
                </c:pt>
                <c:pt idx="571">
                  <c:v>18346.188371</c:v>
                </c:pt>
                <c:pt idx="572">
                  <c:v>18344.079986000001</c:v>
                </c:pt>
                <c:pt idx="573">
                  <c:v>18342.346165999999</c:v>
                </c:pt>
                <c:pt idx="574">
                  <c:v>18341.040237000001</c:v>
                </c:pt>
                <c:pt idx="575">
                  <c:v>18339.722653000001</c:v>
                </c:pt>
                <c:pt idx="576">
                  <c:v>18337.964381000002</c:v>
                </c:pt>
                <c:pt idx="577">
                  <c:v>18335.796628</c:v>
                </c:pt>
                <c:pt idx="578">
                  <c:v>18334.411274999999</c:v>
                </c:pt>
                <c:pt idx="579">
                  <c:v>18332.852069</c:v>
                </c:pt>
                <c:pt idx="580">
                  <c:v>18331.126996999999</c:v>
                </c:pt>
                <c:pt idx="581">
                  <c:v>18329.489383</c:v>
                </c:pt>
                <c:pt idx="582">
                  <c:v>18327.478310999999</c:v>
                </c:pt>
                <c:pt idx="583">
                  <c:v>18325.616042000001</c:v>
                </c:pt>
                <c:pt idx="584">
                  <c:v>18324.081662000001</c:v>
                </c:pt>
                <c:pt idx="585">
                  <c:v>18322.639608000001</c:v>
                </c:pt>
                <c:pt idx="586">
                  <c:v>18320.677866999999</c:v>
                </c:pt>
                <c:pt idx="587">
                  <c:v>18318.812013999999</c:v>
                </c:pt>
                <c:pt idx="588">
                  <c:v>18317.057253999999</c:v>
                </c:pt>
                <c:pt idx="589">
                  <c:v>18315.072451</c:v>
                </c:pt>
                <c:pt idx="590">
                  <c:v>18313.356785</c:v>
                </c:pt>
                <c:pt idx="591">
                  <c:v>18311.668387000002</c:v>
                </c:pt>
                <c:pt idx="592">
                  <c:v>18310.025082</c:v>
                </c:pt>
                <c:pt idx="593">
                  <c:v>18308.684116</c:v>
                </c:pt>
                <c:pt idx="594">
                  <c:v>18306.882007</c:v>
                </c:pt>
                <c:pt idx="595">
                  <c:v>18304.941212000002</c:v>
                </c:pt>
                <c:pt idx="596">
                  <c:v>18302.638182999999</c:v>
                </c:pt>
                <c:pt idx="597">
                  <c:v>18301.138443</c:v>
                </c:pt>
                <c:pt idx="598">
                  <c:v>18299.569618000001</c:v>
                </c:pt>
                <c:pt idx="599">
                  <c:v>18297.629863999999</c:v>
                </c:pt>
                <c:pt idx="600">
                  <c:v>18295.617683</c:v>
                </c:pt>
                <c:pt idx="601">
                  <c:v>18294.121297999998</c:v>
                </c:pt>
                <c:pt idx="602">
                  <c:v>18291.985269000001</c:v>
                </c:pt>
                <c:pt idx="603">
                  <c:v>18290.232274999998</c:v>
                </c:pt>
                <c:pt idx="604">
                  <c:v>18288.408541000001</c:v>
                </c:pt>
                <c:pt idx="605">
                  <c:v>18286.896304000002</c:v>
                </c:pt>
                <c:pt idx="606">
                  <c:v>18285.126176999998</c:v>
                </c:pt>
                <c:pt idx="607">
                  <c:v>18283.105426999999</c:v>
                </c:pt>
                <c:pt idx="608">
                  <c:v>18281.046883999999</c:v>
                </c:pt>
                <c:pt idx="609">
                  <c:v>18279.344988000001</c:v>
                </c:pt>
                <c:pt idx="610">
                  <c:v>18277.748339000002</c:v>
                </c:pt>
                <c:pt idx="611">
                  <c:v>18275.889714000001</c:v>
                </c:pt>
                <c:pt idx="612">
                  <c:v>18274.337940000001</c:v>
                </c:pt>
                <c:pt idx="613">
                  <c:v>18272.385408999999</c:v>
                </c:pt>
                <c:pt idx="614">
                  <c:v>18270.642123000001</c:v>
                </c:pt>
                <c:pt idx="615">
                  <c:v>18268.816888000001</c:v>
                </c:pt>
                <c:pt idx="616">
                  <c:v>18266.756003999999</c:v>
                </c:pt>
                <c:pt idx="617">
                  <c:v>18264.922426000001</c:v>
                </c:pt>
                <c:pt idx="618">
                  <c:v>18263.037056000001</c:v>
                </c:pt>
                <c:pt idx="619">
                  <c:v>18260.848989999999</c:v>
                </c:pt>
                <c:pt idx="620">
                  <c:v>18258.823090000002</c:v>
                </c:pt>
                <c:pt idx="621">
                  <c:v>18256.722728000001</c:v>
                </c:pt>
                <c:pt idx="622">
                  <c:v>18254.860253999999</c:v>
                </c:pt>
                <c:pt idx="623">
                  <c:v>18253.462660000001</c:v>
                </c:pt>
                <c:pt idx="624">
                  <c:v>18251.539298</c:v>
                </c:pt>
                <c:pt idx="625">
                  <c:v>18249.806283999998</c:v>
                </c:pt>
                <c:pt idx="626">
                  <c:v>18248.002721000001</c:v>
                </c:pt>
                <c:pt idx="627">
                  <c:v>18246.048932000002</c:v>
                </c:pt>
                <c:pt idx="628">
                  <c:v>18244.310442000002</c:v>
                </c:pt>
                <c:pt idx="629">
                  <c:v>18242.259216999999</c:v>
                </c:pt>
                <c:pt idx="630">
                  <c:v>18240.496544000001</c:v>
                </c:pt>
                <c:pt idx="631">
                  <c:v>18238.200585999999</c:v>
                </c:pt>
                <c:pt idx="632">
                  <c:v>18236.230812999998</c:v>
                </c:pt>
                <c:pt idx="633">
                  <c:v>18234.370405000001</c:v>
                </c:pt>
                <c:pt idx="634">
                  <c:v>18232.382690999999</c:v>
                </c:pt>
                <c:pt idx="635">
                  <c:v>18230.670695000001</c:v>
                </c:pt>
                <c:pt idx="636">
                  <c:v>18228.611688000001</c:v>
                </c:pt>
                <c:pt idx="637">
                  <c:v>18226.79162</c:v>
                </c:pt>
                <c:pt idx="638">
                  <c:v>18225.05097</c:v>
                </c:pt>
                <c:pt idx="639">
                  <c:v>18223.072135999999</c:v>
                </c:pt>
                <c:pt idx="640">
                  <c:v>18221.149611000001</c:v>
                </c:pt>
                <c:pt idx="641">
                  <c:v>18219.402656999999</c:v>
                </c:pt>
                <c:pt idx="642">
                  <c:v>18217.575377000001</c:v>
                </c:pt>
                <c:pt idx="643">
                  <c:v>18215.748084999999</c:v>
                </c:pt>
                <c:pt idx="644">
                  <c:v>18213.482798000001</c:v>
                </c:pt>
                <c:pt idx="645">
                  <c:v>18211.562041000001</c:v>
                </c:pt>
                <c:pt idx="646">
                  <c:v>18209.657179000002</c:v>
                </c:pt>
                <c:pt idx="647">
                  <c:v>18207.375124999999</c:v>
                </c:pt>
                <c:pt idx="648">
                  <c:v>18205.416026999999</c:v>
                </c:pt>
                <c:pt idx="649">
                  <c:v>18203.495606</c:v>
                </c:pt>
                <c:pt idx="650">
                  <c:v>18201.438087999999</c:v>
                </c:pt>
                <c:pt idx="651">
                  <c:v>18199.452706</c:v>
                </c:pt>
                <c:pt idx="652">
                  <c:v>18197.474921000001</c:v>
                </c:pt>
                <c:pt idx="653">
                  <c:v>18195.393365</c:v>
                </c:pt>
                <c:pt idx="654">
                  <c:v>18193.388490000001</c:v>
                </c:pt>
                <c:pt idx="655">
                  <c:v>18191.707375000002</c:v>
                </c:pt>
                <c:pt idx="656">
                  <c:v>18189.505763000001</c:v>
                </c:pt>
                <c:pt idx="657">
                  <c:v>18187.310667000002</c:v>
                </c:pt>
                <c:pt idx="658">
                  <c:v>18185.384130999999</c:v>
                </c:pt>
                <c:pt idx="659">
                  <c:v>18183.420383000001</c:v>
                </c:pt>
                <c:pt idx="660">
                  <c:v>18181.530917</c:v>
                </c:pt>
                <c:pt idx="661">
                  <c:v>18179.492973</c:v>
                </c:pt>
                <c:pt idx="662">
                  <c:v>18177.132056999999</c:v>
                </c:pt>
                <c:pt idx="663">
                  <c:v>18175.207215999999</c:v>
                </c:pt>
                <c:pt idx="664">
                  <c:v>18172.990902000001</c:v>
                </c:pt>
                <c:pt idx="665">
                  <c:v>18171.076188999999</c:v>
                </c:pt>
                <c:pt idx="666">
                  <c:v>18169.124079000001</c:v>
                </c:pt>
                <c:pt idx="667">
                  <c:v>18166.960238</c:v>
                </c:pt>
                <c:pt idx="668">
                  <c:v>18165.196242000002</c:v>
                </c:pt>
                <c:pt idx="669">
                  <c:v>18163.097837000001</c:v>
                </c:pt>
                <c:pt idx="670">
                  <c:v>18160.799929000001</c:v>
                </c:pt>
                <c:pt idx="671">
                  <c:v>18158.705011999999</c:v>
                </c:pt>
                <c:pt idx="672">
                  <c:v>18156.991178</c:v>
                </c:pt>
                <c:pt idx="673">
                  <c:v>18154.503688000001</c:v>
                </c:pt>
                <c:pt idx="674">
                  <c:v>18152.268435999998</c:v>
                </c:pt>
                <c:pt idx="675">
                  <c:v>18150.025351</c:v>
                </c:pt>
                <c:pt idx="676">
                  <c:v>18148.03988</c:v>
                </c:pt>
                <c:pt idx="677">
                  <c:v>18146.079651</c:v>
                </c:pt>
                <c:pt idx="678">
                  <c:v>18144.225607</c:v>
                </c:pt>
                <c:pt idx="679">
                  <c:v>18142.117397000002</c:v>
                </c:pt>
                <c:pt idx="680">
                  <c:v>18139.938805000002</c:v>
                </c:pt>
                <c:pt idx="681">
                  <c:v>18137.547347</c:v>
                </c:pt>
                <c:pt idx="682">
                  <c:v>18135.147484000001</c:v>
                </c:pt>
                <c:pt idx="683">
                  <c:v>18133.079986000001</c:v>
                </c:pt>
                <c:pt idx="684">
                  <c:v>18130.926180999999</c:v>
                </c:pt>
                <c:pt idx="685">
                  <c:v>18129.212491999999</c:v>
                </c:pt>
                <c:pt idx="686">
                  <c:v>18126.909200999999</c:v>
                </c:pt>
                <c:pt idx="687">
                  <c:v>18124.415078000002</c:v>
                </c:pt>
                <c:pt idx="688">
                  <c:v>18122.268037999998</c:v>
                </c:pt>
                <c:pt idx="689">
                  <c:v>18119.769243999999</c:v>
                </c:pt>
                <c:pt idx="690">
                  <c:v>18117.610268</c:v>
                </c:pt>
                <c:pt idx="691">
                  <c:v>18115.160156000002</c:v>
                </c:pt>
                <c:pt idx="692">
                  <c:v>18113.426775</c:v>
                </c:pt>
                <c:pt idx="693">
                  <c:v>18110.896391999999</c:v>
                </c:pt>
                <c:pt idx="694">
                  <c:v>18108.776231</c:v>
                </c:pt>
                <c:pt idx="695">
                  <c:v>18106.498011</c:v>
                </c:pt>
                <c:pt idx="696">
                  <c:v>18103.327799999999</c:v>
                </c:pt>
                <c:pt idx="697">
                  <c:v>18100.763601999999</c:v>
                </c:pt>
                <c:pt idx="698">
                  <c:v>18098.722067999999</c:v>
                </c:pt>
                <c:pt idx="699">
                  <c:v>18096.553550000001</c:v>
                </c:pt>
                <c:pt idx="700">
                  <c:v>18094.197508000001</c:v>
                </c:pt>
                <c:pt idx="701">
                  <c:v>18092.470391999999</c:v>
                </c:pt>
                <c:pt idx="702">
                  <c:v>18090.615602000002</c:v>
                </c:pt>
                <c:pt idx="703">
                  <c:v>18088.575343</c:v>
                </c:pt>
                <c:pt idx="704">
                  <c:v>18086.031147999998</c:v>
                </c:pt>
                <c:pt idx="705">
                  <c:v>18083.614709000001</c:v>
                </c:pt>
                <c:pt idx="706">
                  <c:v>18081.362056999998</c:v>
                </c:pt>
                <c:pt idx="707">
                  <c:v>18079.062271999999</c:v>
                </c:pt>
                <c:pt idx="708">
                  <c:v>18076.870343999999</c:v>
                </c:pt>
                <c:pt idx="709">
                  <c:v>18074.721364000001</c:v>
                </c:pt>
                <c:pt idx="710">
                  <c:v>18072.300616</c:v>
                </c:pt>
                <c:pt idx="711">
                  <c:v>18069.584441999999</c:v>
                </c:pt>
                <c:pt idx="712">
                  <c:v>18067.233828</c:v>
                </c:pt>
                <c:pt idx="713">
                  <c:v>18064.648461000001</c:v>
                </c:pt>
                <c:pt idx="714">
                  <c:v>18061.995257999999</c:v>
                </c:pt>
                <c:pt idx="715">
                  <c:v>18059.511563</c:v>
                </c:pt>
                <c:pt idx="716">
                  <c:v>18057.275913000001</c:v>
                </c:pt>
                <c:pt idx="717">
                  <c:v>18055.164817000001</c:v>
                </c:pt>
                <c:pt idx="718">
                  <c:v>18052.966917000002</c:v>
                </c:pt>
                <c:pt idx="719">
                  <c:v>18050.311722999999</c:v>
                </c:pt>
                <c:pt idx="720">
                  <c:v>18047.871762999999</c:v>
                </c:pt>
                <c:pt idx="721">
                  <c:v>18045.032878000002</c:v>
                </c:pt>
                <c:pt idx="722">
                  <c:v>18042.299148999999</c:v>
                </c:pt>
                <c:pt idx="723">
                  <c:v>18040.696402000001</c:v>
                </c:pt>
                <c:pt idx="724">
                  <c:v>18037.954809999999</c:v>
                </c:pt>
                <c:pt idx="725">
                  <c:v>18035.317520000001</c:v>
                </c:pt>
                <c:pt idx="726">
                  <c:v>18032.777460000001</c:v>
                </c:pt>
                <c:pt idx="727">
                  <c:v>18030.183013999998</c:v>
                </c:pt>
                <c:pt idx="728">
                  <c:v>18028.073842000002</c:v>
                </c:pt>
                <c:pt idx="729">
                  <c:v>18025.464096</c:v>
                </c:pt>
                <c:pt idx="730">
                  <c:v>18023.580608</c:v>
                </c:pt>
                <c:pt idx="731">
                  <c:v>18020.480074999999</c:v>
                </c:pt>
                <c:pt idx="732">
                  <c:v>18017.983014000001</c:v>
                </c:pt>
                <c:pt idx="733">
                  <c:v>18015.774696</c:v>
                </c:pt>
                <c:pt idx="734">
                  <c:v>18012.945635</c:v>
                </c:pt>
                <c:pt idx="735">
                  <c:v>18010.516691000001</c:v>
                </c:pt>
                <c:pt idx="736">
                  <c:v>18007.799928</c:v>
                </c:pt>
                <c:pt idx="737">
                  <c:v>18005.112904000001</c:v>
                </c:pt>
                <c:pt idx="738">
                  <c:v>18002.561551999999</c:v>
                </c:pt>
                <c:pt idx="739">
                  <c:v>18000.211439999999</c:v>
                </c:pt>
                <c:pt idx="740">
                  <c:v>17997.193483999999</c:v>
                </c:pt>
                <c:pt idx="741">
                  <c:v>17994.620068</c:v>
                </c:pt>
                <c:pt idx="742">
                  <c:v>17992.356885000001</c:v>
                </c:pt>
                <c:pt idx="743">
                  <c:v>17989.771938000002</c:v>
                </c:pt>
                <c:pt idx="744">
                  <c:v>17986.743244000001</c:v>
                </c:pt>
                <c:pt idx="745">
                  <c:v>17984.377324000001</c:v>
                </c:pt>
                <c:pt idx="746">
                  <c:v>17981.579626999999</c:v>
                </c:pt>
                <c:pt idx="747">
                  <c:v>17978.83497</c:v>
                </c:pt>
                <c:pt idx="748">
                  <c:v>17976.424774999999</c:v>
                </c:pt>
                <c:pt idx="749">
                  <c:v>17973.467230999999</c:v>
                </c:pt>
                <c:pt idx="750">
                  <c:v>17970.642285000002</c:v>
                </c:pt>
                <c:pt idx="751">
                  <c:v>17967.569024</c:v>
                </c:pt>
                <c:pt idx="752">
                  <c:v>17964.777237999999</c:v>
                </c:pt>
                <c:pt idx="753">
                  <c:v>17961.371585000001</c:v>
                </c:pt>
                <c:pt idx="754">
                  <c:v>17958.587172</c:v>
                </c:pt>
                <c:pt idx="755">
                  <c:v>17955.855449999999</c:v>
                </c:pt>
                <c:pt idx="756">
                  <c:v>17953.561925999998</c:v>
                </c:pt>
                <c:pt idx="757">
                  <c:v>17951.362917999999</c:v>
                </c:pt>
                <c:pt idx="758">
                  <c:v>17948.405215999999</c:v>
                </c:pt>
                <c:pt idx="759">
                  <c:v>17946.041687000001</c:v>
                </c:pt>
                <c:pt idx="760">
                  <c:v>17942.785214</c:v>
                </c:pt>
                <c:pt idx="761">
                  <c:v>17939.743241</c:v>
                </c:pt>
                <c:pt idx="762">
                  <c:v>17937.038756999998</c:v>
                </c:pt>
                <c:pt idx="763">
                  <c:v>17934.502539000001</c:v>
                </c:pt>
                <c:pt idx="764">
                  <c:v>17931.292055000002</c:v>
                </c:pt>
                <c:pt idx="765">
                  <c:v>17927.947725999999</c:v>
                </c:pt>
                <c:pt idx="766">
                  <c:v>17924.710697999999</c:v>
                </c:pt>
                <c:pt idx="767">
                  <c:v>17920.772461</c:v>
                </c:pt>
                <c:pt idx="768">
                  <c:v>17917.764207</c:v>
                </c:pt>
                <c:pt idx="769">
                  <c:v>17914.853659</c:v>
                </c:pt>
                <c:pt idx="770">
                  <c:v>17912.071517</c:v>
                </c:pt>
                <c:pt idx="771">
                  <c:v>17909.537521999999</c:v>
                </c:pt>
                <c:pt idx="772">
                  <c:v>17906.356801999998</c:v>
                </c:pt>
                <c:pt idx="773">
                  <c:v>17902.617234000001</c:v>
                </c:pt>
                <c:pt idx="774">
                  <c:v>17899.784115999999</c:v>
                </c:pt>
                <c:pt idx="775">
                  <c:v>17896.827656000001</c:v>
                </c:pt>
                <c:pt idx="776">
                  <c:v>17893.657580999999</c:v>
                </c:pt>
                <c:pt idx="777">
                  <c:v>17890.876566999999</c:v>
                </c:pt>
                <c:pt idx="778">
                  <c:v>17887.666853999999</c:v>
                </c:pt>
                <c:pt idx="779">
                  <c:v>17884.601498</c:v>
                </c:pt>
                <c:pt idx="780">
                  <c:v>17880.859077000001</c:v>
                </c:pt>
                <c:pt idx="781">
                  <c:v>17877.822869</c:v>
                </c:pt>
                <c:pt idx="782">
                  <c:v>17874.548078</c:v>
                </c:pt>
                <c:pt idx="783">
                  <c:v>17871.009984</c:v>
                </c:pt>
                <c:pt idx="784">
                  <c:v>17866.891458999999</c:v>
                </c:pt>
                <c:pt idx="785">
                  <c:v>17863.910296999999</c:v>
                </c:pt>
                <c:pt idx="786">
                  <c:v>17861.077517999998</c:v>
                </c:pt>
                <c:pt idx="787">
                  <c:v>17857.910948000001</c:v>
                </c:pt>
                <c:pt idx="788">
                  <c:v>17854.607782999999</c:v>
                </c:pt>
                <c:pt idx="789">
                  <c:v>17850.781287999998</c:v>
                </c:pt>
                <c:pt idx="790">
                  <c:v>17847.616602999999</c:v>
                </c:pt>
                <c:pt idx="791">
                  <c:v>17843.863663</c:v>
                </c:pt>
                <c:pt idx="792">
                  <c:v>17840.725932000001</c:v>
                </c:pt>
                <c:pt idx="793">
                  <c:v>17837.043018</c:v>
                </c:pt>
                <c:pt idx="794">
                  <c:v>17833.874210999998</c:v>
                </c:pt>
                <c:pt idx="795">
                  <c:v>17830.103314</c:v>
                </c:pt>
                <c:pt idx="796">
                  <c:v>17826.484173000001</c:v>
                </c:pt>
                <c:pt idx="797">
                  <c:v>17822.943469000002</c:v>
                </c:pt>
                <c:pt idx="798">
                  <c:v>17819.544537000002</c:v>
                </c:pt>
                <c:pt idx="799">
                  <c:v>17816.163386</c:v>
                </c:pt>
                <c:pt idx="800">
                  <c:v>17811.762325</c:v>
                </c:pt>
                <c:pt idx="801">
                  <c:v>17807.830336999999</c:v>
                </c:pt>
                <c:pt idx="802">
                  <c:v>17804.296077999999</c:v>
                </c:pt>
                <c:pt idx="803">
                  <c:v>17799.978623999999</c:v>
                </c:pt>
                <c:pt idx="804">
                  <c:v>17795.604388</c:v>
                </c:pt>
                <c:pt idx="805">
                  <c:v>17791.422104000001</c:v>
                </c:pt>
                <c:pt idx="806">
                  <c:v>17787.64791</c:v>
                </c:pt>
                <c:pt idx="807">
                  <c:v>17783.340176000002</c:v>
                </c:pt>
                <c:pt idx="808">
                  <c:v>17778.839220999998</c:v>
                </c:pt>
                <c:pt idx="809">
                  <c:v>17765.641113000001</c:v>
                </c:pt>
                <c:pt idx="810">
                  <c:v>17765.160016999998</c:v>
                </c:pt>
                <c:pt idx="811">
                  <c:v>17763.471184999999</c:v>
                </c:pt>
                <c:pt idx="812">
                  <c:v>17761.630572999999</c:v>
                </c:pt>
                <c:pt idx="813">
                  <c:v>17759.954041000001</c:v>
                </c:pt>
                <c:pt idx="814">
                  <c:v>17757.459726000001</c:v>
                </c:pt>
                <c:pt idx="815">
                  <c:v>17754.197775000001</c:v>
                </c:pt>
                <c:pt idx="816">
                  <c:v>17750.877252999999</c:v>
                </c:pt>
                <c:pt idx="817">
                  <c:v>17747.29824</c:v>
                </c:pt>
                <c:pt idx="818">
                  <c:v>17743.320242000002</c:v>
                </c:pt>
                <c:pt idx="819">
                  <c:v>17739.959940000001</c:v>
                </c:pt>
                <c:pt idx="820">
                  <c:v>17735.771421000001</c:v>
                </c:pt>
                <c:pt idx="821">
                  <c:v>17730.696478999998</c:v>
                </c:pt>
                <c:pt idx="822">
                  <c:v>17725.654557000002</c:v>
                </c:pt>
                <c:pt idx="823">
                  <c:v>17719.708256999998</c:v>
                </c:pt>
                <c:pt idx="824">
                  <c:v>17714.060342000001</c:v>
                </c:pt>
                <c:pt idx="825">
                  <c:v>17708.319513999999</c:v>
                </c:pt>
                <c:pt idx="826">
                  <c:v>17700.799178000001</c:v>
                </c:pt>
                <c:pt idx="827">
                  <c:v>17694.265702000001</c:v>
                </c:pt>
                <c:pt idx="828">
                  <c:v>17688.259086999999</c:v>
                </c:pt>
                <c:pt idx="829">
                  <c:v>17682.095603000002</c:v>
                </c:pt>
                <c:pt idx="830">
                  <c:v>17675.694174</c:v>
                </c:pt>
                <c:pt idx="831">
                  <c:v>17668.382765999999</c:v>
                </c:pt>
                <c:pt idx="832">
                  <c:v>17660.928843000002</c:v>
                </c:pt>
                <c:pt idx="833">
                  <c:v>17654.037432000001</c:v>
                </c:pt>
                <c:pt idx="834">
                  <c:v>17649.319856999999</c:v>
                </c:pt>
                <c:pt idx="835">
                  <c:v>17645.376122999998</c:v>
                </c:pt>
                <c:pt idx="836">
                  <c:v>17639.971417000001</c:v>
                </c:pt>
                <c:pt idx="837">
                  <c:v>17633.081690999999</c:v>
                </c:pt>
                <c:pt idx="838">
                  <c:v>17624.465314000001</c:v>
                </c:pt>
                <c:pt idx="839">
                  <c:v>17614.829428000001</c:v>
                </c:pt>
                <c:pt idx="840">
                  <c:v>17606.740291999999</c:v>
                </c:pt>
                <c:pt idx="841">
                  <c:v>17598.960158000002</c:v>
                </c:pt>
                <c:pt idx="842">
                  <c:v>17589.42956</c:v>
                </c:pt>
                <c:pt idx="843">
                  <c:v>17578.724922000001</c:v>
                </c:pt>
                <c:pt idx="844">
                  <c:v>17568.250364</c:v>
                </c:pt>
                <c:pt idx="845">
                  <c:v>17558.200997</c:v>
                </c:pt>
                <c:pt idx="846">
                  <c:v>17548.110616000002</c:v>
                </c:pt>
                <c:pt idx="847">
                  <c:v>17534.459494999999</c:v>
                </c:pt>
                <c:pt idx="848">
                  <c:v>17518.304377</c:v>
                </c:pt>
                <c:pt idx="849">
                  <c:v>17501.351627</c:v>
                </c:pt>
                <c:pt idx="850">
                  <c:v>17482.920870999998</c:v>
                </c:pt>
                <c:pt idx="851">
                  <c:v>17462.366891999998</c:v>
                </c:pt>
                <c:pt idx="852">
                  <c:v>17438.000995999999</c:v>
                </c:pt>
                <c:pt idx="853">
                  <c:v>17412.638715000001</c:v>
                </c:pt>
                <c:pt idx="854">
                  <c:v>17375.102115999998</c:v>
                </c:pt>
              </c:numCache>
            </c:numRef>
          </c:xVal>
          <c:yVal>
            <c:numRef>
              <c:f>'RT Indents'!$C$29:$C$883</c:f>
              <c:numCache>
                <c:formatCode>General</c:formatCode>
                <c:ptCount val="855"/>
                <c:pt idx="0">
                  <c:v>0.10002</c:v>
                </c:pt>
                <c:pt idx="1">
                  <c:v>0.36753000000000002</c:v>
                </c:pt>
                <c:pt idx="2">
                  <c:v>0.64180000000000004</c:v>
                </c:pt>
                <c:pt idx="3">
                  <c:v>0.884575</c:v>
                </c:pt>
                <c:pt idx="4">
                  <c:v>1.1252800000000001</c:v>
                </c:pt>
                <c:pt idx="5">
                  <c:v>1.37826</c:v>
                </c:pt>
                <c:pt idx="6">
                  <c:v>1.62022</c:v>
                </c:pt>
                <c:pt idx="7">
                  <c:v>1.8587549999999999</c:v>
                </c:pt>
                <c:pt idx="8">
                  <c:v>2.1078450000000002</c:v>
                </c:pt>
                <c:pt idx="9">
                  <c:v>2.3430599999999999</c:v>
                </c:pt>
                <c:pt idx="10">
                  <c:v>2.60223</c:v>
                </c:pt>
                <c:pt idx="11">
                  <c:v>2.8392300000000001</c:v>
                </c:pt>
                <c:pt idx="12">
                  <c:v>3.0977749999999999</c:v>
                </c:pt>
                <c:pt idx="13">
                  <c:v>3.33894</c:v>
                </c:pt>
                <c:pt idx="14">
                  <c:v>3.5915650000000001</c:v>
                </c:pt>
                <c:pt idx="15">
                  <c:v>3.8296100000000002</c:v>
                </c:pt>
                <c:pt idx="16">
                  <c:v>4.0886399999999998</c:v>
                </c:pt>
                <c:pt idx="17">
                  <c:v>4.3273099999999998</c:v>
                </c:pt>
                <c:pt idx="18">
                  <c:v>4.6031550000000001</c:v>
                </c:pt>
                <c:pt idx="19">
                  <c:v>4.8462149999999999</c:v>
                </c:pt>
                <c:pt idx="20">
                  <c:v>5.0894550000000001</c:v>
                </c:pt>
                <c:pt idx="21">
                  <c:v>5.3237249999999996</c:v>
                </c:pt>
                <c:pt idx="22">
                  <c:v>5.59619</c:v>
                </c:pt>
                <c:pt idx="23">
                  <c:v>5.8427150000000001</c:v>
                </c:pt>
                <c:pt idx="24">
                  <c:v>6.0847049999999996</c:v>
                </c:pt>
                <c:pt idx="25">
                  <c:v>6.3184449999999996</c:v>
                </c:pt>
                <c:pt idx="26">
                  <c:v>6.5647549999999999</c:v>
                </c:pt>
                <c:pt idx="27">
                  <c:v>6.8023999999999996</c:v>
                </c:pt>
                <c:pt idx="28">
                  <c:v>7.0609149999999996</c:v>
                </c:pt>
                <c:pt idx="29">
                  <c:v>7.2996850000000002</c:v>
                </c:pt>
                <c:pt idx="30">
                  <c:v>7.5558550000000002</c:v>
                </c:pt>
                <c:pt idx="31">
                  <c:v>7.79352</c:v>
                </c:pt>
                <c:pt idx="32">
                  <c:v>8.0517800000000008</c:v>
                </c:pt>
                <c:pt idx="33">
                  <c:v>8.2892299999999999</c:v>
                </c:pt>
                <c:pt idx="34">
                  <c:v>8.5471950000000003</c:v>
                </c:pt>
                <c:pt idx="35">
                  <c:v>8.7851499999999998</c:v>
                </c:pt>
                <c:pt idx="36">
                  <c:v>9.0422700000000003</c:v>
                </c:pt>
                <c:pt idx="37">
                  <c:v>9.2801650000000002</c:v>
                </c:pt>
                <c:pt idx="38">
                  <c:v>9.5371400000000008</c:v>
                </c:pt>
                <c:pt idx="39">
                  <c:v>9.7759099999999997</c:v>
                </c:pt>
                <c:pt idx="40">
                  <c:v>10.033225</c:v>
                </c:pt>
                <c:pt idx="41">
                  <c:v>10.290585</c:v>
                </c:pt>
                <c:pt idx="42">
                  <c:v>10.533855000000001</c:v>
                </c:pt>
                <c:pt idx="43">
                  <c:v>10.78942</c:v>
                </c:pt>
                <c:pt idx="44">
                  <c:v>11.032730000000001</c:v>
                </c:pt>
                <c:pt idx="45">
                  <c:v>11.267664999999999</c:v>
                </c:pt>
                <c:pt idx="46">
                  <c:v>11.51844</c:v>
                </c:pt>
                <c:pt idx="47">
                  <c:v>11.75623</c:v>
                </c:pt>
                <c:pt idx="48">
                  <c:v>12.014535</c:v>
                </c:pt>
                <c:pt idx="49">
                  <c:v>12.252000000000001</c:v>
                </c:pt>
                <c:pt idx="50">
                  <c:v>12.508065</c:v>
                </c:pt>
                <c:pt idx="51">
                  <c:v>12.74503</c:v>
                </c:pt>
                <c:pt idx="52">
                  <c:v>13.00544</c:v>
                </c:pt>
                <c:pt idx="53">
                  <c:v>13.243410000000001</c:v>
                </c:pt>
                <c:pt idx="54">
                  <c:v>13.50066</c:v>
                </c:pt>
                <c:pt idx="55">
                  <c:v>13.738275</c:v>
                </c:pt>
                <c:pt idx="56">
                  <c:v>13.995495</c:v>
                </c:pt>
                <c:pt idx="57">
                  <c:v>14.23428</c:v>
                </c:pt>
                <c:pt idx="58">
                  <c:v>14.491350000000001</c:v>
                </c:pt>
                <c:pt idx="59">
                  <c:v>14.72997</c:v>
                </c:pt>
                <c:pt idx="60">
                  <c:v>14.986845000000001</c:v>
                </c:pt>
                <c:pt idx="61">
                  <c:v>15.223549999999999</c:v>
                </c:pt>
                <c:pt idx="62">
                  <c:v>15.48207</c:v>
                </c:pt>
                <c:pt idx="63">
                  <c:v>15.7201</c:v>
                </c:pt>
                <c:pt idx="64">
                  <c:v>15.977690000000001</c:v>
                </c:pt>
                <c:pt idx="65">
                  <c:v>16.216155000000001</c:v>
                </c:pt>
                <c:pt idx="66">
                  <c:v>16.473205</c:v>
                </c:pt>
                <c:pt idx="67">
                  <c:v>16.71095</c:v>
                </c:pt>
                <c:pt idx="68">
                  <c:v>16.968135</c:v>
                </c:pt>
                <c:pt idx="69">
                  <c:v>17.206904999999999</c:v>
                </c:pt>
                <c:pt idx="70">
                  <c:v>17.463560000000001</c:v>
                </c:pt>
                <c:pt idx="71">
                  <c:v>17.701920000000001</c:v>
                </c:pt>
                <c:pt idx="72">
                  <c:v>17.959074999999999</c:v>
                </c:pt>
                <c:pt idx="73">
                  <c:v>18.196974999999998</c:v>
                </c:pt>
                <c:pt idx="74">
                  <c:v>18.454630000000002</c:v>
                </c:pt>
                <c:pt idx="75">
                  <c:v>18.69314</c:v>
                </c:pt>
                <c:pt idx="76">
                  <c:v>18.950019999999999</c:v>
                </c:pt>
                <c:pt idx="77">
                  <c:v>19.188749999999999</c:v>
                </c:pt>
                <c:pt idx="78">
                  <c:v>19.445435</c:v>
                </c:pt>
                <c:pt idx="79">
                  <c:v>19.683299999999999</c:v>
                </c:pt>
                <c:pt idx="80">
                  <c:v>19.940505000000002</c:v>
                </c:pt>
                <c:pt idx="81">
                  <c:v>20.179580000000001</c:v>
                </c:pt>
                <c:pt idx="82">
                  <c:v>20.435445000000001</c:v>
                </c:pt>
                <c:pt idx="83">
                  <c:v>20.674659999999999</c:v>
                </c:pt>
                <c:pt idx="84">
                  <c:v>20.931934999999999</c:v>
                </c:pt>
                <c:pt idx="85">
                  <c:v>21.170855</c:v>
                </c:pt>
                <c:pt idx="86">
                  <c:v>21.425719999999998</c:v>
                </c:pt>
                <c:pt idx="87">
                  <c:v>21.663409999999999</c:v>
                </c:pt>
                <c:pt idx="88">
                  <c:v>21.92277</c:v>
                </c:pt>
                <c:pt idx="89">
                  <c:v>22.161100000000001</c:v>
                </c:pt>
                <c:pt idx="90">
                  <c:v>22.4163</c:v>
                </c:pt>
                <c:pt idx="91">
                  <c:v>22.65446</c:v>
                </c:pt>
                <c:pt idx="92">
                  <c:v>22.912960000000002</c:v>
                </c:pt>
                <c:pt idx="93">
                  <c:v>23.150670000000002</c:v>
                </c:pt>
                <c:pt idx="94">
                  <c:v>23.408465</c:v>
                </c:pt>
                <c:pt idx="95">
                  <c:v>23.647085000000001</c:v>
                </c:pt>
                <c:pt idx="96">
                  <c:v>23.902274999999999</c:v>
                </c:pt>
                <c:pt idx="97">
                  <c:v>24.140435</c:v>
                </c:pt>
                <c:pt idx="98">
                  <c:v>24.398534999999999</c:v>
                </c:pt>
                <c:pt idx="99">
                  <c:v>24.637174999999999</c:v>
                </c:pt>
                <c:pt idx="100">
                  <c:v>24.895099999999999</c:v>
                </c:pt>
                <c:pt idx="101">
                  <c:v>25.133765</c:v>
                </c:pt>
                <c:pt idx="102">
                  <c:v>25.388819999999999</c:v>
                </c:pt>
                <c:pt idx="103">
                  <c:v>25.62678</c:v>
                </c:pt>
                <c:pt idx="104">
                  <c:v>25.885384999999999</c:v>
                </c:pt>
                <c:pt idx="105">
                  <c:v>26.124095000000001</c:v>
                </c:pt>
                <c:pt idx="106">
                  <c:v>26.380500000000001</c:v>
                </c:pt>
                <c:pt idx="107">
                  <c:v>26.617799999999999</c:v>
                </c:pt>
                <c:pt idx="108">
                  <c:v>26.875240000000002</c:v>
                </c:pt>
                <c:pt idx="109">
                  <c:v>27.113524999999999</c:v>
                </c:pt>
                <c:pt idx="110">
                  <c:v>27.371054999999998</c:v>
                </c:pt>
                <c:pt idx="111">
                  <c:v>27.61037</c:v>
                </c:pt>
                <c:pt idx="112">
                  <c:v>27.867339999999999</c:v>
                </c:pt>
                <c:pt idx="113">
                  <c:v>28.1051</c:v>
                </c:pt>
                <c:pt idx="114">
                  <c:v>28.362005</c:v>
                </c:pt>
                <c:pt idx="115">
                  <c:v>28.600770000000001</c:v>
                </c:pt>
                <c:pt idx="116">
                  <c:v>28.855965000000001</c:v>
                </c:pt>
                <c:pt idx="117">
                  <c:v>29.094100000000001</c:v>
                </c:pt>
                <c:pt idx="118">
                  <c:v>29.352879999999999</c:v>
                </c:pt>
                <c:pt idx="119">
                  <c:v>29.591605000000001</c:v>
                </c:pt>
                <c:pt idx="120">
                  <c:v>29.848195</c:v>
                </c:pt>
                <c:pt idx="121">
                  <c:v>30.087275000000002</c:v>
                </c:pt>
                <c:pt idx="122">
                  <c:v>30.342324999999999</c:v>
                </c:pt>
                <c:pt idx="123">
                  <c:v>30.581365000000002</c:v>
                </c:pt>
                <c:pt idx="124">
                  <c:v>30.839075000000001</c:v>
                </c:pt>
                <c:pt idx="125">
                  <c:v>31.077159999999999</c:v>
                </c:pt>
                <c:pt idx="126">
                  <c:v>31.333105</c:v>
                </c:pt>
                <c:pt idx="127">
                  <c:v>31.5718</c:v>
                </c:pt>
                <c:pt idx="128">
                  <c:v>31.82846</c:v>
                </c:pt>
                <c:pt idx="129">
                  <c:v>32.067709999999998</c:v>
                </c:pt>
                <c:pt idx="130">
                  <c:v>32.324559999999998</c:v>
                </c:pt>
                <c:pt idx="131">
                  <c:v>32.564005000000002</c:v>
                </c:pt>
                <c:pt idx="132">
                  <c:v>32.820360000000001</c:v>
                </c:pt>
                <c:pt idx="133">
                  <c:v>33.058799999999998</c:v>
                </c:pt>
                <c:pt idx="134">
                  <c:v>33.315125000000002</c:v>
                </c:pt>
                <c:pt idx="135">
                  <c:v>33.552900000000001</c:v>
                </c:pt>
                <c:pt idx="136">
                  <c:v>33.810454999999997</c:v>
                </c:pt>
                <c:pt idx="137">
                  <c:v>34.049959999999999</c:v>
                </c:pt>
                <c:pt idx="138">
                  <c:v>34.306314999999998</c:v>
                </c:pt>
                <c:pt idx="139">
                  <c:v>34.544780000000003</c:v>
                </c:pt>
                <c:pt idx="140">
                  <c:v>34.802280000000003</c:v>
                </c:pt>
                <c:pt idx="141">
                  <c:v>35.041339999999998</c:v>
                </c:pt>
                <c:pt idx="142">
                  <c:v>35.29674</c:v>
                </c:pt>
                <c:pt idx="143">
                  <c:v>35.536029999999997</c:v>
                </c:pt>
                <c:pt idx="144">
                  <c:v>35.792409999999997</c:v>
                </c:pt>
                <c:pt idx="145">
                  <c:v>36.03116</c:v>
                </c:pt>
                <c:pt idx="146">
                  <c:v>36.288029999999999</c:v>
                </c:pt>
                <c:pt idx="147">
                  <c:v>36.526130000000002</c:v>
                </c:pt>
                <c:pt idx="148">
                  <c:v>36.783050000000003</c:v>
                </c:pt>
                <c:pt idx="149">
                  <c:v>37.022039999999997</c:v>
                </c:pt>
                <c:pt idx="150">
                  <c:v>37.278179999999999</c:v>
                </c:pt>
                <c:pt idx="151">
                  <c:v>37.517265000000002</c:v>
                </c:pt>
                <c:pt idx="152">
                  <c:v>37.773375000000001</c:v>
                </c:pt>
                <c:pt idx="153">
                  <c:v>38.011944999999997</c:v>
                </c:pt>
                <c:pt idx="154">
                  <c:v>38.269365000000001</c:v>
                </c:pt>
                <c:pt idx="155">
                  <c:v>38.508204999999997</c:v>
                </c:pt>
                <c:pt idx="156">
                  <c:v>38.764870000000002</c:v>
                </c:pt>
                <c:pt idx="157">
                  <c:v>39.005434999999999</c:v>
                </c:pt>
                <c:pt idx="158">
                  <c:v>39.259495000000001</c:v>
                </c:pt>
                <c:pt idx="159">
                  <c:v>39.496684999999999</c:v>
                </c:pt>
                <c:pt idx="160">
                  <c:v>39.756520000000002</c:v>
                </c:pt>
                <c:pt idx="161">
                  <c:v>39.994925000000002</c:v>
                </c:pt>
                <c:pt idx="162">
                  <c:v>40.250010000000003</c:v>
                </c:pt>
                <c:pt idx="163">
                  <c:v>40.48921</c:v>
                </c:pt>
                <c:pt idx="164">
                  <c:v>40.745835</c:v>
                </c:pt>
                <c:pt idx="165">
                  <c:v>40.983130000000003</c:v>
                </c:pt>
                <c:pt idx="166">
                  <c:v>41.242939999999997</c:v>
                </c:pt>
                <c:pt idx="167">
                  <c:v>41.499769999999998</c:v>
                </c:pt>
                <c:pt idx="168">
                  <c:v>41.745289999999997</c:v>
                </c:pt>
                <c:pt idx="169">
                  <c:v>41.985644999999998</c:v>
                </c:pt>
                <c:pt idx="170">
                  <c:v>42.233744999999999</c:v>
                </c:pt>
                <c:pt idx="171">
                  <c:v>42.473999999999997</c:v>
                </c:pt>
                <c:pt idx="172">
                  <c:v>42.727510000000002</c:v>
                </c:pt>
                <c:pt idx="173">
                  <c:v>42.966374999999999</c:v>
                </c:pt>
                <c:pt idx="174">
                  <c:v>43.222634999999997</c:v>
                </c:pt>
                <c:pt idx="175">
                  <c:v>43.461320000000001</c:v>
                </c:pt>
                <c:pt idx="176">
                  <c:v>43.718155000000003</c:v>
                </c:pt>
                <c:pt idx="177">
                  <c:v>43.958424999999998</c:v>
                </c:pt>
                <c:pt idx="178">
                  <c:v>44.213284999999999</c:v>
                </c:pt>
                <c:pt idx="179">
                  <c:v>44.451650000000001</c:v>
                </c:pt>
                <c:pt idx="180">
                  <c:v>44.710030000000003</c:v>
                </c:pt>
                <c:pt idx="181">
                  <c:v>44.948639999999997</c:v>
                </c:pt>
                <c:pt idx="182">
                  <c:v>45.204990000000002</c:v>
                </c:pt>
                <c:pt idx="183">
                  <c:v>45.443215000000002</c:v>
                </c:pt>
                <c:pt idx="184">
                  <c:v>45.699775000000002</c:v>
                </c:pt>
                <c:pt idx="185">
                  <c:v>45.938054999999999</c:v>
                </c:pt>
                <c:pt idx="186">
                  <c:v>46.195120000000003</c:v>
                </c:pt>
                <c:pt idx="187">
                  <c:v>46.434064999999997</c:v>
                </c:pt>
                <c:pt idx="188">
                  <c:v>46.689615000000003</c:v>
                </c:pt>
                <c:pt idx="189">
                  <c:v>46.928040000000003</c:v>
                </c:pt>
                <c:pt idx="190">
                  <c:v>47.186489999999999</c:v>
                </c:pt>
                <c:pt idx="191">
                  <c:v>47.424379999999999</c:v>
                </c:pt>
                <c:pt idx="192">
                  <c:v>47.681505000000001</c:v>
                </c:pt>
                <c:pt idx="193">
                  <c:v>47.920490000000001</c:v>
                </c:pt>
                <c:pt idx="194">
                  <c:v>48.176609999999997</c:v>
                </c:pt>
                <c:pt idx="195">
                  <c:v>48.415604999999999</c:v>
                </c:pt>
                <c:pt idx="196">
                  <c:v>48.672339999999998</c:v>
                </c:pt>
                <c:pt idx="197">
                  <c:v>48.911025000000002</c:v>
                </c:pt>
                <c:pt idx="198">
                  <c:v>49.167155000000001</c:v>
                </c:pt>
                <c:pt idx="199">
                  <c:v>49.405520000000003</c:v>
                </c:pt>
                <c:pt idx="200">
                  <c:v>49.66348</c:v>
                </c:pt>
                <c:pt idx="201">
                  <c:v>49.903314999999999</c:v>
                </c:pt>
                <c:pt idx="202">
                  <c:v>50.159100000000002</c:v>
                </c:pt>
                <c:pt idx="203">
                  <c:v>50.397424999999998</c:v>
                </c:pt>
                <c:pt idx="204">
                  <c:v>50.654150000000001</c:v>
                </c:pt>
                <c:pt idx="205">
                  <c:v>50.892380000000003</c:v>
                </c:pt>
                <c:pt idx="206">
                  <c:v>51.149520000000003</c:v>
                </c:pt>
                <c:pt idx="207">
                  <c:v>51.388620000000003</c:v>
                </c:pt>
                <c:pt idx="208">
                  <c:v>51.66478</c:v>
                </c:pt>
                <c:pt idx="209">
                  <c:v>51.907829999999997</c:v>
                </c:pt>
                <c:pt idx="210">
                  <c:v>52.149279999999997</c:v>
                </c:pt>
                <c:pt idx="211">
                  <c:v>52.386845000000001</c:v>
                </c:pt>
                <c:pt idx="212">
                  <c:v>52.634920000000001</c:v>
                </c:pt>
                <c:pt idx="213">
                  <c:v>52.869914999999999</c:v>
                </c:pt>
                <c:pt idx="214">
                  <c:v>53.130025000000003</c:v>
                </c:pt>
                <c:pt idx="215">
                  <c:v>53.367784999999998</c:v>
                </c:pt>
                <c:pt idx="216">
                  <c:v>53.626235000000001</c:v>
                </c:pt>
                <c:pt idx="217">
                  <c:v>53.864694999999998</c:v>
                </c:pt>
                <c:pt idx="218">
                  <c:v>54.121004999999997</c:v>
                </c:pt>
                <c:pt idx="219">
                  <c:v>54.359065000000001</c:v>
                </c:pt>
                <c:pt idx="220">
                  <c:v>54.616280000000003</c:v>
                </c:pt>
                <c:pt idx="221">
                  <c:v>54.853675000000003</c:v>
                </c:pt>
                <c:pt idx="222">
                  <c:v>55.111674999999998</c:v>
                </c:pt>
                <c:pt idx="223">
                  <c:v>55.350454999999997</c:v>
                </c:pt>
                <c:pt idx="224">
                  <c:v>55.607109999999999</c:v>
                </c:pt>
                <c:pt idx="225">
                  <c:v>55.845970000000001</c:v>
                </c:pt>
                <c:pt idx="226">
                  <c:v>56.103065000000001</c:v>
                </c:pt>
                <c:pt idx="227">
                  <c:v>56.341059999999999</c:v>
                </c:pt>
                <c:pt idx="228">
                  <c:v>56.59863</c:v>
                </c:pt>
                <c:pt idx="229">
                  <c:v>56.836570000000002</c:v>
                </c:pt>
                <c:pt idx="230">
                  <c:v>57.092874999999999</c:v>
                </c:pt>
                <c:pt idx="231">
                  <c:v>57.330404999999999</c:v>
                </c:pt>
                <c:pt idx="232">
                  <c:v>57.588875000000002</c:v>
                </c:pt>
                <c:pt idx="233">
                  <c:v>57.827489999999997</c:v>
                </c:pt>
                <c:pt idx="234">
                  <c:v>58.083584999999999</c:v>
                </c:pt>
                <c:pt idx="235">
                  <c:v>58.322809999999997</c:v>
                </c:pt>
                <c:pt idx="236">
                  <c:v>58.579785000000001</c:v>
                </c:pt>
                <c:pt idx="237">
                  <c:v>58.818235000000001</c:v>
                </c:pt>
                <c:pt idx="238">
                  <c:v>59.07497</c:v>
                </c:pt>
                <c:pt idx="239">
                  <c:v>59.313899999999997</c:v>
                </c:pt>
                <c:pt idx="240">
                  <c:v>59.569994999999999</c:v>
                </c:pt>
                <c:pt idx="241">
                  <c:v>59.8093</c:v>
                </c:pt>
                <c:pt idx="242">
                  <c:v>60.065854999999999</c:v>
                </c:pt>
                <c:pt idx="243">
                  <c:v>60.305349999999997</c:v>
                </c:pt>
                <c:pt idx="244">
                  <c:v>60.560169999999999</c:v>
                </c:pt>
                <c:pt idx="245">
                  <c:v>60.798774999999999</c:v>
                </c:pt>
                <c:pt idx="246">
                  <c:v>61.055779999999999</c:v>
                </c:pt>
                <c:pt idx="247">
                  <c:v>61.297915000000003</c:v>
                </c:pt>
                <c:pt idx="248">
                  <c:v>61.551735000000001</c:v>
                </c:pt>
                <c:pt idx="249">
                  <c:v>61.790880000000001</c:v>
                </c:pt>
                <c:pt idx="250">
                  <c:v>62.048720000000003</c:v>
                </c:pt>
                <c:pt idx="251">
                  <c:v>62.286614999999998</c:v>
                </c:pt>
                <c:pt idx="252">
                  <c:v>62.54242</c:v>
                </c:pt>
                <c:pt idx="253">
                  <c:v>62.781334999999999</c:v>
                </c:pt>
                <c:pt idx="254">
                  <c:v>63.036839999999998</c:v>
                </c:pt>
                <c:pt idx="255">
                  <c:v>63.275559999999999</c:v>
                </c:pt>
                <c:pt idx="256">
                  <c:v>63.533504999999998</c:v>
                </c:pt>
                <c:pt idx="257">
                  <c:v>63.771839999999997</c:v>
                </c:pt>
                <c:pt idx="258">
                  <c:v>64.028310000000005</c:v>
                </c:pt>
                <c:pt idx="259">
                  <c:v>64.267660000000006</c:v>
                </c:pt>
                <c:pt idx="260">
                  <c:v>64.523840000000007</c:v>
                </c:pt>
                <c:pt idx="261">
                  <c:v>64.762294999999995</c:v>
                </c:pt>
                <c:pt idx="262">
                  <c:v>65.020155000000003</c:v>
                </c:pt>
                <c:pt idx="263">
                  <c:v>65.258290000000002</c:v>
                </c:pt>
                <c:pt idx="264">
                  <c:v>65.515704999999997</c:v>
                </c:pt>
                <c:pt idx="265">
                  <c:v>65.754620000000003</c:v>
                </c:pt>
                <c:pt idx="266">
                  <c:v>66.009110000000007</c:v>
                </c:pt>
                <c:pt idx="267">
                  <c:v>66.248694999999998</c:v>
                </c:pt>
                <c:pt idx="268">
                  <c:v>66.505489999999995</c:v>
                </c:pt>
                <c:pt idx="269">
                  <c:v>66.744605000000007</c:v>
                </c:pt>
                <c:pt idx="270">
                  <c:v>67.001080000000002</c:v>
                </c:pt>
                <c:pt idx="271">
                  <c:v>67.239165</c:v>
                </c:pt>
                <c:pt idx="272">
                  <c:v>67.496219999999994</c:v>
                </c:pt>
                <c:pt idx="273">
                  <c:v>67.734785000000002</c:v>
                </c:pt>
                <c:pt idx="274">
                  <c:v>67.992144999999994</c:v>
                </c:pt>
                <c:pt idx="275">
                  <c:v>68.231835000000004</c:v>
                </c:pt>
                <c:pt idx="276">
                  <c:v>68.486654999999999</c:v>
                </c:pt>
                <c:pt idx="277">
                  <c:v>68.724445000000003</c:v>
                </c:pt>
                <c:pt idx="278">
                  <c:v>68.982685000000004</c:v>
                </c:pt>
                <c:pt idx="279">
                  <c:v>69.22166</c:v>
                </c:pt>
                <c:pt idx="280">
                  <c:v>69.478134999999995</c:v>
                </c:pt>
                <c:pt idx="281">
                  <c:v>69.716825</c:v>
                </c:pt>
                <c:pt idx="282">
                  <c:v>69.973505000000003</c:v>
                </c:pt>
                <c:pt idx="283">
                  <c:v>70.212320000000005</c:v>
                </c:pt>
                <c:pt idx="284">
                  <c:v>70.468725000000006</c:v>
                </c:pt>
                <c:pt idx="285">
                  <c:v>70.707899999999995</c:v>
                </c:pt>
                <c:pt idx="286">
                  <c:v>70.963224999999994</c:v>
                </c:pt>
                <c:pt idx="287">
                  <c:v>71.202929999999995</c:v>
                </c:pt>
                <c:pt idx="288">
                  <c:v>71.459360000000004</c:v>
                </c:pt>
                <c:pt idx="289">
                  <c:v>71.698894999999993</c:v>
                </c:pt>
                <c:pt idx="290">
                  <c:v>71.953415000000007</c:v>
                </c:pt>
                <c:pt idx="291">
                  <c:v>72.192610000000002</c:v>
                </c:pt>
                <c:pt idx="292">
                  <c:v>72.450599999999994</c:v>
                </c:pt>
                <c:pt idx="293">
                  <c:v>72.689615000000003</c:v>
                </c:pt>
                <c:pt idx="294">
                  <c:v>72.945260000000005</c:v>
                </c:pt>
                <c:pt idx="295">
                  <c:v>73.184164999999993</c:v>
                </c:pt>
                <c:pt idx="296">
                  <c:v>73.440250000000006</c:v>
                </c:pt>
                <c:pt idx="297">
                  <c:v>73.679640000000006</c:v>
                </c:pt>
                <c:pt idx="298">
                  <c:v>73.936904999999996</c:v>
                </c:pt>
                <c:pt idx="299">
                  <c:v>74.175970000000007</c:v>
                </c:pt>
                <c:pt idx="300">
                  <c:v>74.430785</c:v>
                </c:pt>
                <c:pt idx="301">
                  <c:v>74.670119999999997</c:v>
                </c:pt>
                <c:pt idx="302">
                  <c:v>74.925775000000002</c:v>
                </c:pt>
                <c:pt idx="303">
                  <c:v>75.165379999999999</c:v>
                </c:pt>
                <c:pt idx="304">
                  <c:v>75.422370000000001</c:v>
                </c:pt>
                <c:pt idx="305">
                  <c:v>75.661524999999997</c:v>
                </c:pt>
                <c:pt idx="306">
                  <c:v>75.917675000000003</c:v>
                </c:pt>
                <c:pt idx="307">
                  <c:v>76.156649999999999</c:v>
                </c:pt>
                <c:pt idx="308">
                  <c:v>76.414249999999996</c:v>
                </c:pt>
                <c:pt idx="309">
                  <c:v>76.652349999999998</c:v>
                </c:pt>
                <c:pt idx="310">
                  <c:v>76.907690000000002</c:v>
                </c:pt>
                <c:pt idx="311">
                  <c:v>77.146039999999999</c:v>
                </c:pt>
                <c:pt idx="312">
                  <c:v>77.40361</c:v>
                </c:pt>
                <c:pt idx="313">
                  <c:v>77.643000000000001</c:v>
                </c:pt>
                <c:pt idx="314">
                  <c:v>77.899105000000006</c:v>
                </c:pt>
                <c:pt idx="315">
                  <c:v>78.138750000000002</c:v>
                </c:pt>
                <c:pt idx="316">
                  <c:v>78.394540000000006</c:v>
                </c:pt>
                <c:pt idx="317">
                  <c:v>78.633799999999994</c:v>
                </c:pt>
                <c:pt idx="318">
                  <c:v>78.889510000000001</c:v>
                </c:pt>
                <c:pt idx="319">
                  <c:v>79.12818</c:v>
                </c:pt>
                <c:pt idx="320">
                  <c:v>79.385684999999995</c:v>
                </c:pt>
                <c:pt idx="321">
                  <c:v>79.625320000000002</c:v>
                </c:pt>
                <c:pt idx="322">
                  <c:v>79.880425000000002</c:v>
                </c:pt>
                <c:pt idx="323">
                  <c:v>80.120485000000002</c:v>
                </c:pt>
                <c:pt idx="324">
                  <c:v>80.375510000000006</c:v>
                </c:pt>
                <c:pt idx="325">
                  <c:v>80.615449999999996</c:v>
                </c:pt>
                <c:pt idx="326">
                  <c:v>80.872675000000001</c:v>
                </c:pt>
                <c:pt idx="327">
                  <c:v>81.109939999999995</c:v>
                </c:pt>
                <c:pt idx="328">
                  <c:v>81.367374999999996</c:v>
                </c:pt>
                <c:pt idx="329">
                  <c:v>81.606870000000001</c:v>
                </c:pt>
                <c:pt idx="330">
                  <c:v>81.862120000000004</c:v>
                </c:pt>
                <c:pt idx="331">
                  <c:v>82.10181</c:v>
                </c:pt>
                <c:pt idx="332">
                  <c:v>82.356899999999996</c:v>
                </c:pt>
                <c:pt idx="333">
                  <c:v>82.596265000000002</c:v>
                </c:pt>
                <c:pt idx="334">
                  <c:v>82.853624999999994</c:v>
                </c:pt>
                <c:pt idx="335">
                  <c:v>83.093424999999996</c:v>
                </c:pt>
                <c:pt idx="336">
                  <c:v>83.347414999999998</c:v>
                </c:pt>
                <c:pt idx="337">
                  <c:v>83.586740000000006</c:v>
                </c:pt>
                <c:pt idx="338">
                  <c:v>83.843815000000006</c:v>
                </c:pt>
                <c:pt idx="339">
                  <c:v>84.084014999999994</c:v>
                </c:pt>
                <c:pt idx="340">
                  <c:v>84.339420000000004</c:v>
                </c:pt>
                <c:pt idx="341">
                  <c:v>84.579179999999994</c:v>
                </c:pt>
                <c:pt idx="342">
                  <c:v>84.834609999999998</c:v>
                </c:pt>
                <c:pt idx="343">
                  <c:v>85.074950000000001</c:v>
                </c:pt>
                <c:pt idx="344">
                  <c:v>85.330115000000006</c:v>
                </c:pt>
                <c:pt idx="345">
                  <c:v>85.569069999999996</c:v>
                </c:pt>
                <c:pt idx="346">
                  <c:v>85.829049999999995</c:v>
                </c:pt>
                <c:pt idx="347">
                  <c:v>86.065169999999995</c:v>
                </c:pt>
                <c:pt idx="348">
                  <c:v>86.320310000000006</c:v>
                </c:pt>
                <c:pt idx="349">
                  <c:v>86.560069999999996</c:v>
                </c:pt>
                <c:pt idx="350">
                  <c:v>86.815375000000003</c:v>
                </c:pt>
                <c:pt idx="351">
                  <c:v>87.055475000000001</c:v>
                </c:pt>
                <c:pt idx="352">
                  <c:v>87.311400000000006</c:v>
                </c:pt>
                <c:pt idx="353">
                  <c:v>87.551329999999993</c:v>
                </c:pt>
                <c:pt idx="354">
                  <c:v>87.806010000000001</c:v>
                </c:pt>
                <c:pt idx="355">
                  <c:v>88.045694999999995</c:v>
                </c:pt>
                <c:pt idx="356">
                  <c:v>88.302499999999995</c:v>
                </c:pt>
                <c:pt idx="357">
                  <c:v>88.543599999999998</c:v>
                </c:pt>
                <c:pt idx="358">
                  <c:v>88.802075000000002</c:v>
                </c:pt>
                <c:pt idx="359">
                  <c:v>89.038094999999998</c:v>
                </c:pt>
                <c:pt idx="360">
                  <c:v>89.292370000000005</c:v>
                </c:pt>
                <c:pt idx="361">
                  <c:v>89.531239999999997</c:v>
                </c:pt>
                <c:pt idx="362">
                  <c:v>89.78819</c:v>
                </c:pt>
                <c:pt idx="363">
                  <c:v>90.027900000000002</c:v>
                </c:pt>
                <c:pt idx="364">
                  <c:v>90.284045000000006</c:v>
                </c:pt>
                <c:pt idx="365">
                  <c:v>90.524225000000001</c:v>
                </c:pt>
                <c:pt idx="366">
                  <c:v>90.779430000000005</c:v>
                </c:pt>
                <c:pt idx="367">
                  <c:v>91.018934999999999</c:v>
                </c:pt>
                <c:pt idx="368">
                  <c:v>91.274590000000003</c:v>
                </c:pt>
                <c:pt idx="369">
                  <c:v>91.513679999999994</c:v>
                </c:pt>
                <c:pt idx="370">
                  <c:v>91.770139999999998</c:v>
                </c:pt>
                <c:pt idx="371">
                  <c:v>92.009129999999999</c:v>
                </c:pt>
                <c:pt idx="372">
                  <c:v>92.266030000000001</c:v>
                </c:pt>
                <c:pt idx="373">
                  <c:v>92.504040000000003</c:v>
                </c:pt>
                <c:pt idx="374">
                  <c:v>92.760495000000006</c:v>
                </c:pt>
                <c:pt idx="375">
                  <c:v>93.000219999999999</c:v>
                </c:pt>
                <c:pt idx="376">
                  <c:v>93.256110000000007</c:v>
                </c:pt>
                <c:pt idx="377">
                  <c:v>93.495609999999999</c:v>
                </c:pt>
                <c:pt idx="378">
                  <c:v>93.752030000000005</c:v>
                </c:pt>
                <c:pt idx="379">
                  <c:v>93.991780000000006</c:v>
                </c:pt>
                <c:pt idx="380">
                  <c:v>94.246780000000001</c:v>
                </c:pt>
                <c:pt idx="381">
                  <c:v>94.485924999999995</c:v>
                </c:pt>
                <c:pt idx="382">
                  <c:v>94.742689999999996</c:v>
                </c:pt>
                <c:pt idx="383">
                  <c:v>94.983204999999998</c:v>
                </c:pt>
                <c:pt idx="384">
                  <c:v>95.237584999999996</c:v>
                </c:pt>
                <c:pt idx="385">
                  <c:v>95.477924999999999</c:v>
                </c:pt>
                <c:pt idx="386">
                  <c:v>95.733069999999998</c:v>
                </c:pt>
                <c:pt idx="387">
                  <c:v>95.971125000000001</c:v>
                </c:pt>
                <c:pt idx="388">
                  <c:v>96.227734999999996</c:v>
                </c:pt>
                <c:pt idx="389">
                  <c:v>96.468050000000005</c:v>
                </c:pt>
                <c:pt idx="390">
                  <c:v>96.723240000000004</c:v>
                </c:pt>
                <c:pt idx="391">
                  <c:v>96.963999999999999</c:v>
                </c:pt>
                <c:pt idx="392">
                  <c:v>97.218429999999998</c:v>
                </c:pt>
                <c:pt idx="393">
                  <c:v>97.457544999999996</c:v>
                </c:pt>
                <c:pt idx="394">
                  <c:v>97.715310000000002</c:v>
                </c:pt>
                <c:pt idx="395">
                  <c:v>97.954610000000002</c:v>
                </c:pt>
                <c:pt idx="396">
                  <c:v>98.209860000000006</c:v>
                </c:pt>
                <c:pt idx="397">
                  <c:v>98.449704999999994</c:v>
                </c:pt>
                <c:pt idx="398">
                  <c:v>98.704305000000005</c:v>
                </c:pt>
                <c:pt idx="399">
                  <c:v>98.944464999999994</c:v>
                </c:pt>
                <c:pt idx="400">
                  <c:v>99.200569999999999</c:v>
                </c:pt>
                <c:pt idx="401">
                  <c:v>99.442284999999998</c:v>
                </c:pt>
                <c:pt idx="402">
                  <c:v>99.696084999999997</c:v>
                </c:pt>
                <c:pt idx="403">
                  <c:v>99.934799999999996</c:v>
                </c:pt>
                <c:pt idx="404">
                  <c:v>100.1</c:v>
                </c:pt>
                <c:pt idx="405">
                  <c:v>100.099992</c:v>
                </c:pt>
                <c:pt idx="406">
                  <c:v>99.866945000000001</c:v>
                </c:pt>
                <c:pt idx="407">
                  <c:v>99.639527999999999</c:v>
                </c:pt>
                <c:pt idx="408">
                  <c:v>99.416291999999999</c:v>
                </c:pt>
                <c:pt idx="409">
                  <c:v>99.192773000000003</c:v>
                </c:pt>
                <c:pt idx="410">
                  <c:v>98.969362000000004</c:v>
                </c:pt>
                <c:pt idx="411">
                  <c:v>98.746667000000002</c:v>
                </c:pt>
                <c:pt idx="412">
                  <c:v>98.524148999999994</c:v>
                </c:pt>
                <c:pt idx="413">
                  <c:v>98.303712000000004</c:v>
                </c:pt>
                <c:pt idx="414">
                  <c:v>98.082825999999997</c:v>
                </c:pt>
                <c:pt idx="415">
                  <c:v>97.861847999999995</c:v>
                </c:pt>
                <c:pt idx="416">
                  <c:v>97.637865000000005</c:v>
                </c:pt>
                <c:pt idx="417">
                  <c:v>97.415803999999994</c:v>
                </c:pt>
                <c:pt idx="418">
                  <c:v>97.192148000000003</c:v>
                </c:pt>
                <c:pt idx="419">
                  <c:v>96.963525000000004</c:v>
                </c:pt>
                <c:pt idx="420">
                  <c:v>96.740601999999996</c:v>
                </c:pt>
                <c:pt idx="421">
                  <c:v>96.518197999999998</c:v>
                </c:pt>
                <c:pt idx="422">
                  <c:v>96.297516999999999</c:v>
                </c:pt>
                <c:pt idx="423">
                  <c:v>96.076288000000005</c:v>
                </c:pt>
                <c:pt idx="424">
                  <c:v>95.855835999999996</c:v>
                </c:pt>
                <c:pt idx="425">
                  <c:v>95.633782999999994</c:v>
                </c:pt>
                <c:pt idx="426">
                  <c:v>95.412392999999994</c:v>
                </c:pt>
                <c:pt idx="427">
                  <c:v>95.185197000000002</c:v>
                </c:pt>
                <c:pt idx="428">
                  <c:v>94.958619999999996</c:v>
                </c:pt>
                <c:pt idx="429">
                  <c:v>94.735726999999997</c:v>
                </c:pt>
                <c:pt idx="430">
                  <c:v>94.513566999999995</c:v>
                </c:pt>
                <c:pt idx="431">
                  <c:v>94.292306999999994</c:v>
                </c:pt>
                <c:pt idx="432">
                  <c:v>94.070290999999997</c:v>
                </c:pt>
                <c:pt idx="433">
                  <c:v>93.849603000000002</c:v>
                </c:pt>
                <c:pt idx="434">
                  <c:v>93.628327999999996</c:v>
                </c:pt>
                <c:pt idx="435">
                  <c:v>93.407494999999997</c:v>
                </c:pt>
                <c:pt idx="436">
                  <c:v>93.181673000000004</c:v>
                </c:pt>
                <c:pt idx="437">
                  <c:v>92.959160999999995</c:v>
                </c:pt>
                <c:pt idx="438">
                  <c:v>92.736672999999996</c:v>
                </c:pt>
                <c:pt idx="439">
                  <c:v>92.508027999999996</c:v>
                </c:pt>
                <c:pt idx="440">
                  <c:v>92.284654000000003</c:v>
                </c:pt>
                <c:pt idx="441">
                  <c:v>92.062212000000002</c:v>
                </c:pt>
                <c:pt idx="442">
                  <c:v>91.840501000000003</c:v>
                </c:pt>
                <c:pt idx="443">
                  <c:v>91.619478000000001</c:v>
                </c:pt>
                <c:pt idx="444">
                  <c:v>91.399277999999995</c:v>
                </c:pt>
                <c:pt idx="445">
                  <c:v>91.176858999999993</c:v>
                </c:pt>
                <c:pt idx="446">
                  <c:v>90.955583000000004</c:v>
                </c:pt>
                <c:pt idx="447">
                  <c:v>90.727677999999997</c:v>
                </c:pt>
                <c:pt idx="448">
                  <c:v>90.502176000000006</c:v>
                </c:pt>
                <c:pt idx="449">
                  <c:v>90.278756999999999</c:v>
                </c:pt>
                <c:pt idx="450">
                  <c:v>90.056207000000001</c:v>
                </c:pt>
                <c:pt idx="451">
                  <c:v>89.834833000000003</c:v>
                </c:pt>
                <c:pt idx="452">
                  <c:v>89.612993000000003</c:v>
                </c:pt>
                <c:pt idx="453">
                  <c:v>89.392251999999999</c:v>
                </c:pt>
                <c:pt idx="454">
                  <c:v>89.171769999999995</c:v>
                </c:pt>
                <c:pt idx="455">
                  <c:v>88.951318000000001</c:v>
                </c:pt>
                <c:pt idx="456">
                  <c:v>88.726656000000006</c:v>
                </c:pt>
                <c:pt idx="457">
                  <c:v>88.503763000000006</c:v>
                </c:pt>
                <c:pt idx="458">
                  <c:v>88.280739999999994</c:v>
                </c:pt>
                <c:pt idx="459">
                  <c:v>88.054102</c:v>
                </c:pt>
                <c:pt idx="460">
                  <c:v>87.831322999999998</c:v>
                </c:pt>
                <c:pt idx="461">
                  <c:v>87.609612999999996</c:v>
                </c:pt>
                <c:pt idx="462">
                  <c:v>87.388688999999999</c:v>
                </c:pt>
                <c:pt idx="463">
                  <c:v>87.166528</c:v>
                </c:pt>
                <c:pt idx="464">
                  <c:v>86.946329000000006</c:v>
                </c:pt>
                <c:pt idx="465">
                  <c:v>86.724237000000002</c:v>
                </c:pt>
                <c:pt idx="466">
                  <c:v>86.501992999999999</c:v>
                </c:pt>
                <c:pt idx="467">
                  <c:v>86.275270000000006</c:v>
                </c:pt>
                <c:pt idx="468">
                  <c:v>86.046709000000007</c:v>
                </c:pt>
                <c:pt idx="469">
                  <c:v>85.824112999999997</c:v>
                </c:pt>
                <c:pt idx="470">
                  <c:v>85.603037</c:v>
                </c:pt>
                <c:pt idx="471">
                  <c:v>85.381981999999994</c:v>
                </c:pt>
                <c:pt idx="472">
                  <c:v>85.160539</c:v>
                </c:pt>
                <c:pt idx="473">
                  <c:v>84.940088000000003</c:v>
                </c:pt>
                <c:pt idx="474">
                  <c:v>84.718789999999998</c:v>
                </c:pt>
                <c:pt idx="475">
                  <c:v>84.497972000000004</c:v>
                </c:pt>
                <c:pt idx="476">
                  <c:v>84.275261999999998</c:v>
                </c:pt>
                <c:pt idx="477">
                  <c:v>84.049752999999995</c:v>
                </c:pt>
                <c:pt idx="478">
                  <c:v>83.826691999999994</c:v>
                </c:pt>
                <c:pt idx="479">
                  <c:v>83.60248</c:v>
                </c:pt>
                <c:pt idx="480">
                  <c:v>83.379532999999995</c:v>
                </c:pt>
                <c:pt idx="481">
                  <c:v>83.157410999999996</c:v>
                </c:pt>
                <c:pt idx="482">
                  <c:v>82.936684999999997</c:v>
                </c:pt>
                <c:pt idx="483">
                  <c:v>82.715067000000005</c:v>
                </c:pt>
                <c:pt idx="484">
                  <c:v>82.49418</c:v>
                </c:pt>
                <c:pt idx="485">
                  <c:v>82.271462999999997</c:v>
                </c:pt>
                <c:pt idx="486">
                  <c:v>82.049447999999998</c:v>
                </c:pt>
                <c:pt idx="487">
                  <c:v>81.82123</c:v>
                </c:pt>
                <c:pt idx="488">
                  <c:v>81.591256999999999</c:v>
                </c:pt>
                <c:pt idx="489">
                  <c:v>81.367632</c:v>
                </c:pt>
                <c:pt idx="490">
                  <c:v>81.145464000000004</c:v>
                </c:pt>
                <c:pt idx="491">
                  <c:v>80.924843999999993</c:v>
                </c:pt>
                <c:pt idx="492">
                  <c:v>80.703050000000005</c:v>
                </c:pt>
                <c:pt idx="493">
                  <c:v>80.482256000000007</c:v>
                </c:pt>
                <c:pt idx="494">
                  <c:v>80.261713</c:v>
                </c:pt>
                <c:pt idx="495">
                  <c:v>80.041612000000001</c:v>
                </c:pt>
                <c:pt idx="496">
                  <c:v>79.817505999999995</c:v>
                </c:pt>
                <c:pt idx="497">
                  <c:v>79.591783000000007</c:v>
                </c:pt>
                <c:pt idx="498">
                  <c:v>79.369089000000002</c:v>
                </c:pt>
                <c:pt idx="499">
                  <c:v>79.145830000000004</c:v>
                </c:pt>
                <c:pt idx="500">
                  <c:v>78.922998000000007</c:v>
                </c:pt>
                <c:pt idx="501">
                  <c:v>78.701463000000004</c:v>
                </c:pt>
                <c:pt idx="502">
                  <c:v>78.480844000000005</c:v>
                </c:pt>
                <c:pt idx="503">
                  <c:v>78.259591999999998</c:v>
                </c:pt>
                <c:pt idx="504">
                  <c:v>78.039582999999993</c:v>
                </c:pt>
                <c:pt idx="505">
                  <c:v>77.817200999999997</c:v>
                </c:pt>
                <c:pt idx="506">
                  <c:v>77.595003000000005</c:v>
                </c:pt>
                <c:pt idx="507">
                  <c:v>77.367563000000004</c:v>
                </c:pt>
                <c:pt idx="508">
                  <c:v>77.137483000000003</c:v>
                </c:pt>
                <c:pt idx="509">
                  <c:v>76.913797000000002</c:v>
                </c:pt>
                <c:pt idx="510">
                  <c:v>76.691782000000003</c:v>
                </c:pt>
                <c:pt idx="511">
                  <c:v>76.469567999999995</c:v>
                </c:pt>
                <c:pt idx="512">
                  <c:v>76.248125000000002</c:v>
                </c:pt>
                <c:pt idx="513">
                  <c:v>76.027208000000002</c:v>
                </c:pt>
                <c:pt idx="514">
                  <c:v>75.805070000000001</c:v>
                </c:pt>
                <c:pt idx="515">
                  <c:v>75.583543000000006</c:v>
                </c:pt>
                <c:pt idx="516">
                  <c:v>75.359750000000005</c:v>
                </c:pt>
                <c:pt idx="517">
                  <c:v>75.134386000000006</c:v>
                </c:pt>
                <c:pt idx="518">
                  <c:v>74.911073000000002</c:v>
                </c:pt>
                <c:pt idx="519">
                  <c:v>74.688057999999998</c:v>
                </c:pt>
                <c:pt idx="520">
                  <c:v>74.465303000000006</c:v>
                </c:pt>
                <c:pt idx="521">
                  <c:v>74.243333000000007</c:v>
                </c:pt>
                <c:pt idx="522">
                  <c:v>74.024034</c:v>
                </c:pt>
                <c:pt idx="523">
                  <c:v>73.803346000000005</c:v>
                </c:pt>
                <c:pt idx="524">
                  <c:v>73.582559000000003</c:v>
                </c:pt>
                <c:pt idx="525">
                  <c:v>73.360085999999995</c:v>
                </c:pt>
                <c:pt idx="526">
                  <c:v>73.138634999999994</c:v>
                </c:pt>
                <c:pt idx="527">
                  <c:v>72.912851000000003</c:v>
                </c:pt>
                <c:pt idx="528">
                  <c:v>72.682419999999993</c:v>
                </c:pt>
                <c:pt idx="529">
                  <c:v>72.458512999999996</c:v>
                </c:pt>
                <c:pt idx="530">
                  <c:v>72.236192000000003</c:v>
                </c:pt>
                <c:pt idx="531">
                  <c:v>72.015428</c:v>
                </c:pt>
                <c:pt idx="532">
                  <c:v>71.793915999999996</c:v>
                </c:pt>
                <c:pt idx="533">
                  <c:v>71.572794000000002</c:v>
                </c:pt>
                <c:pt idx="534">
                  <c:v>71.350977</c:v>
                </c:pt>
                <c:pt idx="535">
                  <c:v>71.129968000000005</c:v>
                </c:pt>
                <c:pt idx="536">
                  <c:v>70.902597</c:v>
                </c:pt>
                <c:pt idx="537">
                  <c:v>70.676416000000003</c:v>
                </c:pt>
                <c:pt idx="538">
                  <c:v>70.453432000000006</c:v>
                </c:pt>
                <c:pt idx="539">
                  <c:v>70.231736999999995</c:v>
                </c:pt>
                <c:pt idx="540">
                  <c:v>70.009491999999995</c:v>
                </c:pt>
                <c:pt idx="541">
                  <c:v>69.787378000000004</c:v>
                </c:pt>
                <c:pt idx="542">
                  <c:v>69.566536999999997</c:v>
                </c:pt>
                <c:pt idx="543">
                  <c:v>69.343812999999997</c:v>
                </c:pt>
                <c:pt idx="544">
                  <c:v>69.122888000000003</c:v>
                </c:pt>
                <c:pt idx="545">
                  <c:v>68.900163000000006</c:v>
                </c:pt>
                <c:pt idx="546">
                  <c:v>68.678353999999999</c:v>
                </c:pt>
                <c:pt idx="547">
                  <c:v>68.450670000000002</c:v>
                </c:pt>
                <c:pt idx="548">
                  <c:v>68.220147999999995</c:v>
                </c:pt>
                <c:pt idx="549">
                  <c:v>67.996735999999999</c:v>
                </c:pt>
                <c:pt idx="550">
                  <c:v>67.775391999999997</c:v>
                </c:pt>
                <c:pt idx="551">
                  <c:v>67.553133000000003</c:v>
                </c:pt>
                <c:pt idx="552">
                  <c:v>67.330895999999996</c:v>
                </c:pt>
                <c:pt idx="553">
                  <c:v>67.110803000000004</c:v>
                </c:pt>
                <c:pt idx="554">
                  <c:v>66.889214999999993</c:v>
                </c:pt>
                <c:pt idx="555">
                  <c:v>66.668321000000006</c:v>
                </c:pt>
                <c:pt idx="556">
                  <c:v>66.443146999999996</c:v>
                </c:pt>
                <c:pt idx="557">
                  <c:v>66.217432000000002</c:v>
                </c:pt>
                <c:pt idx="558">
                  <c:v>65.994309999999999</c:v>
                </c:pt>
                <c:pt idx="559">
                  <c:v>65.770562999999996</c:v>
                </c:pt>
                <c:pt idx="560">
                  <c:v>65.547739000000007</c:v>
                </c:pt>
                <c:pt idx="561">
                  <c:v>65.325615999999997</c:v>
                </c:pt>
                <c:pt idx="562">
                  <c:v>65.104951</c:v>
                </c:pt>
                <c:pt idx="563">
                  <c:v>64.883936000000006</c:v>
                </c:pt>
                <c:pt idx="564">
                  <c:v>64.663072</c:v>
                </c:pt>
                <c:pt idx="565">
                  <c:v>64.440363000000005</c:v>
                </c:pt>
                <c:pt idx="566">
                  <c:v>64.218407999999997</c:v>
                </c:pt>
                <c:pt idx="567">
                  <c:v>63.989705999999998</c:v>
                </c:pt>
                <c:pt idx="568">
                  <c:v>63.757886999999997</c:v>
                </c:pt>
                <c:pt idx="569">
                  <c:v>63.534649999999999</c:v>
                </c:pt>
                <c:pt idx="570">
                  <c:v>63.312372000000003</c:v>
                </c:pt>
                <c:pt idx="571">
                  <c:v>63.090795</c:v>
                </c:pt>
                <c:pt idx="572">
                  <c:v>62.869034999999997</c:v>
                </c:pt>
                <c:pt idx="573">
                  <c:v>62.648698000000003</c:v>
                </c:pt>
                <c:pt idx="574">
                  <c:v>62.427861999999998</c:v>
                </c:pt>
                <c:pt idx="575">
                  <c:v>62.206865000000001</c:v>
                </c:pt>
                <c:pt idx="576">
                  <c:v>61.983708999999998</c:v>
                </c:pt>
                <c:pt idx="577">
                  <c:v>61.758175999999999</c:v>
                </c:pt>
                <c:pt idx="578">
                  <c:v>61.535359999999997</c:v>
                </c:pt>
                <c:pt idx="579">
                  <c:v>61.312524000000003</c:v>
                </c:pt>
                <c:pt idx="580">
                  <c:v>61.089277000000003</c:v>
                </c:pt>
                <c:pt idx="581">
                  <c:v>60.867296000000003</c:v>
                </c:pt>
                <c:pt idx="582">
                  <c:v>60.646695999999999</c:v>
                </c:pt>
                <c:pt idx="583">
                  <c:v>60.424894000000002</c:v>
                </c:pt>
                <c:pt idx="584">
                  <c:v>60.203882</c:v>
                </c:pt>
                <c:pt idx="585">
                  <c:v>59.981198999999997</c:v>
                </c:pt>
                <c:pt idx="586">
                  <c:v>59.759076999999998</c:v>
                </c:pt>
                <c:pt idx="587">
                  <c:v>59.530366999999998</c:v>
                </c:pt>
                <c:pt idx="588">
                  <c:v>59.302002999999999</c:v>
                </c:pt>
                <c:pt idx="589">
                  <c:v>59.078648999999999</c:v>
                </c:pt>
                <c:pt idx="590">
                  <c:v>58.856484999999999</c:v>
                </c:pt>
                <c:pt idx="591">
                  <c:v>58.634602999999998</c:v>
                </c:pt>
                <c:pt idx="592">
                  <c:v>58.412115</c:v>
                </c:pt>
                <c:pt idx="593">
                  <c:v>58.190888999999999</c:v>
                </c:pt>
                <c:pt idx="594">
                  <c:v>57.970295999999998</c:v>
                </c:pt>
                <c:pt idx="595">
                  <c:v>57.749845000000001</c:v>
                </c:pt>
                <c:pt idx="596">
                  <c:v>57.526181999999999</c:v>
                </c:pt>
                <c:pt idx="597">
                  <c:v>57.300508000000001</c:v>
                </c:pt>
                <c:pt idx="598">
                  <c:v>57.077337</c:v>
                </c:pt>
                <c:pt idx="599">
                  <c:v>56.853493999999998</c:v>
                </c:pt>
                <c:pt idx="600">
                  <c:v>56.630239000000003</c:v>
                </c:pt>
                <c:pt idx="601">
                  <c:v>56.406404000000002</c:v>
                </c:pt>
                <c:pt idx="602">
                  <c:v>56.185659000000001</c:v>
                </c:pt>
                <c:pt idx="603">
                  <c:v>55.96414</c:v>
                </c:pt>
                <c:pt idx="604">
                  <c:v>55.744053999999998</c:v>
                </c:pt>
                <c:pt idx="605">
                  <c:v>55.520989999999998</c:v>
                </c:pt>
                <c:pt idx="606">
                  <c:v>55.298150999999997</c:v>
                </c:pt>
                <c:pt idx="607">
                  <c:v>55.071466000000001</c:v>
                </c:pt>
                <c:pt idx="608">
                  <c:v>54.840161999999999</c:v>
                </c:pt>
                <c:pt idx="609">
                  <c:v>54.617735000000003</c:v>
                </c:pt>
                <c:pt idx="610">
                  <c:v>54.395937000000004</c:v>
                </c:pt>
                <c:pt idx="611">
                  <c:v>54.175007999999998</c:v>
                </c:pt>
                <c:pt idx="612">
                  <c:v>53.953355000000002</c:v>
                </c:pt>
                <c:pt idx="613">
                  <c:v>53.732900000000001</c:v>
                </c:pt>
                <c:pt idx="614">
                  <c:v>53.511620999999998</c:v>
                </c:pt>
                <c:pt idx="615">
                  <c:v>53.290120999999999</c:v>
                </c:pt>
                <c:pt idx="616">
                  <c:v>53.066591000000003</c:v>
                </c:pt>
                <c:pt idx="617">
                  <c:v>52.840451999999999</c:v>
                </c:pt>
                <c:pt idx="618">
                  <c:v>52.617696000000002</c:v>
                </c:pt>
                <c:pt idx="619">
                  <c:v>52.394703999999997</c:v>
                </c:pt>
                <c:pt idx="620">
                  <c:v>52.171613000000001</c:v>
                </c:pt>
                <c:pt idx="621">
                  <c:v>51.949193999999999</c:v>
                </c:pt>
                <c:pt idx="622">
                  <c:v>51.728071</c:v>
                </c:pt>
                <c:pt idx="623">
                  <c:v>51.506754000000001</c:v>
                </c:pt>
                <c:pt idx="624">
                  <c:v>51.286745000000003</c:v>
                </c:pt>
                <c:pt idx="625">
                  <c:v>51.063904999999998</c:v>
                </c:pt>
                <c:pt idx="626">
                  <c:v>50.841828999999997</c:v>
                </c:pt>
                <c:pt idx="627">
                  <c:v>50.613354999999999</c:v>
                </c:pt>
                <c:pt idx="628">
                  <c:v>50.382921000000003</c:v>
                </c:pt>
                <c:pt idx="629">
                  <c:v>50.159604999999999</c:v>
                </c:pt>
                <c:pt idx="630">
                  <c:v>49.937826000000001</c:v>
                </c:pt>
                <c:pt idx="631">
                  <c:v>49.716379000000003</c:v>
                </c:pt>
                <c:pt idx="632">
                  <c:v>49.494829000000003</c:v>
                </c:pt>
                <c:pt idx="633">
                  <c:v>49.273313000000002</c:v>
                </c:pt>
                <c:pt idx="634">
                  <c:v>49.052953000000002</c:v>
                </c:pt>
                <c:pt idx="635">
                  <c:v>48.831578999999998</c:v>
                </c:pt>
                <c:pt idx="636">
                  <c:v>48.608274000000002</c:v>
                </c:pt>
                <c:pt idx="637">
                  <c:v>48.382677000000001</c:v>
                </c:pt>
                <c:pt idx="638">
                  <c:v>48.159334000000001</c:v>
                </c:pt>
                <c:pt idx="639">
                  <c:v>47.935513999999998</c:v>
                </c:pt>
                <c:pt idx="640">
                  <c:v>47.712876999999999</c:v>
                </c:pt>
                <c:pt idx="641">
                  <c:v>47.490819999999999</c:v>
                </c:pt>
                <c:pt idx="642">
                  <c:v>47.269575000000003</c:v>
                </c:pt>
                <c:pt idx="643">
                  <c:v>47.048279999999998</c:v>
                </c:pt>
                <c:pt idx="644">
                  <c:v>46.828664000000003</c:v>
                </c:pt>
                <c:pt idx="645">
                  <c:v>46.606614999999998</c:v>
                </c:pt>
                <c:pt idx="646">
                  <c:v>46.383707000000001</c:v>
                </c:pt>
                <c:pt idx="647">
                  <c:v>46.155683000000003</c:v>
                </c:pt>
                <c:pt idx="648">
                  <c:v>45.924923999999997</c:v>
                </c:pt>
                <c:pt idx="649">
                  <c:v>45.701794999999997</c:v>
                </c:pt>
                <c:pt idx="650">
                  <c:v>45.479776000000001</c:v>
                </c:pt>
                <c:pt idx="651">
                  <c:v>45.258211000000003</c:v>
                </c:pt>
                <c:pt idx="652">
                  <c:v>45.037275000000001</c:v>
                </c:pt>
                <c:pt idx="653">
                  <c:v>44.817219999999999</c:v>
                </c:pt>
                <c:pt idx="654">
                  <c:v>44.595480000000002</c:v>
                </c:pt>
                <c:pt idx="655">
                  <c:v>44.375284000000001</c:v>
                </c:pt>
                <c:pt idx="656">
                  <c:v>44.152078000000003</c:v>
                </c:pt>
                <c:pt idx="657">
                  <c:v>43.926518999999999</c:v>
                </c:pt>
                <c:pt idx="658">
                  <c:v>43.704205999999999</c:v>
                </c:pt>
                <c:pt idx="659">
                  <c:v>43.482129999999998</c:v>
                </c:pt>
                <c:pt idx="660">
                  <c:v>43.259939000000003</c:v>
                </c:pt>
                <c:pt idx="661">
                  <c:v>43.037759000000001</c:v>
                </c:pt>
                <c:pt idx="662">
                  <c:v>42.817898999999997</c:v>
                </c:pt>
                <c:pt idx="663">
                  <c:v>42.596304000000003</c:v>
                </c:pt>
                <c:pt idx="664">
                  <c:v>42.376202999999997</c:v>
                </c:pt>
                <c:pt idx="665">
                  <c:v>42.153551</c:v>
                </c:pt>
                <c:pt idx="666">
                  <c:v>41.931756999999998</c:v>
                </c:pt>
                <c:pt idx="667">
                  <c:v>41.706670000000003</c:v>
                </c:pt>
                <c:pt idx="668">
                  <c:v>41.476559999999999</c:v>
                </c:pt>
                <c:pt idx="669">
                  <c:v>41.254221000000001</c:v>
                </c:pt>
                <c:pt idx="670">
                  <c:v>41.032677999999997</c:v>
                </c:pt>
                <c:pt idx="671">
                  <c:v>40.811666000000002</c:v>
                </c:pt>
                <c:pt idx="672">
                  <c:v>40.589857000000002</c:v>
                </c:pt>
                <c:pt idx="673">
                  <c:v>40.368780000000001</c:v>
                </c:pt>
                <c:pt idx="674">
                  <c:v>40.146828999999997</c:v>
                </c:pt>
                <c:pt idx="675">
                  <c:v>39.924970000000002</c:v>
                </c:pt>
                <c:pt idx="676">
                  <c:v>39.697729000000002</c:v>
                </c:pt>
                <c:pt idx="677">
                  <c:v>39.470621000000001</c:v>
                </c:pt>
                <c:pt idx="678">
                  <c:v>39.247598000000004</c:v>
                </c:pt>
                <c:pt idx="679">
                  <c:v>39.025274000000003</c:v>
                </c:pt>
                <c:pt idx="680">
                  <c:v>38.803303999999997</c:v>
                </c:pt>
                <c:pt idx="681">
                  <c:v>38.581121000000003</c:v>
                </c:pt>
                <c:pt idx="682">
                  <c:v>38.360891000000002</c:v>
                </c:pt>
                <c:pt idx="683">
                  <c:v>38.139538999999999</c:v>
                </c:pt>
                <c:pt idx="684">
                  <c:v>37.919389000000002</c:v>
                </c:pt>
                <c:pt idx="685">
                  <c:v>37.697263</c:v>
                </c:pt>
                <c:pt idx="686">
                  <c:v>37.474229000000001</c:v>
                </c:pt>
                <c:pt idx="687">
                  <c:v>37.249749999999999</c:v>
                </c:pt>
                <c:pt idx="688">
                  <c:v>37.020409999999998</c:v>
                </c:pt>
                <c:pt idx="689">
                  <c:v>36.798077999999997</c:v>
                </c:pt>
                <c:pt idx="690">
                  <c:v>36.575730999999998</c:v>
                </c:pt>
                <c:pt idx="691">
                  <c:v>36.353830000000002</c:v>
                </c:pt>
                <c:pt idx="692">
                  <c:v>36.132084999999996</c:v>
                </c:pt>
                <c:pt idx="693">
                  <c:v>35.910741000000002</c:v>
                </c:pt>
                <c:pt idx="694">
                  <c:v>35.689256</c:v>
                </c:pt>
                <c:pt idx="695">
                  <c:v>35.467404999999999</c:v>
                </c:pt>
                <c:pt idx="696">
                  <c:v>35.237538999999998</c:v>
                </c:pt>
                <c:pt idx="697">
                  <c:v>35.011879999999998</c:v>
                </c:pt>
                <c:pt idx="698">
                  <c:v>34.788846999999997</c:v>
                </c:pt>
                <c:pt idx="699">
                  <c:v>34.56579</c:v>
                </c:pt>
                <c:pt idx="700">
                  <c:v>34.342931</c:v>
                </c:pt>
                <c:pt idx="701">
                  <c:v>34.119863000000002</c:v>
                </c:pt>
                <c:pt idx="702">
                  <c:v>33.899141</c:v>
                </c:pt>
                <c:pt idx="703">
                  <c:v>33.678144000000003</c:v>
                </c:pt>
                <c:pt idx="704">
                  <c:v>33.457284999999999</c:v>
                </c:pt>
                <c:pt idx="705">
                  <c:v>33.233925999999997</c:v>
                </c:pt>
                <c:pt idx="706">
                  <c:v>33.011434000000001</c:v>
                </c:pt>
                <c:pt idx="707">
                  <c:v>32.783845999999997</c:v>
                </c:pt>
                <c:pt idx="708">
                  <c:v>32.554406999999998</c:v>
                </c:pt>
                <c:pt idx="709">
                  <c:v>32.331415</c:v>
                </c:pt>
                <c:pt idx="710">
                  <c:v>32.109209</c:v>
                </c:pt>
                <c:pt idx="711">
                  <c:v>31.888691000000001</c:v>
                </c:pt>
                <c:pt idx="712">
                  <c:v>31.667079999999999</c:v>
                </c:pt>
                <c:pt idx="713">
                  <c:v>31.446688999999999</c:v>
                </c:pt>
                <c:pt idx="714">
                  <c:v>31.224654999999998</c:v>
                </c:pt>
                <c:pt idx="715">
                  <c:v>31.003971</c:v>
                </c:pt>
                <c:pt idx="716">
                  <c:v>30.777274999999999</c:v>
                </c:pt>
                <c:pt idx="717">
                  <c:v>30.551679</c:v>
                </c:pt>
                <c:pt idx="718">
                  <c:v>30.328975</c:v>
                </c:pt>
                <c:pt idx="719">
                  <c:v>30.107050000000001</c:v>
                </c:pt>
                <c:pt idx="720">
                  <c:v>29.883935999999999</c:v>
                </c:pt>
                <c:pt idx="721">
                  <c:v>29.662289999999999</c:v>
                </c:pt>
                <c:pt idx="722">
                  <c:v>29.441649999999999</c:v>
                </c:pt>
                <c:pt idx="723">
                  <c:v>29.220609</c:v>
                </c:pt>
                <c:pt idx="724">
                  <c:v>29.000169</c:v>
                </c:pt>
                <c:pt idx="725">
                  <c:v>28.777256000000001</c:v>
                </c:pt>
                <c:pt idx="726">
                  <c:v>28.555675000000001</c:v>
                </c:pt>
                <c:pt idx="727">
                  <c:v>28.327400000000001</c:v>
                </c:pt>
                <c:pt idx="728">
                  <c:v>28.095634</c:v>
                </c:pt>
                <c:pt idx="729">
                  <c:v>27.872109999999999</c:v>
                </c:pt>
                <c:pt idx="730">
                  <c:v>27.649459</c:v>
                </c:pt>
                <c:pt idx="731">
                  <c:v>27.427655999999999</c:v>
                </c:pt>
                <c:pt idx="732">
                  <c:v>27.205921</c:v>
                </c:pt>
                <c:pt idx="733">
                  <c:v>26.985216000000001</c:v>
                </c:pt>
                <c:pt idx="734">
                  <c:v>26.763435000000001</c:v>
                </c:pt>
                <c:pt idx="735">
                  <c:v>26.542574999999999</c:v>
                </c:pt>
                <c:pt idx="736">
                  <c:v>26.317871</c:v>
                </c:pt>
                <c:pt idx="737">
                  <c:v>26.09151</c:v>
                </c:pt>
                <c:pt idx="738">
                  <c:v>25.868656000000001</c:v>
                </c:pt>
                <c:pt idx="739">
                  <c:v>25.645465000000002</c:v>
                </c:pt>
                <c:pt idx="740">
                  <c:v>25.421914999999998</c:v>
                </c:pt>
                <c:pt idx="741">
                  <c:v>25.200749999999999</c:v>
                </c:pt>
                <c:pt idx="742">
                  <c:v>24.980658999999999</c:v>
                </c:pt>
                <c:pt idx="743">
                  <c:v>24.758899</c:v>
                </c:pt>
                <c:pt idx="744">
                  <c:v>24.538425</c:v>
                </c:pt>
                <c:pt idx="745">
                  <c:v>24.315885000000002</c:v>
                </c:pt>
                <c:pt idx="746">
                  <c:v>24.093805</c:v>
                </c:pt>
                <c:pt idx="747">
                  <c:v>23.864875000000001</c:v>
                </c:pt>
                <c:pt idx="748">
                  <c:v>23.633870999999999</c:v>
                </c:pt>
                <c:pt idx="749">
                  <c:v>23.410803999999999</c:v>
                </c:pt>
                <c:pt idx="750">
                  <c:v>23.188313999999998</c:v>
                </c:pt>
                <c:pt idx="751">
                  <c:v>22.966764000000001</c:v>
                </c:pt>
                <c:pt idx="752">
                  <c:v>22.744384</c:v>
                </c:pt>
                <c:pt idx="753">
                  <c:v>22.523916</c:v>
                </c:pt>
                <c:pt idx="754">
                  <c:v>22.302955000000001</c:v>
                </c:pt>
                <c:pt idx="755">
                  <c:v>22.082189</c:v>
                </c:pt>
                <c:pt idx="756">
                  <c:v>21.859355999999998</c:v>
                </c:pt>
                <c:pt idx="757">
                  <c:v>21.633839999999999</c:v>
                </c:pt>
                <c:pt idx="758">
                  <c:v>21.411294999999999</c:v>
                </c:pt>
                <c:pt idx="759">
                  <c:v>21.187283999999998</c:v>
                </c:pt>
                <c:pt idx="760">
                  <c:v>20.964506</c:v>
                </c:pt>
                <c:pt idx="761">
                  <c:v>20.742730999999999</c:v>
                </c:pt>
                <c:pt idx="762">
                  <c:v>20.522300000000001</c:v>
                </c:pt>
                <c:pt idx="763">
                  <c:v>20.300846</c:v>
                </c:pt>
                <c:pt idx="764">
                  <c:v>20.080860000000001</c:v>
                </c:pt>
                <c:pt idx="765">
                  <c:v>19.857980000000001</c:v>
                </c:pt>
                <c:pt idx="766">
                  <c:v>19.635521000000001</c:v>
                </c:pt>
                <c:pt idx="767">
                  <c:v>19.407240000000002</c:v>
                </c:pt>
                <c:pt idx="768">
                  <c:v>19.177538999999999</c:v>
                </c:pt>
                <c:pt idx="769">
                  <c:v>18.954073999999999</c:v>
                </c:pt>
                <c:pt idx="770">
                  <c:v>18.732130000000002</c:v>
                </c:pt>
                <c:pt idx="771">
                  <c:v>18.509875999999998</c:v>
                </c:pt>
                <c:pt idx="772">
                  <c:v>18.288345</c:v>
                </c:pt>
                <c:pt idx="773">
                  <c:v>18.067661000000001</c:v>
                </c:pt>
                <c:pt idx="774">
                  <c:v>17.846325</c:v>
                </c:pt>
                <c:pt idx="775">
                  <c:v>17.626010999999998</c:v>
                </c:pt>
                <c:pt idx="776">
                  <c:v>17.401886000000001</c:v>
                </c:pt>
                <c:pt idx="777">
                  <c:v>17.176265000000001</c:v>
                </c:pt>
                <c:pt idx="778">
                  <c:v>16.953865</c:v>
                </c:pt>
                <c:pt idx="779">
                  <c:v>16.731954000000002</c:v>
                </c:pt>
                <c:pt idx="780">
                  <c:v>16.507985999999999</c:v>
                </c:pt>
                <c:pt idx="781">
                  <c:v>16.286504000000001</c:v>
                </c:pt>
                <c:pt idx="782">
                  <c:v>16.066030000000001</c:v>
                </c:pt>
                <c:pt idx="783">
                  <c:v>15.844379999999999</c:v>
                </c:pt>
                <c:pt idx="784">
                  <c:v>15.623855000000001</c:v>
                </c:pt>
                <c:pt idx="785">
                  <c:v>15.401344999999999</c:v>
                </c:pt>
                <c:pt idx="786">
                  <c:v>15.17905</c:v>
                </c:pt>
                <c:pt idx="787">
                  <c:v>14.950189999999999</c:v>
                </c:pt>
                <c:pt idx="788">
                  <c:v>14.720470000000001</c:v>
                </c:pt>
                <c:pt idx="789">
                  <c:v>14.496805</c:v>
                </c:pt>
                <c:pt idx="790">
                  <c:v>14.273985</c:v>
                </c:pt>
                <c:pt idx="791">
                  <c:v>14.052350000000001</c:v>
                </c:pt>
                <c:pt idx="792">
                  <c:v>13.83076</c:v>
                </c:pt>
                <c:pt idx="793">
                  <c:v>13.610045</c:v>
                </c:pt>
                <c:pt idx="794">
                  <c:v>13.387919999999999</c:v>
                </c:pt>
                <c:pt idx="795">
                  <c:v>13.16756</c:v>
                </c:pt>
                <c:pt idx="796">
                  <c:v>12.942959999999999</c:v>
                </c:pt>
                <c:pt idx="797">
                  <c:v>12.71712</c:v>
                </c:pt>
                <c:pt idx="798">
                  <c:v>12.49405</c:v>
                </c:pt>
                <c:pt idx="799">
                  <c:v>12.270144999999999</c:v>
                </c:pt>
                <c:pt idx="800">
                  <c:v>12.047545</c:v>
                </c:pt>
                <c:pt idx="801">
                  <c:v>11.82391</c:v>
                </c:pt>
                <c:pt idx="802">
                  <c:v>11.602505000000001</c:v>
                </c:pt>
                <c:pt idx="803">
                  <c:v>11.381030000000001</c:v>
                </c:pt>
                <c:pt idx="804">
                  <c:v>11.16005</c:v>
                </c:pt>
                <c:pt idx="805">
                  <c:v>10.93736</c:v>
                </c:pt>
                <c:pt idx="806">
                  <c:v>10.71505</c:v>
                </c:pt>
                <c:pt idx="807">
                  <c:v>10.48785</c:v>
                </c:pt>
                <c:pt idx="808">
                  <c:v>10.259815</c:v>
                </c:pt>
                <c:pt idx="809">
                  <c:v>10.2598</c:v>
                </c:pt>
                <c:pt idx="810">
                  <c:v>10.037005000000001</c:v>
                </c:pt>
                <c:pt idx="811">
                  <c:v>9.8164650000000009</c:v>
                </c:pt>
                <c:pt idx="812">
                  <c:v>9.5941799999999997</c:v>
                </c:pt>
                <c:pt idx="813">
                  <c:v>9.3718050000000002</c:v>
                </c:pt>
                <c:pt idx="814">
                  <c:v>9.1479549999999996</c:v>
                </c:pt>
                <c:pt idx="815">
                  <c:v>8.9176199999999994</c:v>
                </c:pt>
                <c:pt idx="816">
                  <c:v>8.6935500000000001</c:v>
                </c:pt>
                <c:pt idx="817">
                  <c:v>8.4715299999999996</c:v>
                </c:pt>
                <c:pt idx="818">
                  <c:v>8.2513699999999996</c:v>
                </c:pt>
                <c:pt idx="819">
                  <c:v>8.0295299999999994</c:v>
                </c:pt>
                <c:pt idx="820">
                  <c:v>7.8079900000000002</c:v>
                </c:pt>
                <c:pt idx="821">
                  <c:v>7.5855499999999996</c:v>
                </c:pt>
                <c:pt idx="822">
                  <c:v>7.3637300000000003</c:v>
                </c:pt>
                <c:pt idx="823">
                  <c:v>7.1361400000000001</c:v>
                </c:pt>
                <c:pt idx="824">
                  <c:v>6.9096149999999996</c:v>
                </c:pt>
                <c:pt idx="825">
                  <c:v>6.6867999999999999</c:v>
                </c:pt>
                <c:pt idx="826">
                  <c:v>6.4645950000000001</c:v>
                </c:pt>
                <c:pt idx="827">
                  <c:v>6.2407399999999997</c:v>
                </c:pt>
                <c:pt idx="828">
                  <c:v>6.0183249999999999</c:v>
                </c:pt>
                <c:pt idx="829">
                  <c:v>5.7979250000000002</c:v>
                </c:pt>
                <c:pt idx="830">
                  <c:v>5.57646</c:v>
                </c:pt>
                <c:pt idx="831">
                  <c:v>5.3544099999999997</c:v>
                </c:pt>
                <c:pt idx="832">
                  <c:v>5.1322400000000004</c:v>
                </c:pt>
                <c:pt idx="833">
                  <c:v>4.9100099999999998</c:v>
                </c:pt>
                <c:pt idx="834">
                  <c:v>4.6818949999999999</c:v>
                </c:pt>
                <c:pt idx="835">
                  <c:v>4.4519650000000004</c:v>
                </c:pt>
                <c:pt idx="836">
                  <c:v>4.2285550000000001</c:v>
                </c:pt>
                <c:pt idx="837">
                  <c:v>4.0070949999999996</c:v>
                </c:pt>
                <c:pt idx="838">
                  <c:v>3.7859699999999998</c:v>
                </c:pt>
                <c:pt idx="839">
                  <c:v>3.5647350000000002</c:v>
                </c:pt>
                <c:pt idx="840">
                  <c:v>3.3439000000000001</c:v>
                </c:pt>
                <c:pt idx="841">
                  <c:v>3.1217950000000001</c:v>
                </c:pt>
                <c:pt idx="842">
                  <c:v>2.9011999999999998</c:v>
                </c:pt>
                <c:pt idx="843">
                  <c:v>2.6752250000000002</c:v>
                </c:pt>
                <c:pt idx="844">
                  <c:v>2.4502250000000001</c:v>
                </c:pt>
                <c:pt idx="845">
                  <c:v>2.2272500000000002</c:v>
                </c:pt>
                <c:pt idx="846">
                  <c:v>2.0041600000000002</c:v>
                </c:pt>
                <c:pt idx="847">
                  <c:v>1.7817700000000001</c:v>
                </c:pt>
                <c:pt idx="848">
                  <c:v>1.5595300000000001</c:v>
                </c:pt>
                <c:pt idx="849">
                  <c:v>1.339785</c:v>
                </c:pt>
                <c:pt idx="850">
                  <c:v>1.11839</c:v>
                </c:pt>
                <c:pt idx="851">
                  <c:v>0.89756999999999998</c:v>
                </c:pt>
                <c:pt idx="852">
                  <c:v>0.67494500000000002</c:v>
                </c:pt>
                <c:pt idx="853">
                  <c:v>0.45318999999999998</c:v>
                </c:pt>
                <c:pt idx="854">
                  <c:v>0.22717499999999999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1A-E940-B5F7-2D1C5A0D74E7}"/>
            </c:ext>
          </c:extLst>
        </c:ser>
        <c:ser>
          <c:idx val="12"/>
          <c:order val="1"/>
          <c:tx>
            <c:v>RT S1 W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 (session 1)'!$W$20:$W$829</c:f>
              <c:numCache>
                <c:formatCode>General</c:formatCode>
                <c:ptCount val="810"/>
                <c:pt idx="0">
                  <c:v>0.43144199999999999</c:v>
                </c:pt>
                <c:pt idx="1">
                  <c:v>16.032806999999998</c:v>
                </c:pt>
                <c:pt idx="2">
                  <c:v>31.401492999999999</c:v>
                </c:pt>
                <c:pt idx="3">
                  <c:v>46.053238999999998</c:v>
                </c:pt>
                <c:pt idx="4">
                  <c:v>56.500343999999998</c:v>
                </c:pt>
                <c:pt idx="5">
                  <c:v>66.533732000000001</c:v>
                </c:pt>
                <c:pt idx="6">
                  <c:v>75.196776999999997</c:v>
                </c:pt>
                <c:pt idx="7">
                  <c:v>82.728628</c:v>
                </c:pt>
                <c:pt idx="8">
                  <c:v>90.364908</c:v>
                </c:pt>
                <c:pt idx="9">
                  <c:v>98.982033000000001</c:v>
                </c:pt>
                <c:pt idx="10">
                  <c:v>106.33230399999999</c:v>
                </c:pt>
                <c:pt idx="11">
                  <c:v>113.70931</c:v>
                </c:pt>
                <c:pt idx="12">
                  <c:v>120.427117</c:v>
                </c:pt>
                <c:pt idx="13">
                  <c:v>127.628697</c:v>
                </c:pt>
                <c:pt idx="14">
                  <c:v>134.11486400000001</c:v>
                </c:pt>
                <c:pt idx="15">
                  <c:v>141.03035</c:v>
                </c:pt>
                <c:pt idx="16">
                  <c:v>147.16656699999999</c:v>
                </c:pt>
                <c:pt idx="17">
                  <c:v>153.871004</c:v>
                </c:pt>
                <c:pt idx="18">
                  <c:v>160.05690200000001</c:v>
                </c:pt>
                <c:pt idx="19">
                  <c:v>166.03072</c:v>
                </c:pt>
                <c:pt idx="20">
                  <c:v>171.67665500000001</c:v>
                </c:pt>
                <c:pt idx="21">
                  <c:v>177.80647200000001</c:v>
                </c:pt>
                <c:pt idx="22">
                  <c:v>183.63365899999999</c:v>
                </c:pt>
                <c:pt idx="23">
                  <c:v>189.82886500000001</c:v>
                </c:pt>
                <c:pt idx="24">
                  <c:v>195.206369</c:v>
                </c:pt>
                <c:pt idx="25">
                  <c:v>200.920276</c:v>
                </c:pt>
                <c:pt idx="26">
                  <c:v>206.104848</c:v>
                </c:pt>
                <c:pt idx="27">
                  <c:v>212.093557</c:v>
                </c:pt>
                <c:pt idx="28">
                  <c:v>217.019766</c:v>
                </c:pt>
                <c:pt idx="29">
                  <c:v>222.95231699999999</c:v>
                </c:pt>
                <c:pt idx="30">
                  <c:v>227.32821899999999</c:v>
                </c:pt>
                <c:pt idx="31">
                  <c:v>232.96090599999999</c:v>
                </c:pt>
                <c:pt idx="32">
                  <c:v>237.51843600000001</c:v>
                </c:pt>
                <c:pt idx="33">
                  <c:v>243.33654300000001</c:v>
                </c:pt>
                <c:pt idx="34">
                  <c:v>248.705116</c:v>
                </c:pt>
                <c:pt idx="35">
                  <c:v>253.39572000000001</c:v>
                </c:pt>
                <c:pt idx="36">
                  <c:v>258.153299</c:v>
                </c:pt>
                <c:pt idx="37">
                  <c:v>262.92774700000001</c:v>
                </c:pt>
                <c:pt idx="38">
                  <c:v>268.03801099999998</c:v>
                </c:pt>
                <c:pt idx="39">
                  <c:v>272.76271600000001</c:v>
                </c:pt>
                <c:pt idx="40">
                  <c:v>277.06972300000001</c:v>
                </c:pt>
                <c:pt idx="41">
                  <c:v>282.42927400000002</c:v>
                </c:pt>
                <c:pt idx="42">
                  <c:v>287.29247400000003</c:v>
                </c:pt>
                <c:pt idx="43">
                  <c:v>291.94106799999997</c:v>
                </c:pt>
                <c:pt idx="44">
                  <c:v>296.30669899999998</c:v>
                </c:pt>
                <c:pt idx="45">
                  <c:v>300.54881499999999</c:v>
                </c:pt>
                <c:pt idx="46">
                  <c:v>304.88249500000001</c:v>
                </c:pt>
                <c:pt idx="47">
                  <c:v>309.889726</c:v>
                </c:pt>
                <c:pt idx="48">
                  <c:v>313.86759000000001</c:v>
                </c:pt>
                <c:pt idx="49">
                  <c:v>318.700355</c:v>
                </c:pt>
                <c:pt idx="50">
                  <c:v>323.24589500000002</c:v>
                </c:pt>
                <c:pt idx="51">
                  <c:v>327.34023300000001</c:v>
                </c:pt>
                <c:pt idx="52">
                  <c:v>331.51902200000001</c:v>
                </c:pt>
                <c:pt idx="53">
                  <c:v>335.68038999999999</c:v>
                </c:pt>
                <c:pt idx="54">
                  <c:v>340.06</c:v>
                </c:pt>
                <c:pt idx="55">
                  <c:v>344.29172</c:v>
                </c:pt>
                <c:pt idx="56">
                  <c:v>348.71436599999998</c:v>
                </c:pt>
                <c:pt idx="57">
                  <c:v>352.54085199999997</c:v>
                </c:pt>
                <c:pt idx="58">
                  <c:v>356.76820400000003</c:v>
                </c:pt>
                <c:pt idx="59">
                  <c:v>361.40114</c:v>
                </c:pt>
                <c:pt idx="60">
                  <c:v>365.36296900000002</c:v>
                </c:pt>
                <c:pt idx="61">
                  <c:v>369.300365</c:v>
                </c:pt>
                <c:pt idx="62">
                  <c:v>373.38722899999999</c:v>
                </c:pt>
                <c:pt idx="63">
                  <c:v>377.423249</c:v>
                </c:pt>
                <c:pt idx="64">
                  <c:v>381.54869400000001</c:v>
                </c:pt>
                <c:pt idx="65">
                  <c:v>385.59127100000001</c:v>
                </c:pt>
                <c:pt idx="66">
                  <c:v>389.71856400000001</c:v>
                </c:pt>
                <c:pt idx="67">
                  <c:v>393.61184600000001</c:v>
                </c:pt>
                <c:pt idx="68">
                  <c:v>397.36865899999998</c:v>
                </c:pt>
                <c:pt idx="69">
                  <c:v>401.66296499999999</c:v>
                </c:pt>
                <c:pt idx="70">
                  <c:v>405.71472499999999</c:v>
                </c:pt>
                <c:pt idx="71">
                  <c:v>409.66985799999998</c:v>
                </c:pt>
                <c:pt idx="72">
                  <c:v>413.27632999999997</c:v>
                </c:pt>
                <c:pt idx="73">
                  <c:v>417.31914999999998</c:v>
                </c:pt>
                <c:pt idx="74">
                  <c:v>421.25892199999998</c:v>
                </c:pt>
                <c:pt idx="75">
                  <c:v>425.06793800000003</c:v>
                </c:pt>
                <c:pt idx="76">
                  <c:v>428.38166699999999</c:v>
                </c:pt>
                <c:pt idx="77">
                  <c:v>432.286539</c:v>
                </c:pt>
                <c:pt idx="78">
                  <c:v>436.47209700000002</c:v>
                </c:pt>
                <c:pt idx="79">
                  <c:v>440.58632999999998</c:v>
                </c:pt>
                <c:pt idx="80">
                  <c:v>444.11056200000002</c:v>
                </c:pt>
                <c:pt idx="81">
                  <c:v>447.89643699999999</c:v>
                </c:pt>
                <c:pt idx="82">
                  <c:v>451.51309400000002</c:v>
                </c:pt>
                <c:pt idx="83">
                  <c:v>455.496239</c:v>
                </c:pt>
                <c:pt idx="84">
                  <c:v>458.99212299999999</c:v>
                </c:pt>
                <c:pt idx="85">
                  <c:v>462.725435</c:v>
                </c:pt>
                <c:pt idx="86">
                  <c:v>465.89968599999997</c:v>
                </c:pt>
                <c:pt idx="87">
                  <c:v>469.95739300000002</c:v>
                </c:pt>
                <c:pt idx="88">
                  <c:v>473.136505</c:v>
                </c:pt>
                <c:pt idx="89">
                  <c:v>477.00162399999999</c:v>
                </c:pt>
                <c:pt idx="90">
                  <c:v>480.821324</c:v>
                </c:pt>
                <c:pt idx="91">
                  <c:v>484.38468899999998</c:v>
                </c:pt>
                <c:pt idx="92">
                  <c:v>487.55751900000001</c:v>
                </c:pt>
                <c:pt idx="93">
                  <c:v>490.93978600000003</c:v>
                </c:pt>
                <c:pt idx="94">
                  <c:v>494.59790600000002</c:v>
                </c:pt>
                <c:pt idx="95">
                  <c:v>498.599671</c:v>
                </c:pt>
                <c:pt idx="96">
                  <c:v>502.36403200000001</c:v>
                </c:pt>
                <c:pt idx="97">
                  <c:v>505.966927</c:v>
                </c:pt>
                <c:pt idx="98">
                  <c:v>509.10427099999998</c:v>
                </c:pt>
                <c:pt idx="99">
                  <c:v>512.96061999999995</c:v>
                </c:pt>
                <c:pt idx="100">
                  <c:v>516.40004899999997</c:v>
                </c:pt>
                <c:pt idx="101">
                  <c:v>520.09782800000005</c:v>
                </c:pt>
                <c:pt idx="102">
                  <c:v>523.21411799999998</c:v>
                </c:pt>
                <c:pt idx="103">
                  <c:v>526.22675800000002</c:v>
                </c:pt>
                <c:pt idx="104">
                  <c:v>530.061779</c:v>
                </c:pt>
                <c:pt idx="105">
                  <c:v>534.09158300000001</c:v>
                </c:pt>
                <c:pt idx="106">
                  <c:v>537.02426200000002</c:v>
                </c:pt>
                <c:pt idx="107">
                  <c:v>540.54454099999998</c:v>
                </c:pt>
                <c:pt idx="108">
                  <c:v>543.45965100000001</c:v>
                </c:pt>
                <c:pt idx="109">
                  <c:v>547.32079899999997</c:v>
                </c:pt>
                <c:pt idx="110">
                  <c:v>550.62610800000004</c:v>
                </c:pt>
                <c:pt idx="111">
                  <c:v>553.79335100000003</c:v>
                </c:pt>
                <c:pt idx="112">
                  <c:v>557.18136400000003</c:v>
                </c:pt>
                <c:pt idx="113">
                  <c:v>560.21481500000004</c:v>
                </c:pt>
                <c:pt idx="114">
                  <c:v>563.86606099999995</c:v>
                </c:pt>
                <c:pt idx="115">
                  <c:v>566.99188600000002</c:v>
                </c:pt>
                <c:pt idx="116">
                  <c:v>570.35576600000002</c:v>
                </c:pt>
                <c:pt idx="117">
                  <c:v>573.56339100000002</c:v>
                </c:pt>
                <c:pt idx="118">
                  <c:v>577.44375200000002</c:v>
                </c:pt>
                <c:pt idx="119">
                  <c:v>581.21466699999996</c:v>
                </c:pt>
                <c:pt idx="120">
                  <c:v>584.08139400000005</c:v>
                </c:pt>
                <c:pt idx="121">
                  <c:v>587.45404399999995</c:v>
                </c:pt>
                <c:pt idx="122">
                  <c:v>590.10751700000003</c:v>
                </c:pt>
                <c:pt idx="123">
                  <c:v>593.92994799999997</c:v>
                </c:pt>
                <c:pt idx="124">
                  <c:v>596.989104</c:v>
                </c:pt>
                <c:pt idx="125">
                  <c:v>600.326864</c:v>
                </c:pt>
                <c:pt idx="126">
                  <c:v>603.31181400000003</c:v>
                </c:pt>
                <c:pt idx="127">
                  <c:v>607.23157000000003</c:v>
                </c:pt>
                <c:pt idx="128">
                  <c:v>610.083618</c:v>
                </c:pt>
                <c:pt idx="129">
                  <c:v>613.11221999999998</c:v>
                </c:pt>
                <c:pt idx="130">
                  <c:v>616.12698399999999</c:v>
                </c:pt>
                <c:pt idx="131">
                  <c:v>619.21206400000005</c:v>
                </c:pt>
                <c:pt idx="132">
                  <c:v>622.96323900000004</c:v>
                </c:pt>
                <c:pt idx="133">
                  <c:v>625.79894000000002</c:v>
                </c:pt>
                <c:pt idx="134">
                  <c:v>629.15632100000005</c:v>
                </c:pt>
                <c:pt idx="135">
                  <c:v>632.14232000000004</c:v>
                </c:pt>
                <c:pt idx="136">
                  <c:v>635.69676800000002</c:v>
                </c:pt>
                <c:pt idx="137">
                  <c:v>638.57094199999995</c:v>
                </c:pt>
                <c:pt idx="138">
                  <c:v>641.49042799999995</c:v>
                </c:pt>
                <c:pt idx="139">
                  <c:v>644.80105200000003</c:v>
                </c:pt>
                <c:pt idx="140">
                  <c:v>647.67689499999994</c:v>
                </c:pt>
                <c:pt idx="141">
                  <c:v>650.68767100000002</c:v>
                </c:pt>
                <c:pt idx="142">
                  <c:v>653.80300699999998</c:v>
                </c:pt>
                <c:pt idx="143">
                  <c:v>657.333349</c:v>
                </c:pt>
                <c:pt idx="144">
                  <c:v>660.32808499999999</c:v>
                </c:pt>
                <c:pt idx="145">
                  <c:v>663.07313399999998</c:v>
                </c:pt>
                <c:pt idx="146">
                  <c:v>666.26858500000003</c:v>
                </c:pt>
                <c:pt idx="147">
                  <c:v>669.08214899999996</c:v>
                </c:pt>
                <c:pt idx="148">
                  <c:v>671.93347700000004</c:v>
                </c:pt>
                <c:pt idx="149">
                  <c:v>675.00184200000001</c:v>
                </c:pt>
                <c:pt idx="150">
                  <c:v>678.51930600000003</c:v>
                </c:pt>
                <c:pt idx="151">
                  <c:v>681.4357</c:v>
                </c:pt>
                <c:pt idx="152">
                  <c:v>683.997927</c:v>
                </c:pt>
                <c:pt idx="153">
                  <c:v>687.39913100000001</c:v>
                </c:pt>
                <c:pt idx="154">
                  <c:v>690.80298700000003</c:v>
                </c:pt>
                <c:pt idx="155">
                  <c:v>694.29577900000004</c:v>
                </c:pt>
                <c:pt idx="156">
                  <c:v>696.79694900000004</c:v>
                </c:pt>
                <c:pt idx="157">
                  <c:v>699.18595400000004</c:v>
                </c:pt>
                <c:pt idx="158">
                  <c:v>702.38194099999998</c:v>
                </c:pt>
                <c:pt idx="159">
                  <c:v>705.70444999999995</c:v>
                </c:pt>
                <c:pt idx="160">
                  <c:v>708.83356000000003</c:v>
                </c:pt>
                <c:pt idx="161">
                  <c:v>711.53448300000002</c:v>
                </c:pt>
                <c:pt idx="162">
                  <c:v>714.24275799999998</c:v>
                </c:pt>
                <c:pt idx="163">
                  <c:v>717.38835900000004</c:v>
                </c:pt>
                <c:pt idx="164">
                  <c:v>720.12757999999997</c:v>
                </c:pt>
                <c:pt idx="165">
                  <c:v>723.45804799999996</c:v>
                </c:pt>
                <c:pt idx="166">
                  <c:v>726.44378800000004</c:v>
                </c:pt>
                <c:pt idx="167">
                  <c:v>729.96584700000005</c:v>
                </c:pt>
                <c:pt idx="168">
                  <c:v>732.55757000000006</c:v>
                </c:pt>
                <c:pt idx="169">
                  <c:v>735.82996100000003</c:v>
                </c:pt>
                <c:pt idx="170">
                  <c:v>738.84410800000001</c:v>
                </c:pt>
                <c:pt idx="171">
                  <c:v>741.58181000000002</c:v>
                </c:pt>
                <c:pt idx="172">
                  <c:v>744.52835700000003</c:v>
                </c:pt>
                <c:pt idx="173">
                  <c:v>747.45996100000002</c:v>
                </c:pt>
                <c:pt idx="174">
                  <c:v>750.99111000000005</c:v>
                </c:pt>
                <c:pt idx="175">
                  <c:v>753.63439200000005</c:v>
                </c:pt>
                <c:pt idx="176">
                  <c:v>756.15983200000005</c:v>
                </c:pt>
                <c:pt idx="177">
                  <c:v>759.32752000000005</c:v>
                </c:pt>
                <c:pt idx="178">
                  <c:v>762.13697999999999</c:v>
                </c:pt>
                <c:pt idx="179">
                  <c:v>765.42919400000005</c:v>
                </c:pt>
                <c:pt idx="180">
                  <c:v>767.86984800000005</c:v>
                </c:pt>
                <c:pt idx="181">
                  <c:v>770.87711999999999</c:v>
                </c:pt>
                <c:pt idx="182">
                  <c:v>774.06172700000002</c:v>
                </c:pt>
                <c:pt idx="183">
                  <c:v>776.91101900000001</c:v>
                </c:pt>
                <c:pt idx="184">
                  <c:v>779.66003699999999</c:v>
                </c:pt>
                <c:pt idx="185">
                  <c:v>782.20184099999994</c:v>
                </c:pt>
                <c:pt idx="186">
                  <c:v>785.31651499999998</c:v>
                </c:pt>
                <c:pt idx="187">
                  <c:v>788.28696100000002</c:v>
                </c:pt>
                <c:pt idx="188">
                  <c:v>791.09053900000004</c:v>
                </c:pt>
                <c:pt idx="189">
                  <c:v>793.97656400000005</c:v>
                </c:pt>
                <c:pt idx="190">
                  <c:v>796.96449199999995</c:v>
                </c:pt>
                <c:pt idx="191">
                  <c:v>800.384726</c:v>
                </c:pt>
                <c:pt idx="192">
                  <c:v>802.77677100000005</c:v>
                </c:pt>
                <c:pt idx="193">
                  <c:v>806.38722900000005</c:v>
                </c:pt>
                <c:pt idx="194">
                  <c:v>809.52281600000003</c:v>
                </c:pt>
                <c:pt idx="195">
                  <c:v>813.06397900000002</c:v>
                </c:pt>
                <c:pt idx="196">
                  <c:v>815.677639</c:v>
                </c:pt>
                <c:pt idx="197">
                  <c:v>818.49747400000001</c:v>
                </c:pt>
                <c:pt idx="198">
                  <c:v>821.20466999999996</c:v>
                </c:pt>
                <c:pt idx="199">
                  <c:v>823.26519299999995</c:v>
                </c:pt>
                <c:pt idx="200">
                  <c:v>826.32445700000005</c:v>
                </c:pt>
                <c:pt idx="201">
                  <c:v>829.39492499999994</c:v>
                </c:pt>
                <c:pt idx="202">
                  <c:v>832.364959</c:v>
                </c:pt>
                <c:pt idx="203">
                  <c:v>834.88165400000003</c:v>
                </c:pt>
                <c:pt idx="204">
                  <c:v>837.55025999999998</c:v>
                </c:pt>
                <c:pt idx="205">
                  <c:v>840.63988800000004</c:v>
                </c:pt>
                <c:pt idx="206">
                  <c:v>842.77467000000001</c:v>
                </c:pt>
                <c:pt idx="207">
                  <c:v>845.94872799999996</c:v>
                </c:pt>
                <c:pt idx="208">
                  <c:v>848.36748399999999</c:v>
                </c:pt>
                <c:pt idx="209">
                  <c:v>851.57045500000004</c:v>
                </c:pt>
                <c:pt idx="210">
                  <c:v>854.31250299999999</c:v>
                </c:pt>
                <c:pt idx="211">
                  <c:v>857.28268200000002</c:v>
                </c:pt>
                <c:pt idx="212">
                  <c:v>859.76942799999995</c:v>
                </c:pt>
                <c:pt idx="213">
                  <c:v>862.084968</c:v>
                </c:pt>
                <c:pt idx="214">
                  <c:v>865.54521599999998</c:v>
                </c:pt>
                <c:pt idx="215">
                  <c:v>868.43002100000001</c:v>
                </c:pt>
                <c:pt idx="216">
                  <c:v>871.30897600000003</c:v>
                </c:pt>
                <c:pt idx="217">
                  <c:v>873.68927900000006</c:v>
                </c:pt>
                <c:pt idx="218">
                  <c:v>876.50653799999998</c:v>
                </c:pt>
                <c:pt idx="219">
                  <c:v>879.06747600000006</c:v>
                </c:pt>
                <c:pt idx="220">
                  <c:v>881.65640900000005</c:v>
                </c:pt>
                <c:pt idx="221">
                  <c:v>884.69686799999999</c:v>
                </c:pt>
                <c:pt idx="222">
                  <c:v>887.50557900000001</c:v>
                </c:pt>
                <c:pt idx="223">
                  <c:v>890.77531999999997</c:v>
                </c:pt>
                <c:pt idx="224">
                  <c:v>892.73462300000006</c:v>
                </c:pt>
                <c:pt idx="225">
                  <c:v>895.74787300000003</c:v>
                </c:pt>
                <c:pt idx="226">
                  <c:v>898.20853999999997</c:v>
                </c:pt>
                <c:pt idx="227">
                  <c:v>900.97391300000004</c:v>
                </c:pt>
                <c:pt idx="228">
                  <c:v>903.24252000000001</c:v>
                </c:pt>
                <c:pt idx="229">
                  <c:v>906.56516799999997</c:v>
                </c:pt>
                <c:pt idx="230">
                  <c:v>909.75881900000002</c:v>
                </c:pt>
                <c:pt idx="231">
                  <c:v>912.77480000000003</c:v>
                </c:pt>
                <c:pt idx="232">
                  <c:v>915.45067900000004</c:v>
                </c:pt>
                <c:pt idx="233">
                  <c:v>917.74591299999997</c:v>
                </c:pt>
                <c:pt idx="234">
                  <c:v>920.99144799999999</c:v>
                </c:pt>
                <c:pt idx="235">
                  <c:v>923.39240099999995</c:v>
                </c:pt>
                <c:pt idx="236">
                  <c:v>926.29849300000001</c:v>
                </c:pt>
                <c:pt idx="237">
                  <c:v>928.86316799999997</c:v>
                </c:pt>
                <c:pt idx="238">
                  <c:v>932.31867</c:v>
                </c:pt>
                <c:pt idx="239">
                  <c:v>936.36580500000002</c:v>
                </c:pt>
                <c:pt idx="240">
                  <c:v>938.76879099999996</c:v>
                </c:pt>
                <c:pt idx="241">
                  <c:v>941.449074</c:v>
                </c:pt>
                <c:pt idx="242">
                  <c:v>944.012923</c:v>
                </c:pt>
                <c:pt idx="243">
                  <c:v>947.44227799999999</c:v>
                </c:pt>
                <c:pt idx="244">
                  <c:v>949.14288199999999</c:v>
                </c:pt>
                <c:pt idx="245">
                  <c:v>952.37566200000003</c:v>
                </c:pt>
                <c:pt idx="246">
                  <c:v>954.64000199999998</c:v>
                </c:pt>
                <c:pt idx="247">
                  <c:v>957.53034600000001</c:v>
                </c:pt>
                <c:pt idx="248">
                  <c:v>959.52582099999995</c:v>
                </c:pt>
                <c:pt idx="249">
                  <c:v>962.73808599999995</c:v>
                </c:pt>
                <c:pt idx="250">
                  <c:v>965.70676700000001</c:v>
                </c:pt>
                <c:pt idx="251">
                  <c:v>968.209654</c:v>
                </c:pt>
                <c:pt idx="252">
                  <c:v>970.76762099999996</c:v>
                </c:pt>
                <c:pt idx="253">
                  <c:v>972.63809900000001</c:v>
                </c:pt>
                <c:pt idx="254">
                  <c:v>975.46389199999999</c:v>
                </c:pt>
                <c:pt idx="255">
                  <c:v>978.09325899999999</c:v>
                </c:pt>
                <c:pt idx="256">
                  <c:v>980.99989100000005</c:v>
                </c:pt>
                <c:pt idx="257">
                  <c:v>983.44183499999997</c:v>
                </c:pt>
                <c:pt idx="258">
                  <c:v>986.33046899999999</c:v>
                </c:pt>
                <c:pt idx="259">
                  <c:v>988.92253900000003</c:v>
                </c:pt>
                <c:pt idx="260">
                  <c:v>991.20412299999998</c:v>
                </c:pt>
                <c:pt idx="261">
                  <c:v>993.94569000000001</c:v>
                </c:pt>
                <c:pt idx="262">
                  <c:v>996.629775</c:v>
                </c:pt>
                <c:pt idx="263">
                  <c:v>999.25793599999997</c:v>
                </c:pt>
                <c:pt idx="264">
                  <c:v>1001.838687</c:v>
                </c:pt>
                <c:pt idx="265">
                  <c:v>1004.457764</c:v>
                </c:pt>
                <c:pt idx="266">
                  <c:v>1007.2513310000001</c:v>
                </c:pt>
                <c:pt idx="267">
                  <c:v>1009.74891</c:v>
                </c:pt>
                <c:pt idx="268">
                  <c:v>1011.724629</c:v>
                </c:pt>
                <c:pt idx="269">
                  <c:v>1014.654395</c:v>
                </c:pt>
                <c:pt idx="270">
                  <c:v>1017.130595</c:v>
                </c:pt>
                <c:pt idx="271">
                  <c:v>1019.9674199999999</c:v>
                </c:pt>
                <c:pt idx="272">
                  <c:v>1022.158494</c:v>
                </c:pt>
                <c:pt idx="273">
                  <c:v>1024.276889</c:v>
                </c:pt>
                <c:pt idx="274">
                  <c:v>1026.9276110000001</c:v>
                </c:pt>
                <c:pt idx="275">
                  <c:v>1029.228036</c:v>
                </c:pt>
                <c:pt idx="276">
                  <c:v>1032.3311900000001</c:v>
                </c:pt>
                <c:pt idx="277">
                  <c:v>1035.117616</c:v>
                </c:pt>
                <c:pt idx="278">
                  <c:v>1038.010174</c:v>
                </c:pt>
                <c:pt idx="279">
                  <c:v>1039.9702890000001</c:v>
                </c:pt>
                <c:pt idx="280">
                  <c:v>1042.5334769999999</c:v>
                </c:pt>
                <c:pt idx="281">
                  <c:v>1044.580019</c:v>
                </c:pt>
                <c:pt idx="282">
                  <c:v>1047.240832</c:v>
                </c:pt>
                <c:pt idx="283">
                  <c:v>1049.9488060000001</c:v>
                </c:pt>
                <c:pt idx="284">
                  <c:v>1052.4587200000001</c:v>
                </c:pt>
                <c:pt idx="285">
                  <c:v>1055.629328</c:v>
                </c:pt>
                <c:pt idx="286">
                  <c:v>1058.2074399999999</c:v>
                </c:pt>
                <c:pt idx="287">
                  <c:v>1060.8684599999999</c:v>
                </c:pt>
                <c:pt idx="288">
                  <c:v>1062.7065270000001</c:v>
                </c:pt>
                <c:pt idx="289">
                  <c:v>1065.4751189999999</c:v>
                </c:pt>
                <c:pt idx="290">
                  <c:v>1068.296284</c:v>
                </c:pt>
                <c:pt idx="291">
                  <c:v>1071.3535999999999</c:v>
                </c:pt>
                <c:pt idx="292">
                  <c:v>1073.0162829999999</c:v>
                </c:pt>
                <c:pt idx="293">
                  <c:v>1075.180801</c:v>
                </c:pt>
                <c:pt idx="294">
                  <c:v>1078.0039200000001</c:v>
                </c:pt>
                <c:pt idx="295">
                  <c:v>1080.7811690000001</c:v>
                </c:pt>
                <c:pt idx="296">
                  <c:v>1083.331903</c:v>
                </c:pt>
                <c:pt idx="297">
                  <c:v>1086.145372</c:v>
                </c:pt>
                <c:pt idx="298">
                  <c:v>1088.6491040000001</c:v>
                </c:pt>
                <c:pt idx="299">
                  <c:v>1090.828876</c:v>
                </c:pt>
                <c:pt idx="300">
                  <c:v>1093.163213</c:v>
                </c:pt>
                <c:pt idx="301">
                  <c:v>1095.445935</c:v>
                </c:pt>
                <c:pt idx="302">
                  <c:v>1098.1816530000001</c:v>
                </c:pt>
                <c:pt idx="303">
                  <c:v>1100.535903</c:v>
                </c:pt>
                <c:pt idx="304">
                  <c:v>1103.1604110000001</c:v>
                </c:pt>
                <c:pt idx="305">
                  <c:v>1105.9541059999999</c:v>
                </c:pt>
                <c:pt idx="306">
                  <c:v>1108.776562</c:v>
                </c:pt>
                <c:pt idx="307">
                  <c:v>1110.913039</c:v>
                </c:pt>
                <c:pt idx="308">
                  <c:v>1113.6852510000001</c:v>
                </c:pt>
                <c:pt idx="309">
                  <c:v>1116.170257</c:v>
                </c:pt>
                <c:pt idx="310">
                  <c:v>1118.1450629999999</c:v>
                </c:pt>
                <c:pt idx="311">
                  <c:v>1121.0201549999999</c:v>
                </c:pt>
                <c:pt idx="312">
                  <c:v>1123.3974370000001</c:v>
                </c:pt>
                <c:pt idx="313">
                  <c:v>1125.6577360000001</c:v>
                </c:pt>
                <c:pt idx="314">
                  <c:v>1128.2018860000001</c:v>
                </c:pt>
                <c:pt idx="315">
                  <c:v>1130.8236910000001</c:v>
                </c:pt>
                <c:pt idx="316">
                  <c:v>1133.1866399999999</c:v>
                </c:pt>
                <c:pt idx="317">
                  <c:v>1135.535404</c:v>
                </c:pt>
                <c:pt idx="318">
                  <c:v>1138.275128</c:v>
                </c:pt>
                <c:pt idx="319">
                  <c:v>1140.232125</c:v>
                </c:pt>
                <c:pt idx="320">
                  <c:v>1142.8705970000001</c:v>
                </c:pt>
                <c:pt idx="321">
                  <c:v>1145.3325110000001</c:v>
                </c:pt>
                <c:pt idx="322">
                  <c:v>1147.7291419999999</c:v>
                </c:pt>
                <c:pt idx="323">
                  <c:v>1149.7995940000001</c:v>
                </c:pt>
                <c:pt idx="324">
                  <c:v>1152.3426569999999</c:v>
                </c:pt>
                <c:pt idx="325">
                  <c:v>1154.6914939999999</c:v>
                </c:pt>
                <c:pt idx="326">
                  <c:v>1157.6242480000001</c:v>
                </c:pt>
                <c:pt idx="327">
                  <c:v>1159.7254129999999</c:v>
                </c:pt>
                <c:pt idx="328">
                  <c:v>1162.2555179999999</c:v>
                </c:pt>
                <c:pt idx="329">
                  <c:v>1164.477001</c:v>
                </c:pt>
                <c:pt idx="330">
                  <c:v>1167.3295350000001</c:v>
                </c:pt>
                <c:pt idx="331">
                  <c:v>1169.941002</c:v>
                </c:pt>
                <c:pt idx="332">
                  <c:v>1172.123613</c:v>
                </c:pt>
                <c:pt idx="333">
                  <c:v>1174.6897759999999</c:v>
                </c:pt>
                <c:pt idx="334">
                  <c:v>1176.7572500000001</c:v>
                </c:pt>
                <c:pt idx="335">
                  <c:v>1179.486582</c:v>
                </c:pt>
                <c:pt idx="336">
                  <c:v>1181.4459429999999</c:v>
                </c:pt>
                <c:pt idx="337">
                  <c:v>1183.7256629999999</c:v>
                </c:pt>
                <c:pt idx="338">
                  <c:v>1186.3416999999999</c:v>
                </c:pt>
                <c:pt idx="339">
                  <c:v>1189.164419</c:v>
                </c:pt>
                <c:pt idx="340">
                  <c:v>1191.943499</c:v>
                </c:pt>
                <c:pt idx="341">
                  <c:v>1195.470096</c:v>
                </c:pt>
                <c:pt idx="342">
                  <c:v>1197.903296</c:v>
                </c:pt>
                <c:pt idx="343">
                  <c:v>1200.1728760000001</c:v>
                </c:pt>
                <c:pt idx="344">
                  <c:v>1202.857814</c:v>
                </c:pt>
                <c:pt idx="345">
                  <c:v>1205.260767</c:v>
                </c:pt>
                <c:pt idx="346">
                  <c:v>1207.75108</c:v>
                </c:pt>
                <c:pt idx="347">
                  <c:v>1210.190067</c:v>
                </c:pt>
                <c:pt idx="348">
                  <c:v>1212.4752309999999</c:v>
                </c:pt>
                <c:pt idx="349">
                  <c:v>1214.633654</c:v>
                </c:pt>
                <c:pt idx="350">
                  <c:v>1217.0104980000001</c:v>
                </c:pt>
                <c:pt idx="351">
                  <c:v>1220.347319</c:v>
                </c:pt>
                <c:pt idx="352">
                  <c:v>1222.3149539999999</c:v>
                </c:pt>
                <c:pt idx="353">
                  <c:v>1224.9425269999999</c:v>
                </c:pt>
                <c:pt idx="354">
                  <c:v>1227.180754</c:v>
                </c:pt>
                <c:pt idx="355">
                  <c:v>1229.586327</c:v>
                </c:pt>
                <c:pt idx="356">
                  <c:v>1231.813805</c:v>
                </c:pt>
                <c:pt idx="357">
                  <c:v>1234.3139590000001</c:v>
                </c:pt>
                <c:pt idx="358">
                  <c:v>1236.812707</c:v>
                </c:pt>
                <c:pt idx="359">
                  <c:v>1238.9366829999999</c:v>
                </c:pt>
                <c:pt idx="360">
                  <c:v>1240.7408499999999</c:v>
                </c:pt>
                <c:pt idx="361">
                  <c:v>1243.1129550000001</c:v>
                </c:pt>
                <c:pt idx="362">
                  <c:v>1246.0240349999999</c:v>
                </c:pt>
                <c:pt idx="363">
                  <c:v>1247.916966</c:v>
                </c:pt>
                <c:pt idx="364">
                  <c:v>1250.5102460000001</c:v>
                </c:pt>
                <c:pt idx="365">
                  <c:v>1253.150222</c:v>
                </c:pt>
                <c:pt idx="366">
                  <c:v>1255.83996</c:v>
                </c:pt>
                <c:pt idx="367">
                  <c:v>1257.655002</c:v>
                </c:pt>
                <c:pt idx="368">
                  <c:v>1259.5266429999999</c:v>
                </c:pt>
                <c:pt idx="369">
                  <c:v>1261.905395</c:v>
                </c:pt>
                <c:pt idx="370">
                  <c:v>1263.9107309999999</c:v>
                </c:pt>
                <c:pt idx="371">
                  <c:v>1266.661454</c:v>
                </c:pt>
                <c:pt idx="372">
                  <c:v>1268.6042339999999</c:v>
                </c:pt>
                <c:pt idx="373">
                  <c:v>1271.2561800000001</c:v>
                </c:pt>
                <c:pt idx="374">
                  <c:v>1273.4830899999999</c:v>
                </c:pt>
                <c:pt idx="375">
                  <c:v>1276.034658</c:v>
                </c:pt>
                <c:pt idx="376">
                  <c:v>1278.092263</c:v>
                </c:pt>
                <c:pt idx="377">
                  <c:v>1280.328538</c:v>
                </c:pt>
                <c:pt idx="378">
                  <c:v>1282.912051</c:v>
                </c:pt>
                <c:pt idx="379">
                  <c:v>1285.2022019999999</c:v>
                </c:pt>
                <c:pt idx="380">
                  <c:v>1287.461372</c:v>
                </c:pt>
                <c:pt idx="381">
                  <c:v>1289.6724750000001</c:v>
                </c:pt>
                <c:pt idx="382">
                  <c:v>1292.281567</c:v>
                </c:pt>
                <c:pt idx="383">
                  <c:v>1294.4806619999999</c:v>
                </c:pt>
                <c:pt idx="384">
                  <c:v>1296.7521979999999</c:v>
                </c:pt>
                <c:pt idx="385">
                  <c:v>1299.050203</c:v>
                </c:pt>
                <c:pt idx="386">
                  <c:v>1301.8101919999999</c:v>
                </c:pt>
                <c:pt idx="387">
                  <c:v>1304.019002</c:v>
                </c:pt>
                <c:pt idx="388">
                  <c:v>1306.0182339999999</c:v>
                </c:pt>
                <c:pt idx="389">
                  <c:v>1308.5344640000001</c:v>
                </c:pt>
                <c:pt idx="390">
                  <c:v>1310.579753</c:v>
                </c:pt>
                <c:pt idx="391">
                  <c:v>1312.9328009999999</c:v>
                </c:pt>
                <c:pt idx="392">
                  <c:v>1314.9359730000001</c:v>
                </c:pt>
                <c:pt idx="393">
                  <c:v>1317.580193</c:v>
                </c:pt>
                <c:pt idx="394">
                  <c:v>1319.967322</c:v>
                </c:pt>
                <c:pt idx="395">
                  <c:v>1322.431296</c:v>
                </c:pt>
                <c:pt idx="396">
                  <c:v>1324.7472769999999</c:v>
                </c:pt>
                <c:pt idx="397">
                  <c:v>1326.559164</c:v>
                </c:pt>
                <c:pt idx="398">
                  <c:v>1329.203919</c:v>
                </c:pt>
                <c:pt idx="399">
                  <c:v>1331.0932110000001</c:v>
                </c:pt>
                <c:pt idx="400">
                  <c:v>1333.361386</c:v>
                </c:pt>
                <c:pt idx="401">
                  <c:v>1335.507065</c:v>
                </c:pt>
                <c:pt idx="402">
                  <c:v>1338.3753059999999</c:v>
                </c:pt>
                <c:pt idx="403">
                  <c:v>1340.2789029999999</c:v>
                </c:pt>
                <c:pt idx="404">
                  <c:v>1344.2209439999999</c:v>
                </c:pt>
                <c:pt idx="405">
                  <c:v>1342.897553</c:v>
                </c:pt>
                <c:pt idx="406">
                  <c:v>1340.788186</c:v>
                </c:pt>
                <c:pt idx="407">
                  <c:v>1338.96615</c:v>
                </c:pt>
                <c:pt idx="408">
                  <c:v>1336.8181279999999</c:v>
                </c:pt>
                <c:pt idx="409">
                  <c:v>1334.7954689999999</c:v>
                </c:pt>
                <c:pt idx="410">
                  <c:v>1332.9660120000001</c:v>
                </c:pt>
                <c:pt idx="411">
                  <c:v>1330.728359</c:v>
                </c:pt>
                <c:pt idx="412">
                  <c:v>1328.872777</c:v>
                </c:pt>
                <c:pt idx="413">
                  <c:v>1326.5388270000001</c:v>
                </c:pt>
                <c:pt idx="414">
                  <c:v>1324.2199909999999</c:v>
                </c:pt>
                <c:pt idx="415">
                  <c:v>1322.135338</c:v>
                </c:pt>
                <c:pt idx="416">
                  <c:v>1320.293551</c:v>
                </c:pt>
                <c:pt idx="417">
                  <c:v>1317.9698330000001</c:v>
                </c:pt>
                <c:pt idx="418">
                  <c:v>1315.6721130000001</c:v>
                </c:pt>
                <c:pt idx="419">
                  <c:v>1313.8136219999999</c:v>
                </c:pt>
                <c:pt idx="420">
                  <c:v>1310.9846480000001</c:v>
                </c:pt>
                <c:pt idx="421">
                  <c:v>1309.414624</c:v>
                </c:pt>
                <c:pt idx="422">
                  <c:v>1306.9411230000001</c:v>
                </c:pt>
                <c:pt idx="423">
                  <c:v>1304.8206809999999</c:v>
                </c:pt>
                <c:pt idx="424">
                  <c:v>1302.377555</c:v>
                </c:pt>
                <c:pt idx="425">
                  <c:v>1300.6170030000001</c:v>
                </c:pt>
                <c:pt idx="426">
                  <c:v>1298.1463080000001</c:v>
                </c:pt>
                <c:pt idx="427">
                  <c:v>1296.566644</c:v>
                </c:pt>
                <c:pt idx="428">
                  <c:v>1294.3069519999999</c:v>
                </c:pt>
                <c:pt idx="429">
                  <c:v>1292.169193</c:v>
                </c:pt>
                <c:pt idx="430">
                  <c:v>1289.803478</c:v>
                </c:pt>
                <c:pt idx="431">
                  <c:v>1287.744058</c:v>
                </c:pt>
                <c:pt idx="432">
                  <c:v>1285.523486</c:v>
                </c:pt>
                <c:pt idx="433">
                  <c:v>1283.5030429999999</c:v>
                </c:pt>
                <c:pt idx="434">
                  <c:v>1281.124509</c:v>
                </c:pt>
                <c:pt idx="435">
                  <c:v>1278.976807</c:v>
                </c:pt>
                <c:pt idx="436">
                  <c:v>1276.7967639999999</c:v>
                </c:pt>
                <c:pt idx="437">
                  <c:v>1274.659361</c:v>
                </c:pt>
                <c:pt idx="438">
                  <c:v>1272.174751</c:v>
                </c:pt>
                <c:pt idx="439">
                  <c:v>1270.6170199999999</c:v>
                </c:pt>
                <c:pt idx="440">
                  <c:v>1267.698449</c:v>
                </c:pt>
                <c:pt idx="441">
                  <c:v>1265.6123219999999</c:v>
                </c:pt>
                <c:pt idx="442">
                  <c:v>1263.4136020000001</c:v>
                </c:pt>
                <c:pt idx="443">
                  <c:v>1261.278755</c:v>
                </c:pt>
                <c:pt idx="444">
                  <c:v>1259.2465099999999</c:v>
                </c:pt>
                <c:pt idx="445">
                  <c:v>1256.681883</c:v>
                </c:pt>
                <c:pt idx="446">
                  <c:v>1254.536265</c:v>
                </c:pt>
                <c:pt idx="447">
                  <c:v>1252.4824599999999</c:v>
                </c:pt>
                <c:pt idx="448">
                  <c:v>1250.119312</c:v>
                </c:pt>
                <c:pt idx="449">
                  <c:v>1247.7612790000001</c:v>
                </c:pt>
                <c:pt idx="450">
                  <c:v>1245.5719570000001</c:v>
                </c:pt>
                <c:pt idx="451">
                  <c:v>1243.285404</c:v>
                </c:pt>
                <c:pt idx="452">
                  <c:v>1241.366223</c:v>
                </c:pt>
                <c:pt idx="453">
                  <c:v>1238.8248639999999</c:v>
                </c:pt>
                <c:pt idx="454">
                  <c:v>1236.1305379999999</c:v>
                </c:pt>
                <c:pt idx="455">
                  <c:v>1234.3570400000001</c:v>
                </c:pt>
                <c:pt idx="456">
                  <c:v>1232.3200059999999</c:v>
                </c:pt>
                <c:pt idx="457">
                  <c:v>1230.2202070000001</c:v>
                </c:pt>
                <c:pt idx="458">
                  <c:v>1227.576783</c:v>
                </c:pt>
                <c:pt idx="459">
                  <c:v>1225.724154</c:v>
                </c:pt>
                <c:pt idx="460">
                  <c:v>1223.526785</c:v>
                </c:pt>
                <c:pt idx="461">
                  <c:v>1221.017914</c:v>
                </c:pt>
                <c:pt idx="462">
                  <c:v>1218.1762490000001</c:v>
                </c:pt>
                <c:pt idx="463">
                  <c:v>1216.5145070000001</c:v>
                </c:pt>
                <c:pt idx="464">
                  <c:v>1213.7143470000001</c:v>
                </c:pt>
                <c:pt idx="465">
                  <c:v>1212.0767049999999</c:v>
                </c:pt>
                <c:pt idx="466">
                  <c:v>1208.80808</c:v>
                </c:pt>
                <c:pt idx="467">
                  <c:v>1206.497249</c:v>
                </c:pt>
                <c:pt idx="468">
                  <c:v>1204.0857860000001</c:v>
                </c:pt>
                <c:pt idx="469">
                  <c:v>1201.708018</c:v>
                </c:pt>
                <c:pt idx="470">
                  <c:v>1199.912131</c:v>
                </c:pt>
                <c:pt idx="471">
                  <c:v>1197.4329009999999</c:v>
                </c:pt>
                <c:pt idx="472">
                  <c:v>1195.505056</c:v>
                </c:pt>
                <c:pt idx="473">
                  <c:v>1192.9078099999999</c:v>
                </c:pt>
                <c:pt idx="474">
                  <c:v>1190.495099</c:v>
                </c:pt>
                <c:pt idx="475">
                  <c:v>1188.389539</c:v>
                </c:pt>
                <c:pt idx="476">
                  <c:v>1186.7137729999999</c:v>
                </c:pt>
                <c:pt idx="477">
                  <c:v>1184.2960680000001</c:v>
                </c:pt>
                <c:pt idx="478">
                  <c:v>1183.002502</c:v>
                </c:pt>
                <c:pt idx="479">
                  <c:v>1181.647455</c:v>
                </c:pt>
                <c:pt idx="480">
                  <c:v>1178.9357970000001</c:v>
                </c:pt>
                <c:pt idx="481">
                  <c:v>1176.807401</c:v>
                </c:pt>
                <c:pt idx="482">
                  <c:v>1174.6420109999999</c:v>
                </c:pt>
                <c:pt idx="483">
                  <c:v>1172.4866489999999</c:v>
                </c:pt>
                <c:pt idx="484">
                  <c:v>1169.9764050000001</c:v>
                </c:pt>
                <c:pt idx="485">
                  <c:v>1167.803212</c:v>
                </c:pt>
                <c:pt idx="486">
                  <c:v>1165.227791</c:v>
                </c:pt>
                <c:pt idx="487">
                  <c:v>1163.4422159999999</c:v>
                </c:pt>
                <c:pt idx="488">
                  <c:v>1161.2956750000001</c:v>
                </c:pt>
                <c:pt idx="489">
                  <c:v>1158.5445030000001</c:v>
                </c:pt>
                <c:pt idx="490">
                  <c:v>1156.3034239999999</c:v>
                </c:pt>
                <c:pt idx="491">
                  <c:v>1153.9600969999999</c:v>
                </c:pt>
                <c:pt idx="492">
                  <c:v>1151.660423</c:v>
                </c:pt>
                <c:pt idx="493">
                  <c:v>1149.074865</c:v>
                </c:pt>
                <c:pt idx="494">
                  <c:v>1146.3982410000001</c:v>
                </c:pt>
                <c:pt idx="495">
                  <c:v>1144.3486069999999</c:v>
                </c:pt>
                <c:pt idx="496">
                  <c:v>1141.9565239999999</c:v>
                </c:pt>
                <c:pt idx="497">
                  <c:v>1139.4984219999999</c:v>
                </c:pt>
                <c:pt idx="498">
                  <c:v>1137.0421389999999</c:v>
                </c:pt>
                <c:pt idx="499">
                  <c:v>1135.0921330000001</c:v>
                </c:pt>
                <c:pt idx="500">
                  <c:v>1132.4988149999999</c:v>
                </c:pt>
                <c:pt idx="501">
                  <c:v>1130.447238</c:v>
                </c:pt>
                <c:pt idx="502">
                  <c:v>1128.2382620000001</c:v>
                </c:pt>
                <c:pt idx="503">
                  <c:v>1125.745625</c:v>
                </c:pt>
                <c:pt idx="504">
                  <c:v>1123.088522</c:v>
                </c:pt>
                <c:pt idx="505">
                  <c:v>1120.9977389999999</c:v>
                </c:pt>
                <c:pt idx="506">
                  <c:v>1118.2614229999999</c:v>
                </c:pt>
                <c:pt idx="507">
                  <c:v>1116.0053170000001</c:v>
                </c:pt>
                <c:pt idx="508">
                  <c:v>1113.588465</c:v>
                </c:pt>
                <c:pt idx="509">
                  <c:v>1110.7956810000001</c:v>
                </c:pt>
                <c:pt idx="510">
                  <c:v>1108.769444</c:v>
                </c:pt>
                <c:pt idx="511">
                  <c:v>1106.2546850000001</c:v>
                </c:pt>
                <c:pt idx="512">
                  <c:v>1103.7742390000001</c:v>
                </c:pt>
                <c:pt idx="513">
                  <c:v>1101.1870039999999</c:v>
                </c:pt>
                <c:pt idx="514">
                  <c:v>1098.6517349999999</c:v>
                </c:pt>
                <c:pt idx="515">
                  <c:v>1096.756492</c:v>
                </c:pt>
                <c:pt idx="516">
                  <c:v>1094.958026</c:v>
                </c:pt>
                <c:pt idx="517">
                  <c:v>1092.719437</c:v>
                </c:pt>
                <c:pt idx="518">
                  <c:v>1089.4268440000001</c:v>
                </c:pt>
                <c:pt idx="519">
                  <c:v>1087.1238920000001</c:v>
                </c:pt>
                <c:pt idx="520">
                  <c:v>1084.345219</c:v>
                </c:pt>
                <c:pt idx="521">
                  <c:v>1082.4388779999999</c:v>
                </c:pt>
                <c:pt idx="522">
                  <c:v>1079.623585</c:v>
                </c:pt>
                <c:pt idx="523">
                  <c:v>1077.520964</c:v>
                </c:pt>
                <c:pt idx="524">
                  <c:v>1074.682965</c:v>
                </c:pt>
                <c:pt idx="525">
                  <c:v>1072.102306</c:v>
                </c:pt>
                <c:pt idx="526">
                  <c:v>1069.8647739999999</c:v>
                </c:pt>
                <c:pt idx="527">
                  <c:v>1067.4714280000001</c:v>
                </c:pt>
                <c:pt idx="528">
                  <c:v>1064.929459</c:v>
                </c:pt>
                <c:pt idx="529">
                  <c:v>1062.3459190000001</c:v>
                </c:pt>
                <c:pt idx="530">
                  <c:v>1059.8384799999999</c:v>
                </c:pt>
                <c:pt idx="531">
                  <c:v>1057.4070919999999</c:v>
                </c:pt>
                <c:pt idx="532">
                  <c:v>1055.1207280000001</c:v>
                </c:pt>
                <c:pt idx="533">
                  <c:v>1052.6582599999999</c:v>
                </c:pt>
                <c:pt idx="534">
                  <c:v>1049.6644940000001</c:v>
                </c:pt>
                <c:pt idx="535">
                  <c:v>1047.5428240000001</c:v>
                </c:pt>
                <c:pt idx="536">
                  <c:v>1044.693223</c:v>
                </c:pt>
                <c:pt idx="537">
                  <c:v>1042.772592</c:v>
                </c:pt>
                <c:pt idx="538">
                  <c:v>1040.370623</c:v>
                </c:pt>
                <c:pt idx="539">
                  <c:v>1037.6425139999999</c:v>
                </c:pt>
                <c:pt idx="540">
                  <c:v>1035.590629</c:v>
                </c:pt>
                <c:pt idx="541">
                  <c:v>1032.471419</c:v>
                </c:pt>
                <c:pt idx="542">
                  <c:v>1030.0656650000001</c:v>
                </c:pt>
                <c:pt idx="543">
                  <c:v>1027.8600280000001</c:v>
                </c:pt>
                <c:pt idx="544">
                  <c:v>1025.5184839999999</c:v>
                </c:pt>
                <c:pt idx="545">
                  <c:v>1023.2953639999999</c:v>
                </c:pt>
                <c:pt idx="546">
                  <c:v>1019.937835</c:v>
                </c:pt>
                <c:pt idx="547">
                  <c:v>1018.275757</c:v>
                </c:pt>
                <c:pt idx="548">
                  <c:v>1015.202278</c:v>
                </c:pt>
                <c:pt idx="549">
                  <c:v>1012.5272639999999</c:v>
                </c:pt>
                <c:pt idx="550">
                  <c:v>1010.153622</c:v>
                </c:pt>
                <c:pt idx="551">
                  <c:v>1007.563791</c:v>
                </c:pt>
                <c:pt idx="552">
                  <c:v>1005.009363</c:v>
                </c:pt>
                <c:pt idx="553">
                  <c:v>1002.141241</c:v>
                </c:pt>
                <c:pt idx="554">
                  <c:v>999.34889099999998</c:v>
                </c:pt>
                <c:pt idx="555">
                  <c:v>996.75713699999994</c:v>
                </c:pt>
                <c:pt idx="556">
                  <c:v>994.40349100000003</c:v>
                </c:pt>
                <c:pt idx="557">
                  <c:v>992.49301100000002</c:v>
                </c:pt>
                <c:pt idx="558">
                  <c:v>989.15604499999995</c:v>
                </c:pt>
                <c:pt idx="559">
                  <c:v>986.95672500000001</c:v>
                </c:pt>
                <c:pt idx="560">
                  <c:v>984.41279299999997</c:v>
                </c:pt>
                <c:pt idx="561">
                  <c:v>981.97796100000005</c:v>
                </c:pt>
                <c:pt idx="562">
                  <c:v>979.22693100000004</c:v>
                </c:pt>
                <c:pt idx="563">
                  <c:v>976.73271999999997</c:v>
                </c:pt>
                <c:pt idx="564">
                  <c:v>974.50006099999996</c:v>
                </c:pt>
                <c:pt idx="565">
                  <c:v>971.83503700000006</c:v>
                </c:pt>
                <c:pt idx="566">
                  <c:v>969.08828400000004</c:v>
                </c:pt>
                <c:pt idx="567">
                  <c:v>966.44835399999999</c:v>
                </c:pt>
                <c:pt idx="568">
                  <c:v>963.79466400000001</c:v>
                </c:pt>
                <c:pt idx="569">
                  <c:v>961.29905599999995</c:v>
                </c:pt>
                <c:pt idx="570">
                  <c:v>958.30523100000005</c:v>
                </c:pt>
                <c:pt idx="571">
                  <c:v>956.09461799999997</c:v>
                </c:pt>
                <c:pt idx="572">
                  <c:v>953.25295300000005</c:v>
                </c:pt>
                <c:pt idx="573">
                  <c:v>950.9298</c:v>
                </c:pt>
                <c:pt idx="574">
                  <c:v>947.90314000000001</c:v>
                </c:pt>
                <c:pt idx="575">
                  <c:v>945.58850099999995</c:v>
                </c:pt>
                <c:pt idx="576">
                  <c:v>943.12339599999996</c:v>
                </c:pt>
                <c:pt idx="577">
                  <c:v>940.298678</c:v>
                </c:pt>
                <c:pt idx="578">
                  <c:v>937.59916299999998</c:v>
                </c:pt>
                <c:pt idx="579">
                  <c:v>934.96228900000006</c:v>
                </c:pt>
                <c:pt idx="580">
                  <c:v>932.33901000000003</c:v>
                </c:pt>
                <c:pt idx="581">
                  <c:v>929.88677600000005</c:v>
                </c:pt>
                <c:pt idx="582">
                  <c:v>927.01050299999997</c:v>
                </c:pt>
                <c:pt idx="583">
                  <c:v>924.63378399999999</c:v>
                </c:pt>
                <c:pt idx="584">
                  <c:v>921.94672000000003</c:v>
                </c:pt>
                <c:pt idx="585">
                  <c:v>919.16659200000004</c:v>
                </c:pt>
                <c:pt idx="586">
                  <c:v>916.263282</c:v>
                </c:pt>
                <c:pt idx="587">
                  <c:v>913.82863199999997</c:v>
                </c:pt>
                <c:pt idx="588">
                  <c:v>910.98195999999996</c:v>
                </c:pt>
                <c:pt idx="589">
                  <c:v>908.56515899999999</c:v>
                </c:pt>
                <c:pt idx="590">
                  <c:v>905.70408899999995</c:v>
                </c:pt>
                <c:pt idx="591">
                  <c:v>903.30821200000003</c:v>
                </c:pt>
                <c:pt idx="592">
                  <c:v>900.85816</c:v>
                </c:pt>
                <c:pt idx="593">
                  <c:v>898.07422599999995</c:v>
                </c:pt>
                <c:pt idx="594">
                  <c:v>895.04951600000004</c:v>
                </c:pt>
                <c:pt idx="595">
                  <c:v>891.84245499999997</c:v>
                </c:pt>
                <c:pt idx="596">
                  <c:v>889.51246500000002</c:v>
                </c:pt>
                <c:pt idx="597">
                  <c:v>886.66300799999999</c:v>
                </c:pt>
                <c:pt idx="598">
                  <c:v>883.84716200000003</c:v>
                </c:pt>
                <c:pt idx="599">
                  <c:v>881.59799799999996</c:v>
                </c:pt>
                <c:pt idx="600">
                  <c:v>878.64018199999998</c:v>
                </c:pt>
                <c:pt idx="601">
                  <c:v>876.324836</c:v>
                </c:pt>
                <c:pt idx="602">
                  <c:v>872.94203400000004</c:v>
                </c:pt>
                <c:pt idx="603">
                  <c:v>870.35974199999998</c:v>
                </c:pt>
                <c:pt idx="604">
                  <c:v>867.46021399999995</c:v>
                </c:pt>
                <c:pt idx="605">
                  <c:v>864.54232500000001</c:v>
                </c:pt>
                <c:pt idx="606">
                  <c:v>861.71891400000004</c:v>
                </c:pt>
                <c:pt idx="607">
                  <c:v>858.74092599999994</c:v>
                </c:pt>
                <c:pt idx="608">
                  <c:v>856.17043799999999</c:v>
                </c:pt>
                <c:pt idx="609">
                  <c:v>853.48430800000006</c:v>
                </c:pt>
                <c:pt idx="610">
                  <c:v>850.57508600000006</c:v>
                </c:pt>
                <c:pt idx="611">
                  <c:v>848.09293200000002</c:v>
                </c:pt>
                <c:pt idx="612">
                  <c:v>845.734422</c:v>
                </c:pt>
                <c:pt idx="613">
                  <c:v>842.76632199999995</c:v>
                </c:pt>
                <c:pt idx="614">
                  <c:v>839.95749699999999</c:v>
                </c:pt>
                <c:pt idx="615">
                  <c:v>837.09086400000001</c:v>
                </c:pt>
                <c:pt idx="616">
                  <c:v>834.22319800000002</c:v>
                </c:pt>
                <c:pt idx="617">
                  <c:v>831.56992200000002</c:v>
                </c:pt>
                <c:pt idx="618">
                  <c:v>828.66716199999996</c:v>
                </c:pt>
                <c:pt idx="619">
                  <c:v>826.37393499999996</c:v>
                </c:pt>
                <c:pt idx="620">
                  <c:v>823.16324999999995</c:v>
                </c:pt>
                <c:pt idx="621">
                  <c:v>820.15742399999999</c:v>
                </c:pt>
                <c:pt idx="622">
                  <c:v>816.77834399999995</c:v>
                </c:pt>
                <c:pt idx="623">
                  <c:v>814.09254499999997</c:v>
                </c:pt>
                <c:pt idx="624">
                  <c:v>811.23635300000001</c:v>
                </c:pt>
                <c:pt idx="625">
                  <c:v>808.73331099999996</c:v>
                </c:pt>
                <c:pt idx="626">
                  <c:v>806.301197</c:v>
                </c:pt>
                <c:pt idx="627">
                  <c:v>803.747479</c:v>
                </c:pt>
                <c:pt idx="628">
                  <c:v>800.45586500000002</c:v>
                </c:pt>
                <c:pt idx="629">
                  <c:v>797.43866200000002</c:v>
                </c:pt>
                <c:pt idx="630">
                  <c:v>794.51710600000001</c:v>
                </c:pt>
                <c:pt idx="631">
                  <c:v>791.79344800000001</c:v>
                </c:pt>
                <c:pt idx="632">
                  <c:v>788.85516199999995</c:v>
                </c:pt>
                <c:pt idx="633">
                  <c:v>786.10909400000003</c:v>
                </c:pt>
                <c:pt idx="634">
                  <c:v>783.63834699999995</c:v>
                </c:pt>
                <c:pt idx="635">
                  <c:v>780.159989</c:v>
                </c:pt>
                <c:pt idx="636">
                  <c:v>777.24648500000001</c:v>
                </c:pt>
                <c:pt idx="637">
                  <c:v>774.28134899999998</c:v>
                </c:pt>
                <c:pt idx="638">
                  <c:v>771.27764200000001</c:v>
                </c:pt>
                <c:pt idx="639">
                  <c:v>768.81004499999995</c:v>
                </c:pt>
                <c:pt idx="640">
                  <c:v>765.79803200000003</c:v>
                </c:pt>
                <c:pt idx="641">
                  <c:v>763.20308799999998</c:v>
                </c:pt>
                <c:pt idx="642">
                  <c:v>759.54935899999998</c:v>
                </c:pt>
                <c:pt idx="643">
                  <c:v>756.983836</c:v>
                </c:pt>
                <c:pt idx="644">
                  <c:v>753.60042299999998</c:v>
                </c:pt>
                <c:pt idx="645">
                  <c:v>750.85777700000006</c:v>
                </c:pt>
                <c:pt idx="646">
                  <c:v>748.52203599999996</c:v>
                </c:pt>
                <c:pt idx="647">
                  <c:v>745.92925400000001</c:v>
                </c:pt>
                <c:pt idx="648">
                  <c:v>742.39691400000004</c:v>
                </c:pt>
                <c:pt idx="649">
                  <c:v>739.26453800000002</c:v>
                </c:pt>
                <c:pt idx="650">
                  <c:v>735.78603199999998</c:v>
                </c:pt>
                <c:pt idx="651">
                  <c:v>732.82842500000004</c:v>
                </c:pt>
                <c:pt idx="652">
                  <c:v>730.06543699999997</c:v>
                </c:pt>
                <c:pt idx="653">
                  <c:v>727.01169000000004</c:v>
                </c:pt>
                <c:pt idx="654">
                  <c:v>724.17600600000003</c:v>
                </c:pt>
                <c:pt idx="655">
                  <c:v>721.13241700000003</c:v>
                </c:pt>
                <c:pt idx="656">
                  <c:v>717.958575</c:v>
                </c:pt>
                <c:pt idx="657">
                  <c:v>715.19415400000003</c:v>
                </c:pt>
                <c:pt idx="658">
                  <c:v>712.14106300000003</c:v>
                </c:pt>
                <c:pt idx="659">
                  <c:v>709.35313099999996</c:v>
                </c:pt>
                <c:pt idx="660">
                  <c:v>706.47591899999998</c:v>
                </c:pt>
                <c:pt idx="661">
                  <c:v>703.65749400000004</c:v>
                </c:pt>
                <c:pt idx="662">
                  <c:v>700.55307500000004</c:v>
                </c:pt>
                <c:pt idx="663">
                  <c:v>697.99117100000001</c:v>
                </c:pt>
                <c:pt idx="664">
                  <c:v>694.24667199999999</c:v>
                </c:pt>
                <c:pt idx="665">
                  <c:v>691.54392800000005</c:v>
                </c:pt>
                <c:pt idx="666">
                  <c:v>688.13909200000001</c:v>
                </c:pt>
                <c:pt idx="667">
                  <c:v>685.53671399999996</c:v>
                </c:pt>
                <c:pt idx="668">
                  <c:v>682.15348400000005</c:v>
                </c:pt>
                <c:pt idx="669">
                  <c:v>679.24562500000002</c:v>
                </c:pt>
                <c:pt idx="670">
                  <c:v>676.09567000000004</c:v>
                </c:pt>
                <c:pt idx="671">
                  <c:v>672.34027900000001</c:v>
                </c:pt>
                <c:pt idx="672">
                  <c:v>669.58398299999999</c:v>
                </c:pt>
                <c:pt idx="673">
                  <c:v>666.74002900000005</c:v>
                </c:pt>
                <c:pt idx="674">
                  <c:v>663.75224900000001</c:v>
                </c:pt>
                <c:pt idx="675">
                  <c:v>660.20469100000003</c:v>
                </c:pt>
                <c:pt idx="676">
                  <c:v>657.03593899999998</c:v>
                </c:pt>
                <c:pt idx="677">
                  <c:v>653.805972</c:v>
                </c:pt>
                <c:pt idx="678">
                  <c:v>650.43806400000005</c:v>
                </c:pt>
                <c:pt idx="679">
                  <c:v>647.51129300000002</c:v>
                </c:pt>
                <c:pt idx="680">
                  <c:v>644.22480399999995</c:v>
                </c:pt>
                <c:pt idx="681">
                  <c:v>641.052955</c:v>
                </c:pt>
                <c:pt idx="682">
                  <c:v>637.92772400000001</c:v>
                </c:pt>
                <c:pt idx="683">
                  <c:v>635.07136600000001</c:v>
                </c:pt>
                <c:pt idx="684">
                  <c:v>632.06282299999998</c:v>
                </c:pt>
                <c:pt idx="685">
                  <c:v>628.89782000000002</c:v>
                </c:pt>
                <c:pt idx="686">
                  <c:v>625.31720399999995</c:v>
                </c:pt>
                <c:pt idx="687">
                  <c:v>622.06895599999996</c:v>
                </c:pt>
                <c:pt idx="688">
                  <c:v>618.15897299999995</c:v>
                </c:pt>
                <c:pt idx="689">
                  <c:v>615.78937199999996</c:v>
                </c:pt>
                <c:pt idx="690">
                  <c:v>612.26655700000003</c:v>
                </c:pt>
                <c:pt idx="691">
                  <c:v>609.13416400000006</c:v>
                </c:pt>
                <c:pt idx="692">
                  <c:v>605.22816599999999</c:v>
                </c:pt>
                <c:pt idx="693">
                  <c:v>602.04021799999998</c:v>
                </c:pt>
                <c:pt idx="694">
                  <c:v>598.66065700000001</c:v>
                </c:pt>
                <c:pt idx="695">
                  <c:v>595.700827</c:v>
                </c:pt>
                <c:pt idx="696">
                  <c:v>592.24136499999997</c:v>
                </c:pt>
                <c:pt idx="697">
                  <c:v>588.78370900000004</c:v>
                </c:pt>
                <c:pt idx="698">
                  <c:v>585.77884200000005</c:v>
                </c:pt>
                <c:pt idx="699">
                  <c:v>582.57404399999996</c:v>
                </c:pt>
                <c:pt idx="700">
                  <c:v>578.75624500000004</c:v>
                </c:pt>
                <c:pt idx="701">
                  <c:v>575.33852999999999</c:v>
                </c:pt>
                <c:pt idx="702">
                  <c:v>571.92814799999996</c:v>
                </c:pt>
                <c:pt idx="703">
                  <c:v>568.82863999999995</c:v>
                </c:pt>
                <c:pt idx="704">
                  <c:v>564.87186299999996</c:v>
                </c:pt>
                <c:pt idx="705">
                  <c:v>561.86353299999996</c:v>
                </c:pt>
                <c:pt idx="706">
                  <c:v>557.49617899999998</c:v>
                </c:pt>
                <c:pt idx="707">
                  <c:v>554.547235</c:v>
                </c:pt>
                <c:pt idx="708">
                  <c:v>551.07922599999995</c:v>
                </c:pt>
                <c:pt idx="709">
                  <c:v>547.87143700000001</c:v>
                </c:pt>
                <c:pt idx="710">
                  <c:v>543.75939300000005</c:v>
                </c:pt>
                <c:pt idx="711">
                  <c:v>540.88628100000005</c:v>
                </c:pt>
                <c:pt idx="712">
                  <c:v>537.06567299999995</c:v>
                </c:pt>
                <c:pt idx="713">
                  <c:v>533.917959</c:v>
                </c:pt>
                <c:pt idx="714">
                  <c:v>530.04974500000003</c:v>
                </c:pt>
                <c:pt idx="715">
                  <c:v>526.20330000000001</c:v>
                </c:pt>
                <c:pt idx="716">
                  <c:v>522.59784000000002</c:v>
                </c:pt>
                <c:pt idx="717">
                  <c:v>518.99825299999998</c:v>
                </c:pt>
                <c:pt idx="718">
                  <c:v>515.34152500000005</c:v>
                </c:pt>
                <c:pt idx="719">
                  <c:v>511.47019799999998</c:v>
                </c:pt>
                <c:pt idx="720">
                  <c:v>507.71965899999998</c:v>
                </c:pt>
                <c:pt idx="721">
                  <c:v>504.26256100000001</c:v>
                </c:pt>
                <c:pt idx="722">
                  <c:v>500.529113</c:v>
                </c:pt>
                <c:pt idx="723">
                  <c:v>497.06708900000001</c:v>
                </c:pt>
                <c:pt idx="724">
                  <c:v>493.55770699999999</c:v>
                </c:pt>
                <c:pt idx="725">
                  <c:v>489.94147500000003</c:v>
                </c:pt>
                <c:pt idx="726">
                  <c:v>485.86396999999999</c:v>
                </c:pt>
                <c:pt idx="727">
                  <c:v>482.749932</c:v>
                </c:pt>
                <c:pt idx="728">
                  <c:v>478.59941500000002</c:v>
                </c:pt>
                <c:pt idx="729">
                  <c:v>475.09137800000002</c:v>
                </c:pt>
                <c:pt idx="730">
                  <c:v>470.807298</c:v>
                </c:pt>
                <c:pt idx="731">
                  <c:v>467.65173800000002</c:v>
                </c:pt>
                <c:pt idx="732">
                  <c:v>463.27347600000002</c:v>
                </c:pt>
                <c:pt idx="733">
                  <c:v>459.684077</c:v>
                </c:pt>
                <c:pt idx="734">
                  <c:v>455.65384599999999</c:v>
                </c:pt>
                <c:pt idx="735">
                  <c:v>452.14507700000001</c:v>
                </c:pt>
                <c:pt idx="736">
                  <c:v>447.94208500000002</c:v>
                </c:pt>
                <c:pt idx="737">
                  <c:v>443.77189800000002</c:v>
                </c:pt>
                <c:pt idx="738">
                  <c:v>439.66241300000002</c:v>
                </c:pt>
                <c:pt idx="739">
                  <c:v>436.33869099999998</c:v>
                </c:pt>
                <c:pt idx="740">
                  <c:v>432.46954399999998</c:v>
                </c:pt>
                <c:pt idx="741">
                  <c:v>428.58737000000002</c:v>
                </c:pt>
                <c:pt idx="742">
                  <c:v>424.413185</c:v>
                </c:pt>
                <c:pt idx="743">
                  <c:v>420.42379299999999</c:v>
                </c:pt>
                <c:pt idx="744">
                  <c:v>416.29743100000002</c:v>
                </c:pt>
                <c:pt idx="745">
                  <c:v>411.95440600000001</c:v>
                </c:pt>
                <c:pt idx="746">
                  <c:v>407.45780500000001</c:v>
                </c:pt>
                <c:pt idx="747">
                  <c:v>403.65759200000002</c:v>
                </c:pt>
                <c:pt idx="748">
                  <c:v>399.21805499999999</c:v>
                </c:pt>
                <c:pt idx="749">
                  <c:v>395.32194199999998</c:v>
                </c:pt>
                <c:pt idx="750">
                  <c:v>390.33635600000002</c:v>
                </c:pt>
                <c:pt idx="751">
                  <c:v>386.47964200000001</c:v>
                </c:pt>
                <c:pt idx="752">
                  <c:v>382.18063699999999</c:v>
                </c:pt>
                <c:pt idx="753">
                  <c:v>378.28836899999999</c:v>
                </c:pt>
                <c:pt idx="754">
                  <c:v>373.53950700000001</c:v>
                </c:pt>
                <c:pt idx="755">
                  <c:v>369.65918399999998</c:v>
                </c:pt>
                <c:pt idx="756">
                  <c:v>365.46122600000001</c:v>
                </c:pt>
                <c:pt idx="757">
                  <c:v>361.076053</c:v>
                </c:pt>
                <c:pt idx="758">
                  <c:v>356.78291100000001</c:v>
                </c:pt>
                <c:pt idx="759">
                  <c:v>352.32198</c:v>
                </c:pt>
                <c:pt idx="760">
                  <c:v>346.95059199999997</c:v>
                </c:pt>
                <c:pt idx="761">
                  <c:v>342.42181399999998</c:v>
                </c:pt>
                <c:pt idx="762">
                  <c:v>337.82407499999999</c:v>
                </c:pt>
                <c:pt idx="763">
                  <c:v>333.36079100000001</c:v>
                </c:pt>
                <c:pt idx="764">
                  <c:v>328.40869700000002</c:v>
                </c:pt>
                <c:pt idx="765">
                  <c:v>323.83990999999997</c:v>
                </c:pt>
                <c:pt idx="766">
                  <c:v>318.92722900000001</c:v>
                </c:pt>
                <c:pt idx="767">
                  <c:v>314.84101199999998</c:v>
                </c:pt>
                <c:pt idx="768">
                  <c:v>312.62257499999998</c:v>
                </c:pt>
                <c:pt idx="769">
                  <c:v>310.43829599999998</c:v>
                </c:pt>
                <c:pt idx="770">
                  <c:v>305.97602499999999</c:v>
                </c:pt>
                <c:pt idx="771">
                  <c:v>301.479355</c:v>
                </c:pt>
                <c:pt idx="772">
                  <c:v>296.76248099999998</c:v>
                </c:pt>
                <c:pt idx="773">
                  <c:v>292.65646400000003</c:v>
                </c:pt>
                <c:pt idx="774">
                  <c:v>287.051129</c:v>
                </c:pt>
                <c:pt idx="775">
                  <c:v>282.55568299999999</c:v>
                </c:pt>
                <c:pt idx="776">
                  <c:v>276.48779300000001</c:v>
                </c:pt>
                <c:pt idx="777">
                  <c:v>271.92779899999999</c:v>
                </c:pt>
                <c:pt idx="778">
                  <c:v>266.24159300000002</c:v>
                </c:pt>
                <c:pt idx="779">
                  <c:v>262.061419</c:v>
                </c:pt>
                <c:pt idx="780">
                  <c:v>256.36623200000002</c:v>
                </c:pt>
                <c:pt idx="781">
                  <c:v>251.41729000000001</c:v>
                </c:pt>
                <c:pt idx="782">
                  <c:v>244.78491500000001</c:v>
                </c:pt>
                <c:pt idx="783">
                  <c:v>240.131046</c:v>
                </c:pt>
                <c:pt idx="784">
                  <c:v>234.034077</c:v>
                </c:pt>
                <c:pt idx="785">
                  <c:v>229.36852400000001</c:v>
                </c:pt>
                <c:pt idx="786">
                  <c:v>222.402198</c:v>
                </c:pt>
                <c:pt idx="787">
                  <c:v>217.623617</c:v>
                </c:pt>
                <c:pt idx="788">
                  <c:v>211.95698999999999</c:v>
                </c:pt>
                <c:pt idx="789">
                  <c:v>206.15926300000001</c:v>
                </c:pt>
                <c:pt idx="790">
                  <c:v>198.93164100000001</c:v>
                </c:pt>
                <c:pt idx="791">
                  <c:v>193.16704999999999</c:v>
                </c:pt>
                <c:pt idx="792">
                  <c:v>186.936825</c:v>
                </c:pt>
                <c:pt idx="793">
                  <c:v>180.234272</c:v>
                </c:pt>
                <c:pt idx="794">
                  <c:v>173.50059300000001</c:v>
                </c:pt>
                <c:pt idx="795">
                  <c:v>167.270568</c:v>
                </c:pt>
                <c:pt idx="796">
                  <c:v>159.91124300000001</c:v>
                </c:pt>
                <c:pt idx="797">
                  <c:v>152.622829</c:v>
                </c:pt>
                <c:pt idx="798">
                  <c:v>144.953667</c:v>
                </c:pt>
                <c:pt idx="799">
                  <c:v>137.70615900000001</c:v>
                </c:pt>
                <c:pt idx="800">
                  <c:v>131.18290200000001</c:v>
                </c:pt>
                <c:pt idx="801">
                  <c:v>122.480993</c:v>
                </c:pt>
                <c:pt idx="802">
                  <c:v>113.378666</c:v>
                </c:pt>
                <c:pt idx="803">
                  <c:v>104.72001</c:v>
                </c:pt>
                <c:pt idx="804">
                  <c:v>95.640043000000006</c:v>
                </c:pt>
                <c:pt idx="805">
                  <c:v>85.865824000000003</c:v>
                </c:pt>
                <c:pt idx="806">
                  <c:v>74.488187999999994</c:v>
                </c:pt>
                <c:pt idx="807">
                  <c:v>63.009987000000002</c:v>
                </c:pt>
                <c:pt idx="808">
                  <c:v>49.456367</c:v>
                </c:pt>
                <c:pt idx="809">
                  <c:v>33.590834000000001</c:v>
                </c:pt>
              </c:numCache>
            </c:numRef>
          </c:xVal>
          <c:yVal>
            <c:numRef>
              <c:f>'RT Indents (session 1)'!$X$20:$X$829</c:f>
              <c:numCache>
                <c:formatCode>General</c:formatCode>
                <c:ptCount val="810"/>
                <c:pt idx="0">
                  <c:v>0.100008</c:v>
                </c:pt>
                <c:pt idx="1">
                  <c:v>0.23252</c:v>
                </c:pt>
                <c:pt idx="2">
                  <c:v>0.45270300000000002</c:v>
                </c:pt>
                <c:pt idx="3">
                  <c:v>0.58880299999999997</c:v>
                </c:pt>
                <c:pt idx="4">
                  <c:v>0.71801300000000001</c:v>
                </c:pt>
                <c:pt idx="5">
                  <c:v>0.84570000000000001</c:v>
                </c:pt>
                <c:pt idx="6">
                  <c:v>0.96356299999999995</c:v>
                </c:pt>
                <c:pt idx="7">
                  <c:v>1.081888</c:v>
                </c:pt>
                <c:pt idx="8">
                  <c:v>1.200685</c:v>
                </c:pt>
                <c:pt idx="9">
                  <c:v>1.338633</c:v>
                </c:pt>
                <c:pt idx="10">
                  <c:v>1.45678</c:v>
                </c:pt>
                <c:pt idx="11">
                  <c:v>1.5775680000000001</c:v>
                </c:pt>
                <c:pt idx="12">
                  <c:v>1.69553</c:v>
                </c:pt>
                <c:pt idx="13">
                  <c:v>1.8221179999999999</c:v>
                </c:pt>
                <c:pt idx="14">
                  <c:v>1.938998</c:v>
                </c:pt>
                <c:pt idx="15">
                  <c:v>2.0728529999999998</c:v>
                </c:pt>
                <c:pt idx="16">
                  <c:v>2.19068</c:v>
                </c:pt>
                <c:pt idx="17">
                  <c:v>2.3199380000000001</c:v>
                </c:pt>
                <c:pt idx="18">
                  <c:v>2.4366729999999999</c:v>
                </c:pt>
                <c:pt idx="19">
                  <c:v>2.5677249999999998</c:v>
                </c:pt>
                <c:pt idx="20">
                  <c:v>2.6851980000000002</c:v>
                </c:pt>
                <c:pt idx="21">
                  <c:v>2.81711</c:v>
                </c:pt>
                <c:pt idx="22">
                  <c:v>2.9345249999999998</c:v>
                </c:pt>
                <c:pt idx="23">
                  <c:v>3.063755</c:v>
                </c:pt>
                <c:pt idx="24">
                  <c:v>3.18194</c:v>
                </c:pt>
                <c:pt idx="25">
                  <c:v>3.3111000000000002</c:v>
                </c:pt>
                <c:pt idx="26">
                  <c:v>3.4281429999999999</c:v>
                </c:pt>
                <c:pt idx="27">
                  <c:v>3.5581299999999998</c:v>
                </c:pt>
                <c:pt idx="28">
                  <c:v>3.6761430000000002</c:v>
                </c:pt>
                <c:pt idx="29">
                  <c:v>3.8054079999999999</c:v>
                </c:pt>
                <c:pt idx="30">
                  <c:v>3.922275</c:v>
                </c:pt>
                <c:pt idx="31">
                  <c:v>4.052333</c:v>
                </c:pt>
                <c:pt idx="32">
                  <c:v>4.1700379999999999</c:v>
                </c:pt>
                <c:pt idx="33">
                  <c:v>4.3033080000000004</c:v>
                </c:pt>
                <c:pt idx="34">
                  <c:v>4.4309430000000001</c:v>
                </c:pt>
                <c:pt idx="35">
                  <c:v>4.5505550000000001</c:v>
                </c:pt>
                <c:pt idx="36">
                  <c:v>4.6688580000000002</c:v>
                </c:pt>
                <c:pt idx="37">
                  <c:v>4.7979799999999999</c:v>
                </c:pt>
                <c:pt idx="38">
                  <c:v>4.9154429999999998</c:v>
                </c:pt>
                <c:pt idx="39">
                  <c:v>5.0463649999999998</c:v>
                </c:pt>
                <c:pt idx="40">
                  <c:v>5.1648399999999999</c:v>
                </c:pt>
                <c:pt idx="41">
                  <c:v>5.29284</c:v>
                </c:pt>
                <c:pt idx="42">
                  <c:v>5.4204530000000002</c:v>
                </c:pt>
                <c:pt idx="43">
                  <c:v>5.5438879999999999</c:v>
                </c:pt>
                <c:pt idx="44">
                  <c:v>5.6615900000000003</c:v>
                </c:pt>
                <c:pt idx="45">
                  <c:v>5.7868750000000002</c:v>
                </c:pt>
                <c:pt idx="46">
                  <c:v>5.9038500000000003</c:v>
                </c:pt>
                <c:pt idx="47">
                  <c:v>6.03484</c:v>
                </c:pt>
                <c:pt idx="48">
                  <c:v>6.1525350000000003</c:v>
                </c:pt>
                <c:pt idx="49">
                  <c:v>6.2842250000000002</c:v>
                </c:pt>
                <c:pt idx="50">
                  <c:v>6.4012630000000001</c:v>
                </c:pt>
                <c:pt idx="51">
                  <c:v>6.5317179999999997</c:v>
                </c:pt>
                <c:pt idx="52">
                  <c:v>6.650353</c:v>
                </c:pt>
                <c:pt idx="53">
                  <c:v>6.7796599999999998</c:v>
                </c:pt>
                <c:pt idx="54">
                  <c:v>6.8982479999999997</c:v>
                </c:pt>
                <c:pt idx="55">
                  <c:v>7.026853</c:v>
                </c:pt>
                <c:pt idx="56">
                  <c:v>7.14581</c:v>
                </c:pt>
                <c:pt idx="57">
                  <c:v>7.2741749999999996</c:v>
                </c:pt>
                <c:pt idx="58">
                  <c:v>7.3910580000000001</c:v>
                </c:pt>
                <c:pt idx="59">
                  <c:v>7.5203530000000001</c:v>
                </c:pt>
                <c:pt idx="60">
                  <c:v>7.6385350000000001</c:v>
                </c:pt>
                <c:pt idx="61">
                  <c:v>7.7686630000000001</c:v>
                </c:pt>
                <c:pt idx="62">
                  <c:v>7.8856650000000004</c:v>
                </c:pt>
                <c:pt idx="63">
                  <c:v>8.0166830000000004</c:v>
                </c:pt>
                <c:pt idx="64">
                  <c:v>8.1400699999999997</c:v>
                </c:pt>
                <c:pt idx="65">
                  <c:v>8.2664030000000004</c:v>
                </c:pt>
                <c:pt idx="66">
                  <c:v>8.3837700000000002</c:v>
                </c:pt>
                <c:pt idx="67">
                  <c:v>8.5108449999999998</c:v>
                </c:pt>
                <c:pt idx="68">
                  <c:v>8.6288780000000003</c:v>
                </c:pt>
                <c:pt idx="69">
                  <c:v>8.7609530000000007</c:v>
                </c:pt>
                <c:pt idx="70">
                  <c:v>8.8787249999999993</c:v>
                </c:pt>
                <c:pt idx="71">
                  <c:v>9.0089129999999997</c:v>
                </c:pt>
                <c:pt idx="72">
                  <c:v>9.1266929999999995</c:v>
                </c:pt>
                <c:pt idx="73">
                  <c:v>9.2509350000000001</c:v>
                </c:pt>
                <c:pt idx="74">
                  <c:v>9.3679129999999997</c:v>
                </c:pt>
                <c:pt idx="75">
                  <c:v>9.5031549999999996</c:v>
                </c:pt>
                <c:pt idx="76">
                  <c:v>9.6208030000000004</c:v>
                </c:pt>
                <c:pt idx="77">
                  <c:v>9.7485199999999992</c:v>
                </c:pt>
                <c:pt idx="78">
                  <c:v>9.8656729999999992</c:v>
                </c:pt>
                <c:pt idx="79">
                  <c:v>9.9988250000000001</c:v>
                </c:pt>
                <c:pt idx="80">
                  <c:v>10.128225</c:v>
                </c:pt>
                <c:pt idx="81">
                  <c:v>10.247598</c:v>
                </c:pt>
                <c:pt idx="82">
                  <c:v>10.364803</c:v>
                </c:pt>
                <c:pt idx="83">
                  <c:v>10.504058000000001</c:v>
                </c:pt>
                <c:pt idx="84">
                  <c:v>10.623799999999999</c:v>
                </c:pt>
                <c:pt idx="85">
                  <c:v>10.743285</c:v>
                </c:pt>
                <c:pt idx="86">
                  <c:v>10.860695</c:v>
                </c:pt>
                <c:pt idx="87">
                  <c:v>10.989293</c:v>
                </c:pt>
                <c:pt idx="88">
                  <c:v>11.108018</c:v>
                </c:pt>
                <c:pt idx="89">
                  <c:v>11.238193000000001</c:v>
                </c:pt>
                <c:pt idx="90">
                  <c:v>11.355403000000001</c:v>
                </c:pt>
                <c:pt idx="91">
                  <c:v>11.485388</c:v>
                </c:pt>
                <c:pt idx="92">
                  <c:v>11.6036</c:v>
                </c:pt>
                <c:pt idx="93">
                  <c:v>11.731353</c:v>
                </c:pt>
                <c:pt idx="94">
                  <c:v>11.848649999999999</c:v>
                </c:pt>
                <c:pt idx="95">
                  <c:v>11.978873</c:v>
                </c:pt>
                <c:pt idx="96">
                  <c:v>12.096328</c:v>
                </c:pt>
                <c:pt idx="97">
                  <c:v>12.226683</c:v>
                </c:pt>
                <c:pt idx="98">
                  <c:v>12.343918</c:v>
                </c:pt>
                <c:pt idx="99">
                  <c:v>12.475068</c:v>
                </c:pt>
                <c:pt idx="100">
                  <c:v>12.593030000000001</c:v>
                </c:pt>
                <c:pt idx="101">
                  <c:v>12.72381</c:v>
                </c:pt>
                <c:pt idx="102">
                  <c:v>12.840978</c:v>
                </c:pt>
                <c:pt idx="103">
                  <c:v>12.971273</c:v>
                </c:pt>
                <c:pt idx="104">
                  <c:v>13.089528</c:v>
                </c:pt>
                <c:pt idx="105">
                  <c:v>13.219923</c:v>
                </c:pt>
                <c:pt idx="106">
                  <c:v>13.337348</c:v>
                </c:pt>
                <c:pt idx="107">
                  <c:v>13.465998000000001</c:v>
                </c:pt>
                <c:pt idx="108">
                  <c:v>13.584020000000001</c:v>
                </c:pt>
                <c:pt idx="109">
                  <c:v>13.713525000000001</c:v>
                </c:pt>
                <c:pt idx="110">
                  <c:v>13.830880000000001</c:v>
                </c:pt>
                <c:pt idx="111">
                  <c:v>13.962068</c:v>
                </c:pt>
                <c:pt idx="112">
                  <c:v>14.079980000000001</c:v>
                </c:pt>
                <c:pt idx="113">
                  <c:v>14.210858</c:v>
                </c:pt>
                <c:pt idx="114">
                  <c:v>14.328585</c:v>
                </c:pt>
                <c:pt idx="115">
                  <c:v>14.457058</c:v>
                </c:pt>
                <c:pt idx="116">
                  <c:v>14.575728</c:v>
                </c:pt>
                <c:pt idx="117">
                  <c:v>14.70463</c:v>
                </c:pt>
                <c:pt idx="118">
                  <c:v>14.821752999999999</c:v>
                </c:pt>
                <c:pt idx="119">
                  <c:v>14.951207999999999</c:v>
                </c:pt>
                <c:pt idx="120">
                  <c:v>15.068493</c:v>
                </c:pt>
                <c:pt idx="121">
                  <c:v>15.200218</c:v>
                </c:pt>
                <c:pt idx="122">
                  <c:v>15.31747</c:v>
                </c:pt>
                <c:pt idx="123">
                  <c:v>15.448225000000001</c:v>
                </c:pt>
                <c:pt idx="124">
                  <c:v>15.566644999999999</c:v>
                </c:pt>
                <c:pt idx="125">
                  <c:v>15.695633000000001</c:v>
                </c:pt>
                <c:pt idx="126">
                  <c:v>15.813313000000001</c:v>
                </c:pt>
                <c:pt idx="127">
                  <c:v>15.943778</c:v>
                </c:pt>
                <c:pt idx="128">
                  <c:v>16.062083000000001</c:v>
                </c:pt>
                <c:pt idx="129">
                  <c:v>16.191452999999999</c:v>
                </c:pt>
                <c:pt idx="130">
                  <c:v>16.309384999999999</c:v>
                </c:pt>
                <c:pt idx="131">
                  <c:v>16.438483000000002</c:v>
                </c:pt>
                <c:pt idx="132">
                  <c:v>16.556570000000001</c:v>
                </c:pt>
                <c:pt idx="133">
                  <c:v>16.688002999999998</c:v>
                </c:pt>
                <c:pt idx="134">
                  <c:v>16.805520000000001</c:v>
                </c:pt>
                <c:pt idx="135">
                  <c:v>16.933797999999999</c:v>
                </c:pt>
                <c:pt idx="136">
                  <c:v>17.052685</c:v>
                </c:pt>
                <c:pt idx="137">
                  <c:v>17.180883000000001</c:v>
                </c:pt>
                <c:pt idx="138">
                  <c:v>17.298383000000001</c:v>
                </c:pt>
                <c:pt idx="139">
                  <c:v>17.429078000000001</c:v>
                </c:pt>
                <c:pt idx="140">
                  <c:v>17.547312999999999</c:v>
                </c:pt>
                <c:pt idx="141">
                  <c:v>17.677479999999999</c:v>
                </c:pt>
                <c:pt idx="142">
                  <c:v>17.795168</c:v>
                </c:pt>
                <c:pt idx="143">
                  <c:v>17.924659999999999</c:v>
                </c:pt>
                <c:pt idx="144">
                  <c:v>18.042973</c:v>
                </c:pt>
                <c:pt idx="145">
                  <c:v>18.174305</c:v>
                </c:pt>
                <c:pt idx="146">
                  <c:v>18.292034999999998</c:v>
                </c:pt>
                <c:pt idx="147">
                  <c:v>18.420898000000001</c:v>
                </c:pt>
                <c:pt idx="148">
                  <c:v>18.539694999999998</c:v>
                </c:pt>
                <c:pt idx="149">
                  <c:v>18.668559999999999</c:v>
                </c:pt>
                <c:pt idx="150">
                  <c:v>18.786117999999998</c:v>
                </c:pt>
                <c:pt idx="151">
                  <c:v>18.916443000000001</c:v>
                </c:pt>
                <c:pt idx="152">
                  <c:v>19.035173</c:v>
                </c:pt>
                <c:pt idx="153">
                  <c:v>19.16236</c:v>
                </c:pt>
                <c:pt idx="154">
                  <c:v>19.279795</c:v>
                </c:pt>
                <c:pt idx="155">
                  <c:v>19.410837999999998</c:v>
                </c:pt>
                <c:pt idx="156">
                  <c:v>19.529354999999999</c:v>
                </c:pt>
                <c:pt idx="157">
                  <c:v>19.657105000000001</c:v>
                </c:pt>
                <c:pt idx="158">
                  <c:v>19.774792999999999</c:v>
                </c:pt>
                <c:pt idx="159">
                  <c:v>19.906230000000001</c:v>
                </c:pt>
                <c:pt idx="160">
                  <c:v>20.025033000000001</c:v>
                </c:pt>
                <c:pt idx="161">
                  <c:v>20.154398</c:v>
                </c:pt>
                <c:pt idx="162">
                  <c:v>20.272359999999999</c:v>
                </c:pt>
                <c:pt idx="163">
                  <c:v>20.401658000000001</c:v>
                </c:pt>
                <c:pt idx="164">
                  <c:v>20.522825000000001</c:v>
                </c:pt>
                <c:pt idx="165">
                  <c:v>20.649782999999999</c:v>
                </c:pt>
                <c:pt idx="166">
                  <c:v>20.767658000000001</c:v>
                </c:pt>
                <c:pt idx="167">
                  <c:v>20.897068000000001</c:v>
                </c:pt>
                <c:pt idx="168">
                  <c:v>21.015393</c:v>
                </c:pt>
                <c:pt idx="169">
                  <c:v>21.146238</c:v>
                </c:pt>
                <c:pt idx="170">
                  <c:v>21.26399</c:v>
                </c:pt>
                <c:pt idx="171">
                  <c:v>21.390543000000001</c:v>
                </c:pt>
                <c:pt idx="172">
                  <c:v>21.509668000000001</c:v>
                </c:pt>
                <c:pt idx="173">
                  <c:v>21.6402</c:v>
                </c:pt>
                <c:pt idx="174">
                  <c:v>21.757850000000001</c:v>
                </c:pt>
                <c:pt idx="175">
                  <c:v>21.887844999999999</c:v>
                </c:pt>
                <c:pt idx="176">
                  <c:v>22.005533</c:v>
                </c:pt>
                <c:pt idx="177">
                  <c:v>22.132998000000001</c:v>
                </c:pt>
                <c:pt idx="178">
                  <c:v>22.250357999999999</c:v>
                </c:pt>
                <c:pt idx="179">
                  <c:v>22.382925</c:v>
                </c:pt>
                <c:pt idx="180">
                  <c:v>22.500513000000002</c:v>
                </c:pt>
                <c:pt idx="181">
                  <c:v>22.631544999999999</c:v>
                </c:pt>
                <c:pt idx="182">
                  <c:v>22.749639999999999</c:v>
                </c:pt>
                <c:pt idx="183">
                  <c:v>22.877645000000001</c:v>
                </c:pt>
                <c:pt idx="184">
                  <c:v>22.994962999999998</c:v>
                </c:pt>
                <c:pt idx="185">
                  <c:v>23.128415</c:v>
                </c:pt>
                <c:pt idx="186">
                  <c:v>23.245925</c:v>
                </c:pt>
                <c:pt idx="187">
                  <c:v>23.374244999999998</c:v>
                </c:pt>
                <c:pt idx="188">
                  <c:v>23.491824999999999</c:v>
                </c:pt>
                <c:pt idx="189">
                  <c:v>23.619575000000001</c:v>
                </c:pt>
                <c:pt idx="190">
                  <c:v>23.737265000000001</c:v>
                </c:pt>
                <c:pt idx="191">
                  <c:v>23.869257999999999</c:v>
                </c:pt>
                <c:pt idx="192">
                  <c:v>23.987728000000001</c:v>
                </c:pt>
                <c:pt idx="193">
                  <c:v>24.114664999999999</c:v>
                </c:pt>
                <c:pt idx="194">
                  <c:v>24.232395</c:v>
                </c:pt>
                <c:pt idx="195">
                  <c:v>24.364609999999999</c:v>
                </c:pt>
                <c:pt idx="196">
                  <c:v>24.482925000000002</c:v>
                </c:pt>
                <c:pt idx="197">
                  <c:v>24.609604999999998</c:v>
                </c:pt>
                <c:pt idx="198">
                  <c:v>24.727419999999999</c:v>
                </c:pt>
                <c:pt idx="199">
                  <c:v>24.859929999999999</c:v>
                </c:pt>
                <c:pt idx="200">
                  <c:v>24.978285</c:v>
                </c:pt>
                <c:pt idx="201">
                  <c:v>25.109348000000001</c:v>
                </c:pt>
                <c:pt idx="202">
                  <c:v>25.227193</c:v>
                </c:pt>
                <c:pt idx="203">
                  <c:v>25.353870000000001</c:v>
                </c:pt>
                <c:pt idx="204">
                  <c:v>25.472670000000001</c:v>
                </c:pt>
                <c:pt idx="205">
                  <c:v>25.604952999999998</c:v>
                </c:pt>
                <c:pt idx="206">
                  <c:v>25.723365000000001</c:v>
                </c:pt>
                <c:pt idx="207">
                  <c:v>25.850999999999999</c:v>
                </c:pt>
                <c:pt idx="208">
                  <c:v>25.96912</c:v>
                </c:pt>
                <c:pt idx="209">
                  <c:v>26.097674999999999</c:v>
                </c:pt>
                <c:pt idx="210">
                  <c:v>26.215505</c:v>
                </c:pt>
                <c:pt idx="211">
                  <c:v>26.344508000000001</c:v>
                </c:pt>
                <c:pt idx="212">
                  <c:v>26.463097999999999</c:v>
                </c:pt>
                <c:pt idx="213">
                  <c:v>26.594968000000001</c:v>
                </c:pt>
                <c:pt idx="214">
                  <c:v>26.712669999999999</c:v>
                </c:pt>
                <c:pt idx="215">
                  <c:v>26.840620000000001</c:v>
                </c:pt>
                <c:pt idx="216">
                  <c:v>26.959045</c:v>
                </c:pt>
                <c:pt idx="217">
                  <c:v>27.090464999999998</c:v>
                </c:pt>
                <c:pt idx="218">
                  <c:v>27.208278</c:v>
                </c:pt>
                <c:pt idx="219">
                  <c:v>27.337029999999999</c:v>
                </c:pt>
                <c:pt idx="220">
                  <c:v>27.454853</c:v>
                </c:pt>
                <c:pt idx="221">
                  <c:v>27.582052999999998</c:v>
                </c:pt>
                <c:pt idx="222">
                  <c:v>27.699745</c:v>
                </c:pt>
                <c:pt idx="223">
                  <c:v>27.830995000000001</c:v>
                </c:pt>
                <c:pt idx="224">
                  <c:v>27.949024999999999</c:v>
                </c:pt>
                <c:pt idx="225">
                  <c:v>28.080563000000001</c:v>
                </c:pt>
                <c:pt idx="226">
                  <c:v>28.198820000000001</c:v>
                </c:pt>
                <c:pt idx="227">
                  <c:v>28.327728</c:v>
                </c:pt>
                <c:pt idx="228">
                  <c:v>28.446265</c:v>
                </c:pt>
                <c:pt idx="229">
                  <c:v>28.575375000000001</c:v>
                </c:pt>
                <c:pt idx="230">
                  <c:v>28.693445000000001</c:v>
                </c:pt>
                <c:pt idx="231">
                  <c:v>28.823535</c:v>
                </c:pt>
                <c:pt idx="232">
                  <c:v>28.942115000000001</c:v>
                </c:pt>
                <c:pt idx="233">
                  <c:v>29.072108</c:v>
                </c:pt>
                <c:pt idx="234">
                  <c:v>29.191113000000001</c:v>
                </c:pt>
                <c:pt idx="235">
                  <c:v>29.318757999999999</c:v>
                </c:pt>
                <c:pt idx="236">
                  <c:v>29.43683</c:v>
                </c:pt>
                <c:pt idx="237">
                  <c:v>29.566632999999999</c:v>
                </c:pt>
                <c:pt idx="238">
                  <c:v>29.685495</c:v>
                </c:pt>
                <c:pt idx="239">
                  <c:v>29.812370000000001</c:v>
                </c:pt>
                <c:pt idx="240">
                  <c:v>29.931113</c:v>
                </c:pt>
                <c:pt idx="241">
                  <c:v>30.063124999999999</c:v>
                </c:pt>
                <c:pt idx="242">
                  <c:v>30.181304999999998</c:v>
                </c:pt>
                <c:pt idx="243">
                  <c:v>30.309538</c:v>
                </c:pt>
                <c:pt idx="244">
                  <c:v>30.427462999999999</c:v>
                </c:pt>
                <c:pt idx="245">
                  <c:v>30.564243000000001</c:v>
                </c:pt>
                <c:pt idx="246">
                  <c:v>30.681958000000002</c:v>
                </c:pt>
                <c:pt idx="247">
                  <c:v>30.805613000000001</c:v>
                </c:pt>
                <c:pt idx="248">
                  <c:v>30.923345000000001</c:v>
                </c:pt>
                <c:pt idx="249">
                  <c:v>31.052129999999998</c:v>
                </c:pt>
                <c:pt idx="250">
                  <c:v>31.169837999999999</c:v>
                </c:pt>
                <c:pt idx="251">
                  <c:v>31.3005</c:v>
                </c:pt>
                <c:pt idx="252">
                  <c:v>31.419104999999998</c:v>
                </c:pt>
                <c:pt idx="253">
                  <c:v>31.548328000000001</c:v>
                </c:pt>
                <c:pt idx="254">
                  <c:v>31.666298000000001</c:v>
                </c:pt>
                <c:pt idx="255">
                  <c:v>31.795365</c:v>
                </c:pt>
                <c:pt idx="256">
                  <c:v>31.913933</c:v>
                </c:pt>
                <c:pt idx="257">
                  <c:v>32.038502999999999</c:v>
                </c:pt>
                <c:pt idx="258">
                  <c:v>32.156365000000001</c:v>
                </c:pt>
                <c:pt idx="259">
                  <c:v>32.291862999999999</c:v>
                </c:pt>
                <c:pt idx="260">
                  <c:v>32.410338000000003</c:v>
                </c:pt>
                <c:pt idx="261">
                  <c:v>32.538418</c:v>
                </c:pt>
                <c:pt idx="262">
                  <c:v>32.656593000000001</c:v>
                </c:pt>
                <c:pt idx="263">
                  <c:v>32.785918000000002</c:v>
                </c:pt>
                <c:pt idx="264">
                  <c:v>32.904792999999998</c:v>
                </c:pt>
                <c:pt idx="265">
                  <c:v>33.037323000000001</c:v>
                </c:pt>
                <c:pt idx="266">
                  <c:v>33.155307999999998</c:v>
                </c:pt>
                <c:pt idx="267">
                  <c:v>33.281694999999999</c:v>
                </c:pt>
                <c:pt idx="268">
                  <c:v>33.400440000000003</c:v>
                </c:pt>
                <c:pt idx="269">
                  <c:v>33.528219999999997</c:v>
                </c:pt>
                <c:pt idx="270">
                  <c:v>33.645589999999999</c:v>
                </c:pt>
                <c:pt idx="271">
                  <c:v>33.776743000000003</c:v>
                </c:pt>
                <c:pt idx="272">
                  <c:v>33.894359999999999</c:v>
                </c:pt>
                <c:pt idx="273">
                  <c:v>34.023245000000003</c:v>
                </c:pt>
                <c:pt idx="274">
                  <c:v>34.140968000000001</c:v>
                </c:pt>
                <c:pt idx="275">
                  <c:v>34.270834999999998</c:v>
                </c:pt>
                <c:pt idx="276">
                  <c:v>34.389045000000003</c:v>
                </c:pt>
                <c:pt idx="277">
                  <c:v>34.521504999999998</c:v>
                </c:pt>
                <c:pt idx="278">
                  <c:v>34.639335000000003</c:v>
                </c:pt>
                <c:pt idx="279">
                  <c:v>34.767547999999998</c:v>
                </c:pt>
                <c:pt idx="280">
                  <c:v>34.885640000000002</c:v>
                </c:pt>
                <c:pt idx="281">
                  <c:v>35.016103000000001</c:v>
                </c:pt>
                <c:pt idx="282">
                  <c:v>35.133870000000002</c:v>
                </c:pt>
                <c:pt idx="283">
                  <c:v>35.262765000000002</c:v>
                </c:pt>
                <c:pt idx="284">
                  <c:v>35.380279999999999</c:v>
                </c:pt>
                <c:pt idx="285">
                  <c:v>35.51191</c:v>
                </c:pt>
                <c:pt idx="286">
                  <c:v>35.631442999999997</c:v>
                </c:pt>
                <c:pt idx="287">
                  <c:v>35.759093</c:v>
                </c:pt>
                <c:pt idx="288">
                  <c:v>35.876908</c:v>
                </c:pt>
                <c:pt idx="289">
                  <c:v>36.006912999999997</c:v>
                </c:pt>
                <c:pt idx="290">
                  <c:v>36.12482</c:v>
                </c:pt>
                <c:pt idx="291">
                  <c:v>36.254415000000002</c:v>
                </c:pt>
                <c:pt idx="292">
                  <c:v>36.372145000000003</c:v>
                </c:pt>
                <c:pt idx="293">
                  <c:v>36.504100000000001</c:v>
                </c:pt>
                <c:pt idx="294">
                  <c:v>36.621630000000003</c:v>
                </c:pt>
                <c:pt idx="295">
                  <c:v>36.749518000000002</c:v>
                </c:pt>
                <c:pt idx="296">
                  <c:v>36.867384999999999</c:v>
                </c:pt>
                <c:pt idx="297">
                  <c:v>36.995705000000001</c:v>
                </c:pt>
                <c:pt idx="298">
                  <c:v>37.114203000000003</c:v>
                </c:pt>
                <c:pt idx="299">
                  <c:v>37.244869999999999</c:v>
                </c:pt>
                <c:pt idx="300">
                  <c:v>37.363582999999998</c:v>
                </c:pt>
                <c:pt idx="301">
                  <c:v>37.492683</c:v>
                </c:pt>
                <c:pt idx="302">
                  <c:v>37.610799999999998</c:v>
                </c:pt>
                <c:pt idx="303">
                  <c:v>37.739852999999997</c:v>
                </c:pt>
                <c:pt idx="304">
                  <c:v>37.858629999999998</c:v>
                </c:pt>
                <c:pt idx="305">
                  <c:v>37.986955000000002</c:v>
                </c:pt>
                <c:pt idx="306">
                  <c:v>38.105187999999998</c:v>
                </c:pt>
                <c:pt idx="307">
                  <c:v>38.235579999999999</c:v>
                </c:pt>
                <c:pt idx="308">
                  <c:v>38.353923000000002</c:v>
                </c:pt>
                <c:pt idx="309">
                  <c:v>38.48169</c:v>
                </c:pt>
                <c:pt idx="310">
                  <c:v>38.599918000000002</c:v>
                </c:pt>
                <c:pt idx="311">
                  <c:v>38.729714999999999</c:v>
                </c:pt>
                <c:pt idx="312">
                  <c:v>38.848083000000003</c:v>
                </c:pt>
                <c:pt idx="313">
                  <c:v>38.978772999999997</c:v>
                </c:pt>
                <c:pt idx="314">
                  <c:v>39.096550000000001</c:v>
                </c:pt>
                <c:pt idx="315">
                  <c:v>39.227227999999997</c:v>
                </c:pt>
                <c:pt idx="316">
                  <c:v>39.346608000000003</c:v>
                </c:pt>
                <c:pt idx="317">
                  <c:v>39.475583</c:v>
                </c:pt>
                <c:pt idx="318">
                  <c:v>39.594033000000003</c:v>
                </c:pt>
                <c:pt idx="319">
                  <c:v>39.721583000000003</c:v>
                </c:pt>
                <c:pt idx="320">
                  <c:v>39.840440000000001</c:v>
                </c:pt>
                <c:pt idx="321">
                  <c:v>39.965407999999996</c:v>
                </c:pt>
                <c:pt idx="322">
                  <c:v>40.083640000000003</c:v>
                </c:pt>
                <c:pt idx="323">
                  <c:v>40.216828</c:v>
                </c:pt>
                <c:pt idx="324">
                  <c:v>40.335633000000001</c:v>
                </c:pt>
                <c:pt idx="325">
                  <c:v>40.464379999999998</c:v>
                </c:pt>
                <c:pt idx="326">
                  <c:v>40.582475000000002</c:v>
                </c:pt>
                <c:pt idx="327">
                  <c:v>40.712668000000001</c:v>
                </c:pt>
                <c:pt idx="328">
                  <c:v>40.831583000000002</c:v>
                </c:pt>
                <c:pt idx="329">
                  <c:v>40.958185</c:v>
                </c:pt>
                <c:pt idx="330">
                  <c:v>41.076259999999998</c:v>
                </c:pt>
                <c:pt idx="331">
                  <c:v>41.207707999999997</c:v>
                </c:pt>
                <c:pt idx="332">
                  <c:v>41.337645000000002</c:v>
                </c:pt>
                <c:pt idx="333">
                  <c:v>41.456792999999998</c:v>
                </c:pt>
                <c:pt idx="334">
                  <c:v>41.575184999999998</c:v>
                </c:pt>
                <c:pt idx="335">
                  <c:v>41.701664999999998</c:v>
                </c:pt>
                <c:pt idx="336">
                  <c:v>41.820340000000002</c:v>
                </c:pt>
                <c:pt idx="337">
                  <c:v>41.952627999999997</c:v>
                </c:pt>
                <c:pt idx="338">
                  <c:v>42.071058000000001</c:v>
                </c:pt>
                <c:pt idx="339">
                  <c:v>42.198869999999999</c:v>
                </c:pt>
                <c:pt idx="340">
                  <c:v>42.316595</c:v>
                </c:pt>
                <c:pt idx="341">
                  <c:v>42.445279999999997</c:v>
                </c:pt>
                <c:pt idx="342">
                  <c:v>42.563367999999997</c:v>
                </c:pt>
                <c:pt idx="343">
                  <c:v>42.693688000000002</c:v>
                </c:pt>
                <c:pt idx="344">
                  <c:v>42.812865000000002</c:v>
                </c:pt>
                <c:pt idx="345">
                  <c:v>42.943224999999998</c:v>
                </c:pt>
                <c:pt idx="346">
                  <c:v>43.061464999999998</c:v>
                </c:pt>
                <c:pt idx="347">
                  <c:v>43.189219999999999</c:v>
                </c:pt>
                <c:pt idx="348">
                  <c:v>43.307549999999999</c:v>
                </c:pt>
                <c:pt idx="349">
                  <c:v>43.435192999999998</c:v>
                </c:pt>
                <c:pt idx="350">
                  <c:v>43.553204999999998</c:v>
                </c:pt>
                <c:pt idx="351">
                  <c:v>43.685049999999997</c:v>
                </c:pt>
                <c:pt idx="352">
                  <c:v>43.803933000000001</c:v>
                </c:pt>
                <c:pt idx="353">
                  <c:v>43.934460000000001</c:v>
                </c:pt>
                <c:pt idx="354">
                  <c:v>44.052743</c:v>
                </c:pt>
                <c:pt idx="355">
                  <c:v>44.180382999999999</c:v>
                </c:pt>
                <c:pt idx="356">
                  <c:v>44.298654999999997</c:v>
                </c:pt>
                <c:pt idx="357">
                  <c:v>44.428265000000003</c:v>
                </c:pt>
                <c:pt idx="358">
                  <c:v>44.546663000000002</c:v>
                </c:pt>
                <c:pt idx="359">
                  <c:v>44.675910000000002</c:v>
                </c:pt>
                <c:pt idx="360">
                  <c:v>44.793688000000003</c:v>
                </c:pt>
                <c:pt idx="361">
                  <c:v>44.922373</c:v>
                </c:pt>
                <c:pt idx="362">
                  <c:v>45.040272999999999</c:v>
                </c:pt>
                <c:pt idx="363">
                  <c:v>45.171908000000002</c:v>
                </c:pt>
                <c:pt idx="364">
                  <c:v>45.289969999999997</c:v>
                </c:pt>
                <c:pt idx="365">
                  <c:v>45.418765</c:v>
                </c:pt>
                <c:pt idx="366">
                  <c:v>45.536850000000001</c:v>
                </c:pt>
                <c:pt idx="367">
                  <c:v>45.667054999999998</c:v>
                </c:pt>
                <c:pt idx="368">
                  <c:v>45.785679999999999</c:v>
                </c:pt>
                <c:pt idx="369">
                  <c:v>45.912733000000003</c:v>
                </c:pt>
                <c:pt idx="370">
                  <c:v>46.031505000000003</c:v>
                </c:pt>
                <c:pt idx="371">
                  <c:v>46.159658</c:v>
                </c:pt>
                <c:pt idx="372">
                  <c:v>46.2774</c:v>
                </c:pt>
                <c:pt idx="373">
                  <c:v>46.408349999999999</c:v>
                </c:pt>
                <c:pt idx="374">
                  <c:v>46.527577999999998</c:v>
                </c:pt>
                <c:pt idx="375">
                  <c:v>46.657317999999997</c:v>
                </c:pt>
                <c:pt idx="376">
                  <c:v>46.775443000000003</c:v>
                </c:pt>
                <c:pt idx="377">
                  <c:v>46.904910000000001</c:v>
                </c:pt>
                <c:pt idx="378">
                  <c:v>47.023752999999999</c:v>
                </c:pt>
                <c:pt idx="379">
                  <c:v>47.150385</c:v>
                </c:pt>
                <c:pt idx="380">
                  <c:v>47.269010000000002</c:v>
                </c:pt>
                <c:pt idx="381">
                  <c:v>47.400758000000003</c:v>
                </c:pt>
                <c:pt idx="382">
                  <c:v>47.519748</c:v>
                </c:pt>
                <c:pt idx="383">
                  <c:v>47.648448000000002</c:v>
                </c:pt>
                <c:pt idx="384">
                  <c:v>47.766222999999997</c:v>
                </c:pt>
                <c:pt idx="385">
                  <c:v>47.896009999999997</c:v>
                </c:pt>
                <c:pt idx="386">
                  <c:v>48.014988000000002</c:v>
                </c:pt>
                <c:pt idx="387">
                  <c:v>48.145049999999998</c:v>
                </c:pt>
                <c:pt idx="388">
                  <c:v>48.263537999999997</c:v>
                </c:pt>
                <c:pt idx="389">
                  <c:v>48.391247999999997</c:v>
                </c:pt>
                <c:pt idx="390">
                  <c:v>48.510928</c:v>
                </c:pt>
                <c:pt idx="391">
                  <c:v>48.637033000000002</c:v>
                </c:pt>
                <c:pt idx="392">
                  <c:v>48.754992999999999</c:v>
                </c:pt>
                <c:pt idx="393">
                  <c:v>48.886702999999997</c:v>
                </c:pt>
                <c:pt idx="394">
                  <c:v>49.005502999999997</c:v>
                </c:pt>
                <c:pt idx="395">
                  <c:v>49.132154999999997</c:v>
                </c:pt>
                <c:pt idx="396">
                  <c:v>49.250608</c:v>
                </c:pt>
                <c:pt idx="397">
                  <c:v>49.381962999999999</c:v>
                </c:pt>
                <c:pt idx="398">
                  <c:v>49.501420000000003</c:v>
                </c:pt>
                <c:pt idx="399">
                  <c:v>49.630850000000002</c:v>
                </c:pt>
                <c:pt idx="400">
                  <c:v>49.749037999999999</c:v>
                </c:pt>
                <c:pt idx="401">
                  <c:v>49.877898000000002</c:v>
                </c:pt>
                <c:pt idx="402">
                  <c:v>49.997148000000003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49.983674999999998</c:v>
                </c:pt>
                <c:pt idx="406">
                  <c:v>49.858758999999999</c:v>
                </c:pt>
                <c:pt idx="407">
                  <c:v>49.748272999999998</c:v>
                </c:pt>
                <c:pt idx="408">
                  <c:v>49.612271999999997</c:v>
                </c:pt>
                <c:pt idx="409">
                  <c:v>49.501539000000001</c:v>
                </c:pt>
                <c:pt idx="410">
                  <c:v>49.362980999999998</c:v>
                </c:pt>
                <c:pt idx="411">
                  <c:v>49.252446999999997</c:v>
                </c:pt>
                <c:pt idx="412">
                  <c:v>49.14076</c:v>
                </c:pt>
                <c:pt idx="413">
                  <c:v>49.006428999999997</c:v>
                </c:pt>
                <c:pt idx="414">
                  <c:v>48.869028</c:v>
                </c:pt>
                <c:pt idx="415">
                  <c:v>48.758263999999997</c:v>
                </c:pt>
                <c:pt idx="416">
                  <c:v>48.618290999999999</c:v>
                </c:pt>
                <c:pt idx="417">
                  <c:v>48.507814000000003</c:v>
                </c:pt>
                <c:pt idx="418">
                  <c:v>48.372816</c:v>
                </c:pt>
                <c:pt idx="419">
                  <c:v>48.262109000000002</c:v>
                </c:pt>
                <c:pt idx="420">
                  <c:v>48.125413999999999</c:v>
                </c:pt>
                <c:pt idx="421">
                  <c:v>48.015306000000002</c:v>
                </c:pt>
                <c:pt idx="422">
                  <c:v>47.877156999999997</c:v>
                </c:pt>
                <c:pt idx="423">
                  <c:v>47.766359000000001</c:v>
                </c:pt>
                <c:pt idx="424">
                  <c:v>47.630738999999998</c:v>
                </c:pt>
                <c:pt idx="425">
                  <c:v>47.520139</c:v>
                </c:pt>
                <c:pt idx="426">
                  <c:v>47.379640000000002</c:v>
                </c:pt>
                <c:pt idx="427">
                  <c:v>47.269125000000003</c:v>
                </c:pt>
                <c:pt idx="428">
                  <c:v>47.136209000000001</c:v>
                </c:pt>
                <c:pt idx="429">
                  <c:v>47.025896000000003</c:v>
                </c:pt>
                <c:pt idx="430">
                  <c:v>46.88635</c:v>
                </c:pt>
                <c:pt idx="431">
                  <c:v>46.775987000000001</c:v>
                </c:pt>
                <c:pt idx="432">
                  <c:v>46.663426999999999</c:v>
                </c:pt>
                <c:pt idx="433">
                  <c:v>46.528852000000001</c:v>
                </c:pt>
                <c:pt idx="434">
                  <c:v>46.388727000000003</c:v>
                </c:pt>
                <c:pt idx="435">
                  <c:v>46.278452000000001</c:v>
                </c:pt>
                <c:pt idx="436">
                  <c:v>46.144238999999999</c:v>
                </c:pt>
                <c:pt idx="437">
                  <c:v>46.033743000000001</c:v>
                </c:pt>
                <c:pt idx="438">
                  <c:v>45.895077999999998</c:v>
                </c:pt>
                <c:pt idx="439">
                  <c:v>45.784588999999997</c:v>
                </c:pt>
                <c:pt idx="440">
                  <c:v>45.650007000000002</c:v>
                </c:pt>
                <c:pt idx="441">
                  <c:v>45.539628999999998</c:v>
                </c:pt>
                <c:pt idx="442">
                  <c:v>45.400449000000002</c:v>
                </c:pt>
                <c:pt idx="443">
                  <c:v>45.289838000000003</c:v>
                </c:pt>
                <c:pt idx="444">
                  <c:v>45.172570999999998</c:v>
                </c:pt>
                <c:pt idx="445">
                  <c:v>45.044134</c:v>
                </c:pt>
                <c:pt idx="446">
                  <c:v>44.903387000000002</c:v>
                </c:pt>
                <c:pt idx="447">
                  <c:v>44.792740999999999</c:v>
                </c:pt>
                <c:pt idx="448">
                  <c:v>44.656025999999997</c:v>
                </c:pt>
                <c:pt idx="449">
                  <c:v>44.545171000000003</c:v>
                </c:pt>
                <c:pt idx="450">
                  <c:v>44.411737000000002</c:v>
                </c:pt>
                <c:pt idx="451">
                  <c:v>44.301186999999999</c:v>
                </c:pt>
                <c:pt idx="452">
                  <c:v>44.160592999999999</c:v>
                </c:pt>
                <c:pt idx="453">
                  <c:v>44.050161000000003</c:v>
                </c:pt>
                <c:pt idx="454">
                  <c:v>43.914082999999998</c:v>
                </c:pt>
                <c:pt idx="455">
                  <c:v>43.803243000000002</c:v>
                </c:pt>
                <c:pt idx="456">
                  <c:v>43.669663999999997</c:v>
                </c:pt>
                <c:pt idx="457">
                  <c:v>43.558805</c:v>
                </c:pt>
                <c:pt idx="458">
                  <c:v>43.419331999999997</c:v>
                </c:pt>
                <c:pt idx="459">
                  <c:v>43.308824000000001</c:v>
                </c:pt>
                <c:pt idx="460">
                  <c:v>43.195988999999997</c:v>
                </c:pt>
                <c:pt idx="461">
                  <c:v>43.060620999999998</c:v>
                </c:pt>
                <c:pt idx="462">
                  <c:v>42.922708</c:v>
                </c:pt>
                <c:pt idx="463">
                  <c:v>42.812238000000001</c:v>
                </c:pt>
                <c:pt idx="464">
                  <c:v>42.678128999999998</c:v>
                </c:pt>
                <c:pt idx="465">
                  <c:v>42.567819</c:v>
                </c:pt>
                <c:pt idx="466">
                  <c:v>42.428395999999999</c:v>
                </c:pt>
                <c:pt idx="467">
                  <c:v>42.313760000000002</c:v>
                </c:pt>
                <c:pt idx="468">
                  <c:v>42.181345</c:v>
                </c:pt>
                <c:pt idx="469">
                  <c:v>42.070889999999999</c:v>
                </c:pt>
                <c:pt idx="470">
                  <c:v>41.932988999999999</c:v>
                </c:pt>
                <c:pt idx="471">
                  <c:v>41.822412</c:v>
                </c:pt>
                <c:pt idx="472">
                  <c:v>41.710763999999998</c:v>
                </c:pt>
                <c:pt idx="473">
                  <c:v>41.576161999999997</c:v>
                </c:pt>
                <c:pt idx="474">
                  <c:v>41.437863999999998</c:v>
                </c:pt>
                <c:pt idx="475">
                  <c:v>41.327508999999999</c:v>
                </c:pt>
                <c:pt idx="476">
                  <c:v>41.214452000000001</c:v>
                </c:pt>
                <c:pt idx="477">
                  <c:v>41.079687</c:v>
                </c:pt>
                <c:pt idx="478">
                  <c:v>40.943536000000002</c:v>
                </c:pt>
                <c:pt idx="479">
                  <c:v>40.832807000000003</c:v>
                </c:pt>
                <c:pt idx="480">
                  <c:v>40.693513000000003</c:v>
                </c:pt>
                <c:pt idx="481">
                  <c:v>40.583008999999997</c:v>
                </c:pt>
                <c:pt idx="482">
                  <c:v>40.446741000000003</c:v>
                </c:pt>
                <c:pt idx="483">
                  <c:v>40.335690999999997</c:v>
                </c:pt>
                <c:pt idx="484">
                  <c:v>40.198670999999997</c:v>
                </c:pt>
                <c:pt idx="485">
                  <c:v>40.088079</c:v>
                </c:pt>
                <c:pt idx="486">
                  <c:v>39.951421000000003</c:v>
                </c:pt>
                <c:pt idx="487">
                  <c:v>39.840153999999998</c:v>
                </c:pt>
                <c:pt idx="488">
                  <c:v>39.706170999999998</c:v>
                </c:pt>
                <c:pt idx="489">
                  <c:v>39.595869</c:v>
                </c:pt>
                <c:pt idx="490">
                  <c:v>39.457025000000002</c:v>
                </c:pt>
                <c:pt idx="491">
                  <c:v>39.346449</c:v>
                </c:pt>
                <c:pt idx="492">
                  <c:v>39.206997999999999</c:v>
                </c:pt>
                <c:pt idx="493">
                  <c:v>39.096787999999997</c:v>
                </c:pt>
                <c:pt idx="494">
                  <c:v>38.961312999999997</c:v>
                </c:pt>
                <c:pt idx="495">
                  <c:v>38.850777999999998</c:v>
                </c:pt>
                <c:pt idx="496">
                  <c:v>38.712133000000001</c:v>
                </c:pt>
                <c:pt idx="497">
                  <c:v>38.601911000000001</c:v>
                </c:pt>
                <c:pt idx="498">
                  <c:v>38.465260999999998</c:v>
                </c:pt>
                <c:pt idx="499">
                  <c:v>38.354146999999998</c:v>
                </c:pt>
                <c:pt idx="500">
                  <c:v>38.220464</c:v>
                </c:pt>
                <c:pt idx="501">
                  <c:v>38.109712000000002</c:v>
                </c:pt>
                <c:pt idx="502">
                  <c:v>37.970025999999997</c:v>
                </c:pt>
                <c:pt idx="503">
                  <c:v>37.859529000000002</c:v>
                </c:pt>
                <c:pt idx="504">
                  <c:v>37.723528000000002</c:v>
                </c:pt>
                <c:pt idx="505">
                  <c:v>37.612229999999997</c:v>
                </c:pt>
                <c:pt idx="506">
                  <c:v>37.474595999999998</c:v>
                </c:pt>
                <c:pt idx="507">
                  <c:v>37.363916000000003</c:v>
                </c:pt>
                <c:pt idx="508">
                  <c:v>37.229664999999997</c:v>
                </c:pt>
                <c:pt idx="509">
                  <c:v>37.119011999999998</c:v>
                </c:pt>
                <c:pt idx="510">
                  <c:v>36.979081999999998</c:v>
                </c:pt>
                <c:pt idx="511">
                  <c:v>36.868696</c:v>
                </c:pt>
                <c:pt idx="512">
                  <c:v>36.732453999999997</c:v>
                </c:pt>
                <c:pt idx="513">
                  <c:v>36.621800999999998</c:v>
                </c:pt>
                <c:pt idx="514">
                  <c:v>36.483499000000002</c:v>
                </c:pt>
                <c:pt idx="515">
                  <c:v>36.373128999999999</c:v>
                </c:pt>
                <c:pt idx="516">
                  <c:v>36.260938000000003</c:v>
                </c:pt>
                <c:pt idx="517">
                  <c:v>36.128155999999997</c:v>
                </c:pt>
                <c:pt idx="518">
                  <c:v>35.988359000000003</c:v>
                </c:pt>
                <c:pt idx="519">
                  <c:v>35.878087999999998</c:v>
                </c:pt>
                <c:pt idx="520">
                  <c:v>35.742440999999999</c:v>
                </c:pt>
                <c:pt idx="521">
                  <c:v>35.630544</c:v>
                </c:pt>
                <c:pt idx="522">
                  <c:v>35.493496999999998</c:v>
                </c:pt>
                <c:pt idx="523">
                  <c:v>35.382745</c:v>
                </c:pt>
                <c:pt idx="524">
                  <c:v>35.244680000000002</c:v>
                </c:pt>
                <c:pt idx="525">
                  <c:v>35.133997000000001</c:v>
                </c:pt>
                <c:pt idx="526">
                  <c:v>34.997022000000001</c:v>
                </c:pt>
                <c:pt idx="527">
                  <c:v>34.885720999999997</c:v>
                </c:pt>
                <c:pt idx="528">
                  <c:v>34.754148000000001</c:v>
                </c:pt>
                <c:pt idx="529">
                  <c:v>34.643754999999999</c:v>
                </c:pt>
                <c:pt idx="530">
                  <c:v>34.502256000000003</c:v>
                </c:pt>
                <c:pt idx="531">
                  <c:v>34.39179</c:v>
                </c:pt>
                <c:pt idx="532">
                  <c:v>34.257043000000003</c:v>
                </c:pt>
                <c:pt idx="533">
                  <c:v>34.146344999999997</c:v>
                </c:pt>
                <c:pt idx="534">
                  <c:v>34.006830000000001</c:v>
                </c:pt>
                <c:pt idx="535">
                  <c:v>33.896523999999999</c:v>
                </c:pt>
                <c:pt idx="536">
                  <c:v>33.759348000000003</c:v>
                </c:pt>
                <c:pt idx="537">
                  <c:v>33.648927</c:v>
                </c:pt>
                <c:pt idx="538">
                  <c:v>33.512833999999998</c:v>
                </c:pt>
                <c:pt idx="539">
                  <c:v>33.402341</c:v>
                </c:pt>
                <c:pt idx="540">
                  <c:v>33.288538000000003</c:v>
                </c:pt>
                <c:pt idx="541">
                  <c:v>33.155492000000002</c:v>
                </c:pt>
                <c:pt idx="542">
                  <c:v>33.016401000000002</c:v>
                </c:pt>
                <c:pt idx="543">
                  <c:v>32.906140999999998</c:v>
                </c:pt>
                <c:pt idx="544">
                  <c:v>32.767083999999997</c:v>
                </c:pt>
                <c:pt idx="545">
                  <c:v>32.656702000000003</c:v>
                </c:pt>
                <c:pt idx="546">
                  <c:v>32.520544000000001</c:v>
                </c:pt>
                <c:pt idx="547">
                  <c:v>32.409230999999998</c:v>
                </c:pt>
                <c:pt idx="548">
                  <c:v>32.272683999999998</c:v>
                </c:pt>
                <c:pt idx="549">
                  <c:v>32.162229000000004</c:v>
                </c:pt>
                <c:pt idx="550">
                  <c:v>32.025058000000001</c:v>
                </c:pt>
                <c:pt idx="551">
                  <c:v>31.913696000000002</c:v>
                </c:pt>
                <c:pt idx="552">
                  <c:v>31.778438000000001</c:v>
                </c:pt>
                <c:pt idx="553">
                  <c:v>31.667681999999999</c:v>
                </c:pt>
                <c:pt idx="554">
                  <c:v>31.529824999999999</c:v>
                </c:pt>
                <c:pt idx="555">
                  <c:v>31.419457999999999</c:v>
                </c:pt>
                <c:pt idx="556">
                  <c:v>31.283083000000001</c:v>
                </c:pt>
                <c:pt idx="557">
                  <c:v>31.172453999999998</c:v>
                </c:pt>
                <c:pt idx="558">
                  <c:v>31.034476999999999</c:v>
                </c:pt>
                <c:pt idx="559">
                  <c:v>30.923866</c:v>
                </c:pt>
                <c:pt idx="560">
                  <c:v>30.788004999999998</c:v>
                </c:pt>
                <c:pt idx="561">
                  <c:v>30.677263</c:v>
                </c:pt>
                <c:pt idx="562">
                  <c:v>30.539245000000001</c:v>
                </c:pt>
                <c:pt idx="563">
                  <c:v>30.428702999999999</c:v>
                </c:pt>
                <c:pt idx="564">
                  <c:v>30.289898999999998</c:v>
                </c:pt>
                <c:pt idx="565">
                  <c:v>30.179672</c:v>
                </c:pt>
                <c:pt idx="566">
                  <c:v>30.044056000000001</c:v>
                </c:pt>
                <c:pt idx="567">
                  <c:v>29.933378000000001</c:v>
                </c:pt>
                <c:pt idx="568">
                  <c:v>29.799087</c:v>
                </c:pt>
                <c:pt idx="569">
                  <c:v>29.688282000000001</c:v>
                </c:pt>
                <c:pt idx="570">
                  <c:v>29.548397000000001</c:v>
                </c:pt>
                <c:pt idx="571">
                  <c:v>29.437894</c:v>
                </c:pt>
                <c:pt idx="572">
                  <c:v>29.301942</c:v>
                </c:pt>
                <c:pt idx="573">
                  <c:v>29.191578</c:v>
                </c:pt>
                <c:pt idx="574">
                  <c:v>29.055057000000001</c:v>
                </c:pt>
                <c:pt idx="575">
                  <c:v>28.944198</c:v>
                </c:pt>
                <c:pt idx="576">
                  <c:v>28.826408000000001</c:v>
                </c:pt>
                <c:pt idx="577">
                  <c:v>28.696677999999999</c:v>
                </c:pt>
                <c:pt idx="578">
                  <c:v>28.557860999999999</c:v>
                </c:pt>
                <c:pt idx="579">
                  <c:v>28.447488</c:v>
                </c:pt>
                <c:pt idx="580">
                  <c:v>28.310797999999998</c:v>
                </c:pt>
                <c:pt idx="581">
                  <c:v>28.200130000000001</c:v>
                </c:pt>
                <c:pt idx="582">
                  <c:v>28.062626000000002</c:v>
                </c:pt>
                <c:pt idx="583">
                  <c:v>27.952119</c:v>
                </c:pt>
                <c:pt idx="584">
                  <c:v>27.813486000000001</c:v>
                </c:pt>
                <c:pt idx="585">
                  <c:v>27.703060000000001</c:v>
                </c:pt>
                <c:pt idx="586">
                  <c:v>27.566669000000001</c:v>
                </c:pt>
                <c:pt idx="587">
                  <c:v>27.456173</c:v>
                </c:pt>
                <c:pt idx="588">
                  <c:v>27.318107000000001</c:v>
                </c:pt>
                <c:pt idx="589">
                  <c:v>27.207895000000001</c:v>
                </c:pt>
                <c:pt idx="590">
                  <c:v>27.073077999999999</c:v>
                </c:pt>
                <c:pt idx="591">
                  <c:v>26.962278000000001</c:v>
                </c:pt>
                <c:pt idx="592">
                  <c:v>26.827521999999998</c:v>
                </c:pt>
                <c:pt idx="593">
                  <c:v>26.717047999999998</c:v>
                </c:pt>
                <c:pt idx="594">
                  <c:v>26.577014999999999</c:v>
                </c:pt>
                <c:pt idx="595">
                  <c:v>26.466360000000002</c:v>
                </c:pt>
                <c:pt idx="596">
                  <c:v>26.353539999999999</c:v>
                </c:pt>
                <c:pt idx="597">
                  <c:v>26.217437</c:v>
                </c:pt>
                <c:pt idx="598">
                  <c:v>26.080511000000001</c:v>
                </c:pt>
                <c:pt idx="599">
                  <c:v>25.97007</c:v>
                </c:pt>
                <c:pt idx="600">
                  <c:v>25.831831000000001</c:v>
                </c:pt>
                <c:pt idx="601">
                  <c:v>25.720559999999999</c:v>
                </c:pt>
                <c:pt idx="602">
                  <c:v>25.585512000000001</c:v>
                </c:pt>
                <c:pt idx="603">
                  <c:v>25.474492999999999</c:v>
                </c:pt>
                <c:pt idx="604">
                  <c:v>25.336473000000002</c:v>
                </c:pt>
                <c:pt idx="605">
                  <c:v>25.226329</c:v>
                </c:pt>
                <c:pt idx="606">
                  <c:v>25.090402000000001</c:v>
                </c:pt>
                <c:pt idx="607">
                  <c:v>24.979505</c:v>
                </c:pt>
                <c:pt idx="608">
                  <c:v>24.841664999999999</c:v>
                </c:pt>
                <c:pt idx="609">
                  <c:v>24.731573000000001</c:v>
                </c:pt>
                <c:pt idx="610">
                  <c:v>24.594570000000001</c:v>
                </c:pt>
                <c:pt idx="611">
                  <c:v>24.483574999999998</c:v>
                </c:pt>
                <c:pt idx="612">
                  <c:v>24.347484000000001</c:v>
                </c:pt>
                <c:pt idx="613">
                  <c:v>24.236834999999999</c:v>
                </c:pt>
                <c:pt idx="614">
                  <c:v>24.099108999999999</c:v>
                </c:pt>
                <c:pt idx="615">
                  <c:v>23.988015999999998</c:v>
                </c:pt>
                <c:pt idx="616">
                  <c:v>23.853788000000002</c:v>
                </c:pt>
                <c:pt idx="617">
                  <c:v>23.743269999999999</c:v>
                </c:pt>
                <c:pt idx="618">
                  <c:v>23.604908000000002</c:v>
                </c:pt>
                <c:pt idx="619">
                  <c:v>23.494373</c:v>
                </c:pt>
                <c:pt idx="620">
                  <c:v>23.356010000000001</c:v>
                </c:pt>
                <c:pt idx="621">
                  <c:v>23.245667999999998</c:v>
                </c:pt>
                <c:pt idx="622">
                  <c:v>23.108326999999999</c:v>
                </c:pt>
                <c:pt idx="623">
                  <c:v>22.997931999999999</c:v>
                </c:pt>
                <c:pt idx="624">
                  <c:v>22.858751000000002</c:v>
                </c:pt>
                <c:pt idx="625">
                  <c:v>22.748366999999998</c:v>
                </c:pt>
                <c:pt idx="626">
                  <c:v>22.613195000000001</c:v>
                </c:pt>
                <c:pt idx="627">
                  <c:v>22.502555000000001</c:v>
                </c:pt>
                <c:pt idx="628">
                  <c:v>22.363315</c:v>
                </c:pt>
                <c:pt idx="629">
                  <c:v>22.25271</c:v>
                </c:pt>
                <c:pt idx="630">
                  <c:v>22.117742</c:v>
                </c:pt>
                <c:pt idx="631">
                  <c:v>22.006685000000001</c:v>
                </c:pt>
                <c:pt idx="632">
                  <c:v>21.869641999999999</c:v>
                </c:pt>
                <c:pt idx="633">
                  <c:v>21.759218000000001</c:v>
                </c:pt>
                <c:pt idx="634">
                  <c:v>21.622692000000001</c:v>
                </c:pt>
                <c:pt idx="635">
                  <c:v>21.511579000000001</c:v>
                </c:pt>
                <c:pt idx="636">
                  <c:v>21.374269000000002</c:v>
                </c:pt>
                <c:pt idx="637">
                  <c:v>21.263781999999999</c:v>
                </c:pt>
                <c:pt idx="638">
                  <c:v>21.128509000000001</c:v>
                </c:pt>
                <c:pt idx="639">
                  <c:v>21.017693999999999</c:v>
                </c:pt>
                <c:pt idx="640">
                  <c:v>20.878312999999999</c:v>
                </c:pt>
                <c:pt idx="641">
                  <c:v>20.767787999999999</c:v>
                </c:pt>
                <c:pt idx="642">
                  <c:v>20.631122000000001</c:v>
                </c:pt>
                <c:pt idx="643">
                  <c:v>20.519893</c:v>
                </c:pt>
                <c:pt idx="644">
                  <c:v>20.383054000000001</c:v>
                </c:pt>
                <c:pt idx="645">
                  <c:v>20.272646999999999</c:v>
                </c:pt>
                <c:pt idx="646">
                  <c:v>20.135919000000001</c:v>
                </c:pt>
                <c:pt idx="647">
                  <c:v>20.025043</c:v>
                </c:pt>
                <c:pt idx="648">
                  <c:v>19.885749000000001</c:v>
                </c:pt>
                <c:pt idx="649">
                  <c:v>19.775295</c:v>
                </c:pt>
                <c:pt idx="650">
                  <c:v>19.640791</c:v>
                </c:pt>
                <c:pt idx="651">
                  <c:v>19.530386</c:v>
                </c:pt>
                <c:pt idx="652">
                  <c:v>19.392761</c:v>
                </c:pt>
                <c:pt idx="653">
                  <c:v>19.282109999999999</c:v>
                </c:pt>
                <c:pt idx="654">
                  <c:v>19.145792</c:v>
                </c:pt>
                <c:pt idx="655">
                  <c:v>19.035408</c:v>
                </c:pt>
                <c:pt idx="656">
                  <c:v>18.898907999999999</c:v>
                </c:pt>
                <c:pt idx="657">
                  <c:v>18.788281999999999</c:v>
                </c:pt>
                <c:pt idx="658">
                  <c:v>18.650020000000001</c:v>
                </c:pt>
                <c:pt idx="659">
                  <c:v>18.539438000000001</c:v>
                </c:pt>
                <c:pt idx="660">
                  <c:v>18.425833999999998</c:v>
                </c:pt>
                <c:pt idx="661">
                  <c:v>18.294547999999999</c:v>
                </c:pt>
                <c:pt idx="662">
                  <c:v>18.154824999999999</c:v>
                </c:pt>
                <c:pt idx="663">
                  <c:v>18.044184999999999</c:v>
                </c:pt>
                <c:pt idx="664">
                  <c:v>17.905944000000002</c:v>
                </c:pt>
                <c:pt idx="665">
                  <c:v>17.795407999999998</c:v>
                </c:pt>
                <c:pt idx="666">
                  <c:v>17.660017</c:v>
                </c:pt>
                <c:pt idx="667">
                  <c:v>17.549358000000002</c:v>
                </c:pt>
                <c:pt idx="668">
                  <c:v>17.411774999999999</c:v>
                </c:pt>
                <c:pt idx="669">
                  <c:v>17.301380000000002</c:v>
                </c:pt>
                <c:pt idx="670">
                  <c:v>17.163753</c:v>
                </c:pt>
                <c:pt idx="671">
                  <c:v>17.053335000000001</c:v>
                </c:pt>
                <c:pt idx="672">
                  <c:v>16.917293000000001</c:v>
                </c:pt>
                <c:pt idx="673">
                  <c:v>16.806757000000001</c:v>
                </c:pt>
                <c:pt idx="674">
                  <c:v>16.668939000000002</c:v>
                </c:pt>
                <c:pt idx="675">
                  <c:v>16.558132000000001</c:v>
                </c:pt>
                <c:pt idx="676">
                  <c:v>16.4193</c:v>
                </c:pt>
                <c:pt idx="677">
                  <c:v>16.308772999999999</c:v>
                </c:pt>
                <c:pt idx="678">
                  <c:v>16.173611999999999</c:v>
                </c:pt>
                <c:pt idx="679">
                  <c:v>16.063044999999999</c:v>
                </c:pt>
                <c:pt idx="680">
                  <c:v>15.924412</c:v>
                </c:pt>
                <c:pt idx="681">
                  <c:v>15.813867</c:v>
                </c:pt>
                <c:pt idx="682">
                  <c:v>15.677445000000001</c:v>
                </c:pt>
                <c:pt idx="683">
                  <c:v>15.566409999999999</c:v>
                </c:pt>
                <c:pt idx="684">
                  <c:v>15.453430000000001</c:v>
                </c:pt>
                <c:pt idx="685">
                  <c:v>15.32029</c:v>
                </c:pt>
                <c:pt idx="686">
                  <c:v>15.182745000000001</c:v>
                </c:pt>
                <c:pt idx="687">
                  <c:v>15.07211</c:v>
                </c:pt>
                <c:pt idx="688">
                  <c:v>14.933603</c:v>
                </c:pt>
                <c:pt idx="689">
                  <c:v>14.819525000000001</c:v>
                </c:pt>
                <c:pt idx="690">
                  <c:v>14.688807000000001</c:v>
                </c:pt>
                <c:pt idx="691">
                  <c:v>14.578106999999999</c:v>
                </c:pt>
                <c:pt idx="692">
                  <c:v>14.439019999999999</c:v>
                </c:pt>
                <c:pt idx="693">
                  <c:v>14.328837999999999</c:v>
                </c:pt>
                <c:pt idx="694">
                  <c:v>14.19079</c:v>
                </c:pt>
                <c:pt idx="695">
                  <c:v>14.079755</c:v>
                </c:pt>
                <c:pt idx="696">
                  <c:v>13.944934999999999</c:v>
                </c:pt>
                <c:pt idx="697">
                  <c:v>13.83437</c:v>
                </c:pt>
                <c:pt idx="698">
                  <c:v>13.69581</c:v>
                </c:pt>
                <c:pt idx="699">
                  <c:v>13.584918</c:v>
                </c:pt>
                <c:pt idx="700">
                  <c:v>13.447333</c:v>
                </c:pt>
                <c:pt idx="701">
                  <c:v>13.336853</c:v>
                </c:pt>
                <c:pt idx="702">
                  <c:v>13.201734999999999</c:v>
                </c:pt>
                <c:pt idx="703">
                  <c:v>13.090730000000001</c:v>
                </c:pt>
                <c:pt idx="704">
                  <c:v>12.952814999999999</c:v>
                </c:pt>
                <c:pt idx="705">
                  <c:v>12.842090000000001</c:v>
                </c:pt>
                <c:pt idx="706">
                  <c:v>12.705138</c:v>
                </c:pt>
                <c:pt idx="707">
                  <c:v>12.594150000000001</c:v>
                </c:pt>
                <c:pt idx="708">
                  <c:v>12.457115</c:v>
                </c:pt>
                <c:pt idx="709">
                  <c:v>12.346688</c:v>
                </c:pt>
                <c:pt idx="710">
                  <c:v>12.209115000000001</c:v>
                </c:pt>
                <c:pt idx="711">
                  <c:v>12.098245</c:v>
                </c:pt>
                <c:pt idx="712">
                  <c:v>11.964696999999999</c:v>
                </c:pt>
                <c:pt idx="713">
                  <c:v>11.854139999999999</c:v>
                </c:pt>
                <c:pt idx="714">
                  <c:v>11.7151</c:v>
                </c:pt>
                <c:pt idx="715">
                  <c:v>11.6045</c:v>
                </c:pt>
                <c:pt idx="716">
                  <c:v>11.465735</c:v>
                </c:pt>
                <c:pt idx="717">
                  <c:v>11.355181999999999</c:v>
                </c:pt>
                <c:pt idx="718">
                  <c:v>11.219275</c:v>
                </c:pt>
                <c:pt idx="719">
                  <c:v>11.108528</c:v>
                </c:pt>
                <c:pt idx="720">
                  <c:v>10.973502999999999</c:v>
                </c:pt>
                <c:pt idx="721">
                  <c:v>10.86303</c:v>
                </c:pt>
                <c:pt idx="722">
                  <c:v>10.723665</c:v>
                </c:pt>
                <c:pt idx="723">
                  <c:v>10.613066999999999</c:v>
                </c:pt>
                <c:pt idx="724">
                  <c:v>10.477869999999999</c:v>
                </c:pt>
                <c:pt idx="725">
                  <c:v>10.366664999999999</c:v>
                </c:pt>
                <c:pt idx="726">
                  <c:v>10.228933</c:v>
                </c:pt>
                <c:pt idx="727">
                  <c:v>10.11828</c:v>
                </c:pt>
                <c:pt idx="728">
                  <c:v>9.9825700000000008</c:v>
                </c:pt>
                <c:pt idx="729">
                  <c:v>9.8719149999999996</c:v>
                </c:pt>
                <c:pt idx="730">
                  <c:v>9.7331450000000004</c:v>
                </c:pt>
                <c:pt idx="731">
                  <c:v>9.6223650000000003</c:v>
                </c:pt>
                <c:pt idx="732">
                  <c:v>9.4875720000000001</c:v>
                </c:pt>
                <c:pt idx="733">
                  <c:v>9.3770450000000007</c:v>
                </c:pt>
                <c:pt idx="734">
                  <c:v>9.2384079999999997</c:v>
                </c:pt>
                <c:pt idx="735">
                  <c:v>9.1278550000000003</c:v>
                </c:pt>
                <c:pt idx="736">
                  <c:v>8.9918519999999997</c:v>
                </c:pt>
                <c:pt idx="737">
                  <c:v>8.8814630000000001</c:v>
                </c:pt>
                <c:pt idx="738">
                  <c:v>8.7432479999999995</c:v>
                </c:pt>
                <c:pt idx="739">
                  <c:v>8.6326850000000004</c:v>
                </c:pt>
                <c:pt idx="740">
                  <c:v>8.5024569999999997</c:v>
                </c:pt>
                <c:pt idx="741">
                  <c:v>8.3860600000000005</c:v>
                </c:pt>
                <c:pt idx="742">
                  <c:v>8.2464300000000001</c:v>
                </c:pt>
                <c:pt idx="743">
                  <c:v>8.1359329999999996</c:v>
                </c:pt>
                <c:pt idx="744">
                  <c:v>8.0002099999999992</c:v>
                </c:pt>
                <c:pt idx="745">
                  <c:v>7.8896699999999997</c:v>
                </c:pt>
                <c:pt idx="746">
                  <c:v>7.7533500000000002</c:v>
                </c:pt>
                <c:pt idx="747">
                  <c:v>7.6429749999999999</c:v>
                </c:pt>
                <c:pt idx="748">
                  <c:v>7.504105</c:v>
                </c:pt>
                <c:pt idx="749">
                  <c:v>7.3937970000000002</c:v>
                </c:pt>
                <c:pt idx="750">
                  <c:v>7.2563930000000001</c:v>
                </c:pt>
                <c:pt idx="751">
                  <c:v>7.1458649999999997</c:v>
                </c:pt>
                <c:pt idx="752">
                  <c:v>7.0086050000000002</c:v>
                </c:pt>
                <c:pt idx="753">
                  <c:v>6.898307</c:v>
                </c:pt>
                <c:pt idx="754">
                  <c:v>6.7610299999999999</c:v>
                </c:pt>
                <c:pt idx="755">
                  <c:v>6.6505749999999999</c:v>
                </c:pt>
                <c:pt idx="756">
                  <c:v>6.5119670000000003</c:v>
                </c:pt>
                <c:pt idx="757">
                  <c:v>6.4015050000000002</c:v>
                </c:pt>
                <c:pt idx="758">
                  <c:v>6.2656520000000002</c:v>
                </c:pt>
                <c:pt idx="759">
                  <c:v>6.1549930000000002</c:v>
                </c:pt>
                <c:pt idx="760">
                  <c:v>6.0206520000000001</c:v>
                </c:pt>
                <c:pt idx="761">
                  <c:v>5.9099599999999999</c:v>
                </c:pt>
                <c:pt idx="762">
                  <c:v>5.7701229999999999</c:v>
                </c:pt>
                <c:pt idx="763">
                  <c:v>5.6593850000000003</c:v>
                </c:pt>
                <c:pt idx="764">
                  <c:v>5.5331599999999996</c:v>
                </c:pt>
                <c:pt idx="765">
                  <c:v>5.4134700000000002</c:v>
                </c:pt>
                <c:pt idx="766">
                  <c:v>5.2767099999999996</c:v>
                </c:pt>
                <c:pt idx="767">
                  <c:v>5.1662670000000004</c:v>
                </c:pt>
                <c:pt idx="768">
                  <c:v>5.1662600000000003</c:v>
                </c:pt>
                <c:pt idx="769">
                  <c:v>5.0552570000000001</c:v>
                </c:pt>
                <c:pt idx="770">
                  <c:v>4.9386549999999998</c:v>
                </c:pt>
                <c:pt idx="771">
                  <c:v>4.82836</c:v>
                </c:pt>
                <c:pt idx="772">
                  <c:v>4.693765</c:v>
                </c:pt>
                <c:pt idx="773">
                  <c:v>4.5831999999999997</c:v>
                </c:pt>
                <c:pt idx="774">
                  <c:v>4.4458900000000003</c:v>
                </c:pt>
                <c:pt idx="775">
                  <c:v>4.3352849999999998</c:v>
                </c:pt>
                <c:pt idx="776">
                  <c:v>4.1974850000000004</c:v>
                </c:pt>
                <c:pt idx="777">
                  <c:v>4.087262</c:v>
                </c:pt>
                <c:pt idx="778">
                  <c:v>3.94991</c:v>
                </c:pt>
                <c:pt idx="779">
                  <c:v>3.839458</c:v>
                </c:pt>
                <c:pt idx="780">
                  <c:v>3.7029100000000001</c:v>
                </c:pt>
                <c:pt idx="781">
                  <c:v>3.5924849999999999</c:v>
                </c:pt>
                <c:pt idx="782">
                  <c:v>3.4552700000000001</c:v>
                </c:pt>
                <c:pt idx="783">
                  <c:v>3.3448069999999999</c:v>
                </c:pt>
                <c:pt idx="784">
                  <c:v>3.207522</c:v>
                </c:pt>
                <c:pt idx="785">
                  <c:v>3.09673</c:v>
                </c:pt>
                <c:pt idx="786">
                  <c:v>2.9593050000000001</c:v>
                </c:pt>
                <c:pt idx="787">
                  <c:v>2.84842</c:v>
                </c:pt>
                <c:pt idx="788">
                  <c:v>2.7356069999999999</c:v>
                </c:pt>
                <c:pt idx="789">
                  <c:v>2.603755</c:v>
                </c:pt>
                <c:pt idx="790">
                  <c:v>2.4635729999999998</c:v>
                </c:pt>
                <c:pt idx="791">
                  <c:v>2.3531749999999998</c:v>
                </c:pt>
                <c:pt idx="792">
                  <c:v>2.217905</c:v>
                </c:pt>
                <c:pt idx="793">
                  <c:v>2.1072799999999998</c:v>
                </c:pt>
                <c:pt idx="794">
                  <c:v>1.9680800000000001</c:v>
                </c:pt>
                <c:pt idx="795">
                  <c:v>1.8575999999999999</c:v>
                </c:pt>
                <c:pt idx="796">
                  <c:v>1.7228570000000001</c:v>
                </c:pt>
                <c:pt idx="797">
                  <c:v>1.6122650000000001</c:v>
                </c:pt>
                <c:pt idx="798">
                  <c:v>1.472955</c:v>
                </c:pt>
                <c:pt idx="799">
                  <c:v>1.3623719999999999</c:v>
                </c:pt>
                <c:pt idx="800">
                  <c:v>1.2501180000000001</c:v>
                </c:pt>
                <c:pt idx="801">
                  <c:v>1.1149480000000001</c:v>
                </c:pt>
                <c:pt idx="802">
                  <c:v>0.97765199999999997</c:v>
                </c:pt>
                <c:pt idx="803">
                  <c:v>0.86704499999999995</c:v>
                </c:pt>
                <c:pt idx="804">
                  <c:v>0.73250499999999996</c:v>
                </c:pt>
                <c:pt idx="805">
                  <c:v>0.62182000000000004</c:v>
                </c:pt>
                <c:pt idx="806">
                  <c:v>0.48223500000000002</c:v>
                </c:pt>
                <c:pt idx="807">
                  <c:v>0.37175200000000003</c:v>
                </c:pt>
                <c:pt idx="808">
                  <c:v>0.23302200000000001</c:v>
                </c:pt>
                <c:pt idx="809">
                  <c:v>0.122775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1A-E940-B5F7-2D1C5A0D74E7}"/>
            </c:ext>
          </c:extLst>
        </c:ser>
        <c:ser>
          <c:idx val="13"/>
          <c:order val="2"/>
          <c:tx>
            <c:v>RT S1 AC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 (session 1)'!$AC$20:$AC$828</c:f>
              <c:numCache>
                <c:formatCode>General</c:formatCode>
                <c:ptCount val="809"/>
                <c:pt idx="0">
                  <c:v>0.22148200000000001</c:v>
                </c:pt>
                <c:pt idx="1">
                  <c:v>30.042061</c:v>
                </c:pt>
                <c:pt idx="2">
                  <c:v>57.337978</c:v>
                </c:pt>
                <c:pt idx="3">
                  <c:v>80.929169999999999</c:v>
                </c:pt>
                <c:pt idx="4">
                  <c:v>97.754423000000003</c:v>
                </c:pt>
                <c:pt idx="5">
                  <c:v>113.620785</c:v>
                </c:pt>
                <c:pt idx="6">
                  <c:v>128.60742200000001</c:v>
                </c:pt>
                <c:pt idx="7">
                  <c:v>141.60619500000001</c:v>
                </c:pt>
                <c:pt idx="8">
                  <c:v>153.80225100000001</c:v>
                </c:pt>
                <c:pt idx="9">
                  <c:v>166.535133</c:v>
                </c:pt>
                <c:pt idx="10">
                  <c:v>178.26814400000001</c:v>
                </c:pt>
                <c:pt idx="11">
                  <c:v>190.246509</c:v>
                </c:pt>
                <c:pt idx="12">
                  <c:v>201.02193299999999</c:v>
                </c:pt>
                <c:pt idx="13">
                  <c:v>212.60957999999999</c:v>
                </c:pt>
                <c:pt idx="14">
                  <c:v>223.060541</c:v>
                </c:pt>
                <c:pt idx="15">
                  <c:v>234.66031899999999</c:v>
                </c:pt>
                <c:pt idx="16">
                  <c:v>244.30074300000001</c:v>
                </c:pt>
                <c:pt idx="17">
                  <c:v>255.86458200000001</c:v>
                </c:pt>
                <c:pt idx="18">
                  <c:v>265.01773500000002</c:v>
                </c:pt>
                <c:pt idx="19">
                  <c:v>274.74203899999998</c:v>
                </c:pt>
                <c:pt idx="20">
                  <c:v>283.81804799999998</c:v>
                </c:pt>
                <c:pt idx="21">
                  <c:v>294.39621299999999</c:v>
                </c:pt>
                <c:pt idx="22">
                  <c:v>303.68321900000001</c:v>
                </c:pt>
                <c:pt idx="23">
                  <c:v>312.006215</c:v>
                </c:pt>
                <c:pt idx="24">
                  <c:v>320.90031399999998</c:v>
                </c:pt>
                <c:pt idx="25">
                  <c:v>329.86623900000001</c:v>
                </c:pt>
                <c:pt idx="26">
                  <c:v>338.82792899999998</c:v>
                </c:pt>
                <c:pt idx="27">
                  <c:v>347.342287</c:v>
                </c:pt>
                <c:pt idx="28">
                  <c:v>355.95899300000002</c:v>
                </c:pt>
                <c:pt idx="29">
                  <c:v>364.17744900000002</c:v>
                </c:pt>
                <c:pt idx="30">
                  <c:v>372.53219000000001</c:v>
                </c:pt>
                <c:pt idx="31">
                  <c:v>381.12964299999999</c:v>
                </c:pt>
                <c:pt idx="32">
                  <c:v>388.57749699999999</c:v>
                </c:pt>
                <c:pt idx="33">
                  <c:v>397.24273399999998</c:v>
                </c:pt>
                <c:pt idx="34">
                  <c:v>404.83753200000001</c:v>
                </c:pt>
                <c:pt idx="35">
                  <c:v>413.00375200000002</c:v>
                </c:pt>
                <c:pt idx="36">
                  <c:v>420.61166200000002</c:v>
                </c:pt>
                <c:pt idx="37">
                  <c:v>429.09801700000003</c:v>
                </c:pt>
                <c:pt idx="38">
                  <c:v>436.68447600000002</c:v>
                </c:pt>
                <c:pt idx="39">
                  <c:v>443.84090099999997</c:v>
                </c:pt>
                <c:pt idx="40">
                  <c:v>451.86279500000001</c:v>
                </c:pt>
                <c:pt idx="41">
                  <c:v>459.35608500000001</c:v>
                </c:pt>
                <c:pt idx="42">
                  <c:v>466.73122000000001</c:v>
                </c:pt>
                <c:pt idx="43">
                  <c:v>474.14864299999999</c:v>
                </c:pt>
                <c:pt idx="44">
                  <c:v>481.20099099999999</c:v>
                </c:pt>
                <c:pt idx="45">
                  <c:v>488.03292399999998</c:v>
                </c:pt>
                <c:pt idx="46">
                  <c:v>495.57166100000001</c:v>
                </c:pt>
                <c:pt idx="47">
                  <c:v>502.64929000000001</c:v>
                </c:pt>
                <c:pt idx="48">
                  <c:v>509.52563199999997</c:v>
                </c:pt>
                <c:pt idx="49">
                  <c:v>517.048315</c:v>
                </c:pt>
                <c:pt idx="50">
                  <c:v>523.59326499999997</c:v>
                </c:pt>
                <c:pt idx="51">
                  <c:v>531.30869900000005</c:v>
                </c:pt>
                <c:pt idx="52">
                  <c:v>537.95803599999999</c:v>
                </c:pt>
                <c:pt idx="53">
                  <c:v>544.72753499999999</c:v>
                </c:pt>
                <c:pt idx="54">
                  <c:v>551.35211100000004</c:v>
                </c:pt>
                <c:pt idx="55">
                  <c:v>558.75105099999996</c:v>
                </c:pt>
                <c:pt idx="56">
                  <c:v>565.005584</c:v>
                </c:pt>
                <c:pt idx="57">
                  <c:v>571.85555899999997</c:v>
                </c:pt>
                <c:pt idx="58">
                  <c:v>578.22141399999998</c:v>
                </c:pt>
                <c:pt idx="59">
                  <c:v>585.261482</c:v>
                </c:pt>
                <c:pt idx="60">
                  <c:v>591.83481600000005</c:v>
                </c:pt>
                <c:pt idx="61">
                  <c:v>598.39160000000004</c:v>
                </c:pt>
                <c:pt idx="62">
                  <c:v>605.21174099999996</c:v>
                </c:pt>
                <c:pt idx="63">
                  <c:v>611.43607199999997</c:v>
                </c:pt>
                <c:pt idx="64">
                  <c:v>618.14251200000001</c:v>
                </c:pt>
                <c:pt idx="65">
                  <c:v>624.73999100000003</c:v>
                </c:pt>
                <c:pt idx="66">
                  <c:v>630.94428000000005</c:v>
                </c:pt>
                <c:pt idx="67">
                  <c:v>637.72140999999999</c:v>
                </c:pt>
                <c:pt idx="68">
                  <c:v>643.929033</c:v>
                </c:pt>
                <c:pt idx="69">
                  <c:v>650.32196599999997</c:v>
                </c:pt>
                <c:pt idx="70">
                  <c:v>655.87338299999999</c:v>
                </c:pt>
                <c:pt idx="71">
                  <c:v>662.52642800000001</c:v>
                </c:pt>
                <c:pt idx="72">
                  <c:v>668.42568000000006</c:v>
                </c:pt>
                <c:pt idx="73">
                  <c:v>674.72492</c:v>
                </c:pt>
                <c:pt idx="74">
                  <c:v>680.71662400000002</c:v>
                </c:pt>
                <c:pt idx="75">
                  <c:v>686.66777200000001</c:v>
                </c:pt>
                <c:pt idx="76">
                  <c:v>692.682998</c:v>
                </c:pt>
                <c:pt idx="77">
                  <c:v>699.09167600000001</c:v>
                </c:pt>
                <c:pt idx="78">
                  <c:v>705.15160000000003</c:v>
                </c:pt>
                <c:pt idx="79">
                  <c:v>711.23730699999999</c:v>
                </c:pt>
                <c:pt idx="80">
                  <c:v>717.884771</c:v>
                </c:pt>
                <c:pt idx="81">
                  <c:v>723.88550899999996</c:v>
                </c:pt>
                <c:pt idx="82">
                  <c:v>730.15224999999998</c:v>
                </c:pt>
                <c:pt idx="83">
                  <c:v>736.30074999999999</c:v>
                </c:pt>
                <c:pt idx="84">
                  <c:v>742.131528</c:v>
                </c:pt>
                <c:pt idx="85">
                  <c:v>747.59512900000004</c:v>
                </c:pt>
                <c:pt idx="86">
                  <c:v>753.70568000000003</c:v>
                </c:pt>
                <c:pt idx="87">
                  <c:v>760.01509299999998</c:v>
                </c:pt>
                <c:pt idx="88">
                  <c:v>765.36299899999995</c:v>
                </c:pt>
                <c:pt idx="89">
                  <c:v>771.39517599999999</c:v>
                </c:pt>
                <c:pt idx="90">
                  <c:v>777.24259600000005</c:v>
                </c:pt>
                <c:pt idx="91">
                  <c:v>783.597893</c:v>
                </c:pt>
                <c:pt idx="92">
                  <c:v>789.42666199999996</c:v>
                </c:pt>
                <c:pt idx="93">
                  <c:v>795.21538699999996</c:v>
                </c:pt>
                <c:pt idx="94">
                  <c:v>800.24138600000003</c:v>
                </c:pt>
                <c:pt idx="95">
                  <c:v>806.29859299999998</c:v>
                </c:pt>
                <c:pt idx="96">
                  <c:v>812.200737</c:v>
                </c:pt>
                <c:pt idx="97">
                  <c:v>817.78017599999998</c:v>
                </c:pt>
                <c:pt idx="98">
                  <c:v>823.65328099999999</c:v>
                </c:pt>
                <c:pt idx="99">
                  <c:v>829.40648899999997</c:v>
                </c:pt>
                <c:pt idx="100">
                  <c:v>835.21211900000003</c:v>
                </c:pt>
                <c:pt idx="101">
                  <c:v>840.76641400000005</c:v>
                </c:pt>
                <c:pt idx="102">
                  <c:v>846.85265700000002</c:v>
                </c:pt>
                <c:pt idx="103">
                  <c:v>851.62450699999999</c:v>
                </c:pt>
                <c:pt idx="104">
                  <c:v>856.96100999999999</c:v>
                </c:pt>
                <c:pt idx="105">
                  <c:v>862.98289899999997</c:v>
                </c:pt>
                <c:pt idx="106">
                  <c:v>868.51374399999997</c:v>
                </c:pt>
                <c:pt idx="107">
                  <c:v>874.46045800000002</c:v>
                </c:pt>
                <c:pt idx="108">
                  <c:v>879.72604200000001</c:v>
                </c:pt>
                <c:pt idx="109">
                  <c:v>885.88160300000004</c:v>
                </c:pt>
                <c:pt idx="110">
                  <c:v>891.00261799999998</c:v>
                </c:pt>
                <c:pt idx="111">
                  <c:v>896.55301499999996</c:v>
                </c:pt>
                <c:pt idx="112">
                  <c:v>901.97508700000003</c:v>
                </c:pt>
                <c:pt idx="113">
                  <c:v>907.49194</c:v>
                </c:pt>
                <c:pt idx="114">
                  <c:v>913.52288099999998</c:v>
                </c:pt>
                <c:pt idx="115">
                  <c:v>918.73699299999998</c:v>
                </c:pt>
                <c:pt idx="116">
                  <c:v>923.80449899999996</c:v>
                </c:pt>
                <c:pt idx="117">
                  <c:v>929.29182400000002</c:v>
                </c:pt>
                <c:pt idx="118">
                  <c:v>935.58936500000004</c:v>
                </c:pt>
                <c:pt idx="119">
                  <c:v>940.59080900000004</c:v>
                </c:pt>
                <c:pt idx="120">
                  <c:v>945.90188499999999</c:v>
                </c:pt>
                <c:pt idx="121">
                  <c:v>951.41178000000002</c:v>
                </c:pt>
                <c:pt idx="122">
                  <c:v>957.04251099999999</c:v>
                </c:pt>
                <c:pt idx="123">
                  <c:v>961.88634400000001</c:v>
                </c:pt>
                <c:pt idx="124">
                  <c:v>966.63139000000001</c:v>
                </c:pt>
                <c:pt idx="125">
                  <c:v>972.146345</c:v>
                </c:pt>
                <c:pt idx="126">
                  <c:v>977.67298900000003</c:v>
                </c:pt>
                <c:pt idx="127">
                  <c:v>983.64504299999999</c:v>
                </c:pt>
                <c:pt idx="128">
                  <c:v>988.42474000000004</c:v>
                </c:pt>
                <c:pt idx="129">
                  <c:v>993.71470499999998</c:v>
                </c:pt>
                <c:pt idx="130">
                  <c:v>998.63836100000003</c:v>
                </c:pt>
                <c:pt idx="131">
                  <c:v>1004.198357</c:v>
                </c:pt>
                <c:pt idx="132">
                  <c:v>1009.268882</c:v>
                </c:pt>
                <c:pt idx="133">
                  <c:v>1014.6577569999999</c:v>
                </c:pt>
                <c:pt idx="134">
                  <c:v>1019.499725</c:v>
                </c:pt>
                <c:pt idx="135">
                  <c:v>1025.012753</c:v>
                </c:pt>
                <c:pt idx="136">
                  <c:v>1030.1223890000001</c:v>
                </c:pt>
                <c:pt idx="137">
                  <c:v>1034.7991420000001</c:v>
                </c:pt>
                <c:pt idx="138">
                  <c:v>1039.4589659999999</c:v>
                </c:pt>
                <c:pt idx="139">
                  <c:v>1044.616372</c:v>
                </c:pt>
                <c:pt idx="140">
                  <c:v>1049.7682870000001</c:v>
                </c:pt>
                <c:pt idx="141">
                  <c:v>1054.999082</c:v>
                </c:pt>
                <c:pt idx="142">
                  <c:v>1059.7918179999999</c:v>
                </c:pt>
                <c:pt idx="143">
                  <c:v>1066.0373420000001</c:v>
                </c:pt>
                <c:pt idx="144">
                  <c:v>1071.906702</c:v>
                </c:pt>
                <c:pt idx="145">
                  <c:v>1077.6666479999999</c:v>
                </c:pt>
                <c:pt idx="146">
                  <c:v>1082.0400930000001</c:v>
                </c:pt>
                <c:pt idx="147">
                  <c:v>1087.223557</c:v>
                </c:pt>
                <c:pt idx="148">
                  <c:v>1091.8349270000001</c:v>
                </c:pt>
                <c:pt idx="149">
                  <c:v>1097.488443</c:v>
                </c:pt>
                <c:pt idx="150">
                  <c:v>1102.8345899999999</c:v>
                </c:pt>
                <c:pt idx="151">
                  <c:v>1108.115202</c:v>
                </c:pt>
                <c:pt idx="152">
                  <c:v>1112.5736669999999</c:v>
                </c:pt>
                <c:pt idx="153">
                  <c:v>1117.3665619999999</c:v>
                </c:pt>
                <c:pt idx="154">
                  <c:v>1122.345687</c:v>
                </c:pt>
                <c:pt idx="155">
                  <c:v>1127.680151</c:v>
                </c:pt>
                <c:pt idx="156">
                  <c:v>1132.364797</c:v>
                </c:pt>
                <c:pt idx="157">
                  <c:v>1136.792103</c:v>
                </c:pt>
                <c:pt idx="158">
                  <c:v>1141.774081</c:v>
                </c:pt>
                <c:pt idx="159">
                  <c:v>1146.351981</c:v>
                </c:pt>
                <c:pt idx="160">
                  <c:v>1150.9617619999999</c:v>
                </c:pt>
                <c:pt idx="161">
                  <c:v>1156.2254370000001</c:v>
                </c:pt>
                <c:pt idx="162">
                  <c:v>1161.330195</c:v>
                </c:pt>
                <c:pt idx="163">
                  <c:v>1166.7988660000001</c:v>
                </c:pt>
                <c:pt idx="164">
                  <c:v>1171.4165029999999</c:v>
                </c:pt>
                <c:pt idx="165">
                  <c:v>1176.174413</c:v>
                </c:pt>
                <c:pt idx="166">
                  <c:v>1181.015159</c:v>
                </c:pt>
                <c:pt idx="167">
                  <c:v>1185.9344579999999</c:v>
                </c:pt>
                <c:pt idx="168">
                  <c:v>1190.3111730000001</c:v>
                </c:pt>
                <c:pt idx="169">
                  <c:v>1195.0681239999999</c:v>
                </c:pt>
                <c:pt idx="170">
                  <c:v>1199.8472320000001</c:v>
                </c:pt>
                <c:pt idx="171">
                  <c:v>1204.816748</c:v>
                </c:pt>
                <c:pt idx="172">
                  <c:v>1209.778693</c:v>
                </c:pt>
                <c:pt idx="173">
                  <c:v>1214.53845</c:v>
                </c:pt>
                <c:pt idx="174">
                  <c:v>1219.390752</c:v>
                </c:pt>
                <c:pt idx="175">
                  <c:v>1223.9815739999999</c:v>
                </c:pt>
                <c:pt idx="176">
                  <c:v>1229.026271</c:v>
                </c:pt>
                <c:pt idx="177">
                  <c:v>1233.967316</c:v>
                </c:pt>
                <c:pt idx="178">
                  <c:v>1239.0239469999999</c:v>
                </c:pt>
                <c:pt idx="179">
                  <c:v>1244.3880180000001</c:v>
                </c:pt>
                <c:pt idx="180">
                  <c:v>1250.755349</c:v>
                </c:pt>
                <c:pt idx="181">
                  <c:v>1256.0850969999999</c:v>
                </c:pt>
                <c:pt idx="182">
                  <c:v>1260.651505</c:v>
                </c:pt>
                <c:pt idx="183">
                  <c:v>1265.4596779999999</c:v>
                </c:pt>
                <c:pt idx="184">
                  <c:v>1269.50639</c:v>
                </c:pt>
                <c:pt idx="185">
                  <c:v>1276.042142</c:v>
                </c:pt>
                <c:pt idx="186">
                  <c:v>1281.8886890000001</c:v>
                </c:pt>
                <c:pt idx="187">
                  <c:v>1286.9153209999999</c:v>
                </c:pt>
                <c:pt idx="188">
                  <c:v>1291.8556140000001</c:v>
                </c:pt>
                <c:pt idx="189">
                  <c:v>1299.4645849999999</c:v>
                </c:pt>
                <c:pt idx="190">
                  <c:v>1306.8571460000001</c:v>
                </c:pt>
                <c:pt idx="191">
                  <c:v>1311.6925659999999</c:v>
                </c:pt>
                <c:pt idx="192">
                  <c:v>1316.185733</c:v>
                </c:pt>
                <c:pt idx="193">
                  <c:v>1320.4819500000001</c:v>
                </c:pt>
                <c:pt idx="194">
                  <c:v>1325.154043</c:v>
                </c:pt>
                <c:pt idx="195">
                  <c:v>1330.113679</c:v>
                </c:pt>
                <c:pt idx="196">
                  <c:v>1334.866618</c:v>
                </c:pt>
                <c:pt idx="197">
                  <c:v>1339.199803</c:v>
                </c:pt>
                <c:pt idx="198">
                  <c:v>1344.7544370000001</c:v>
                </c:pt>
                <c:pt idx="199">
                  <c:v>1349.6760400000001</c:v>
                </c:pt>
                <c:pt idx="200">
                  <c:v>1354.236723</c:v>
                </c:pt>
                <c:pt idx="201">
                  <c:v>1358.8735280000001</c:v>
                </c:pt>
                <c:pt idx="202">
                  <c:v>1363.705944</c:v>
                </c:pt>
                <c:pt idx="203">
                  <c:v>1368.6725429999999</c:v>
                </c:pt>
                <c:pt idx="204">
                  <c:v>1372.4717000000001</c:v>
                </c:pt>
                <c:pt idx="205">
                  <c:v>1377.378892</c:v>
                </c:pt>
                <c:pt idx="206">
                  <c:v>1382.739129</c:v>
                </c:pt>
                <c:pt idx="207">
                  <c:v>1387.91364</c:v>
                </c:pt>
                <c:pt idx="208">
                  <c:v>1392.5612630000001</c:v>
                </c:pt>
                <c:pt idx="209">
                  <c:v>1397.5339839999999</c:v>
                </c:pt>
                <c:pt idx="210">
                  <c:v>1401.7497960000001</c:v>
                </c:pt>
                <c:pt idx="211">
                  <c:v>1405.9555929999999</c:v>
                </c:pt>
                <c:pt idx="212">
                  <c:v>1410.7405240000001</c:v>
                </c:pt>
                <c:pt idx="213">
                  <c:v>1415.025228</c:v>
                </c:pt>
                <c:pt idx="214">
                  <c:v>1419.3198809999999</c:v>
                </c:pt>
                <c:pt idx="215">
                  <c:v>1424.381856</c:v>
                </c:pt>
                <c:pt idx="216">
                  <c:v>1429.0093360000001</c:v>
                </c:pt>
                <c:pt idx="217">
                  <c:v>1433.9491519999999</c:v>
                </c:pt>
                <c:pt idx="218">
                  <c:v>1438.5668760000001</c:v>
                </c:pt>
                <c:pt idx="219">
                  <c:v>1443.3919599999999</c:v>
                </c:pt>
                <c:pt idx="220">
                  <c:v>1447.6534180000001</c:v>
                </c:pt>
                <c:pt idx="221">
                  <c:v>2043.1869710000001</c:v>
                </c:pt>
                <c:pt idx="222">
                  <c:v>11261.498551000001</c:v>
                </c:pt>
                <c:pt idx="223">
                  <c:v>11715.640221</c:v>
                </c:pt>
                <c:pt idx="224">
                  <c:v>11753.800369000001</c:v>
                </c:pt>
                <c:pt idx="225">
                  <c:v>11763.827308</c:v>
                </c:pt>
                <c:pt idx="226">
                  <c:v>11769.469924000001</c:v>
                </c:pt>
                <c:pt idx="227">
                  <c:v>11773.837223</c:v>
                </c:pt>
                <c:pt idx="228">
                  <c:v>11777.470266</c:v>
                </c:pt>
                <c:pt idx="229">
                  <c:v>11781.546522000001</c:v>
                </c:pt>
                <c:pt idx="230">
                  <c:v>11784.842457999999</c:v>
                </c:pt>
                <c:pt idx="231">
                  <c:v>11788.684438</c:v>
                </c:pt>
                <c:pt idx="232">
                  <c:v>11791.413714</c:v>
                </c:pt>
                <c:pt idx="233">
                  <c:v>11794.581641000001</c:v>
                </c:pt>
                <c:pt idx="234">
                  <c:v>11797.883972</c:v>
                </c:pt>
                <c:pt idx="235">
                  <c:v>11801.829865</c:v>
                </c:pt>
                <c:pt idx="236">
                  <c:v>11805.137391</c:v>
                </c:pt>
                <c:pt idx="237">
                  <c:v>11807.865938999999</c:v>
                </c:pt>
                <c:pt idx="238">
                  <c:v>11811.100882000001</c:v>
                </c:pt>
                <c:pt idx="239">
                  <c:v>11814.575247999999</c:v>
                </c:pt>
                <c:pt idx="240">
                  <c:v>11817.523125</c:v>
                </c:pt>
                <c:pt idx="241">
                  <c:v>11820.933601000001</c:v>
                </c:pt>
                <c:pt idx="242">
                  <c:v>11824.401212999999</c:v>
                </c:pt>
                <c:pt idx="243">
                  <c:v>11827.773843999999</c:v>
                </c:pt>
                <c:pt idx="244">
                  <c:v>11830.243358</c:v>
                </c:pt>
                <c:pt idx="245">
                  <c:v>11833.789634999999</c:v>
                </c:pt>
                <c:pt idx="246">
                  <c:v>11836.933356</c:v>
                </c:pt>
                <c:pt idx="247">
                  <c:v>11840.323840999999</c:v>
                </c:pt>
                <c:pt idx="248">
                  <c:v>11843.175816999999</c:v>
                </c:pt>
                <c:pt idx="249">
                  <c:v>11846.560713000001</c:v>
                </c:pt>
                <c:pt idx="250">
                  <c:v>11849.88443</c:v>
                </c:pt>
                <c:pt idx="251">
                  <c:v>11853.104627999999</c:v>
                </c:pt>
                <c:pt idx="252">
                  <c:v>11855.759002000001</c:v>
                </c:pt>
                <c:pt idx="253">
                  <c:v>11858.892605999999</c:v>
                </c:pt>
                <c:pt idx="254">
                  <c:v>11862.172253000001</c:v>
                </c:pt>
                <c:pt idx="255">
                  <c:v>11865.78543</c:v>
                </c:pt>
                <c:pt idx="256">
                  <c:v>11868.523434000001</c:v>
                </c:pt>
                <c:pt idx="257">
                  <c:v>11871.686216</c:v>
                </c:pt>
                <c:pt idx="258">
                  <c:v>11874.656271</c:v>
                </c:pt>
                <c:pt idx="259">
                  <c:v>11878.621824</c:v>
                </c:pt>
                <c:pt idx="260">
                  <c:v>11881.086885999999</c:v>
                </c:pt>
                <c:pt idx="261">
                  <c:v>11884.402201999999</c:v>
                </c:pt>
                <c:pt idx="262">
                  <c:v>11887.703826999999</c:v>
                </c:pt>
                <c:pt idx="263">
                  <c:v>11891.081065</c:v>
                </c:pt>
                <c:pt idx="264">
                  <c:v>11894.160481000001</c:v>
                </c:pt>
                <c:pt idx="265">
                  <c:v>11897.229448</c:v>
                </c:pt>
                <c:pt idx="266">
                  <c:v>11900.926390000001</c:v>
                </c:pt>
                <c:pt idx="267">
                  <c:v>11903.819116999999</c:v>
                </c:pt>
                <c:pt idx="268">
                  <c:v>11907.102262</c:v>
                </c:pt>
                <c:pt idx="269">
                  <c:v>11910.434617999999</c:v>
                </c:pt>
                <c:pt idx="270">
                  <c:v>11913.617692</c:v>
                </c:pt>
                <c:pt idx="271">
                  <c:v>11916.947709</c:v>
                </c:pt>
                <c:pt idx="272">
                  <c:v>11919.873761999999</c:v>
                </c:pt>
                <c:pt idx="273">
                  <c:v>11923.451689</c:v>
                </c:pt>
                <c:pt idx="274">
                  <c:v>11926.155393999999</c:v>
                </c:pt>
                <c:pt idx="275">
                  <c:v>11929.51043</c:v>
                </c:pt>
                <c:pt idx="276">
                  <c:v>11933.004074</c:v>
                </c:pt>
                <c:pt idx="277">
                  <c:v>11936.453368</c:v>
                </c:pt>
                <c:pt idx="278">
                  <c:v>11939.929623</c:v>
                </c:pt>
                <c:pt idx="279">
                  <c:v>11942.819077</c:v>
                </c:pt>
                <c:pt idx="280">
                  <c:v>11945.997816999999</c:v>
                </c:pt>
                <c:pt idx="281">
                  <c:v>11949.145689999999</c:v>
                </c:pt>
                <c:pt idx="282">
                  <c:v>11953.001343</c:v>
                </c:pt>
                <c:pt idx="283">
                  <c:v>11956.658582</c:v>
                </c:pt>
                <c:pt idx="284">
                  <c:v>11959.90338</c:v>
                </c:pt>
                <c:pt idx="285">
                  <c:v>11963.227876999999</c:v>
                </c:pt>
                <c:pt idx="286">
                  <c:v>11966.496628000001</c:v>
                </c:pt>
                <c:pt idx="287">
                  <c:v>11969.891867</c:v>
                </c:pt>
                <c:pt idx="288">
                  <c:v>11973.069357</c:v>
                </c:pt>
                <c:pt idx="289">
                  <c:v>11976.6759</c:v>
                </c:pt>
                <c:pt idx="290">
                  <c:v>11980.06899</c:v>
                </c:pt>
                <c:pt idx="291">
                  <c:v>11983.859727999999</c:v>
                </c:pt>
                <c:pt idx="292">
                  <c:v>11986.729590000001</c:v>
                </c:pt>
                <c:pt idx="293">
                  <c:v>11990.385726</c:v>
                </c:pt>
                <c:pt idx="294">
                  <c:v>11993.859931000001</c:v>
                </c:pt>
                <c:pt idx="295">
                  <c:v>11997.43534</c:v>
                </c:pt>
                <c:pt idx="296">
                  <c:v>12001.319965999999</c:v>
                </c:pt>
                <c:pt idx="297">
                  <c:v>12004.711529</c:v>
                </c:pt>
                <c:pt idx="298">
                  <c:v>12009.170318</c:v>
                </c:pt>
                <c:pt idx="299">
                  <c:v>12012.390475</c:v>
                </c:pt>
                <c:pt idx="300">
                  <c:v>12015.83596</c:v>
                </c:pt>
                <c:pt idx="301">
                  <c:v>12019.850248000001</c:v>
                </c:pt>
                <c:pt idx="302">
                  <c:v>12024.460438</c:v>
                </c:pt>
                <c:pt idx="303">
                  <c:v>12029.607609000001</c:v>
                </c:pt>
                <c:pt idx="304">
                  <c:v>12034.573253</c:v>
                </c:pt>
                <c:pt idx="305">
                  <c:v>12040.673403999999</c:v>
                </c:pt>
                <c:pt idx="306">
                  <c:v>12046.539962000001</c:v>
                </c:pt>
                <c:pt idx="307">
                  <c:v>12053.390047999999</c:v>
                </c:pt>
                <c:pt idx="308">
                  <c:v>12063.332644</c:v>
                </c:pt>
                <c:pt idx="309">
                  <c:v>12080.219448</c:v>
                </c:pt>
                <c:pt idx="310">
                  <c:v>12095.064286000001</c:v>
                </c:pt>
                <c:pt idx="311">
                  <c:v>12113.975293</c:v>
                </c:pt>
                <c:pt idx="312">
                  <c:v>12134.384131999999</c:v>
                </c:pt>
                <c:pt idx="313">
                  <c:v>12149.416397999999</c:v>
                </c:pt>
                <c:pt idx="314">
                  <c:v>12160.571959999999</c:v>
                </c:pt>
                <c:pt idx="315">
                  <c:v>12173.682561</c:v>
                </c:pt>
                <c:pt idx="316">
                  <c:v>12184.662678000001</c:v>
                </c:pt>
                <c:pt idx="317">
                  <c:v>12197.188846999999</c:v>
                </c:pt>
                <c:pt idx="318">
                  <c:v>12209.073681</c:v>
                </c:pt>
                <c:pt idx="319">
                  <c:v>12220.509333</c:v>
                </c:pt>
                <c:pt idx="320">
                  <c:v>12300.143733999999</c:v>
                </c:pt>
                <c:pt idx="321">
                  <c:v>12517.347744000001</c:v>
                </c:pt>
                <c:pt idx="322">
                  <c:v>12540.448565999999</c:v>
                </c:pt>
                <c:pt idx="323">
                  <c:v>12547.182984999999</c:v>
                </c:pt>
                <c:pt idx="324">
                  <c:v>12552.065425000001</c:v>
                </c:pt>
                <c:pt idx="325">
                  <c:v>12556.749250999999</c:v>
                </c:pt>
                <c:pt idx="326">
                  <c:v>12561.129010000001</c:v>
                </c:pt>
                <c:pt idx="327">
                  <c:v>12580.686467</c:v>
                </c:pt>
                <c:pt idx="328">
                  <c:v>12612.520618</c:v>
                </c:pt>
                <c:pt idx="329">
                  <c:v>12623.096142</c:v>
                </c:pt>
                <c:pt idx="330">
                  <c:v>12628.647152</c:v>
                </c:pt>
                <c:pt idx="331">
                  <c:v>12634.079017</c:v>
                </c:pt>
                <c:pt idx="332">
                  <c:v>12638.603338000001</c:v>
                </c:pt>
                <c:pt idx="333">
                  <c:v>12643.778807999999</c:v>
                </c:pt>
                <c:pt idx="334">
                  <c:v>12649.028423</c:v>
                </c:pt>
                <c:pt idx="335">
                  <c:v>12654.769114000001</c:v>
                </c:pt>
                <c:pt idx="336">
                  <c:v>12661.123894</c:v>
                </c:pt>
                <c:pt idx="337">
                  <c:v>12667.454052999999</c:v>
                </c:pt>
                <c:pt idx="338">
                  <c:v>12673.885858</c:v>
                </c:pt>
                <c:pt idx="339">
                  <c:v>12680.665795000001</c:v>
                </c:pt>
                <c:pt idx="340">
                  <c:v>12687.054593000001</c:v>
                </c:pt>
                <c:pt idx="341">
                  <c:v>12697.412302000001</c:v>
                </c:pt>
                <c:pt idx="342">
                  <c:v>12706.482676</c:v>
                </c:pt>
                <c:pt idx="343">
                  <c:v>12714.730723000001</c:v>
                </c:pt>
                <c:pt idx="344">
                  <c:v>12721.501472</c:v>
                </c:pt>
                <c:pt idx="345">
                  <c:v>12728.397322000001</c:v>
                </c:pt>
                <c:pt idx="346">
                  <c:v>12733.628677999999</c:v>
                </c:pt>
                <c:pt idx="347">
                  <c:v>12740.430777</c:v>
                </c:pt>
                <c:pt idx="348">
                  <c:v>12745.983721000001</c:v>
                </c:pt>
                <c:pt idx="349">
                  <c:v>12751.615884999999</c:v>
                </c:pt>
                <c:pt idx="350">
                  <c:v>12757.048043999999</c:v>
                </c:pt>
                <c:pt idx="351">
                  <c:v>12762.316305</c:v>
                </c:pt>
                <c:pt idx="352">
                  <c:v>12767.908792</c:v>
                </c:pt>
                <c:pt idx="353">
                  <c:v>12773.819461999999</c:v>
                </c:pt>
                <c:pt idx="354">
                  <c:v>12779.634445</c:v>
                </c:pt>
                <c:pt idx="355">
                  <c:v>12786.362475</c:v>
                </c:pt>
                <c:pt idx="356">
                  <c:v>12792.574873</c:v>
                </c:pt>
                <c:pt idx="357">
                  <c:v>12801.202886999999</c:v>
                </c:pt>
                <c:pt idx="358">
                  <c:v>12812.049561</c:v>
                </c:pt>
                <c:pt idx="359">
                  <c:v>12821.001733999999</c:v>
                </c:pt>
                <c:pt idx="360">
                  <c:v>12828.678895999999</c:v>
                </c:pt>
                <c:pt idx="361">
                  <c:v>12835.959682000001</c:v>
                </c:pt>
                <c:pt idx="362">
                  <c:v>12843.260149</c:v>
                </c:pt>
                <c:pt idx="363">
                  <c:v>13157.99699</c:v>
                </c:pt>
                <c:pt idx="364">
                  <c:v>15620.32725</c:v>
                </c:pt>
                <c:pt idx="365">
                  <c:v>16014.373314</c:v>
                </c:pt>
                <c:pt idx="366">
                  <c:v>16045.536172</c:v>
                </c:pt>
                <c:pt idx="367">
                  <c:v>16053.716107</c:v>
                </c:pt>
                <c:pt idx="368">
                  <c:v>16058.030094</c:v>
                </c:pt>
                <c:pt idx="369">
                  <c:v>16062.431006000001</c:v>
                </c:pt>
                <c:pt idx="370">
                  <c:v>16065.413015</c:v>
                </c:pt>
                <c:pt idx="371">
                  <c:v>16068.860107</c:v>
                </c:pt>
                <c:pt idx="372">
                  <c:v>16071.949028999999</c:v>
                </c:pt>
                <c:pt idx="373">
                  <c:v>16075.198082000001</c:v>
                </c:pt>
                <c:pt idx="374">
                  <c:v>16078.117770000001</c:v>
                </c:pt>
                <c:pt idx="375">
                  <c:v>16081.473559</c:v>
                </c:pt>
                <c:pt idx="376">
                  <c:v>16084.356742</c:v>
                </c:pt>
                <c:pt idx="377">
                  <c:v>16087.329442</c:v>
                </c:pt>
                <c:pt idx="378">
                  <c:v>16090.493813999999</c:v>
                </c:pt>
                <c:pt idx="379">
                  <c:v>16093.752232000001</c:v>
                </c:pt>
                <c:pt idx="380">
                  <c:v>16096.760215</c:v>
                </c:pt>
                <c:pt idx="381">
                  <c:v>16099.264893</c:v>
                </c:pt>
                <c:pt idx="382">
                  <c:v>16102.802852000001</c:v>
                </c:pt>
                <c:pt idx="383">
                  <c:v>16105.666386000001</c:v>
                </c:pt>
                <c:pt idx="384">
                  <c:v>16108.230734999999</c:v>
                </c:pt>
                <c:pt idx="385">
                  <c:v>16111.179821</c:v>
                </c:pt>
                <c:pt idx="386">
                  <c:v>16114.195049</c:v>
                </c:pt>
                <c:pt idx="387">
                  <c:v>16116.886947999999</c:v>
                </c:pt>
                <c:pt idx="388">
                  <c:v>16119.800947</c:v>
                </c:pt>
                <c:pt idx="389">
                  <c:v>16123.235655</c:v>
                </c:pt>
                <c:pt idx="390">
                  <c:v>16125.903499</c:v>
                </c:pt>
                <c:pt idx="391">
                  <c:v>16129.021556</c:v>
                </c:pt>
                <c:pt idx="392">
                  <c:v>16131.893469000001</c:v>
                </c:pt>
                <c:pt idx="393">
                  <c:v>16135.468942</c:v>
                </c:pt>
                <c:pt idx="394">
                  <c:v>16137.970891000001</c:v>
                </c:pt>
                <c:pt idx="395">
                  <c:v>16141.441365999999</c:v>
                </c:pt>
                <c:pt idx="396">
                  <c:v>16144.222336999999</c:v>
                </c:pt>
                <c:pt idx="397">
                  <c:v>16147.860708</c:v>
                </c:pt>
                <c:pt idx="398">
                  <c:v>16150.796688</c:v>
                </c:pt>
                <c:pt idx="399">
                  <c:v>16153.479029</c:v>
                </c:pt>
                <c:pt idx="400">
                  <c:v>16156.506509999999</c:v>
                </c:pt>
                <c:pt idx="401">
                  <c:v>16159.545456</c:v>
                </c:pt>
                <c:pt idx="402">
                  <c:v>16162.780015</c:v>
                </c:pt>
                <c:pt idx="403">
                  <c:v>16165.546253</c:v>
                </c:pt>
                <c:pt idx="404">
                  <c:v>16178.017099000001</c:v>
                </c:pt>
                <c:pt idx="405">
                  <c:v>16176.001032</c:v>
                </c:pt>
                <c:pt idx="406">
                  <c:v>16173.698838</c:v>
                </c:pt>
                <c:pt idx="407">
                  <c:v>16170.735413</c:v>
                </c:pt>
                <c:pt idx="408">
                  <c:v>16168.425311000001</c:v>
                </c:pt>
                <c:pt idx="409">
                  <c:v>16165.418024000001</c:v>
                </c:pt>
                <c:pt idx="410">
                  <c:v>16163.069941</c:v>
                </c:pt>
                <c:pt idx="411">
                  <c:v>16160.444403</c:v>
                </c:pt>
                <c:pt idx="412">
                  <c:v>16157.795505</c:v>
                </c:pt>
                <c:pt idx="413">
                  <c:v>16154.934637</c:v>
                </c:pt>
                <c:pt idx="414">
                  <c:v>16152.129521999999</c:v>
                </c:pt>
                <c:pt idx="415">
                  <c:v>16149.876053</c:v>
                </c:pt>
                <c:pt idx="416">
                  <c:v>16146.960478999999</c:v>
                </c:pt>
                <c:pt idx="417">
                  <c:v>16144.658272999999</c:v>
                </c:pt>
                <c:pt idx="418">
                  <c:v>16141.924445000001</c:v>
                </c:pt>
                <c:pt idx="419">
                  <c:v>16138.6075</c:v>
                </c:pt>
                <c:pt idx="420">
                  <c:v>16136.448777</c:v>
                </c:pt>
                <c:pt idx="421">
                  <c:v>16133.846769</c:v>
                </c:pt>
                <c:pt idx="422">
                  <c:v>16131.348292999999</c:v>
                </c:pt>
                <c:pt idx="423">
                  <c:v>16128.161231</c:v>
                </c:pt>
                <c:pt idx="424">
                  <c:v>16125.916653</c:v>
                </c:pt>
                <c:pt idx="425">
                  <c:v>16122.912208</c:v>
                </c:pt>
                <c:pt idx="426">
                  <c:v>16120.763333999999</c:v>
                </c:pt>
                <c:pt idx="427">
                  <c:v>16117.528421000001</c:v>
                </c:pt>
                <c:pt idx="428">
                  <c:v>16115.18815</c:v>
                </c:pt>
                <c:pt idx="429">
                  <c:v>16111.978626</c:v>
                </c:pt>
                <c:pt idx="430">
                  <c:v>16109.323891</c:v>
                </c:pt>
                <c:pt idx="431">
                  <c:v>16106.639757999999</c:v>
                </c:pt>
                <c:pt idx="432">
                  <c:v>16103.588464</c:v>
                </c:pt>
                <c:pt idx="433">
                  <c:v>16101.125104999999</c:v>
                </c:pt>
                <c:pt idx="434">
                  <c:v>16098.639327000001</c:v>
                </c:pt>
                <c:pt idx="435">
                  <c:v>16096.011834999999</c:v>
                </c:pt>
                <c:pt idx="436">
                  <c:v>16093.217357</c:v>
                </c:pt>
                <c:pt idx="437">
                  <c:v>16090.973751</c:v>
                </c:pt>
                <c:pt idx="438">
                  <c:v>16088.049488000001</c:v>
                </c:pt>
                <c:pt idx="439">
                  <c:v>16085.267699</c:v>
                </c:pt>
                <c:pt idx="440">
                  <c:v>16082.744803</c:v>
                </c:pt>
                <c:pt idx="441">
                  <c:v>16080.150513000001</c:v>
                </c:pt>
                <c:pt idx="442">
                  <c:v>16077.332700999999</c:v>
                </c:pt>
                <c:pt idx="443">
                  <c:v>16074.120249</c:v>
                </c:pt>
                <c:pt idx="444">
                  <c:v>16071.526051000001</c:v>
                </c:pt>
                <c:pt idx="445">
                  <c:v>16068.184697000001</c:v>
                </c:pt>
                <c:pt idx="446">
                  <c:v>16065.869822000001</c:v>
                </c:pt>
                <c:pt idx="447">
                  <c:v>16062.818503</c:v>
                </c:pt>
                <c:pt idx="448">
                  <c:v>16060.598279</c:v>
                </c:pt>
                <c:pt idx="449">
                  <c:v>16057.637837</c:v>
                </c:pt>
                <c:pt idx="450">
                  <c:v>16054.722371</c:v>
                </c:pt>
                <c:pt idx="451">
                  <c:v>16052.552885999999</c:v>
                </c:pt>
                <c:pt idx="452">
                  <c:v>16049.02306</c:v>
                </c:pt>
                <c:pt idx="453">
                  <c:v>16045.98452</c:v>
                </c:pt>
                <c:pt idx="454">
                  <c:v>16043.921597</c:v>
                </c:pt>
                <c:pt idx="455">
                  <c:v>16040.977698000001</c:v>
                </c:pt>
                <c:pt idx="456">
                  <c:v>16038.192102000001</c:v>
                </c:pt>
                <c:pt idx="457">
                  <c:v>16035.24625</c:v>
                </c:pt>
                <c:pt idx="458">
                  <c:v>16032.782933</c:v>
                </c:pt>
                <c:pt idx="459">
                  <c:v>16029.511885</c:v>
                </c:pt>
                <c:pt idx="460">
                  <c:v>16026.549518</c:v>
                </c:pt>
                <c:pt idx="461">
                  <c:v>16024.059737</c:v>
                </c:pt>
                <c:pt idx="462">
                  <c:v>16021.365946</c:v>
                </c:pt>
                <c:pt idx="463">
                  <c:v>16018.476737000001</c:v>
                </c:pt>
                <c:pt idx="464">
                  <c:v>16015.207681</c:v>
                </c:pt>
                <c:pt idx="465">
                  <c:v>16012.131034</c:v>
                </c:pt>
                <c:pt idx="466">
                  <c:v>16009.922597000001</c:v>
                </c:pt>
                <c:pt idx="467">
                  <c:v>16007.096865</c:v>
                </c:pt>
                <c:pt idx="468">
                  <c:v>16004.590469000001</c:v>
                </c:pt>
                <c:pt idx="469">
                  <c:v>16001.466006000001</c:v>
                </c:pt>
                <c:pt idx="470">
                  <c:v>15998.493893999999</c:v>
                </c:pt>
                <c:pt idx="471">
                  <c:v>15995.133981000001</c:v>
                </c:pt>
                <c:pt idx="472">
                  <c:v>15992.732115000001</c:v>
                </c:pt>
                <c:pt idx="473">
                  <c:v>15989.912296</c:v>
                </c:pt>
                <c:pt idx="474">
                  <c:v>15987.490974</c:v>
                </c:pt>
                <c:pt idx="475">
                  <c:v>15984.017777999999</c:v>
                </c:pt>
                <c:pt idx="476">
                  <c:v>15981.225349</c:v>
                </c:pt>
                <c:pt idx="477">
                  <c:v>15978.565629999999</c:v>
                </c:pt>
                <c:pt idx="478">
                  <c:v>15975.467546</c:v>
                </c:pt>
                <c:pt idx="479">
                  <c:v>15972.652553</c:v>
                </c:pt>
                <c:pt idx="480">
                  <c:v>15970.036832</c:v>
                </c:pt>
                <c:pt idx="481">
                  <c:v>15966.907438</c:v>
                </c:pt>
                <c:pt idx="482">
                  <c:v>15964.290795999999</c:v>
                </c:pt>
                <c:pt idx="483">
                  <c:v>15960.826389</c:v>
                </c:pt>
                <c:pt idx="484">
                  <c:v>15958.150173</c:v>
                </c:pt>
                <c:pt idx="485">
                  <c:v>15954.975804</c:v>
                </c:pt>
                <c:pt idx="486">
                  <c:v>15952.600375</c:v>
                </c:pt>
                <c:pt idx="487">
                  <c:v>15949.319562000001</c:v>
                </c:pt>
                <c:pt idx="488">
                  <c:v>15946.386433</c:v>
                </c:pt>
                <c:pt idx="489">
                  <c:v>15943.802953</c:v>
                </c:pt>
                <c:pt idx="490">
                  <c:v>15940.580851999999</c:v>
                </c:pt>
                <c:pt idx="491">
                  <c:v>15937.276601</c:v>
                </c:pt>
                <c:pt idx="492">
                  <c:v>15934.534958</c:v>
                </c:pt>
                <c:pt idx="493">
                  <c:v>15931.653559</c:v>
                </c:pt>
                <c:pt idx="494">
                  <c:v>15928.695116000001</c:v>
                </c:pt>
                <c:pt idx="495">
                  <c:v>15925.736570999999</c:v>
                </c:pt>
                <c:pt idx="496">
                  <c:v>15923.215536</c:v>
                </c:pt>
                <c:pt idx="497">
                  <c:v>15920.276609</c:v>
                </c:pt>
                <c:pt idx="498">
                  <c:v>15917.327932</c:v>
                </c:pt>
                <c:pt idx="499">
                  <c:v>15913.433843000001</c:v>
                </c:pt>
                <c:pt idx="500">
                  <c:v>15910.625728999999</c:v>
                </c:pt>
                <c:pt idx="501">
                  <c:v>15907.754156000001</c:v>
                </c:pt>
                <c:pt idx="502">
                  <c:v>15905.224431000001</c:v>
                </c:pt>
                <c:pt idx="503">
                  <c:v>15902.265884</c:v>
                </c:pt>
                <c:pt idx="504">
                  <c:v>15898.840652000001</c:v>
                </c:pt>
                <c:pt idx="505">
                  <c:v>15895.685815999999</c:v>
                </c:pt>
                <c:pt idx="506">
                  <c:v>15892.601393000001</c:v>
                </c:pt>
                <c:pt idx="507">
                  <c:v>15890.095971000001</c:v>
                </c:pt>
                <c:pt idx="508">
                  <c:v>15887.095482999999</c:v>
                </c:pt>
                <c:pt idx="509">
                  <c:v>15884.023701</c:v>
                </c:pt>
                <c:pt idx="510">
                  <c:v>15881.417805999999</c:v>
                </c:pt>
                <c:pt idx="511">
                  <c:v>15878.070589000001</c:v>
                </c:pt>
                <c:pt idx="512">
                  <c:v>15875.29279</c:v>
                </c:pt>
                <c:pt idx="513">
                  <c:v>15871.320583000001</c:v>
                </c:pt>
                <c:pt idx="514">
                  <c:v>15868.780118999999</c:v>
                </c:pt>
                <c:pt idx="515">
                  <c:v>15866.025674</c:v>
                </c:pt>
                <c:pt idx="516">
                  <c:v>15863.355250000001</c:v>
                </c:pt>
                <c:pt idx="517">
                  <c:v>15859.812784</c:v>
                </c:pt>
                <c:pt idx="518">
                  <c:v>15857.367041</c:v>
                </c:pt>
                <c:pt idx="519">
                  <c:v>15853.717089</c:v>
                </c:pt>
                <c:pt idx="520">
                  <c:v>15850.671673000001</c:v>
                </c:pt>
                <c:pt idx="521">
                  <c:v>15847.708298</c:v>
                </c:pt>
                <c:pt idx="522">
                  <c:v>15844.998888</c:v>
                </c:pt>
                <c:pt idx="523">
                  <c:v>15841.816708</c:v>
                </c:pt>
                <c:pt idx="524">
                  <c:v>15838.886571999999</c:v>
                </c:pt>
                <c:pt idx="525">
                  <c:v>15835.22588</c:v>
                </c:pt>
                <c:pt idx="526">
                  <c:v>15832.571158999999</c:v>
                </c:pt>
                <c:pt idx="527">
                  <c:v>15829.389956999999</c:v>
                </c:pt>
                <c:pt idx="528">
                  <c:v>15826.840612</c:v>
                </c:pt>
                <c:pt idx="529">
                  <c:v>15823.755196</c:v>
                </c:pt>
                <c:pt idx="530">
                  <c:v>15820.933472000001</c:v>
                </c:pt>
                <c:pt idx="531">
                  <c:v>15816.475902</c:v>
                </c:pt>
                <c:pt idx="532">
                  <c:v>15813.235241</c:v>
                </c:pt>
                <c:pt idx="533">
                  <c:v>15810.266927999999</c:v>
                </c:pt>
                <c:pt idx="534">
                  <c:v>15807.326058000001</c:v>
                </c:pt>
                <c:pt idx="535">
                  <c:v>15804.779622</c:v>
                </c:pt>
                <c:pt idx="536">
                  <c:v>15801.717655</c:v>
                </c:pt>
                <c:pt idx="537">
                  <c:v>15798.312819000001</c:v>
                </c:pt>
                <c:pt idx="538">
                  <c:v>15795.126851000001</c:v>
                </c:pt>
                <c:pt idx="539">
                  <c:v>15791.916351</c:v>
                </c:pt>
                <c:pt idx="540">
                  <c:v>15788.257656</c:v>
                </c:pt>
                <c:pt idx="541">
                  <c:v>15785.38803</c:v>
                </c:pt>
                <c:pt idx="542">
                  <c:v>15782.303617</c:v>
                </c:pt>
                <c:pt idx="543">
                  <c:v>15779.351905</c:v>
                </c:pt>
                <c:pt idx="544">
                  <c:v>15776.142388</c:v>
                </c:pt>
                <c:pt idx="545">
                  <c:v>15772.908552000001</c:v>
                </c:pt>
                <c:pt idx="546">
                  <c:v>15769.935459</c:v>
                </c:pt>
                <c:pt idx="547">
                  <c:v>15766.761092999999</c:v>
                </c:pt>
                <c:pt idx="548">
                  <c:v>15764.217645000001</c:v>
                </c:pt>
                <c:pt idx="549">
                  <c:v>15760.595079999999</c:v>
                </c:pt>
                <c:pt idx="550">
                  <c:v>15757.932535</c:v>
                </c:pt>
                <c:pt idx="551">
                  <c:v>15753.886098000001</c:v>
                </c:pt>
                <c:pt idx="552">
                  <c:v>15750.6258</c:v>
                </c:pt>
                <c:pt idx="553">
                  <c:v>15747.462278000001</c:v>
                </c:pt>
                <c:pt idx="554">
                  <c:v>15744.183521999999</c:v>
                </c:pt>
                <c:pt idx="555">
                  <c:v>15740.792358000001</c:v>
                </c:pt>
                <c:pt idx="556">
                  <c:v>15737.937432000001</c:v>
                </c:pt>
                <c:pt idx="557">
                  <c:v>15734.812868999999</c:v>
                </c:pt>
                <c:pt idx="558">
                  <c:v>15731.721619</c:v>
                </c:pt>
                <c:pt idx="559">
                  <c:v>15728.437876</c:v>
                </c:pt>
                <c:pt idx="560">
                  <c:v>15724.811389</c:v>
                </c:pt>
                <c:pt idx="561">
                  <c:v>15721.769908</c:v>
                </c:pt>
                <c:pt idx="562">
                  <c:v>15718.197211999999</c:v>
                </c:pt>
                <c:pt idx="563">
                  <c:v>15715.358781999999</c:v>
                </c:pt>
                <c:pt idx="564">
                  <c:v>15712.233297999999</c:v>
                </c:pt>
                <c:pt idx="565">
                  <c:v>15708.974011</c:v>
                </c:pt>
                <c:pt idx="566">
                  <c:v>15705.829049</c:v>
                </c:pt>
                <c:pt idx="567">
                  <c:v>15702.003315</c:v>
                </c:pt>
                <c:pt idx="568">
                  <c:v>15699.32116</c:v>
                </c:pt>
                <c:pt idx="569">
                  <c:v>15696.04631</c:v>
                </c:pt>
                <c:pt idx="570">
                  <c:v>15692.874961</c:v>
                </c:pt>
                <c:pt idx="571">
                  <c:v>15689.434971000001</c:v>
                </c:pt>
                <c:pt idx="572">
                  <c:v>15686.585896000001</c:v>
                </c:pt>
                <c:pt idx="573">
                  <c:v>15682.797270999999</c:v>
                </c:pt>
                <c:pt idx="574">
                  <c:v>15680.513643</c:v>
                </c:pt>
                <c:pt idx="575">
                  <c:v>15676.311932000001</c:v>
                </c:pt>
                <c:pt idx="576">
                  <c:v>15672.988154999999</c:v>
                </c:pt>
                <c:pt idx="577">
                  <c:v>15670.268963</c:v>
                </c:pt>
                <c:pt idx="578">
                  <c:v>15666.924784999999</c:v>
                </c:pt>
                <c:pt idx="579">
                  <c:v>15663.108816</c:v>
                </c:pt>
                <c:pt idx="580">
                  <c:v>15659.307505999999</c:v>
                </c:pt>
                <c:pt idx="581">
                  <c:v>15656.195727</c:v>
                </c:pt>
                <c:pt idx="582">
                  <c:v>15653.232410000001</c:v>
                </c:pt>
                <c:pt idx="583">
                  <c:v>15650.024839</c:v>
                </c:pt>
                <c:pt idx="584">
                  <c:v>15647.04485</c:v>
                </c:pt>
                <c:pt idx="585">
                  <c:v>15642.546327</c:v>
                </c:pt>
                <c:pt idx="586">
                  <c:v>15639.656247000001</c:v>
                </c:pt>
                <c:pt idx="587">
                  <c:v>15636.324651999999</c:v>
                </c:pt>
                <c:pt idx="588">
                  <c:v>15633.064469000001</c:v>
                </c:pt>
                <c:pt idx="589">
                  <c:v>15628.935023</c:v>
                </c:pt>
                <c:pt idx="590">
                  <c:v>15626.446295</c:v>
                </c:pt>
                <c:pt idx="591">
                  <c:v>15622.768996999999</c:v>
                </c:pt>
                <c:pt idx="592">
                  <c:v>15618.917981000001</c:v>
                </c:pt>
                <c:pt idx="593">
                  <c:v>15615.840294</c:v>
                </c:pt>
                <c:pt idx="594">
                  <c:v>15612.403334000001</c:v>
                </c:pt>
                <c:pt idx="595">
                  <c:v>15608.804163999999</c:v>
                </c:pt>
                <c:pt idx="596">
                  <c:v>15605.753924000001</c:v>
                </c:pt>
                <c:pt idx="597">
                  <c:v>15602.153775000001</c:v>
                </c:pt>
                <c:pt idx="598">
                  <c:v>15599.408228</c:v>
                </c:pt>
                <c:pt idx="599">
                  <c:v>15595.239722</c:v>
                </c:pt>
                <c:pt idx="600">
                  <c:v>15591.995145000001</c:v>
                </c:pt>
                <c:pt idx="601">
                  <c:v>15588.321758</c:v>
                </c:pt>
                <c:pt idx="602">
                  <c:v>15585.517601</c:v>
                </c:pt>
                <c:pt idx="603">
                  <c:v>15581.487768000001</c:v>
                </c:pt>
                <c:pt idx="604">
                  <c:v>15578.257836000001</c:v>
                </c:pt>
                <c:pt idx="605">
                  <c:v>15574.839329</c:v>
                </c:pt>
                <c:pt idx="606">
                  <c:v>15571.436554</c:v>
                </c:pt>
                <c:pt idx="607">
                  <c:v>15568.012186</c:v>
                </c:pt>
                <c:pt idx="608">
                  <c:v>15564.331023999999</c:v>
                </c:pt>
                <c:pt idx="609">
                  <c:v>15561.003407</c:v>
                </c:pt>
                <c:pt idx="610">
                  <c:v>15557.428752</c:v>
                </c:pt>
                <c:pt idx="611">
                  <c:v>15554.239737</c:v>
                </c:pt>
                <c:pt idx="612">
                  <c:v>15551.043932</c:v>
                </c:pt>
                <c:pt idx="613">
                  <c:v>15547.100092000001</c:v>
                </c:pt>
                <c:pt idx="614">
                  <c:v>15544.113334</c:v>
                </c:pt>
                <c:pt idx="615">
                  <c:v>15539.937013999999</c:v>
                </c:pt>
                <c:pt idx="616">
                  <c:v>15536.667057000001</c:v>
                </c:pt>
                <c:pt idx="617">
                  <c:v>15532.330578999999</c:v>
                </c:pt>
                <c:pt idx="618">
                  <c:v>15530.172913</c:v>
                </c:pt>
                <c:pt idx="619">
                  <c:v>15526.186046000001</c:v>
                </c:pt>
                <c:pt idx="620">
                  <c:v>15522.836009000001</c:v>
                </c:pt>
                <c:pt idx="621">
                  <c:v>15518.945822</c:v>
                </c:pt>
                <c:pt idx="622">
                  <c:v>15515.309641</c:v>
                </c:pt>
                <c:pt idx="623">
                  <c:v>15511.729026000001</c:v>
                </c:pt>
                <c:pt idx="624">
                  <c:v>15508.225576999999</c:v>
                </c:pt>
                <c:pt idx="625">
                  <c:v>15504.738781</c:v>
                </c:pt>
                <c:pt idx="626">
                  <c:v>15501.416096999999</c:v>
                </c:pt>
                <c:pt idx="627">
                  <c:v>15497.650909</c:v>
                </c:pt>
                <c:pt idx="628">
                  <c:v>15494.03134</c:v>
                </c:pt>
                <c:pt idx="629">
                  <c:v>15489.556192</c:v>
                </c:pt>
                <c:pt idx="630">
                  <c:v>15486.643636000001</c:v>
                </c:pt>
                <c:pt idx="631">
                  <c:v>15483.121614</c:v>
                </c:pt>
                <c:pt idx="632">
                  <c:v>15479.90439</c:v>
                </c:pt>
                <c:pt idx="633">
                  <c:v>15475.697796</c:v>
                </c:pt>
                <c:pt idx="634">
                  <c:v>15472.490331999999</c:v>
                </c:pt>
                <c:pt idx="635">
                  <c:v>15468.741747</c:v>
                </c:pt>
                <c:pt idx="636">
                  <c:v>15465.368265999999</c:v>
                </c:pt>
                <c:pt idx="637">
                  <c:v>15461.657765</c:v>
                </c:pt>
                <c:pt idx="638">
                  <c:v>15457.963973</c:v>
                </c:pt>
                <c:pt idx="639">
                  <c:v>15454.251523000001</c:v>
                </c:pt>
                <c:pt idx="640">
                  <c:v>15450.483506</c:v>
                </c:pt>
                <c:pt idx="641">
                  <c:v>15446.689023000001</c:v>
                </c:pt>
                <c:pt idx="642">
                  <c:v>15442.767689</c:v>
                </c:pt>
                <c:pt idx="643">
                  <c:v>15439.051331000001</c:v>
                </c:pt>
                <c:pt idx="644">
                  <c:v>15435.714859</c:v>
                </c:pt>
                <c:pt idx="645">
                  <c:v>15431.976140000001</c:v>
                </c:pt>
                <c:pt idx="646">
                  <c:v>15428.58899</c:v>
                </c:pt>
                <c:pt idx="647">
                  <c:v>15424.495677999999</c:v>
                </c:pt>
                <c:pt idx="648">
                  <c:v>15420.494273</c:v>
                </c:pt>
                <c:pt idx="649">
                  <c:v>15416.216388999999</c:v>
                </c:pt>
                <c:pt idx="650">
                  <c:v>15413.142707000001</c:v>
                </c:pt>
                <c:pt idx="651">
                  <c:v>15409.486896</c:v>
                </c:pt>
                <c:pt idx="652">
                  <c:v>15406.305797999999</c:v>
                </c:pt>
                <c:pt idx="653">
                  <c:v>15401.830647999999</c:v>
                </c:pt>
                <c:pt idx="654">
                  <c:v>15398.55092</c:v>
                </c:pt>
                <c:pt idx="655">
                  <c:v>15394.093353</c:v>
                </c:pt>
                <c:pt idx="656">
                  <c:v>15390.146624999999</c:v>
                </c:pt>
                <c:pt idx="657">
                  <c:v>15386.627532</c:v>
                </c:pt>
                <c:pt idx="658">
                  <c:v>15382.751122</c:v>
                </c:pt>
                <c:pt idx="659">
                  <c:v>15379.201755</c:v>
                </c:pt>
                <c:pt idx="660">
                  <c:v>15374.903464999999</c:v>
                </c:pt>
                <c:pt idx="661">
                  <c:v>15371.243746</c:v>
                </c:pt>
                <c:pt idx="662">
                  <c:v>15367.531403999999</c:v>
                </c:pt>
                <c:pt idx="663">
                  <c:v>15363.082624999999</c:v>
                </c:pt>
                <c:pt idx="664">
                  <c:v>15359.727623000001</c:v>
                </c:pt>
                <c:pt idx="665">
                  <c:v>15355.773053999999</c:v>
                </c:pt>
                <c:pt idx="666">
                  <c:v>15352.249185999999</c:v>
                </c:pt>
                <c:pt idx="667">
                  <c:v>15347.831655</c:v>
                </c:pt>
                <c:pt idx="668">
                  <c:v>15344.086092</c:v>
                </c:pt>
                <c:pt idx="669">
                  <c:v>15340.217392</c:v>
                </c:pt>
                <c:pt idx="670">
                  <c:v>15336.609546</c:v>
                </c:pt>
                <c:pt idx="671">
                  <c:v>15332.364866</c:v>
                </c:pt>
                <c:pt idx="672">
                  <c:v>15328.760898</c:v>
                </c:pt>
                <c:pt idx="673">
                  <c:v>15324.214469</c:v>
                </c:pt>
                <c:pt idx="674">
                  <c:v>15320.731624</c:v>
                </c:pt>
                <c:pt idx="675">
                  <c:v>15316.625615999999</c:v>
                </c:pt>
                <c:pt idx="676">
                  <c:v>15312.424928</c:v>
                </c:pt>
                <c:pt idx="677">
                  <c:v>15308.478158</c:v>
                </c:pt>
                <c:pt idx="678">
                  <c:v>15304.441591000001</c:v>
                </c:pt>
                <c:pt idx="679">
                  <c:v>15300.462536000001</c:v>
                </c:pt>
                <c:pt idx="680">
                  <c:v>15296.272571</c:v>
                </c:pt>
                <c:pt idx="681">
                  <c:v>15291.933244</c:v>
                </c:pt>
                <c:pt idx="682">
                  <c:v>15288.437695000001</c:v>
                </c:pt>
                <c:pt idx="683">
                  <c:v>15283.536768</c:v>
                </c:pt>
                <c:pt idx="684">
                  <c:v>15280.044045000001</c:v>
                </c:pt>
                <c:pt idx="685">
                  <c:v>15276.339507000001</c:v>
                </c:pt>
                <c:pt idx="686">
                  <c:v>15272.156455</c:v>
                </c:pt>
                <c:pt idx="687">
                  <c:v>15267.515289999999</c:v>
                </c:pt>
                <c:pt idx="688">
                  <c:v>15263.291222</c:v>
                </c:pt>
                <c:pt idx="689">
                  <c:v>15258.716465</c:v>
                </c:pt>
                <c:pt idx="690">
                  <c:v>15254.840055000001</c:v>
                </c:pt>
                <c:pt idx="691">
                  <c:v>15250.386391</c:v>
                </c:pt>
                <c:pt idx="692">
                  <c:v>15247.11347</c:v>
                </c:pt>
                <c:pt idx="693">
                  <c:v>15242.576821000001</c:v>
                </c:pt>
                <c:pt idx="694">
                  <c:v>15238.494353</c:v>
                </c:pt>
                <c:pt idx="695">
                  <c:v>15234.082682</c:v>
                </c:pt>
                <c:pt idx="696">
                  <c:v>15230.06165</c:v>
                </c:pt>
                <c:pt idx="697">
                  <c:v>15226.272148</c:v>
                </c:pt>
                <c:pt idx="698">
                  <c:v>15221.713116999999</c:v>
                </c:pt>
                <c:pt idx="699">
                  <c:v>15216.981132000001</c:v>
                </c:pt>
                <c:pt idx="700">
                  <c:v>15213.016841000001</c:v>
                </c:pt>
                <c:pt idx="701">
                  <c:v>15208.394233000001</c:v>
                </c:pt>
                <c:pt idx="702">
                  <c:v>15204.300042999999</c:v>
                </c:pt>
                <c:pt idx="703">
                  <c:v>15199.386419</c:v>
                </c:pt>
                <c:pt idx="704">
                  <c:v>15195.029538000001</c:v>
                </c:pt>
                <c:pt idx="705">
                  <c:v>15190.449898000001</c:v>
                </c:pt>
                <c:pt idx="706">
                  <c:v>15186.67798</c:v>
                </c:pt>
                <c:pt idx="707">
                  <c:v>15182.040724</c:v>
                </c:pt>
                <c:pt idx="708">
                  <c:v>15177.979740000001</c:v>
                </c:pt>
                <c:pt idx="709">
                  <c:v>15172.653028000001</c:v>
                </c:pt>
                <c:pt idx="710">
                  <c:v>15168.921152000001</c:v>
                </c:pt>
                <c:pt idx="711">
                  <c:v>15163.729207</c:v>
                </c:pt>
                <c:pt idx="712">
                  <c:v>15159.808857</c:v>
                </c:pt>
                <c:pt idx="713">
                  <c:v>15154.561247</c:v>
                </c:pt>
                <c:pt idx="714">
                  <c:v>15150.912371</c:v>
                </c:pt>
                <c:pt idx="715">
                  <c:v>15146.015348000001</c:v>
                </c:pt>
                <c:pt idx="716">
                  <c:v>15141.012962000001</c:v>
                </c:pt>
                <c:pt idx="717">
                  <c:v>15136.042696</c:v>
                </c:pt>
                <c:pt idx="718">
                  <c:v>15131.406521999999</c:v>
                </c:pt>
                <c:pt idx="719">
                  <c:v>15126.712626</c:v>
                </c:pt>
                <c:pt idx="720">
                  <c:v>15122.499252</c:v>
                </c:pt>
                <c:pt idx="721">
                  <c:v>15117.379606</c:v>
                </c:pt>
                <c:pt idx="722">
                  <c:v>15112.785433999999</c:v>
                </c:pt>
                <c:pt idx="723">
                  <c:v>15107.109113</c:v>
                </c:pt>
                <c:pt idx="724">
                  <c:v>15103.055907</c:v>
                </c:pt>
                <c:pt idx="725">
                  <c:v>15097.435283999999</c:v>
                </c:pt>
                <c:pt idx="726">
                  <c:v>15093.47392</c:v>
                </c:pt>
                <c:pt idx="727">
                  <c:v>15088.630606999999</c:v>
                </c:pt>
                <c:pt idx="728">
                  <c:v>15083.848932000001</c:v>
                </c:pt>
                <c:pt idx="729">
                  <c:v>15078.049564999999</c:v>
                </c:pt>
                <c:pt idx="730">
                  <c:v>15073.731736</c:v>
                </c:pt>
                <c:pt idx="731">
                  <c:v>15067.819088</c:v>
                </c:pt>
                <c:pt idx="732">
                  <c:v>15062.728821000001</c:v>
                </c:pt>
                <c:pt idx="733">
                  <c:v>15057.912851999999</c:v>
                </c:pt>
                <c:pt idx="734">
                  <c:v>15053.986634000001</c:v>
                </c:pt>
                <c:pt idx="735">
                  <c:v>15048.255627</c:v>
                </c:pt>
                <c:pt idx="736">
                  <c:v>15043.45246</c:v>
                </c:pt>
                <c:pt idx="737">
                  <c:v>15037.190200999999</c:v>
                </c:pt>
                <c:pt idx="738">
                  <c:v>15032.625308000001</c:v>
                </c:pt>
                <c:pt idx="739">
                  <c:v>15027.01442</c:v>
                </c:pt>
                <c:pt idx="740">
                  <c:v>15022.769845999999</c:v>
                </c:pt>
                <c:pt idx="741">
                  <c:v>15016.180439</c:v>
                </c:pt>
                <c:pt idx="742">
                  <c:v>15011.295244000001</c:v>
                </c:pt>
                <c:pt idx="743">
                  <c:v>15004.916775</c:v>
                </c:pt>
                <c:pt idx="744">
                  <c:v>14999.353792</c:v>
                </c:pt>
                <c:pt idx="745">
                  <c:v>14993.949978000001</c:v>
                </c:pt>
                <c:pt idx="746">
                  <c:v>14988.883141</c:v>
                </c:pt>
                <c:pt idx="747">
                  <c:v>14983.148227</c:v>
                </c:pt>
                <c:pt idx="748">
                  <c:v>14977.114492000001</c:v>
                </c:pt>
                <c:pt idx="749">
                  <c:v>14970.893352999999</c:v>
                </c:pt>
                <c:pt idx="750">
                  <c:v>14965.939796000001</c:v>
                </c:pt>
                <c:pt idx="751">
                  <c:v>14958.90703</c:v>
                </c:pt>
                <c:pt idx="752">
                  <c:v>14952.946614</c:v>
                </c:pt>
                <c:pt idx="753">
                  <c:v>14945.180453999999</c:v>
                </c:pt>
                <c:pt idx="754">
                  <c:v>14939.601908000001</c:v>
                </c:pt>
                <c:pt idx="755">
                  <c:v>14933.215625999999</c:v>
                </c:pt>
                <c:pt idx="756">
                  <c:v>14927.416295000001</c:v>
                </c:pt>
                <c:pt idx="757">
                  <c:v>14920.763478999999</c:v>
                </c:pt>
                <c:pt idx="758">
                  <c:v>14914.675159</c:v>
                </c:pt>
                <c:pt idx="759">
                  <c:v>14906.713682</c:v>
                </c:pt>
                <c:pt idx="760">
                  <c:v>14900.831313999999</c:v>
                </c:pt>
                <c:pt idx="761">
                  <c:v>14894.650212</c:v>
                </c:pt>
                <c:pt idx="762">
                  <c:v>14888.040401</c:v>
                </c:pt>
                <c:pt idx="763">
                  <c:v>14879.46076</c:v>
                </c:pt>
                <c:pt idx="764">
                  <c:v>14872.115589999999</c:v>
                </c:pt>
                <c:pt idx="765">
                  <c:v>14864.213684</c:v>
                </c:pt>
                <c:pt idx="766">
                  <c:v>14857.11951</c:v>
                </c:pt>
                <c:pt idx="767">
                  <c:v>14849.191237999999</c:v>
                </c:pt>
                <c:pt idx="768">
                  <c:v>14835.119708</c:v>
                </c:pt>
                <c:pt idx="769">
                  <c:v>14832.695428999999</c:v>
                </c:pt>
                <c:pt idx="770">
                  <c:v>14828.770198</c:v>
                </c:pt>
                <c:pt idx="771">
                  <c:v>14823.322393</c:v>
                </c:pt>
                <c:pt idx="772">
                  <c:v>14818.052369000001</c:v>
                </c:pt>
                <c:pt idx="773">
                  <c:v>14810.558707</c:v>
                </c:pt>
                <c:pt idx="774">
                  <c:v>14803.787786000001</c:v>
                </c:pt>
                <c:pt idx="775">
                  <c:v>14793.706190999999</c:v>
                </c:pt>
                <c:pt idx="776">
                  <c:v>14786.18224</c:v>
                </c:pt>
                <c:pt idx="777">
                  <c:v>14776.594861</c:v>
                </c:pt>
                <c:pt idx="778">
                  <c:v>14768.33467</c:v>
                </c:pt>
                <c:pt idx="779">
                  <c:v>14757.344873</c:v>
                </c:pt>
                <c:pt idx="780">
                  <c:v>14748.782851</c:v>
                </c:pt>
                <c:pt idx="781">
                  <c:v>14738.962052999999</c:v>
                </c:pt>
                <c:pt idx="782">
                  <c:v>14729.379596999999</c:v>
                </c:pt>
                <c:pt idx="783">
                  <c:v>14718.103668</c:v>
                </c:pt>
                <c:pt idx="784">
                  <c:v>14708.039744</c:v>
                </c:pt>
                <c:pt idx="785">
                  <c:v>14696.865383</c:v>
                </c:pt>
                <c:pt idx="786">
                  <c:v>14686.210662</c:v>
                </c:pt>
                <c:pt idx="787">
                  <c:v>14674.120278</c:v>
                </c:pt>
                <c:pt idx="788">
                  <c:v>14663.453783000001</c:v>
                </c:pt>
                <c:pt idx="789">
                  <c:v>14651.45621</c:v>
                </c:pt>
                <c:pt idx="790">
                  <c:v>14639.764380000001</c:v>
                </c:pt>
                <c:pt idx="791">
                  <c:v>14626.129075999999</c:v>
                </c:pt>
                <c:pt idx="792">
                  <c:v>14614.340461</c:v>
                </c:pt>
                <c:pt idx="793">
                  <c:v>14601.359544000001</c:v>
                </c:pt>
                <c:pt idx="794">
                  <c:v>14588.101305</c:v>
                </c:pt>
                <c:pt idx="795">
                  <c:v>14569.646664</c:v>
                </c:pt>
                <c:pt idx="796">
                  <c:v>14554.197990999999</c:v>
                </c:pt>
                <c:pt idx="797">
                  <c:v>14538.677921</c:v>
                </c:pt>
                <c:pt idx="798">
                  <c:v>14522.185296</c:v>
                </c:pt>
                <c:pt idx="799">
                  <c:v>14502.886906</c:v>
                </c:pt>
                <c:pt idx="800">
                  <c:v>14483.172587999999</c:v>
                </c:pt>
                <c:pt idx="801">
                  <c:v>14461.498226</c:v>
                </c:pt>
                <c:pt idx="802">
                  <c:v>14440.690188</c:v>
                </c:pt>
                <c:pt idx="803">
                  <c:v>14413.14668</c:v>
                </c:pt>
                <c:pt idx="804">
                  <c:v>14383.701912</c:v>
                </c:pt>
                <c:pt idx="805">
                  <c:v>14344.700398999999</c:v>
                </c:pt>
                <c:pt idx="806">
                  <c:v>14297.691169</c:v>
                </c:pt>
                <c:pt idx="807">
                  <c:v>14217.407427</c:v>
                </c:pt>
                <c:pt idx="808">
                  <c:v>14087.98122</c:v>
                </c:pt>
              </c:numCache>
            </c:numRef>
          </c:xVal>
          <c:yVal>
            <c:numRef>
              <c:f>'RT Indents (session 1)'!$AD$20:$AD$828</c:f>
              <c:numCache>
                <c:formatCode>General</c:formatCode>
                <c:ptCount val="809"/>
                <c:pt idx="0">
                  <c:v>0.10001500000000001</c:v>
                </c:pt>
                <c:pt idx="1">
                  <c:v>0.37057499999999999</c:v>
                </c:pt>
                <c:pt idx="2">
                  <c:v>0.80791000000000002</c:v>
                </c:pt>
                <c:pt idx="3">
                  <c:v>1.0804849999999999</c:v>
                </c:pt>
                <c:pt idx="4">
                  <c:v>1.3140499999999999</c:v>
                </c:pt>
                <c:pt idx="5">
                  <c:v>1.5967899999999999</c:v>
                </c:pt>
                <c:pt idx="6">
                  <c:v>1.8358000000000001</c:v>
                </c:pt>
                <c:pt idx="7">
                  <c:v>2.0712600000000001</c:v>
                </c:pt>
                <c:pt idx="8">
                  <c:v>2.3082600000000002</c:v>
                </c:pt>
                <c:pt idx="9">
                  <c:v>2.5641349999999998</c:v>
                </c:pt>
                <c:pt idx="10">
                  <c:v>2.7973499999999998</c:v>
                </c:pt>
                <c:pt idx="11">
                  <c:v>3.0601600000000002</c:v>
                </c:pt>
                <c:pt idx="12">
                  <c:v>3.2950750000000002</c:v>
                </c:pt>
                <c:pt idx="13">
                  <c:v>3.5525699999999998</c:v>
                </c:pt>
                <c:pt idx="14">
                  <c:v>3.7873549999999998</c:v>
                </c:pt>
                <c:pt idx="15">
                  <c:v>4.0502450000000003</c:v>
                </c:pt>
                <c:pt idx="16">
                  <c:v>4.2842900000000004</c:v>
                </c:pt>
                <c:pt idx="17">
                  <c:v>4.5535449999999997</c:v>
                </c:pt>
                <c:pt idx="18">
                  <c:v>4.7917649999999998</c:v>
                </c:pt>
                <c:pt idx="19">
                  <c:v>5.04155</c:v>
                </c:pt>
                <c:pt idx="20">
                  <c:v>5.2765250000000004</c:v>
                </c:pt>
                <c:pt idx="21">
                  <c:v>5.5579299999999998</c:v>
                </c:pt>
                <c:pt idx="22">
                  <c:v>5.7964650000000004</c:v>
                </c:pt>
                <c:pt idx="23">
                  <c:v>6.0322849999999999</c:v>
                </c:pt>
                <c:pt idx="24">
                  <c:v>6.2660850000000003</c:v>
                </c:pt>
                <c:pt idx="25">
                  <c:v>6.5265399999999998</c:v>
                </c:pt>
                <c:pt idx="26">
                  <c:v>6.7635449999999997</c:v>
                </c:pt>
                <c:pt idx="27">
                  <c:v>7.0227050000000002</c:v>
                </c:pt>
                <c:pt idx="28">
                  <c:v>7.2569699999999999</c:v>
                </c:pt>
                <c:pt idx="29">
                  <c:v>7.5124300000000002</c:v>
                </c:pt>
                <c:pt idx="30">
                  <c:v>7.7478400000000001</c:v>
                </c:pt>
                <c:pt idx="31">
                  <c:v>8.0129800000000007</c:v>
                </c:pt>
                <c:pt idx="32">
                  <c:v>8.2469649999999994</c:v>
                </c:pt>
                <c:pt idx="33">
                  <c:v>8.5066849999999992</c:v>
                </c:pt>
                <c:pt idx="34">
                  <c:v>8.7422500000000003</c:v>
                </c:pt>
                <c:pt idx="35">
                  <c:v>9.0014850000000006</c:v>
                </c:pt>
                <c:pt idx="36">
                  <c:v>9.2354900000000004</c:v>
                </c:pt>
                <c:pt idx="37">
                  <c:v>9.4937299999999993</c:v>
                </c:pt>
                <c:pt idx="38">
                  <c:v>9.7280899999999999</c:v>
                </c:pt>
                <c:pt idx="39">
                  <c:v>9.9944100000000002</c:v>
                </c:pt>
                <c:pt idx="40">
                  <c:v>10.249805</c:v>
                </c:pt>
                <c:pt idx="41">
                  <c:v>10.494865000000001</c:v>
                </c:pt>
                <c:pt idx="42">
                  <c:v>10.752414999999999</c:v>
                </c:pt>
                <c:pt idx="43">
                  <c:v>10.990525</c:v>
                </c:pt>
                <c:pt idx="44">
                  <c:v>11.22425</c:v>
                </c:pt>
                <c:pt idx="45">
                  <c:v>11.481960000000001</c:v>
                </c:pt>
                <c:pt idx="46">
                  <c:v>11.718565</c:v>
                </c:pt>
                <c:pt idx="47">
                  <c:v>11.97608</c:v>
                </c:pt>
                <c:pt idx="48">
                  <c:v>12.20955</c:v>
                </c:pt>
                <c:pt idx="49">
                  <c:v>12.469185</c:v>
                </c:pt>
                <c:pt idx="50">
                  <c:v>12.704385</c:v>
                </c:pt>
                <c:pt idx="51">
                  <c:v>12.969295000000001</c:v>
                </c:pt>
                <c:pt idx="52">
                  <c:v>13.20285</c:v>
                </c:pt>
                <c:pt idx="53">
                  <c:v>13.457965</c:v>
                </c:pt>
                <c:pt idx="54">
                  <c:v>13.69487</c:v>
                </c:pt>
                <c:pt idx="55">
                  <c:v>13.95702</c:v>
                </c:pt>
                <c:pt idx="56">
                  <c:v>14.191280000000001</c:v>
                </c:pt>
                <c:pt idx="57">
                  <c:v>14.452175</c:v>
                </c:pt>
                <c:pt idx="58">
                  <c:v>14.68608</c:v>
                </c:pt>
                <c:pt idx="59">
                  <c:v>14.94542</c:v>
                </c:pt>
                <c:pt idx="60">
                  <c:v>15.179375</c:v>
                </c:pt>
                <c:pt idx="61">
                  <c:v>15.44482</c:v>
                </c:pt>
                <c:pt idx="62">
                  <c:v>15.679855</c:v>
                </c:pt>
                <c:pt idx="63">
                  <c:v>15.936125000000001</c:v>
                </c:pt>
                <c:pt idx="64">
                  <c:v>16.170470000000002</c:v>
                </c:pt>
                <c:pt idx="65">
                  <c:v>16.435234999999999</c:v>
                </c:pt>
                <c:pt idx="66">
                  <c:v>16.67145</c:v>
                </c:pt>
                <c:pt idx="67">
                  <c:v>16.933814999999999</c:v>
                </c:pt>
                <c:pt idx="68">
                  <c:v>17.169180000000001</c:v>
                </c:pt>
                <c:pt idx="69">
                  <c:v>17.426220000000001</c:v>
                </c:pt>
                <c:pt idx="70">
                  <c:v>17.660934999999998</c:v>
                </c:pt>
                <c:pt idx="71">
                  <c:v>17.920995000000001</c:v>
                </c:pt>
                <c:pt idx="72">
                  <c:v>18.156199999999998</c:v>
                </c:pt>
                <c:pt idx="73">
                  <c:v>18.415894999999999</c:v>
                </c:pt>
                <c:pt idx="74">
                  <c:v>18.650575</c:v>
                </c:pt>
                <c:pt idx="75">
                  <c:v>18.913944999999998</c:v>
                </c:pt>
                <c:pt idx="76">
                  <c:v>19.14902</c:v>
                </c:pt>
                <c:pt idx="77">
                  <c:v>19.40326</c:v>
                </c:pt>
                <c:pt idx="78">
                  <c:v>19.63832</c:v>
                </c:pt>
                <c:pt idx="79">
                  <c:v>19.906089999999999</c:v>
                </c:pt>
                <c:pt idx="80">
                  <c:v>20.141850000000002</c:v>
                </c:pt>
                <c:pt idx="81">
                  <c:v>20.397665</c:v>
                </c:pt>
                <c:pt idx="82">
                  <c:v>20.632925</c:v>
                </c:pt>
                <c:pt idx="83">
                  <c:v>20.8933</c:v>
                </c:pt>
                <c:pt idx="84">
                  <c:v>21.127545000000001</c:v>
                </c:pt>
                <c:pt idx="85">
                  <c:v>21.38907</c:v>
                </c:pt>
                <c:pt idx="86">
                  <c:v>21.623464999999999</c:v>
                </c:pt>
                <c:pt idx="87">
                  <c:v>21.88692</c:v>
                </c:pt>
                <c:pt idx="88">
                  <c:v>22.122420000000002</c:v>
                </c:pt>
                <c:pt idx="89">
                  <c:v>22.379545</c:v>
                </c:pt>
                <c:pt idx="90">
                  <c:v>22.613894999999999</c:v>
                </c:pt>
                <c:pt idx="91">
                  <c:v>22.873705000000001</c:v>
                </c:pt>
                <c:pt idx="92">
                  <c:v>23.108170000000001</c:v>
                </c:pt>
                <c:pt idx="93">
                  <c:v>23.370695000000001</c:v>
                </c:pt>
                <c:pt idx="94">
                  <c:v>23.604759999999999</c:v>
                </c:pt>
                <c:pt idx="95">
                  <c:v>23.863965</c:v>
                </c:pt>
                <c:pt idx="96">
                  <c:v>24.098655000000001</c:v>
                </c:pt>
                <c:pt idx="97">
                  <c:v>24.361014999999998</c:v>
                </c:pt>
                <c:pt idx="98">
                  <c:v>24.595735000000001</c:v>
                </c:pt>
                <c:pt idx="99">
                  <c:v>24.846045</c:v>
                </c:pt>
                <c:pt idx="100">
                  <c:v>25.08052</c:v>
                </c:pt>
                <c:pt idx="101">
                  <c:v>25.351865</c:v>
                </c:pt>
                <c:pt idx="102">
                  <c:v>25.586929999999999</c:v>
                </c:pt>
                <c:pt idx="103">
                  <c:v>25.841055000000001</c:v>
                </c:pt>
                <c:pt idx="104">
                  <c:v>26.07554</c:v>
                </c:pt>
                <c:pt idx="105">
                  <c:v>26.34254</c:v>
                </c:pt>
                <c:pt idx="106">
                  <c:v>26.577269999999999</c:v>
                </c:pt>
                <c:pt idx="107">
                  <c:v>26.843699999999998</c:v>
                </c:pt>
                <c:pt idx="108">
                  <c:v>27.079115000000002</c:v>
                </c:pt>
                <c:pt idx="109">
                  <c:v>27.333745</c:v>
                </c:pt>
                <c:pt idx="110">
                  <c:v>27.5686</c:v>
                </c:pt>
                <c:pt idx="111">
                  <c:v>27.832515000000001</c:v>
                </c:pt>
                <c:pt idx="112">
                  <c:v>28.066405</c:v>
                </c:pt>
                <c:pt idx="113">
                  <c:v>28.326789999999999</c:v>
                </c:pt>
                <c:pt idx="114">
                  <c:v>28.561889999999998</c:v>
                </c:pt>
                <c:pt idx="115">
                  <c:v>28.823354999999999</c:v>
                </c:pt>
                <c:pt idx="116">
                  <c:v>29.057945</c:v>
                </c:pt>
                <c:pt idx="117">
                  <c:v>29.310165000000001</c:v>
                </c:pt>
                <c:pt idx="118">
                  <c:v>29.54888</c:v>
                </c:pt>
                <c:pt idx="119">
                  <c:v>29.809405000000002</c:v>
                </c:pt>
                <c:pt idx="120">
                  <c:v>30.045210000000001</c:v>
                </c:pt>
                <c:pt idx="121">
                  <c:v>30.305800000000001</c:v>
                </c:pt>
                <c:pt idx="122">
                  <c:v>30.540804999999999</c:v>
                </c:pt>
                <c:pt idx="123">
                  <c:v>30.797395000000002</c:v>
                </c:pt>
                <c:pt idx="124">
                  <c:v>31.033100000000001</c:v>
                </c:pt>
                <c:pt idx="125">
                  <c:v>31.290655000000001</c:v>
                </c:pt>
                <c:pt idx="126">
                  <c:v>31.52544</c:v>
                </c:pt>
                <c:pt idx="127">
                  <c:v>31.79523</c:v>
                </c:pt>
                <c:pt idx="128">
                  <c:v>32.032085000000002</c:v>
                </c:pt>
                <c:pt idx="129">
                  <c:v>32.288955000000001</c:v>
                </c:pt>
                <c:pt idx="130">
                  <c:v>32.523665000000001</c:v>
                </c:pt>
                <c:pt idx="131">
                  <c:v>32.781399999999998</c:v>
                </c:pt>
                <c:pt idx="132">
                  <c:v>33.019514999999998</c:v>
                </c:pt>
                <c:pt idx="133">
                  <c:v>33.28069</c:v>
                </c:pt>
                <c:pt idx="134">
                  <c:v>33.515355</c:v>
                </c:pt>
                <c:pt idx="135">
                  <c:v>33.773260000000001</c:v>
                </c:pt>
                <c:pt idx="136">
                  <c:v>34.0107</c:v>
                </c:pt>
                <c:pt idx="137">
                  <c:v>34.265770000000003</c:v>
                </c:pt>
                <c:pt idx="138">
                  <c:v>34.499809999999997</c:v>
                </c:pt>
                <c:pt idx="139">
                  <c:v>34.760339999999999</c:v>
                </c:pt>
                <c:pt idx="140">
                  <c:v>34.996834999999997</c:v>
                </c:pt>
                <c:pt idx="141">
                  <c:v>35.257384999999999</c:v>
                </c:pt>
                <c:pt idx="142">
                  <c:v>35.492265000000003</c:v>
                </c:pt>
                <c:pt idx="143">
                  <c:v>35.754095</c:v>
                </c:pt>
                <c:pt idx="144">
                  <c:v>35.990279999999998</c:v>
                </c:pt>
                <c:pt idx="145">
                  <c:v>36.252794999999999</c:v>
                </c:pt>
                <c:pt idx="146">
                  <c:v>36.487389999999998</c:v>
                </c:pt>
                <c:pt idx="147">
                  <c:v>36.74259</c:v>
                </c:pt>
                <c:pt idx="148">
                  <c:v>36.985534999999999</c:v>
                </c:pt>
                <c:pt idx="149">
                  <c:v>37.233604999999997</c:v>
                </c:pt>
                <c:pt idx="150">
                  <c:v>37.468359999999997</c:v>
                </c:pt>
                <c:pt idx="151">
                  <c:v>37.73724</c:v>
                </c:pt>
                <c:pt idx="152">
                  <c:v>37.973509999999997</c:v>
                </c:pt>
                <c:pt idx="153">
                  <c:v>38.232875</c:v>
                </c:pt>
                <c:pt idx="154">
                  <c:v>38.467545000000001</c:v>
                </c:pt>
                <c:pt idx="155">
                  <c:v>38.728580000000001</c:v>
                </c:pt>
                <c:pt idx="156">
                  <c:v>38.964374999999997</c:v>
                </c:pt>
                <c:pt idx="157">
                  <c:v>39.225504999999998</c:v>
                </c:pt>
                <c:pt idx="158">
                  <c:v>39.46105</c:v>
                </c:pt>
                <c:pt idx="159">
                  <c:v>39.718375000000002</c:v>
                </c:pt>
                <c:pt idx="160">
                  <c:v>39.956474999999998</c:v>
                </c:pt>
                <c:pt idx="161">
                  <c:v>40.21528</c:v>
                </c:pt>
                <c:pt idx="162">
                  <c:v>40.450249999999997</c:v>
                </c:pt>
                <c:pt idx="163">
                  <c:v>40.709229999999998</c:v>
                </c:pt>
                <c:pt idx="164">
                  <c:v>40.946944999999999</c:v>
                </c:pt>
                <c:pt idx="165">
                  <c:v>41.204445</c:v>
                </c:pt>
                <c:pt idx="166">
                  <c:v>41.459924999999998</c:v>
                </c:pt>
                <c:pt idx="167">
                  <c:v>41.701605000000001</c:v>
                </c:pt>
                <c:pt idx="168">
                  <c:v>41.936979999999998</c:v>
                </c:pt>
                <c:pt idx="169">
                  <c:v>42.199354999999997</c:v>
                </c:pt>
                <c:pt idx="170">
                  <c:v>42.434824999999996</c:v>
                </c:pt>
                <c:pt idx="171">
                  <c:v>42.686455000000002</c:v>
                </c:pt>
                <c:pt idx="172">
                  <c:v>42.921125000000004</c:v>
                </c:pt>
                <c:pt idx="173">
                  <c:v>43.187354999999997</c:v>
                </c:pt>
                <c:pt idx="174">
                  <c:v>43.422175000000003</c:v>
                </c:pt>
                <c:pt idx="175">
                  <c:v>43.681474999999999</c:v>
                </c:pt>
                <c:pt idx="176">
                  <c:v>43.917360000000002</c:v>
                </c:pt>
                <c:pt idx="177">
                  <c:v>44.174050000000001</c:v>
                </c:pt>
                <c:pt idx="178">
                  <c:v>44.408765000000002</c:v>
                </c:pt>
                <c:pt idx="179">
                  <c:v>44.67109</c:v>
                </c:pt>
                <c:pt idx="180">
                  <c:v>44.907235</c:v>
                </c:pt>
                <c:pt idx="181">
                  <c:v>45.169114999999998</c:v>
                </c:pt>
                <c:pt idx="182">
                  <c:v>45.40401</c:v>
                </c:pt>
                <c:pt idx="183">
                  <c:v>45.659354999999998</c:v>
                </c:pt>
                <c:pt idx="184">
                  <c:v>45.895634999999999</c:v>
                </c:pt>
                <c:pt idx="185">
                  <c:v>46.160795</c:v>
                </c:pt>
                <c:pt idx="186">
                  <c:v>46.395870000000002</c:v>
                </c:pt>
                <c:pt idx="187">
                  <c:v>46.652445</c:v>
                </c:pt>
                <c:pt idx="188">
                  <c:v>46.890185000000002</c:v>
                </c:pt>
                <c:pt idx="189">
                  <c:v>47.14949</c:v>
                </c:pt>
                <c:pt idx="190">
                  <c:v>47.38476</c:v>
                </c:pt>
                <c:pt idx="191">
                  <c:v>47.645825000000002</c:v>
                </c:pt>
                <c:pt idx="192">
                  <c:v>47.883130000000001</c:v>
                </c:pt>
                <c:pt idx="193">
                  <c:v>48.135129999999997</c:v>
                </c:pt>
                <c:pt idx="194">
                  <c:v>48.370229999999999</c:v>
                </c:pt>
                <c:pt idx="195">
                  <c:v>48.633724999999998</c:v>
                </c:pt>
                <c:pt idx="196">
                  <c:v>48.870865000000002</c:v>
                </c:pt>
                <c:pt idx="197">
                  <c:v>49.133580000000002</c:v>
                </c:pt>
                <c:pt idx="198">
                  <c:v>49.368670000000002</c:v>
                </c:pt>
                <c:pt idx="199">
                  <c:v>49.622779999999999</c:v>
                </c:pt>
                <c:pt idx="200">
                  <c:v>49.859380000000002</c:v>
                </c:pt>
                <c:pt idx="201">
                  <c:v>50.125709999999998</c:v>
                </c:pt>
                <c:pt idx="202">
                  <c:v>50.36195</c:v>
                </c:pt>
                <c:pt idx="203">
                  <c:v>50.613304999999997</c:v>
                </c:pt>
                <c:pt idx="204">
                  <c:v>50.851224999999999</c:v>
                </c:pt>
                <c:pt idx="205">
                  <c:v>51.11253</c:v>
                </c:pt>
                <c:pt idx="206">
                  <c:v>51.348129999999998</c:v>
                </c:pt>
                <c:pt idx="207">
                  <c:v>51.608899999999998</c:v>
                </c:pt>
                <c:pt idx="208">
                  <c:v>51.866045</c:v>
                </c:pt>
                <c:pt idx="209">
                  <c:v>52.105339999999998</c:v>
                </c:pt>
                <c:pt idx="210">
                  <c:v>52.340710000000001</c:v>
                </c:pt>
                <c:pt idx="211">
                  <c:v>52.600825</c:v>
                </c:pt>
                <c:pt idx="212">
                  <c:v>52.837094999999998</c:v>
                </c:pt>
                <c:pt idx="213">
                  <c:v>53.087859999999999</c:v>
                </c:pt>
                <c:pt idx="214">
                  <c:v>53.324835</c:v>
                </c:pt>
                <c:pt idx="215">
                  <c:v>53.588279999999997</c:v>
                </c:pt>
                <c:pt idx="216">
                  <c:v>53.824674999999999</c:v>
                </c:pt>
                <c:pt idx="217">
                  <c:v>54.084060000000001</c:v>
                </c:pt>
                <c:pt idx="218">
                  <c:v>54.319535000000002</c:v>
                </c:pt>
                <c:pt idx="219">
                  <c:v>54.576309999999999</c:v>
                </c:pt>
                <c:pt idx="220">
                  <c:v>54.812764999999999</c:v>
                </c:pt>
                <c:pt idx="221">
                  <c:v>55.077939999999998</c:v>
                </c:pt>
                <c:pt idx="222">
                  <c:v>55.313344999999998</c:v>
                </c:pt>
                <c:pt idx="223">
                  <c:v>55.572764999999997</c:v>
                </c:pt>
                <c:pt idx="224">
                  <c:v>55.811475000000002</c:v>
                </c:pt>
                <c:pt idx="225">
                  <c:v>56.065860000000001</c:v>
                </c:pt>
                <c:pt idx="226">
                  <c:v>56.301270000000002</c:v>
                </c:pt>
                <c:pt idx="227">
                  <c:v>56.561709999999998</c:v>
                </c:pt>
                <c:pt idx="228">
                  <c:v>56.799394999999997</c:v>
                </c:pt>
                <c:pt idx="229">
                  <c:v>57.058619999999998</c:v>
                </c:pt>
                <c:pt idx="230">
                  <c:v>57.293655000000001</c:v>
                </c:pt>
                <c:pt idx="231">
                  <c:v>57.551369999999999</c:v>
                </c:pt>
                <c:pt idx="232">
                  <c:v>57.788755000000002</c:v>
                </c:pt>
                <c:pt idx="233">
                  <c:v>58.040790000000001</c:v>
                </c:pt>
                <c:pt idx="234">
                  <c:v>58.275145000000002</c:v>
                </c:pt>
                <c:pt idx="235">
                  <c:v>58.539295000000003</c:v>
                </c:pt>
                <c:pt idx="236">
                  <c:v>58.775575000000003</c:v>
                </c:pt>
                <c:pt idx="237">
                  <c:v>59.035634999999999</c:v>
                </c:pt>
                <c:pt idx="238">
                  <c:v>59.270265000000002</c:v>
                </c:pt>
                <c:pt idx="239">
                  <c:v>59.532690000000002</c:v>
                </c:pt>
                <c:pt idx="240">
                  <c:v>59.769494999999999</c:v>
                </c:pt>
                <c:pt idx="241">
                  <c:v>60.025644999999997</c:v>
                </c:pt>
                <c:pt idx="242">
                  <c:v>60.261715000000002</c:v>
                </c:pt>
                <c:pt idx="243">
                  <c:v>60.524535</c:v>
                </c:pt>
                <c:pt idx="244">
                  <c:v>60.760525000000001</c:v>
                </c:pt>
                <c:pt idx="245">
                  <c:v>61.020009999999999</c:v>
                </c:pt>
                <c:pt idx="246">
                  <c:v>61.256169999999997</c:v>
                </c:pt>
                <c:pt idx="247">
                  <c:v>61.514339999999997</c:v>
                </c:pt>
                <c:pt idx="248">
                  <c:v>61.754280000000001</c:v>
                </c:pt>
                <c:pt idx="249">
                  <c:v>62.011505</c:v>
                </c:pt>
                <c:pt idx="250">
                  <c:v>62.247425</c:v>
                </c:pt>
                <c:pt idx="251">
                  <c:v>62.504935000000003</c:v>
                </c:pt>
                <c:pt idx="252">
                  <c:v>62.741945000000001</c:v>
                </c:pt>
                <c:pt idx="253">
                  <c:v>62.996715000000002</c:v>
                </c:pt>
                <c:pt idx="254">
                  <c:v>63.232035000000003</c:v>
                </c:pt>
                <c:pt idx="255">
                  <c:v>63.495930000000001</c:v>
                </c:pt>
                <c:pt idx="256">
                  <c:v>63.734614999999998</c:v>
                </c:pt>
                <c:pt idx="257">
                  <c:v>63.986609999999999</c:v>
                </c:pt>
                <c:pt idx="258">
                  <c:v>64.222075000000004</c:v>
                </c:pt>
                <c:pt idx="259">
                  <c:v>64.486715000000004</c:v>
                </c:pt>
                <c:pt idx="260">
                  <c:v>64.723870000000005</c:v>
                </c:pt>
                <c:pt idx="261">
                  <c:v>64.984354999999994</c:v>
                </c:pt>
                <c:pt idx="262">
                  <c:v>65.219489999999993</c:v>
                </c:pt>
                <c:pt idx="263">
                  <c:v>65.473960000000005</c:v>
                </c:pt>
                <c:pt idx="264">
                  <c:v>65.711015000000003</c:v>
                </c:pt>
                <c:pt idx="265">
                  <c:v>65.973834999999994</c:v>
                </c:pt>
                <c:pt idx="266">
                  <c:v>66.209100000000007</c:v>
                </c:pt>
                <c:pt idx="267">
                  <c:v>66.468774999999994</c:v>
                </c:pt>
                <c:pt idx="268">
                  <c:v>66.706280000000007</c:v>
                </c:pt>
                <c:pt idx="269">
                  <c:v>66.967875000000006</c:v>
                </c:pt>
                <c:pt idx="270">
                  <c:v>67.203490000000002</c:v>
                </c:pt>
                <c:pt idx="271">
                  <c:v>67.455889999999997</c:v>
                </c:pt>
                <c:pt idx="272">
                  <c:v>67.693939999999998</c:v>
                </c:pt>
                <c:pt idx="273">
                  <c:v>67.956220000000002</c:v>
                </c:pt>
                <c:pt idx="274">
                  <c:v>68.191980000000001</c:v>
                </c:pt>
                <c:pt idx="275">
                  <c:v>68.448800000000006</c:v>
                </c:pt>
                <c:pt idx="276">
                  <c:v>68.687799999999996</c:v>
                </c:pt>
                <c:pt idx="277">
                  <c:v>68.946344999999994</c:v>
                </c:pt>
                <c:pt idx="278">
                  <c:v>69.182209999999998</c:v>
                </c:pt>
                <c:pt idx="279">
                  <c:v>69.440764999999999</c:v>
                </c:pt>
                <c:pt idx="280">
                  <c:v>69.679005000000004</c:v>
                </c:pt>
                <c:pt idx="281">
                  <c:v>69.938689999999994</c:v>
                </c:pt>
                <c:pt idx="282">
                  <c:v>70.174625000000006</c:v>
                </c:pt>
                <c:pt idx="283">
                  <c:v>70.434030000000007</c:v>
                </c:pt>
                <c:pt idx="284">
                  <c:v>70.671710000000004</c:v>
                </c:pt>
                <c:pt idx="285">
                  <c:v>70.925280000000001</c:v>
                </c:pt>
                <c:pt idx="286">
                  <c:v>71.160520000000005</c:v>
                </c:pt>
                <c:pt idx="287">
                  <c:v>71.423424999999995</c:v>
                </c:pt>
                <c:pt idx="288">
                  <c:v>71.659739999999999</c:v>
                </c:pt>
                <c:pt idx="289">
                  <c:v>71.924225000000007</c:v>
                </c:pt>
                <c:pt idx="290">
                  <c:v>72.159890000000004</c:v>
                </c:pt>
                <c:pt idx="291">
                  <c:v>72.41</c:v>
                </c:pt>
                <c:pt idx="292">
                  <c:v>72.646940000000001</c:v>
                </c:pt>
                <c:pt idx="293">
                  <c:v>72.911940000000001</c:v>
                </c:pt>
                <c:pt idx="294">
                  <c:v>73.148165000000006</c:v>
                </c:pt>
                <c:pt idx="295">
                  <c:v>73.406154999999998</c:v>
                </c:pt>
                <c:pt idx="296">
                  <c:v>73.644189999999995</c:v>
                </c:pt>
                <c:pt idx="297">
                  <c:v>73.900890000000004</c:v>
                </c:pt>
                <c:pt idx="298">
                  <c:v>74.137095000000002</c:v>
                </c:pt>
                <c:pt idx="299">
                  <c:v>74.397945000000007</c:v>
                </c:pt>
                <c:pt idx="300">
                  <c:v>74.635185000000007</c:v>
                </c:pt>
                <c:pt idx="301">
                  <c:v>74.882000000000005</c:v>
                </c:pt>
                <c:pt idx="302">
                  <c:v>75.117715000000004</c:v>
                </c:pt>
                <c:pt idx="303">
                  <c:v>75.382424999999998</c:v>
                </c:pt>
                <c:pt idx="304">
                  <c:v>75.619259999999997</c:v>
                </c:pt>
                <c:pt idx="305">
                  <c:v>75.878280000000004</c:v>
                </c:pt>
                <c:pt idx="306">
                  <c:v>76.114405000000005</c:v>
                </c:pt>
                <c:pt idx="307">
                  <c:v>76.376594999999995</c:v>
                </c:pt>
                <c:pt idx="308">
                  <c:v>76.614684999999994</c:v>
                </c:pt>
                <c:pt idx="309">
                  <c:v>76.881309999999999</c:v>
                </c:pt>
                <c:pt idx="310">
                  <c:v>77.117615000000001</c:v>
                </c:pt>
                <c:pt idx="311">
                  <c:v>77.366470000000007</c:v>
                </c:pt>
                <c:pt idx="312">
                  <c:v>77.603579999999994</c:v>
                </c:pt>
                <c:pt idx="313">
                  <c:v>77.863225</c:v>
                </c:pt>
                <c:pt idx="314">
                  <c:v>78.099609999999998</c:v>
                </c:pt>
                <c:pt idx="315">
                  <c:v>78.359645</c:v>
                </c:pt>
                <c:pt idx="316">
                  <c:v>78.597414999999998</c:v>
                </c:pt>
                <c:pt idx="317">
                  <c:v>78.847925000000004</c:v>
                </c:pt>
                <c:pt idx="318">
                  <c:v>79.083785000000006</c:v>
                </c:pt>
                <c:pt idx="319">
                  <c:v>79.349729999999994</c:v>
                </c:pt>
                <c:pt idx="320">
                  <c:v>79.587604999999996</c:v>
                </c:pt>
                <c:pt idx="321">
                  <c:v>79.840260000000001</c:v>
                </c:pt>
                <c:pt idx="322">
                  <c:v>80.075935000000001</c:v>
                </c:pt>
                <c:pt idx="323">
                  <c:v>80.337954999999994</c:v>
                </c:pt>
                <c:pt idx="324">
                  <c:v>80.575235000000006</c:v>
                </c:pt>
                <c:pt idx="325">
                  <c:v>80.836034999999995</c:v>
                </c:pt>
                <c:pt idx="326">
                  <c:v>81.071489999999997</c:v>
                </c:pt>
                <c:pt idx="327">
                  <c:v>81.330039999999997</c:v>
                </c:pt>
                <c:pt idx="328">
                  <c:v>81.567499999999995</c:v>
                </c:pt>
                <c:pt idx="329">
                  <c:v>81.833034999999995</c:v>
                </c:pt>
                <c:pt idx="330">
                  <c:v>82.068770000000001</c:v>
                </c:pt>
                <c:pt idx="331">
                  <c:v>82.321430000000007</c:v>
                </c:pt>
                <c:pt idx="332">
                  <c:v>82.55977</c:v>
                </c:pt>
                <c:pt idx="333">
                  <c:v>82.812979999999996</c:v>
                </c:pt>
                <c:pt idx="334">
                  <c:v>83.048630000000003</c:v>
                </c:pt>
                <c:pt idx="335">
                  <c:v>83.311785</c:v>
                </c:pt>
                <c:pt idx="336">
                  <c:v>83.550210000000007</c:v>
                </c:pt>
                <c:pt idx="337">
                  <c:v>83.799554999999998</c:v>
                </c:pt>
                <c:pt idx="338">
                  <c:v>84.035934999999995</c:v>
                </c:pt>
                <c:pt idx="339">
                  <c:v>84.304140000000004</c:v>
                </c:pt>
                <c:pt idx="340">
                  <c:v>84.541560000000004</c:v>
                </c:pt>
                <c:pt idx="341">
                  <c:v>84.801455000000004</c:v>
                </c:pt>
                <c:pt idx="342">
                  <c:v>85.038089999999997</c:v>
                </c:pt>
                <c:pt idx="343">
                  <c:v>85.292694999999995</c:v>
                </c:pt>
                <c:pt idx="344">
                  <c:v>85.530294999999995</c:v>
                </c:pt>
                <c:pt idx="345">
                  <c:v>85.792739999999995</c:v>
                </c:pt>
                <c:pt idx="346">
                  <c:v>86.028215000000003</c:v>
                </c:pt>
                <c:pt idx="347">
                  <c:v>86.281859999999995</c:v>
                </c:pt>
                <c:pt idx="348">
                  <c:v>86.520949999999999</c:v>
                </c:pt>
                <c:pt idx="349">
                  <c:v>86.786029999999997</c:v>
                </c:pt>
                <c:pt idx="350">
                  <c:v>87.022234999999995</c:v>
                </c:pt>
                <c:pt idx="351">
                  <c:v>87.275790000000001</c:v>
                </c:pt>
                <c:pt idx="352">
                  <c:v>87.513199999999998</c:v>
                </c:pt>
                <c:pt idx="353">
                  <c:v>87.765169999999998</c:v>
                </c:pt>
                <c:pt idx="354">
                  <c:v>88.000585000000001</c:v>
                </c:pt>
                <c:pt idx="355">
                  <c:v>88.265289999999993</c:v>
                </c:pt>
                <c:pt idx="356">
                  <c:v>88.503254999999996</c:v>
                </c:pt>
                <c:pt idx="357">
                  <c:v>88.762514999999993</c:v>
                </c:pt>
                <c:pt idx="358">
                  <c:v>88.998670000000004</c:v>
                </c:pt>
                <c:pt idx="359">
                  <c:v>89.255809999999997</c:v>
                </c:pt>
                <c:pt idx="360">
                  <c:v>89.493594999999999</c:v>
                </c:pt>
                <c:pt idx="361">
                  <c:v>89.754519999999999</c:v>
                </c:pt>
                <c:pt idx="362">
                  <c:v>89.991335000000007</c:v>
                </c:pt>
                <c:pt idx="363">
                  <c:v>90.247195000000005</c:v>
                </c:pt>
                <c:pt idx="364">
                  <c:v>90.486345</c:v>
                </c:pt>
                <c:pt idx="365">
                  <c:v>90.744309999999999</c:v>
                </c:pt>
                <c:pt idx="366">
                  <c:v>90.981155000000001</c:v>
                </c:pt>
                <c:pt idx="367">
                  <c:v>91.23715</c:v>
                </c:pt>
                <c:pt idx="368">
                  <c:v>91.475729999999999</c:v>
                </c:pt>
                <c:pt idx="369">
                  <c:v>91.742114999999998</c:v>
                </c:pt>
                <c:pt idx="370">
                  <c:v>91.977860000000007</c:v>
                </c:pt>
                <c:pt idx="371">
                  <c:v>92.229005000000001</c:v>
                </c:pt>
                <c:pt idx="372">
                  <c:v>92.467235000000002</c:v>
                </c:pt>
                <c:pt idx="373">
                  <c:v>92.723029999999994</c:v>
                </c:pt>
                <c:pt idx="374">
                  <c:v>92.959710000000001</c:v>
                </c:pt>
                <c:pt idx="375">
                  <c:v>93.217070000000007</c:v>
                </c:pt>
                <c:pt idx="376">
                  <c:v>93.454864999999998</c:v>
                </c:pt>
                <c:pt idx="377">
                  <c:v>93.71396</c:v>
                </c:pt>
                <c:pt idx="378">
                  <c:v>93.950360000000003</c:v>
                </c:pt>
                <c:pt idx="379">
                  <c:v>94.209819999999993</c:v>
                </c:pt>
                <c:pt idx="380">
                  <c:v>94.447940000000003</c:v>
                </c:pt>
                <c:pt idx="381">
                  <c:v>94.708420000000004</c:v>
                </c:pt>
                <c:pt idx="382">
                  <c:v>94.944554999999994</c:v>
                </c:pt>
                <c:pt idx="383">
                  <c:v>95.201234999999997</c:v>
                </c:pt>
                <c:pt idx="384">
                  <c:v>95.440119999999993</c:v>
                </c:pt>
                <c:pt idx="385">
                  <c:v>95.697855000000004</c:v>
                </c:pt>
                <c:pt idx="386">
                  <c:v>95.934619999999995</c:v>
                </c:pt>
                <c:pt idx="387">
                  <c:v>96.195120000000003</c:v>
                </c:pt>
                <c:pt idx="388">
                  <c:v>96.432074999999998</c:v>
                </c:pt>
                <c:pt idx="389">
                  <c:v>96.68338</c:v>
                </c:pt>
                <c:pt idx="390">
                  <c:v>96.919815</c:v>
                </c:pt>
                <c:pt idx="391">
                  <c:v>97.181955000000002</c:v>
                </c:pt>
                <c:pt idx="392">
                  <c:v>97.420955000000006</c:v>
                </c:pt>
                <c:pt idx="393">
                  <c:v>97.672600000000003</c:v>
                </c:pt>
                <c:pt idx="394">
                  <c:v>97.908990000000003</c:v>
                </c:pt>
                <c:pt idx="395">
                  <c:v>98.174279999999996</c:v>
                </c:pt>
                <c:pt idx="396">
                  <c:v>98.412059999999997</c:v>
                </c:pt>
                <c:pt idx="397">
                  <c:v>98.672804999999997</c:v>
                </c:pt>
                <c:pt idx="398">
                  <c:v>98.908990000000003</c:v>
                </c:pt>
                <c:pt idx="399">
                  <c:v>99.160780000000003</c:v>
                </c:pt>
                <c:pt idx="400">
                  <c:v>99.399060000000006</c:v>
                </c:pt>
                <c:pt idx="401">
                  <c:v>99.66104</c:v>
                </c:pt>
                <c:pt idx="402">
                  <c:v>99.897739999999999</c:v>
                </c:pt>
                <c:pt idx="403">
                  <c:v>100.1</c:v>
                </c:pt>
                <c:pt idx="404">
                  <c:v>100.099992</c:v>
                </c:pt>
                <c:pt idx="405">
                  <c:v>99.845003000000005</c:v>
                </c:pt>
                <c:pt idx="406">
                  <c:v>99.597275999999994</c:v>
                </c:pt>
                <c:pt idx="407">
                  <c:v>99.323419000000001</c:v>
                </c:pt>
                <c:pt idx="408">
                  <c:v>99.098946999999995</c:v>
                </c:pt>
                <c:pt idx="409">
                  <c:v>98.874825999999999</c:v>
                </c:pt>
                <c:pt idx="410">
                  <c:v>98.610024999999993</c:v>
                </c:pt>
                <c:pt idx="411">
                  <c:v>98.332414</c:v>
                </c:pt>
                <c:pt idx="412">
                  <c:v>98.111551000000006</c:v>
                </c:pt>
                <c:pt idx="413">
                  <c:v>97.83896</c:v>
                </c:pt>
                <c:pt idx="414">
                  <c:v>97.618333000000007</c:v>
                </c:pt>
                <c:pt idx="415">
                  <c:v>97.341013000000004</c:v>
                </c:pt>
                <c:pt idx="416">
                  <c:v>97.120194999999995</c:v>
                </c:pt>
                <c:pt idx="417">
                  <c:v>96.893427000000003</c:v>
                </c:pt>
                <c:pt idx="418">
                  <c:v>96.629876999999993</c:v>
                </c:pt>
                <c:pt idx="419">
                  <c:v>96.353303999999994</c:v>
                </c:pt>
                <c:pt idx="420">
                  <c:v>96.132424999999998</c:v>
                </c:pt>
                <c:pt idx="421">
                  <c:v>95.856981000000005</c:v>
                </c:pt>
                <c:pt idx="422">
                  <c:v>95.633752000000001</c:v>
                </c:pt>
                <c:pt idx="423">
                  <c:v>95.357133000000005</c:v>
                </c:pt>
                <c:pt idx="424">
                  <c:v>95.135750999999999</c:v>
                </c:pt>
                <c:pt idx="425">
                  <c:v>94.863382000000001</c:v>
                </c:pt>
                <c:pt idx="426">
                  <c:v>94.641733000000002</c:v>
                </c:pt>
                <c:pt idx="427">
                  <c:v>94.369218000000004</c:v>
                </c:pt>
                <c:pt idx="428">
                  <c:v>94.147852</c:v>
                </c:pt>
                <c:pt idx="429">
                  <c:v>93.870690999999994</c:v>
                </c:pt>
                <c:pt idx="430">
                  <c:v>93.650102000000004</c:v>
                </c:pt>
                <c:pt idx="431">
                  <c:v>93.378297000000003</c:v>
                </c:pt>
                <c:pt idx="432">
                  <c:v>93.156533999999994</c:v>
                </c:pt>
                <c:pt idx="433">
                  <c:v>92.886812000000006</c:v>
                </c:pt>
                <c:pt idx="434">
                  <c:v>92.665734999999998</c:v>
                </c:pt>
                <c:pt idx="435">
                  <c:v>92.387872000000002</c:v>
                </c:pt>
                <c:pt idx="436">
                  <c:v>92.166596999999996</c:v>
                </c:pt>
                <c:pt idx="437">
                  <c:v>91.941689999999994</c:v>
                </c:pt>
                <c:pt idx="438">
                  <c:v>91.672937000000005</c:v>
                </c:pt>
                <c:pt idx="439">
                  <c:v>91.399393000000003</c:v>
                </c:pt>
                <c:pt idx="440">
                  <c:v>91.177994999999996</c:v>
                </c:pt>
                <c:pt idx="441">
                  <c:v>90.904634000000001</c:v>
                </c:pt>
                <c:pt idx="442">
                  <c:v>90.684151999999997</c:v>
                </c:pt>
                <c:pt idx="443">
                  <c:v>90.407114000000007</c:v>
                </c:pt>
                <c:pt idx="444">
                  <c:v>90.185807999999994</c:v>
                </c:pt>
                <c:pt idx="445">
                  <c:v>89.916482999999999</c:v>
                </c:pt>
                <c:pt idx="446">
                  <c:v>89.695497000000003</c:v>
                </c:pt>
                <c:pt idx="447">
                  <c:v>89.415261999999998</c:v>
                </c:pt>
                <c:pt idx="448">
                  <c:v>89.193483000000001</c:v>
                </c:pt>
                <c:pt idx="449">
                  <c:v>88.922296000000003</c:v>
                </c:pt>
                <c:pt idx="450">
                  <c:v>88.701532</c:v>
                </c:pt>
                <c:pt idx="451">
                  <c:v>88.423792000000006</c:v>
                </c:pt>
                <c:pt idx="452">
                  <c:v>88.202675999999997</c:v>
                </c:pt>
                <c:pt idx="453">
                  <c:v>87.975663999999995</c:v>
                </c:pt>
                <c:pt idx="454">
                  <c:v>87.713189999999997</c:v>
                </c:pt>
                <c:pt idx="455">
                  <c:v>87.433556999999993</c:v>
                </c:pt>
                <c:pt idx="456">
                  <c:v>87.212518000000003</c:v>
                </c:pt>
                <c:pt idx="457">
                  <c:v>86.941393000000005</c:v>
                </c:pt>
                <c:pt idx="458">
                  <c:v>86.720772999999994</c:v>
                </c:pt>
                <c:pt idx="459">
                  <c:v>86.442650999999998</c:v>
                </c:pt>
                <c:pt idx="460">
                  <c:v>86.222275999999994</c:v>
                </c:pt>
                <c:pt idx="461">
                  <c:v>85.951470999999998</c:v>
                </c:pt>
                <c:pt idx="462">
                  <c:v>85.729416999999998</c:v>
                </c:pt>
                <c:pt idx="463">
                  <c:v>85.453316999999998</c:v>
                </c:pt>
                <c:pt idx="464">
                  <c:v>85.231431999999998</c:v>
                </c:pt>
                <c:pt idx="465">
                  <c:v>84.959467000000004</c:v>
                </c:pt>
                <c:pt idx="466">
                  <c:v>84.738802000000007</c:v>
                </c:pt>
                <c:pt idx="467">
                  <c:v>84.461731999999998</c:v>
                </c:pt>
                <c:pt idx="468">
                  <c:v>84.239908</c:v>
                </c:pt>
                <c:pt idx="469">
                  <c:v>84.016153000000003</c:v>
                </c:pt>
                <c:pt idx="470">
                  <c:v>83.746354999999994</c:v>
                </c:pt>
                <c:pt idx="471">
                  <c:v>83.471140000000005</c:v>
                </c:pt>
                <c:pt idx="472">
                  <c:v>83.249596999999994</c:v>
                </c:pt>
                <c:pt idx="473">
                  <c:v>82.980417000000003</c:v>
                </c:pt>
                <c:pt idx="474">
                  <c:v>82.759439</c:v>
                </c:pt>
                <c:pt idx="475">
                  <c:v>82.479783999999995</c:v>
                </c:pt>
                <c:pt idx="476">
                  <c:v>82.259080999999995</c:v>
                </c:pt>
                <c:pt idx="477">
                  <c:v>81.986756999999997</c:v>
                </c:pt>
                <c:pt idx="478">
                  <c:v>81.766199</c:v>
                </c:pt>
                <c:pt idx="479">
                  <c:v>81.488946999999996</c:v>
                </c:pt>
                <c:pt idx="480">
                  <c:v>81.267754999999994</c:v>
                </c:pt>
                <c:pt idx="481">
                  <c:v>80.994202999999999</c:v>
                </c:pt>
                <c:pt idx="482">
                  <c:v>80.773591999999994</c:v>
                </c:pt>
                <c:pt idx="483">
                  <c:v>80.498116999999993</c:v>
                </c:pt>
                <c:pt idx="484">
                  <c:v>80.277223000000006</c:v>
                </c:pt>
                <c:pt idx="485">
                  <c:v>80.004259000000005</c:v>
                </c:pt>
                <c:pt idx="486">
                  <c:v>79.784104999999997</c:v>
                </c:pt>
                <c:pt idx="487">
                  <c:v>79.507165999999998</c:v>
                </c:pt>
                <c:pt idx="488">
                  <c:v>79.286164999999997</c:v>
                </c:pt>
                <c:pt idx="489">
                  <c:v>79.0505</c:v>
                </c:pt>
                <c:pt idx="490">
                  <c:v>78.797075000000007</c:v>
                </c:pt>
                <c:pt idx="491">
                  <c:v>78.516710000000003</c:v>
                </c:pt>
                <c:pt idx="492">
                  <c:v>78.295641000000003</c:v>
                </c:pt>
                <c:pt idx="493">
                  <c:v>78.020752999999999</c:v>
                </c:pt>
                <c:pt idx="494">
                  <c:v>77.799997000000005</c:v>
                </c:pt>
                <c:pt idx="495">
                  <c:v>77.526346000000004</c:v>
                </c:pt>
                <c:pt idx="496">
                  <c:v>77.304979000000003</c:v>
                </c:pt>
                <c:pt idx="497">
                  <c:v>77.074762000000007</c:v>
                </c:pt>
                <c:pt idx="498">
                  <c:v>76.812364000000002</c:v>
                </c:pt>
                <c:pt idx="499">
                  <c:v>76.538231999999994</c:v>
                </c:pt>
                <c:pt idx="500">
                  <c:v>76.315195000000003</c:v>
                </c:pt>
                <c:pt idx="501">
                  <c:v>76.042389999999997</c:v>
                </c:pt>
                <c:pt idx="502">
                  <c:v>75.821909000000005</c:v>
                </c:pt>
                <c:pt idx="503">
                  <c:v>75.544633000000005</c:v>
                </c:pt>
                <c:pt idx="504">
                  <c:v>75.323342999999994</c:v>
                </c:pt>
                <c:pt idx="505">
                  <c:v>75.045946000000001</c:v>
                </c:pt>
                <c:pt idx="506">
                  <c:v>74.825310999999999</c:v>
                </c:pt>
                <c:pt idx="507">
                  <c:v>74.553308000000001</c:v>
                </c:pt>
                <c:pt idx="508">
                  <c:v>74.332193000000004</c:v>
                </c:pt>
                <c:pt idx="509">
                  <c:v>74.063119999999998</c:v>
                </c:pt>
                <c:pt idx="510">
                  <c:v>73.841272000000004</c:v>
                </c:pt>
                <c:pt idx="511">
                  <c:v>73.562914000000006</c:v>
                </c:pt>
                <c:pt idx="512">
                  <c:v>73.341218999999995</c:v>
                </c:pt>
                <c:pt idx="513">
                  <c:v>73.072725000000005</c:v>
                </c:pt>
                <c:pt idx="514">
                  <c:v>72.851265999999995</c:v>
                </c:pt>
                <c:pt idx="515">
                  <c:v>72.572534000000005</c:v>
                </c:pt>
                <c:pt idx="516">
                  <c:v>72.351381000000003</c:v>
                </c:pt>
                <c:pt idx="517">
                  <c:v>72.078798000000006</c:v>
                </c:pt>
                <c:pt idx="518">
                  <c:v>71.857782</c:v>
                </c:pt>
                <c:pt idx="519">
                  <c:v>71.58175</c:v>
                </c:pt>
                <c:pt idx="520">
                  <c:v>71.360688999999994</c:v>
                </c:pt>
                <c:pt idx="521">
                  <c:v>71.088944999999995</c:v>
                </c:pt>
                <c:pt idx="522">
                  <c:v>70.868402000000003</c:v>
                </c:pt>
                <c:pt idx="523">
                  <c:v>70.590058999999997</c:v>
                </c:pt>
                <c:pt idx="524">
                  <c:v>70.368622999999999</c:v>
                </c:pt>
                <c:pt idx="525">
                  <c:v>70.101015000000004</c:v>
                </c:pt>
                <c:pt idx="526">
                  <c:v>69.880257999999998</c:v>
                </c:pt>
                <c:pt idx="527">
                  <c:v>69.600237000000007</c:v>
                </c:pt>
                <c:pt idx="528">
                  <c:v>69.379182</c:v>
                </c:pt>
                <c:pt idx="529">
                  <c:v>69.145471000000001</c:v>
                </c:pt>
                <c:pt idx="530">
                  <c:v>68.883463000000006</c:v>
                </c:pt>
                <c:pt idx="531">
                  <c:v>68.609987000000004</c:v>
                </c:pt>
                <c:pt idx="532">
                  <c:v>68.388543999999996</c:v>
                </c:pt>
                <c:pt idx="533">
                  <c:v>68.111115999999996</c:v>
                </c:pt>
                <c:pt idx="534">
                  <c:v>67.890062</c:v>
                </c:pt>
                <c:pt idx="535">
                  <c:v>67.618989999999997</c:v>
                </c:pt>
                <c:pt idx="536">
                  <c:v>67.397569000000004</c:v>
                </c:pt>
                <c:pt idx="537">
                  <c:v>67.128525999999994</c:v>
                </c:pt>
                <c:pt idx="538">
                  <c:v>66.907487000000003</c:v>
                </c:pt>
                <c:pt idx="539">
                  <c:v>66.627184</c:v>
                </c:pt>
                <c:pt idx="540">
                  <c:v>66.406450000000007</c:v>
                </c:pt>
                <c:pt idx="541">
                  <c:v>66.133645999999999</c:v>
                </c:pt>
                <c:pt idx="542">
                  <c:v>65.912813</c:v>
                </c:pt>
                <c:pt idx="543">
                  <c:v>65.636812000000006</c:v>
                </c:pt>
                <c:pt idx="544">
                  <c:v>65.415598000000003</c:v>
                </c:pt>
                <c:pt idx="545">
                  <c:v>65.191468999999998</c:v>
                </c:pt>
                <c:pt idx="546">
                  <c:v>64.919327999999993</c:v>
                </c:pt>
                <c:pt idx="547">
                  <c:v>64.646303000000003</c:v>
                </c:pt>
                <c:pt idx="548">
                  <c:v>64.425377999999995</c:v>
                </c:pt>
                <c:pt idx="549">
                  <c:v>64.151582000000005</c:v>
                </c:pt>
                <c:pt idx="550">
                  <c:v>63.930695999999998</c:v>
                </c:pt>
                <c:pt idx="551">
                  <c:v>63.656995000000002</c:v>
                </c:pt>
                <c:pt idx="552">
                  <c:v>63.435724</c:v>
                </c:pt>
                <c:pt idx="553">
                  <c:v>63.211038000000002</c:v>
                </c:pt>
                <c:pt idx="554">
                  <c:v>62.938585000000003</c:v>
                </c:pt>
                <c:pt idx="555">
                  <c:v>62.665593999999999</c:v>
                </c:pt>
                <c:pt idx="556">
                  <c:v>62.444310999999999</c:v>
                </c:pt>
                <c:pt idx="557">
                  <c:v>62.170484000000002</c:v>
                </c:pt>
                <c:pt idx="558">
                  <c:v>61.949350000000003</c:v>
                </c:pt>
                <c:pt idx="559">
                  <c:v>61.673811000000001</c:v>
                </c:pt>
                <c:pt idx="560">
                  <c:v>61.452680000000001</c:v>
                </c:pt>
                <c:pt idx="561">
                  <c:v>61.180436999999998</c:v>
                </c:pt>
                <c:pt idx="562">
                  <c:v>60.959054999999999</c:v>
                </c:pt>
                <c:pt idx="563">
                  <c:v>60.683472999999999</c:v>
                </c:pt>
                <c:pt idx="564">
                  <c:v>60.462243999999998</c:v>
                </c:pt>
                <c:pt idx="565">
                  <c:v>60.192945000000002</c:v>
                </c:pt>
                <c:pt idx="566">
                  <c:v>59.971971000000003</c:v>
                </c:pt>
                <c:pt idx="567">
                  <c:v>59.696165000000001</c:v>
                </c:pt>
                <c:pt idx="568">
                  <c:v>59.474947</c:v>
                </c:pt>
                <c:pt idx="569">
                  <c:v>59.241154999999999</c:v>
                </c:pt>
                <c:pt idx="570">
                  <c:v>58.968525999999997</c:v>
                </c:pt>
                <c:pt idx="571">
                  <c:v>58.702074000000003</c:v>
                </c:pt>
                <c:pt idx="572">
                  <c:v>58.480919999999998</c:v>
                </c:pt>
                <c:pt idx="573">
                  <c:v>58.211004000000003</c:v>
                </c:pt>
                <c:pt idx="574">
                  <c:v>57.989579999999997</c:v>
                </c:pt>
                <c:pt idx="575">
                  <c:v>57.711198000000003</c:v>
                </c:pt>
                <c:pt idx="576">
                  <c:v>57.490220999999998</c:v>
                </c:pt>
                <c:pt idx="577">
                  <c:v>57.266179999999999</c:v>
                </c:pt>
                <c:pt idx="578">
                  <c:v>56.996881000000002</c:v>
                </c:pt>
                <c:pt idx="579">
                  <c:v>56.720070999999997</c:v>
                </c:pt>
                <c:pt idx="580">
                  <c:v>56.498787999999998</c:v>
                </c:pt>
                <c:pt idx="581">
                  <c:v>56.239099000000003</c:v>
                </c:pt>
                <c:pt idx="582">
                  <c:v>56.007458999999997</c:v>
                </c:pt>
                <c:pt idx="583">
                  <c:v>55.729554999999998</c:v>
                </c:pt>
                <c:pt idx="584">
                  <c:v>55.508665000000001</c:v>
                </c:pt>
                <c:pt idx="585">
                  <c:v>55.234830000000002</c:v>
                </c:pt>
                <c:pt idx="586">
                  <c:v>55.013696000000003</c:v>
                </c:pt>
                <c:pt idx="587">
                  <c:v>54.738591999999997</c:v>
                </c:pt>
                <c:pt idx="588">
                  <c:v>54.517774000000003</c:v>
                </c:pt>
                <c:pt idx="589">
                  <c:v>54.235635000000002</c:v>
                </c:pt>
                <c:pt idx="590">
                  <c:v>54.015241000000003</c:v>
                </c:pt>
                <c:pt idx="591">
                  <c:v>53.747208999999998</c:v>
                </c:pt>
                <c:pt idx="592">
                  <c:v>53.526594000000003</c:v>
                </c:pt>
                <c:pt idx="593">
                  <c:v>53.250489999999999</c:v>
                </c:pt>
                <c:pt idx="594">
                  <c:v>53.029786999999999</c:v>
                </c:pt>
                <c:pt idx="595">
                  <c:v>52.757333000000003</c:v>
                </c:pt>
                <c:pt idx="596">
                  <c:v>52.535069999999997</c:v>
                </c:pt>
                <c:pt idx="597">
                  <c:v>52.26164</c:v>
                </c:pt>
                <c:pt idx="598">
                  <c:v>52.041089999999997</c:v>
                </c:pt>
                <c:pt idx="599">
                  <c:v>51.764536</c:v>
                </c:pt>
                <c:pt idx="600">
                  <c:v>51.542928000000003</c:v>
                </c:pt>
                <c:pt idx="601">
                  <c:v>51.268025999999999</c:v>
                </c:pt>
                <c:pt idx="602">
                  <c:v>51.046934</c:v>
                </c:pt>
                <c:pt idx="603">
                  <c:v>50.778494000000002</c:v>
                </c:pt>
                <c:pt idx="604">
                  <c:v>50.555875</c:v>
                </c:pt>
                <c:pt idx="605">
                  <c:v>50.285547000000001</c:v>
                </c:pt>
                <c:pt idx="606">
                  <c:v>50.064207000000003</c:v>
                </c:pt>
                <c:pt idx="607">
                  <c:v>49.788927000000001</c:v>
                </c:pt>
                <c:pt idx="608">
                  <c:v>49.567861000000001</c:v>
                </c:pt>
                <c:pt idx="609">
                  <c:v>49.291024999999998</c:v>
                </c:pt>
                <c:pt idx="610">
                  <c:v>49.069566000000002</c:v>
                </c:pt>
                <c:pt idx="611">
                  <c:v>48.796934</c:v>
                </c:pt>
                <c:pt idx="612">
                  <c:v>48.575825999999999</c:v>
                </c:pt>
                <c:pt idx="613">
                  <c:v>48.302545000000002</c:v>
                </c:pt>
                <c:pt idx="614">
                  <c:v>48.080862000000003</c:v>
                </c:pt>
                <c:pt idx="615">
                  <c:v>47.804029</c:v>
                </c:pt>
                <c:pt idx="616">
                  <c:v>47.582723000000001</c:v>
                </c:pt>
                <c:pt idx="617">
                  <c:v>47.305250000000001</c:v>
                </c:pt>
                <c:pt idx="618">
                  <c:v>47.084795</c:v>
                </c:pt>
                <c:pt idx="619">
                  <c:v>46.813070000000003</c:v>
                </c:pt>
                <c:pt idx="620">
                  <c:v>46.591935999999997</c:v>
                </c:pt>
                <c:pt idx="621">
                  <c:v>46.315033999999997</c:v>
                </c:pt>
                <c:pt idx="622">
                  <c:v>46.094239999999999</c:v>
                </c:pt>
                <c:pt idx="623">
                  <c:v>45.821809000000002</c:v>
                </c:pt>
                <c:pt idx="624">
                  <c:v>45.599801999999997</c:v>
                </c:pt>
                <c:pt idx="625">
                  <c:v>45.334775999999998</c:v>
                </c:pt>
                <c:pt idx="626">
                  <c:v>45.112515999999999</c:v>
                </c:pt>
                <c:pt idx="627">
                  <c:v>44.830433999999997</c:v>
                </c:pt>
                <c:pt idx="628">
                  <c:v>44.609547999999997</c:v>
                </c:pt>
                <c:pt idx="629">
                  <c:v>44.332284999999999</c:v>
                </c:pt>
                <c:pt idx="630">
                  <c:v>44.111218999999998</c:v>
                </c:pt>
                <c:pt idx="631">
                  <c:v>43.843117999999997</c:v>
                </c:pt>
                <c:pt idx="632">
                  <c:v>43.621926999999999</c:v>
                </c:pt>
                <c:pt idx="633">
                  <c:v>43.344518000000001</c:v>
                </c:pt>
                <c:pt idx="634">
                  <c:v>43.123987</c:v>
                </c:pt>
                <c:pt idx="635">
                  <c:v>42.848996999999997</c:v>
                </c:pt>
                <c:pt idx="636">
                  <c:v>42.626890000000003</c:v>
                </c:pt>
                <c:pt idx="637">
                  <c:v>42.353715999999999</c:v>
                </c:pt>
                <c:pt idx="638">
                  <c:v>42.133180000000003</c:v>
                </c:pt>
                <c:pt idx="639">
                  <c:v>41.857816</c:v>
                </c:pt>
                <c:pt idx="640">
                  <c:v>41.635686</c:v>
                </c:pt>
                <c:pt idx="641">
                  <c:v>41.363916000000003</c:v>
                </c:pt>
                <c:pt idx="642">
                  <c:v>41.142235999999997</c:v>
                </c:pt>
                <c:pt idx="643">
                  <c:v>40.868734000000003</c:v>
                </c:pt>
                <c:pt idx="644">
                  <c:v>40.647508000000002</c:v>
                </c:pt>
                <c:pt idx="645">
                  <c:v>40.423135000000002</c:v>
                </c:pt>
                <c:pt idx="646">
                  <c:v>40.151978999999997</c:v>
                </c:pt>
                <c:pt idx="647">
                  <c:v>39.876756</c:v>
                </c:pt>
                <c:pt idx="648">
                  <c:v>39.655690999999997</c:v>
                </c:pt>
                <c:pt idx="649">
                  <c:v>39.378869999999999</c:v>
                </c:pt>
                <c:pt idx="650">
                  <c:v>39.158071</c:v>
                </c:pt>
                <c:pt idx="651">
                  <c:v>38.887009999999997</c:v>
                </c:pt>
                <c:pt idx="652">
                  <c:v>38.665331000000002</c:v>
                </c:pt>
                <c:pt idx="653">
                  <c:v>38.391164000000003</c:v>
                </c:pt>
                <c:pt idx="654">
                  <c:v>38.170873</c:v>
                </c:pt>
                <c:pt idx="655">
                  <c:v>37.895108999999998</c:v>
                </c:pt>
                <c:pt idx="656">
                  <c:v>37.672857</c:v>
                </c:pt>
                <c:pt idx="657">
                  <c:v>37.400742999999999</c:v>
                </c:pt>
                <c:pt idx="658">
                  <c:v>37.179974999999999</c:v>
                </c:pt>
                <c:pt idx="659">
                  <c:v>36.905180000000001</c:v>
                </c:pt>
                <c:pt idx="660">
                  <c:v>36.684773999999997</c:v>
                </c:pt>
                <c:pt idx="661">
                  <c:v>36.412401000000003</c:v>
                </c:pt>
                <c:pt idx="662">
                  <c:v>36.191468999999998</c:v>
                </c:pt>
                <c:pt idx="663">
                  <c:v>35.914349999999999</c:v>
                </c:pt>
                <c:pt idx="664">
                  <c:v>35.692129000000001</c:v>
                </c:pt>
                <c:pt idx="665">
                  <c:v>35.420580000000001</c:v>
                </c:pt>
                <c:pt idx="666">
                  <c:v>35.199415000000002</c:v>
                </c:pt>
                <c:pt idx="667">
                  <c:v>34.923780000000001</c:v>
                </c:pt>
                <c:pt idx="668">
                  <c:v>34.702627</c:v>
                </c:pt>
                <c:pt idx="669">
                  <c:v>34.433874000000003</c:v>
                </c:pt>
                <c:pt idx="670">
                  <c:v>34.212403999999999</c:v>
                </c:pt>
                <c:pt idx="671">
                  <c:v>33.933134000000003</c:v>
                </c:pt>
                <c:pt idx="672">
                  <c:v>33.711934999999997</c:v>
                </c:pt>
                <c:pt idx="673">
                  <c:v>33.44623</c:v>
                </c:pt>
                <c:pt idx="674">
                  <c:v>33.222054999999997</c:v>
                </c:pt>
                <c:pt idx="675">
                  <c:v>32.942177999999998</c:v>
                </c:pt>
                <c:pt idx="676">
                  <c:v>32.721525</c:v>
                </c:pt>
                <c:pt idx="677">
                  <c:v>32.447794000000002</c:v>
                </c:pt>
                <c:pt idx="678">
                  <c:v>32.226700999999998</c:v>
                </c:pt>
                <c:pt idx="679">
                  <c:v>31.952760000000001</c:v>
                </c:pt>
                <c:pt idx="680">
                  <c:v>31.731373999999999</c:v>
                </c:pt>
                <c:pt idx="681">
                  <c:v>31.457784</c:v>
                </c:pt>
                <c:pt idx="682">
                  <c:v>31.23611</c:v>
                </c:pt>
                <c:pt idx="683">
                  <c:v>30.960825</c:v>
                </c:pt>
                <c:pt idx="684">
                  <c:v>30.738796000000001</c:v>
                </c:pt>
                <c:pt idx="685">
                  <c:v>30.515674000000001</c:v>
                </c:pt>
                <c:pt idx="686">
                  <c:v>30.243069999999999</c:v>
                </c:pt>
                <c:pt idx="687">
                  <c:v>29.969631</c:v>
                </c:pt>
                <c:pt idx="688">
                  <c:v>29.748709999999999</c:v>
                </c:pt>
                <c:pt idx="689">
                  <c:v>29.475265</c:v>
                </c:pt>
                <c:pt idx="690">
                  <c:v>29.254255000000001</c:v>
                </c:pt>
                <c:pt idx="691">
                  <c:v>28.979628999999999</c:v>
                </c:pt>
                <c:pt idx="692">
                  <c:v>28.75864</c:v>
                </c:pt>
                <c:pt idx="693">
                  <c:v>28.486274000000002</c:v>
                </c:pt>
                <c:pt idx="694">
                  <c:v>28.265125000000001</c:v>
                </c:pt>
                <c:pt idx="695">
                  <c:v>27.992466</c:v>
                </c:pt>
                <c:pt idx="696">
                  <c:v>27.770859999999999</c:v>
                </c:pt>
                <c:pt idx="697">
                  <c:v>27.54194</c:v>
                </c:pt>
                <c:pt idx="698">
                  <c:v>27.271519999999999</c:v>
                </c:pt>
                <c:pt idx="699">
                  <c:v>26.999115</c:v>
                </c:pt>
                <c:pt idx="700">
                  <c:v>26.778155999999999</c:v>
                </c:pt>
                <c:pt idx="701">
                  <c:v>26.498861000000002</c:v>
                </c:pt>
                <c:pt idx="702">
                  <c:v>26.277660000000001</c:v>
                </c:pt>
                <c:pt idx="703">
                  <c:v>26.006225000000001</c:v>
                </c:pt>
                <c:pt idx="704">
                  <c:v>25.785419000000001</c:v>
                </c:pt>
                <c:pt idx="705">
                  <c:v>25.511469999999999</c:v>
                </c:pt>
                <c:pt idx="706">
                  <c:v>25.290413999999998</c:v>
                </c:pt>
                <c:pt idx="707">
                  <c:v>25.016306</c:v>
                </c:pt>
                <c:pt idx="708">
                  <c:v>24.794805</c:v>
                </c:pt>
                <c:pt idx="709">
                  <c:v>24.521730000000002</c:v>
                </c:pt>
                <c:pt idx="710">
                  <c:v>24.301494000000002</c:v>
                </c:pt>
                <c:pt idx="711">
                  <c:v>24.02572</c:v>
                </c:pt>
                <c:pt idx="712">
                  <c:v>23.804849000000001</c:v>
                </c:pt>
                <c:pt idx="713">
                  <c:v>23.527705999999998</c:v>
                </c:pt>
                <c:pt idx="714">
                  <c:v>23.306539000000001</c:v>
                </c:pt>
                <c:pt idx="715">
                  <c:v>23.034974999999999</c:v>
                </c:pt>
                <c:pt idx="716">
                  <c:v>22.813504999999999</c:v>
                </c:pt>
                <c:pt idx="717">
                  <c:v>22.53895</c:v>
                </c:pt>
                <c:pt idx="718">
                  <c:v>22.318525000000001</c:v>
                </c:pt>
                <c:pt idx="719">
                  <c:v>22.043299999999999</c:v>
                </c:pt>
                <c:pt idx="720">
                  <c:v>21.82084</c:v>
                </c:pt>
                <c:pt idx="721">
                  <c:v>21.555620000000001</c:v>
                </c:pt>
                <c:pt idx="722">
                  <c:v>21.33381</c:v>
                </c:pt>
                <c:pt idx="723">
                  <c:v>21.053659</c:v>
                </c:pt>
                <c:pt idx="724">
                  <c:v>20.833009000000001</c:v>
                </c:pt>
                <c:pt idx="725">
                  <c:v>20.561434999999999</c:v>
                </c:pt>
                <c:pt idx="726">
                  <c:v>20.340299000000002</c:v>
                </c:pt>
                <c:pt idx="727">
                  <c:v>20.062270999999999</c:v>
                </c:pt>
                <c:pt idx="728">
                  <c:v>19.841609999999999</c:v>
                </c:pt>
                <c:pt idx="729">
                  <c:v>19.563248999999999</c:v>
                </c:pt>
                <c:pt idx="730">
                  <c:v>19.342044000000001</c:v>
                </c:pt>
                <c:pt idx="731">
                  <c:v>19.073764000000001</c:v>
                </c:pt>
                <c:pt idx="732">
                  <c:v>18.852768999999999</c:v>
                </c:pt>
                <c:pt idx="733">
                  <c:v>18.573485999999999</c:v>
                </c:pt>
                <c:pt idx="734">
                  <c:v>18.35304</c:v>
                </c:pt>
                <c:pt idx="735">
                  <c:v>18.080048999999999</c:v>
                </c:pt>
                <c:pt idx="736">
                  <c:v>17.858051</c:v>
                </c:pt>
                <c:pt idx="737">
                  <c:v>17.583589</c:v>
                </c:pt>
                <c:pt idx="738">
                  <c:v>17.363144999999999</c:v>
                </c:pt>
                <c:pt idx="739">
                  <c:v>17.09206</c:v>
                </c:pt>
                <c:pt idx="740">
                  <c:v>16.869959999999999</c:v>
                </c:pt>
                <c:pt idx="741">
                  <c:v>16.595310000000001</c:v>
                </c:pt>
                <c:pt idx="742">
                  <c:v>16.37491</c:v>
                </c:pt>
                <c:pt idx="743">
                  <c:v>16.098649999999999</c:v>
                </c:pt>
                <c:pt idx="744">
                  <c:v>15.877235000000001</c:v>
                </c:pt>
                <c:pt idx="745">
                  <c:v>15.60688</c:v>
                </c:pt>
                <c:pt idx="746">
                  <c:v>15.384865</c:v>
                </c:pt>
                <c:pt idx="747">
                  <c:v>15.109005</c:v>
                </c:pt>
                <c:pt idx="748">
                  <c:v>14.887795000000001</c:v>
                </c:pt>
                <c:pt idx="749">
                  <c:v>14.613785</c:v>
                </c:pt>
                <c:pt idx="750">
                  <c:v>14.389805000000001</c:v>
                </c:pt>
                <c:pt idx="751">
                  <c:v>14.11534</c:v>
                </c:pt>
                <c:pt idx="752">
                  <c:v>13.8941</c:v>
                </c:pt>
                <c:pt idx="753">
                  <c:v>13.629289999999999</c:v>
                </c:pt>
                <c:pt idx="754">
                  <c:v>13.40774</c:v>
                </c:pt>
                <c:pt idx="755">
                  <c:v>13.127129999999999</c:v>
                </c:pt>
                <c:pt idx="756">
                  <c:v>12.906364999999999</c:v>
                </c:pt>
                <c:pt idx="757">
                  <c:v>12.633635</c:v>
                </c:pt>
                <c:pt idx="758">
                  <c:v>12.41244</c:v>
                </c:pt>
                <c:pt idx="759">
                  <c:v>12.136315</c:v>
                </c:pt>
                <c:pt idx="760">
                  <c:v>11.91558</c:v>
                </c:pt>
                <c:pt idx="761">
                  <c:v>11.690754999999999</c:v>
                </c:pt>
                <c:pt idx="762">
                  <c:v>11.41877</c:v>
                </c:pt>
                <c:pt idx="763">
                  <c:v>11.14603</c:v>
                </c:pt>
                <c:pt idx="764">
                  <c:v>10.92483</c:v>
                </c:pt>
                <c:pt idx="765">
                  <c:v>10.655620000000001</c:v>
                </c:pt>
                <c:pt idx="766">
                  <c:v>10.43473</c:v>
                </c:pt>
                <c:pt idx="767">
                  <c:v>10.15503</c:v>
                </c:pt>
                <c:pt idx="768">
                  <c:v>10.155015000000001</c:v>
                </c:pt>
                <c:pt idx="769">
                  <c:v>9.8887499999999999</c:v>
                </c:pt>
                <c:pt idx="770">
                  <c:v>9.6305099999999992</c:v>
                </c:pt>
                <c:pt idx="771">
                  <c:v>9.3522099999999995</c:v>
                </c:pt>
                <c:pt idx="772">
                  <c:v>9.1296199999999992</c:v>
                </c:pt>
                <c:pt idx="773">
                  <c:v>8.8858350000000002</c:v>
                </c:pt>
                <c:pt idx="774">
                  <c:v>8.6451600000000006</c:v>
                </c:pt>
                <c:pt idx="775">
                  <c:v>8.3609150000000003</c:v>
                </c:pt>
                <c:pt idx="776">
                  <c:v>8.1400849999999991</c:v>
                </c:pt>
                <c:pt idx="777">
                  <c:v>7.86965</c:v>
                </c:pt>
                <c:pt idx="778">
                  <c:v>7.6483850000000002</c:v>
                </c:pt>
                <c:pt idx="779">
                  <c:v>7.3698399999999999</c:v>
                </c:pt>
                <c:pt idx="780">
                  <c:v>7.14907</c:v>
                </c:pt>
                <c:pt idx="781">
                  <c:v>6.8809149999999999</c:v>
                </c:pt>
                <c:pt idx="782">
                  <c:v>6.6596000000000002</c:v>
                </c:pt>
                <c:pt idx="783">
                  <c:v>6.3803450000000002</c:v>
                </c:pt>
                <c:pt idx="784">
                  <c:v>6.1593099999999996</c:v>
                </c:pt>
                <c:pt idx="785">
                  <c:v>5.8896550000000003</c:v>
                </c:pt>
                <c:pt idx="786">
                  <c:v>5.6682249999999996</c:v>
                </c:pt>
                <c:pt idx="787">
                  <c:v>5.389005</c:v>
                </c:pt>
                <c:pt idx="788">
                  <c:v>5.1682550000000003</c:v>
                </c:pt>
                <c:pt idx="789">
                  <c:v>4.9160450000000004</c:v>
                </c:pt>
                <c:pt idx="790">
                  <c:v>4.6777800000000003</c:v>
                </c:pt>
                <c:pt idx="791">
                  <c:v>4.3984300000000003</c:v>
                </c:pt>
                <c:pt idx="792">
                  <c:v>4.1771000000000003</c:v>
                </c:pt>
                <c:pt idx="793">
                  <c:v>3.9489200000000002</c:v>
                </c:pt>
                <c:pt idx="794">
                  <c:v>3.684815</c:v>
                </c:pt>
                <c:pt idx="795">
                  <c:v>3.4067050000000001</c:v>
                </c:pt>
                <c:pt idx="796">
                  <c:v>3.1857700000000002</c:v>
                </c:pt>
                <c:pt idx="797">
                  <c:v>2.9107099999999999</c:v>
                </c:pt>
                <c:pt idx="798">
                  <c:v>2.689165</c:v>
                </c:pt>
                <c:pt idx="799">
                  <c:v>2.416925</c:v>
                </c:pt>
                <c:pt idx="800">
                  <c:v>2.1953299999999998</c:v>
                </c:pt>
                <c:pt idx="801">
                  <c:v>1.9274199999999999</c:v>
                </c:pt>
                <c:pt idx="802">
                  <c:v>1.706245</c:v>
                </c:pt>
                <c:pt idx="803">
                  <c:v>1.4256450000000001</c:v>
                </c:pt>
                <c:pt idx="804">
                  <c:v>1.2047749999999999</c:v>
                </c:pt>
                <c:pt idx="805">
                  <c:v>0.92906500000000003</c:v>
                </c:pt>
                <c:pt idx="806">
                  <c:v>0.70750000000000002</c:v>
                </c:pt>
                <c:pt idx="807">
                  <c:v>0.436635</c:v>
                </c:pt>
                <c:pt idx="808">
                  <c:v>0.21572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1A-E940-B5F7-2D1C5A0D74E7}"/>
            </c:ext>
          </c:extLst>
        </c:ser>
        <c:ser>
          <c:idx val="14"/>
          <c:order val="3"/>
          <c:tx>
            <c:v>RT S1 KL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 (session 1)'!$K$20:$K$828</c:f>
              <c:numCache>
                <c:formatCode>General</c:formatCode>
                <c:ptCount val="809"/>
                <c:pt idx="0">
                  <c:v>-0.75309499999999996</c:v>
                </c:pt>
                <c:pt idx="1">
                  <c:v>2.7123590000000002</c:v>
                </c:pt>
                <c:pt idx="2">
                  <c:v>8.6077370000000002</c:v>
                </c:pt>
                <c:pt idx="3">
                  <c:v>12.194039</c:v>
                </c:pt>
                <c:pt idx="4">
                  <c:v>14.717207999999999</c:v>
                </c:pt>
                <c:pt idx="5">
                  <c:v>18.034119</c:v>
                </c:pt>
                <c:pt idx="6">
                  <c:v>20.388677999999999</c:v>
                </c:pt>
                <c:pt idx="7">
                  <c:v>23.172297</c:v>
                </c:pt>
                <c:pt idx="8">
                  <c:v>25.656735000000001</c:v>
                </c:pt>
                <c:pt idx="9">
                  <c:v>28.853251</c:v>
                </c:pt>
                <c:pt idx="10">
                  <c:v>30.736371999999999</c:v>
                </c:pt>
                <c:pt idx="11">
                  <c:v>33.288424999999997</c:v>
                </c:pt>
                <c:pt idx="12">
                  <c:v>35.417141999999998</c:v>
                </c:pt>
                <c:pt idx="13">
                  <c:v>38.544663999999997</c:v>
                </c:pt>
                <c:pt idx="14">
                  <c:v>40.211064999999998</c:v>
                </c:pt>
                <c:pt idx="15">
                  <c:v>42.411642999999998</c:v>
                </c:pt>
                <c:pt idx="16">
                  <c:v>44.498942</c:v>
                </c:pt>
                <c:pt idx="17">
                  <c:v>46.722126000000003</c:v>
                </c:pt>
                <c:pt idx="18">
                  <c:v>48.945419000000001</c:v>
                </c:pt>
                <c:pt idx="19">
                  <c:v>50.659748</c:v>
                </c:pt>
                <c:pt idx="20">
                  <c:v>52.677525000000003</c:v>
                </c:pt>
                <c:pt idx="21">
                  <c:v>54.878981000000003</c:v>
                </c:pt>
                <c:pt idx="22">
                  <c:v>57.128594</c:v>
                </c:pt>
                <c:pt idx="23">
                  <c:v>58.814891000000003</c:v>
                </c:pt>
                <c:pt idx="24">
                  <c:v>60.258816000000003</c:v>
                </c:pt>
                <c:pt idx="25">
                  <c:v>62.512976000000002</c:v>
                </c:pt>
                <c:pt idx="26">
                  <c:v>64.590422000000004</c:v>
                </c:pt>
                <c:pt idx="27">
                  <c:v>66.973437000000004</c:v>
                </c:pt>
                <c:pt idx="28">
                  <c:v>68.223927000000003</c:v>
                </c:pt>
                <c:pt idx="29">
                  <c:v>70.301590000000004</c:v>
                </c:pt>
                <c:pt idx="30">
                  <c:v>71.631339999999994</c:v>
                </c:pt>
                <c:pt idx="31">
                  <c:v>73.803261000000006</c:v>
                </c:pt>
                <c:pt idx="32">
                  <c:v>75.337147999999999</c:v>
                </c:pt>
                <c:pt idx="33">
                  <c:v>77.181961999999999</c:v>
                </c:pt>
                <c:pt idx="34">
                  <c:v>78.982162000000002</c:v>
                </c:pt>
                <c:pt idx="35">
                  <c:v>80.743632000000005</c:v>
                </c:pt>
                <c:pt idx="36">
                  <c:v>82.669696999999999</c:v>
                </c:pt>
                <c:pt idx="37">
                  <c:v>83.73809</c:v>
                </c:pt>
                <c:pt idx="38">
                  <c:v>85.582379000000003</c:v>
                </c:pt>
                <c:pt idx="39">
                  <c:v>87.231571000000002</c:v>
                </c:pt>
                <c:pt idx="40">
                  <c:v>88.694354000000004</c:v>
                </c:pt>
                <c:pt idx="41">
                  <c:v>90.379745999999997</c:v>
                </c:pt>
                <c:pt idx="42">
                  <c:v>92.096337000000005</c:v>
                </c:pt>
                <c:pt idx="43">
                  <c:v>94.031599999999997</c:v>
                </c:pt>
                <c:pt idx="44">
                  <c:v>95.373649999999998</c:v>
                </c:pt>
                <c:pt idx="45">
                  <c:v>97.070728000000003</c:v>
                </c:pt>
                <c:pt idx="46">
                  <c:v>98.524254999999997</c:v>
                </c:pt>
                <c:pt idx="47">
                  <c:v>100.02110999999999</c:v>
                </c:pt>
                <c:pt idx="48">
                  <c:v>101.522262</c:v>
                </c:pt>
                <c:pt idx="49">
                  <c:v>103.301405</c:v>
                </c:pt>
                <c:pt idx="50">
                  <c:v>104.217294</c:v>
                </c:pt>
                <c:pt idx="51">
                  <c:v>106.111074</c:v>
                </c:pt>
                <c:pt idx="52">
                  <c:v>107.75265899999999</c:v>
                </c:pt>
                <c:pt idx="53">
                  <c:v>109.069779</c:v>
                </c:pt>
                <c:pt idx="54">
                  <c:v>110.528414</c:v>
                </c:pt>
                <c:pt idx="55">
                  <c:v>111.90023100000001</c:v>
                </c:pt>
                <c:pt idx="56">
                  <c:v>113.522114</c:v>
                </c:pt>
                <c:pt idx="57">
                  <c:v>114.874698</c:v>
                </c:pt>
                <c:pt idx="58">
                  <c:v>116.58371699999999</c:v>
                </c:pt>
                <c:pt idx="59">
                  <c:v>117.906389</c:v>
                </c:pt>
                <c:pt idx="60">
                  <c:v>119.247803</c:v>
                </c:pt>
                <c:pt idx="61">
                  <c:v>120.60431800000001</c:v>
                </c:pt>
                <c:pt idx="62">
                  <c:v>122.253857</c:v>
                </c:pt>
                <c:pt idx="63">
                  <c:v>123.579335</c:v>
                </c:pt>
                <c:pt idx="64">
                  <c:v>124.72053200000001</c:v>
                </c:pt>
                <c:pt idx="65">
                  <c:v>126.17603200000001</c:v>
                </c:pt>
                <c:pt idx="66">
                  <c:v>127.505516</c:v>
                </c:pt>
                <c:pt idx="67">
                  <c:v>129.061972</c:v>
                </c:pt>
                <c:pt idx="68">
                  <c:v>130.23893200000001</c:v>
                </c:pt>
                <c:pt idx="69">
                  <c:v>131.948103</c:v>
                </c:pt>
                <c:pt idx="70">
                  <c:v>133.24115599999999</c:v>
                </c:pt>
                <c:pt idx="71">
                  <c:v>134.72940500000001</c:v>
                </c:pt>
                <c:pt idx="72">
                  <c:v>135.761754</c:v>
                </c:pt>
                <c:pt idx="73">
                  <c:v>137.338007</c:v>
                </c:pt>
                <c:pt idx="74">
                  <c:v>138.35536099999999</c:v>
                </c:pt>
                <c:pt idx="75">
                  <c:v>139.631697</c:v>
                </c:pt>
                <c:pt idx="76">
                  <c:v>141.00956099999999</c:v>
                </c:pt>
                <c:pt idx="77">
                  <c:v>142.196538</c:v>
                </c:pt>
                <c:pt idx="78">
                  <c:v>143.388229</c:v>
                </c:pt>
                <c:pt idx="79">
                  <c:v>145.10300699999999</c:v>
                </c:pt>
                <c:pt idx="80">
                  <c:v>146.44228799999999</c:v>
                </c:pt>
                <c:pt idx="81">
                  <c:v>147.70881</c:v>
                </c:pt>
                <c:pt idx="82">
                  <c:v>148.88672199999999</c:v>
                </c:pt>
                <c:pt idx="83">
                  <c:v>149.91476499999999</c:v>
                </c:pt>
                <c:pt idx="84">
                  <c:v>151.04884200000001</c:v>
                </c:pt>
                <c:pt idx="85">
                  <c:v>152.447766</c:v>
                </c:pt>
                <c:pt idx="86">
                  <c:v>153.91812899999999</c:v>
                </c:pt>
                <c:pt idx="87">
                  <c:v>155.19957600000001</c:v>
                </c:pt>
                <c:pt idx="88">
                  <c:v>156.04524599999999</c:v>
                </c:pt>
                <c:pt idx="89">
                  <c:v>157.90855199999999</c:v>
                </c:pt>
                <c:pt idx="90">
                  <c:v>158.79674299999999</c:v>
                </c:pt>
                <c:pt idx="91">
                  <c:v>160.181194</c:v>
                </c:pt>
                <c:pt idx="92">
                  <c:v>161.62299100000001</c:v>
                </c:pt>
                <c:pt idx="93">
                  <c:v>162.21599699999999</c:v>
                </c:pt>
                <c:pt idx="94">
                  <c:v>163.805476</c:v>
                </c:pt>
                <c:pt idx="95">
                  <c:v>164.73152899999999</c:v>
                </c:pt>
                <c:pt idx="96">
                  <c:v>165.836116</c:v>
                </c:pt>
                <c:pt idx="97">
                  <c:v>167.24772999999999</c:v>
                </c:pt>
                <c:pt idx="98">
                  <c:v>168.713517</c:v>
                </c:pt>
                <c:pt idx="99">
                  <c:v>169.68447900000001</c:v>
                </c:pt>
                <c:pt idx="100">
                  <c:v>170.87752599999999</c:v>
                </c:pt>
                <c:pt idx="101">
                  <c:v>172.232167</c:v>
                </c:pt>
                <c:pt idx="102">
                  <c:v>173.31665699999999</c:v>
                </c:pt>
                <c:pt idx="103">
                  <c:v>174.45024100000001</c:v>
                </c:pt>
                <c:pt idx="104">
                  <c:v>175.43520699999999</c:v>
                </c:pt>
                <c:pt idx="105">
                  <c:v>176.897221</c:v>
                </c:pt>
                <c:pt idx="106">
                  <c:v>177.808007</c:v>
                </c:pt>
                <c:pt idx="107">
                  <c:v>179.26059100000001</c:v>
                </c:pt>
                <c:pt idx="108">
                  <c:v>180.29653999999999</c:v>
                </c:pt>
                <c:pt idx="109">
                  <c:v>181.42474100000001</c:v>
                </c:pt>
                <c:pt idx="110">
                  <c:v>182.16958700000001</c:v>
                </c:pt>
                <c:pt idx="111">
                  <c:v>183.72510299999999</c:v>
                </c:pt>
                <c:pt idx="112">
                  <c:v>185.081592</c:v>
                </c:pt>
                <c:pt idx="113">
                  <c:v>185.70858200000001</c:v>
                </c:pt>
                <c:pt idx="114">
                  <c:v>187.21490399999999</c:v>
                </c:pt>
                <c:pt idx="115">
                  <c:v>188.46600699999999</c:v>
                </c:pt>
                <c:pt idx="116">
                  <c:v>189.63341399999999</c:v>
                </c:pt>
                <c:pt idx="117">
                  <c:v>190.459487</c:v>
                </c:pt>
                <c:pt idx="118">
                  <c:v>191.49034900000001</c:v>
                </c:pt>
                <c:pt idx="119">
                  <c:v>192.98987</c:v>
                </c:pt>
                <c:pt idx="120">
                  <c:v>193.84277399999999</c:v>
                </c:pt>
                <c:pt idx="121">
                  <c:v>195.41366500000001</c:v>
                </c:pt>
                <c:pt idx="122">
                  <c:v>196.09797399999999</c:v>
                </c:pt>
                <c:pt idx="123">
                  <c:v>197.662194</c:v>
                </c:pt>
                <c:pt idx="124">
                  <c:v>198.59031999999999</c:v>
                </c:pt>
                <c:pt idx="125">
                  <c:v>199.875092</c:v>
                </c:pt>
                <c:pt idx="126">
                  <c:v>201.15993399999999</c:v>
                </c:pt>
                <c:pt idx="127">
                  <c:v>202.22075599999999</c:v>
                </c:pt>
                <c:pt idx="128">
                  <c:v>203.09506400000001</c:v>
                </c:pt>
                <c:pt idx="129">
                  <c:v>204.38949500000001</c:v>
                </c:pt>
                <c:pt idx="130">
                  <c:v>205.32330999999999</c:v>
                </c:pt>
                <c:pt idx="131">
                  <c:v>206.47198900000001</c:v>
                </c:pt>
                <c:pt idx="132">
                  <c:v>207.47575699999999</c:v>
                </c:pt>
                <c:pt idx="133">
                  <c:v>208.399157</c:v>
                </c:pt>
                <c:pt idx="134">
                  <c:v>209.95619400000001</c:v>
                </c:pt>
                <c:pt idx="135">
                  <c:v>210.92945800000001</c:v>
                </c:pt>
                <c:pt idx="136">
                  <c:v>211.82258400000001</c:v>
                </c:pt>
                <c:pt idx="137">
                  <c:v>212.786599</c:v>
                </c:pt>
                <c:pt idx="138">
                  <c:v>213.83512400000001</c:v>
                </c:pt>
                <c:pt idx="139">
                  <c:v>215.094044</c:v>
                </c:pt>
                <c:pt idx="140">
                  <c:v>215.50322299999999</c:v>
                </c:pt>
                <c:pt idx="141">
                  <c:v>216.74239700000001</c:v>
                </c:pt>
                <c:pt idx="142">
                  <c:v>218.18584799999999</c:v>
                </c:pt>
                <c:pt idx="143">
                  <c:v>219.38060899999999</c:v>
                </c:pt>
                <c:pt idx="144">
                  <c:v>220.10163</c:v>
                </c:pt>
                <c:pt idx="145">
                  <c:v>221.194694</c:v>
                </c:pt>
                <c:pt idx="146">
                  <c:v>222.334957</c:v>
                </c:pt>
                <c:pt idx="147">
                  <c:v>223.16524699999999</c:v>
                </c:pt>
                <c:pt idx="148">
                  <c:v>224.03984500000001</c:v>
                </c:pt>
                <c:pt idx="149">
                  <c:v>224.94788199999999</c:v>
                </c:pt>
                <c:pt idx="150">
                  <c:v>226.194715</c:v>
                </c:pt>
                <c:pt idx="151">
                  <c:v>227.332977</c:v>
                </c:pt>
                <c:pt idx="152">
                  <c:v>228.749506</c:v>
                </c:pt>
                <c:pt idx="153">
                  <c:v>229.628624</c:v>
                </c:pt>
                <c:pt idx="154">
                  <c:v>230.84307899999999</c:v>
                </c:pt>
                <c:pt idx="155">
                  <c:v>231.70075700000001</c:v>
                </c:pt>
                <c:pt idx="156">
                  <c:v>232.53465199999999</c:v>
                </c:pt>
                <c:pt idx="157">
                  <c:v>233.63951499999999</c:v>
                </c:pt>
                <c:pt idx="158">
                  <c:v>234.36379700000001</c:v>
                </c:pt>
                <c:pt idx="159">
                  <c:v>235.61310900000001</c:v>
                </c:pt>
                <c:pt idx="160">
                  <c:v>236.55906100000001</c:v>
                </c:pt>
                <c:pt idx="161">
                  <c:v>238.06204</c:v>
                </c:pt>
                <c:pt idx="162">
                  <c:v>239.13062300000001</c:v>
                </c:pt>
                <c:pt idx="163">
                  <c:v>240.003758</c:v>
                </c:pt>
                <c:pt idx="164">
                  <c:v>240.893012</c:v>
                </c:pt>
                <c:pt idx="165">
                  <c:v>241.447418</c:v>
                </c:pt>
                <c:pt idx="166">
                  <c:v>242.82714999999999</c:v>
                </c:pt>
                <c:pt idx="167">
                  <c:v>243.783141</c:v>
                </c:pt>
                <c:pt idx="168">
                  <c:v>244.947958</c:v>
                </c:pt>
                <c:pt idx="169">
                  <c:v>245.311958</c:v>
                </c:pt>
                <c:pt idx="170">
                  <c:v>246.56542300000001</c:v>
                </c:pt>
                <c:pt idx="171">
                  <c:v>247.58386100000001</c:v>
                </c:pt>
                <c:pt idx="172">
                  <c:v>248.780472</c:v>
                </c:pt>
                <c:pt idx="173">
                  <c:v>249.960384</c:v>
                </c:pt>
                <c:pt idx="174">
                  <c:v>250.56790799999999</c:v>
                </c:pt>
                <c:pt idx="175">
                  <c:v>252.099906</c:v>
                </c:pt>
                <c:pt idx="176">
                  <c:v>253.010988</c:v>
                </c:pt>
                <c:pt idx="177">
                  <c:v>253.575491</c:v>
                </c:pt>
                <c:pt idx="178">
                  <c:v>254.67389</c:v>
                </c:pt>
                <c:pt idx="179">
                  <c:v>255.785505</c:v>
                </c:pt>
                <c:pt idx="180">
                  <c:v>256.15250600000002</c:v>
                </c:pt>
                <c:pt idx="181">
                  <c:v>257.79949900000003</c:v>
                </c:pt>
                <c:pt idx="182">
                  <c:v>258.71520900000002</c:v>
                </c:pt>
                <c:pt idx="183">
                  <c:v>259.22368699999998</c:v>
                </c:pt>
                <c:pt idx="184">
                  <c:v>260.150441</c:v>
                </c:pt>
                <c:pt idx="185">
                  <c:v>261.15966600000002</c:v>
                </c:pt>
                <c:pt idx="186">
                  <c:v>262.20795700000002</c:v>
                </c:pt>
                <c:pt idx="187">
                  <c:v>263.35333000000003</c:v>
                </c:pt>
                <c:pt idx="188">
                  <c:v>264.02675399999998</c:v>
                </c:pt>
                <c:pt idx="189">
                  <c:v>265.07642199999998</c:v>
                </c:pt>
                <c:pt idx="190">
                  <c:v>266.27458799999999</c:v>
                </c:pt>
                <c:pt idx="191">
                  <c:v>267.16556500000002</c:v>
                </c:pt>
                <c:pt idx="192">
                  <c:v>268.17240500000003</c:v>
                </c:pt>
                <c:pt idx="193">
                  <c:v>269.22989100000001</c:v>
                </c:pt>
                <c:pt idx="194">
                  <c:v>269.853838</c:v>
                </c:pt>
                <c:pt idx="195">
                  <c:v>270.67692199999999</c:v>
                </c:pt>
                <c:pt idx="196">
                  <c:v>271.83205199999998</c:v>
                </c:pt>
                <c:pt idx="197">
                  <c:v>273.16594500000002</c:v>
                </c:pt>
                <c:pt idx="198">
                  <c:v>274.03529200000003</c:v>
                </c:pt>
                <c:pt idx="199">
                  <c:v>274.88647700000001</c:v>
                </c:pt>
                <c:pt idx="200">
                  <c:v>275.37315899999999</c:v>
                </c:pt>
                <c:pt idx="201">
                  <c:v>276.53290800000002</c:v>
                </c:pt>
                <c:pt idx="202">
                  <c:v>277.575153</c:v>
                </c:pt>
                <c:pt idx="203">
                  <c:v>278.176558</c:v>
                </c:pt>
                <c:pt idx="204">
                  <c:v>279.02038900000002</c:v>
                </c:pt>
                <c:pt idx="205">
                  <c:v>279.89141799999999</c:v>
                </c:pt>
                <c:pt idx="206">
                  <c:v>281.322878</c:v>
                </c:pt>
                <c:pt idx="207">
                  <c:v>281.93597</c:v>
                </c:pt>
                <c:pt idx="208">
                  <c:v>283.01727199999999</c:v>
                </c:pt>
                <c:pt idx="209">
                  <c:v>283.84049299999998</c:v>
                </c:pt>
                <c:pt idx="210">
                  <c:v>284.71206699999999</c:v>
                </c:pt>
                <c:pt idx="211">
                  <c:v>285.77150599999999</c:v>
                </c:pt>
                <c:pt idx="212">
                  <c:v>286.78141599999998</c:v>
                </c:pt>
                <c:pt idx="213">
                  <c:v>287.72795400000001</c:v>
                </c:pt>
                <c:pt idx="214">
                  <c:v>288.41143199999999</c:v>
                </c:pt>
                <c:pt idx="215">
                  <c:v>289.74223699999999</c:v>
                </c:pt>
                <c:pt idx="216">
                  <c:v>290.26078000000001</c:v>
                </c:pt>
                <c:pt idx="217">
                  <c:v>291.48920700000002</c:v>
                </c:pt>
                <c:pt idx="218">
                  <c:v>292.46313800000001</c:v>
                </c:pt>
                <c:pt idx="219">
                  <c:v>293.248468</c:v>
                </c:pt>
                <c:pt idx="220">
                  <c:v>294.02759600000002</c:v>
                </c:pt>
                <c:pt idx="221">
                  <c:v>294.81265500000001</c:v>
                </c:pt>
                <c:pt idx="222">
                  <c:v>295.87113499999998</c:v>
                </c:pt>
                <c:pt idx="223">
                  <c:v>297.11126200000001</c:v>
                </c:pt>
                <c:pt idx="224">
                  <c:v>297.92382600000002</c:v>
                </c:pt>
                <c:pt idx="225">
                  <c:v>298.34521599999999</c:v>
                </c:pt>
                <c:pt idx="226">
                  <c:v>299.97700099999997</c:v>
                </c:pt>
                <c:pt idx="227">
                  <c:v>300.35610800000001</c:v>
                </c:pt>
                <c:pt idx="228">
                  <c:v>301.52389299999999</c:v>
                </c:pt>
                <c:pt idx="229">
                  <c:v>302.25655</c:v>
                </c:pt>
                <c:pt idx="230">
                  <c:v>303.24344600000001</c:v>
                </c:pt>
                <c:pt idx="231">
                  <c:v>304.34767799999997</c:v>
                </c:pt>
                <c:pt idx="232">
                  <c:v>305.01036399999998</c:v>
                </c:pt>
                <c:pt idx="233">
                  <c:v>305.921829</c:v>
                </c:pt>
                <c:pt idx="234">
                  <c:v>306.48775599999999</c:v>
                </c:pt>
                <c:pt idx="235">
                  <c:v>307.87860499999999</c:v>
                </c:pt>
                <c:pt idx="236">
                  <c:v>308.46504599999997</c:v>
                </c:pt>
                <c:pt idx="237">
                  <c:v>309.72411199999999</c:v>
                </c:pt>
                <c:pt idx="238">
                  <c:v>310.26897100000002</c:v>
                </c:pt>
                <c:pt idx="239">
                  <c:v>311.16348299999999</c:v>
                </c:pt>
                <c:pt idx="240">
                  <c:v>311.89688699999999</c:v>
                </c:pt>
                <c:pt idx="241">
                  <c:v>313.11066799999998</c:v>
                </c:pt>
                <c:pt idx="242">
                  <c:v>314.155394</c:v>
                </c:pt>
                <c:pt idx="243">
                  <c:v>314.938987</c:v>
                </c:pt>
                <c:pt idx="244">
                  <c:v>315.80631099999999</c:v>
                </c:pt>
                <c:pt idx="245">
                  <c:v>316.10009600000001</c:v>
                </c:pt>
                <c:pt idx="246">
                  <c:v>317.88319100000001</c:v>
                </c:pt>
                <c:pt idx="247">
                  <c:v>318.60774600000002</c:v>
                </c:pt>
                <c:pt idx="248">
                  <c:v>319.84072200000003</c:v>
                </c:pt>
                <c:pt idx="249">
                  <c:v>320.30371700000001</c:v>
                </c:pt>
                <c:pt idx="250">
                  <c:v>321.23499099999998</c:v>
                </c:pt>
                <c:pt idx="251">
                  <c:v>322.07308499999999</c:v>
                </c:pt>
                <c:pt idx="252">
                  <c:v>322.51697999999999</c:v>
                </c:pt>
                <c:pt idx="253">
                  <c:v>323.40575799999999</c:v>
                </c:pt>
                <c:pt idx="254">
                  <c:v>324.06544200000002</c:v>
                </c:pt>
                <c:pt idx="255">
                  <c:v>325.13525299999998</c:v>
                </c:pt>
                <c:pt idx="256">
                  <c:v>325.64291800000001</c:v>
                </c:pt>
                <c:pt idx="257">
                  <c:v>326.70888400000001</c:v>
                </c:pt>
                <c:pt idx="258">
                  <c:v>327.33581199999998</c:v>
                </c:pt>
                <c:pt idx="259">
                  <c:v>329.050141</c:v>
                </c:pt>
                <c:pt idx="260">
                  <c:v>329.61937599999999</c:v>
                </c:pt>
                <c:pt idx="261">
                  <c:v>330.26588199999998</c:v>
                </c:pt>
                <c:pt idx="262">
                  <c:v>330.891437</c:v>
                </c:pt>
                <c:pt idx="263">
                  <c:v>331.81578100000002</c:v>
                </c:pt>
                <c:pt idx="264">
                  <c:v>333.07189</c:v>
                </c:pt>
                <c:pt idx="265">
                  <c:v>333.25697100000002</c:v>
                </c:pt>
                <c:pt idx="266">
                  <c:v>334.82925999999998</c:v>
                </c:pt>
                <c:pt idx="267">
                  <c:v>335.817387</c:v>
                </c:pt>
                <c:pt idx="268">
                  <c:v>337.02863600000001</c:v>
                </c:pt>
                <c:pt idx="269">
                  <c:v>337.99983800000001</c:v>
                </c:pt>
                <c:pt idx="270">
                  <c:v>338.25731400000001</c:v>
                </c:pt>
                <c:pt idx="271">
                  <c:v>339.01810699999999</c:v>
                </c:pt>
                <c:pt idx="272">
                  <c:v>339.73371100000003</c:v>
                </c:pt>
                <c:pt idx="273">
                  <c:v>340.66150099999999</c:v>
                </c:pt>
                <c:pt idx="274">
                  <c:v>341.26885499999997</c:v>
                </c:pt>
                <c:pt idx="275">
                  <c:v>342.55821900000001</c:v>
                </c:pt>
                <c:pt idx="276">
                  <c:v>342.83136000000002</c:v>
                </c:pt>
                <c:pt idx="277">
                  <c:v>344.068915</c:v>
                </c:pt>
                <c:pt idx="278">
                  <c:v>344.98075799999998</c:v>
                </c:pt>
                <c:pt idx="279">
                  <c:v>345.96416499999998</c:v>
                </c:pt>
                <c:pt idx="280">
                  <c:v>347.15322200000003</c:v>
                </c:pt>
                <c:pt idx="281">
                  <c:v>347.71391599999998</c:v>
                </c:pt>
                <c:pt idx="282">
                  <c:v>348.54179599999998</c:v>
                </c:pt>
                <c:pt idx="283">
                  <c:v>349.15567299999998</c:v>
                </c:pt>
                <c:pt idx="284">
                  <c:v>349.86917699999998</c:v>
                </c:pt>
                <c:pt idx="285">
                  <c:v>350.67158000000001</c:v>
                </c:pt>
                <c:pt idx="286">
                  <c:v>352.158276</c:v>
                </c:pt>
                <c:pt idx="287">
                  <c:v>352.79548799999998</c:v>
                </c:pt>
                <c:pt idx="288">
                  <c:v>353.73442399999999</c:v>
                </c:pt>
                <c:pt idx="289">
                  <c:v>354.78073999999998</c:v>
                </c:pt>
                <c:pt idx="290">
                  <c:v>355.04172899999998</c:v>
                </c:pt>
                <c:pt idx="291">
                  <c:v>355.85153600000001</c:v>
                </c:pt>
                <c:pt idx="292">
                  <c:v>356.309845</c:v>
                </c:pt>
                <c:pt idx="293">
                  <c:v>357.47030799999999</c:v>
                </c:pt>
                <c:pt idx="294">
                  <c:v>358.21687300000002</c:v>
                </c:pt>
                <c:pt idx="295">
                  <c:v>359.121601</c:v>
                </c:pt>
                <c:pt idx="296">
                  <c:v>359.75072399999999</c:v>
                </c:pt>
                <c:pt idx="297">
                  <c:v>360.879772</c:v>
                </c:pt>
                <c:pt idx="298">
                  <c:v>361.90525600000001</c:v>
                </c:pt>
                <c:pt idx="299">
                  <c:v>362.47497199999998</c:v>
                </c:pt>
                <c:pt idx="300">
                  <c:v>363.82271900000001</c:v>
                </c:pt>
                <c:pt idx="301">
                  <c:v>364.26626800000003</c:v>
                </c:pt>
                <c:pt idx="302">
                  <c:v>365.28850499999999</c:v>
                </c:pt>
                <c:pt idx="303">
                  <c:v>365.74449399999997</c:v>
                </c:pt>
                <c:pt idx="304">
                  <c:v>366.78617800000001</c:v>
                </c:pt>
                <c:pt idx="305">
                  <c:v>367.59772800000002</c:v>
                </c:pt>
                <c:pt idx="306">
                  <c:v>368.311106</c:v>
                </c:pt>
                <c:pt idx="307">
                  <c:v>369.51909000000001</c:v>
                </c:pt>
                <c:pt idx="308">
                  <c:v>370.32178800000003</c:v>
                </c:pt>
                <c:pt idx="309">
                  <c:v>371.26563700000003</c:v>
                </c:pt>
                <c:pt idx="310">
                  <c:v>372.063715</c:v>
                </c:pt>
                <c:pt idx="311">
                  <c:v>372.96394900000001</c:v>
                </c:pt>
                <c:pt idx="312">
                  <c:v>373.307501</c:v>
                </c:pt>
                <c:pt idx="313">
                  <c:v>374.51748900000001</c:v>
                </c:pt>
                <c:pt idx="314">
                  <c:v>375.27977299999998</c:v>
                </c:pt>
                <c:pt idx="315">
                  <c:v>376.48065600000001</c:v>
                </c:pt>
                <c:pt idx="316">
                  <c:v>377.02509099999997</c:v>
                </c:pt>
                <c:pt idx="317">
                  <c:v>377.63900100000001</c:v>
                </c:pt>
                <c:pt idx="318">
                  <c:v>378.86530399999998</c:v>
                </c:pt>
                <c:pt idx="319">
                  <c:v>378.58709900000002</c:v>
                </c:pt>
                <c:pt idx="320">
                  <c:v>379.61939999999998</c:v>
                </c:pt>
                <c:pt idx="321">
                  <c:v>380.64698399999997</c:v>
                </c:pt>
                <c:pt idx="322">
                  <c:v>381.58510999999999</c:v>
                </c:pt>
                <c:pt idx="323">
                  <c:v>382.195876</c:v>
                </c:pt>
                <c:pt idx="324">
                  <c:v>382.659448</c:v>
                </c:pt>
                <c:pt idx="325">
                  <c:v>383.65836400000001</c:v>
                </c:pt>
                <c:pt idx="326">
                  <c:v>384.51314200000002</c:v>
                </c:pt>
                <c:pt idx="327">
                  <c:v>385.13140600000003</c:v>
                </c:pt>
                <c:pt idx="328">
                  <c:v>385.69480800000002</c:v>
                </c:pt>
                <c:pt idx="329">
                  <c:v>386.39674300000001</c:v>
                </c:pt>
                <c:pt idx="330">
                  <c:v>387.65202299999999</c:v>
                </c:pt>
                <c:pt idx="331">
                  <c:v>388.35157800000002</c:v>
                </c:pt>
                <c:pt idx="332">
                  <c:v>389.07533599999999</c:v>
                </c:pt>
                <c:pt idx="333">
                  <c:v>389.59672</c:v>
                </c:pt>
                <c:pt idx="334">
                  <c:v>390.59167000000002</c:v>
                </c:pt>
                <c:pt idx="335">
                  <c:v>391.895827</c:v>
                </c:pt>
                <c:pt idx="336">
                  <c:v>392.48334999999997</c:v>
                </c:pt>
                <c:pt idx="337">
                  <c:v>393.44429500000001</c:v>
                </c:pt>
                <c:pt idx="338">
                  <c:v>394.227284</c:v>
                </c:pt>
                <c:pt idx="339">
                  <c:v>394.69854199999997</c:v>
                </c:pt>
                <c:pt idx="340">
                  <c:v>395.21599800000001</c:v>
                </c:pt>
                <c:pt idx="341">
                  <c:v>396.31199500000002</c:v>
                </c:pt>
                <c:pt idx="342">
                  <c:v>397.42757999999998</c:v>
                </c:pt>
                <c:pt idx="343">
                  <c:v>397.79245600000002</c:v>
                </c:pt>
                <c:pt idx="344">
                  <c:v>398.816486</c:v>
                </c:pt>
                <c:pt idx="345">
                  <c:v>399.35211700000002</c:v>
                </c:pt>
                <c:pt idx="346">
                  <c:v>400.36490199999997</c:v>
                </c:pt>
                <c:pt idx="347">
                  <c:v>400.82700899999998</c:v>
                </c:pt>
                <c:pt idx="348">
                  <c:v>401.684777</c:v>
                </c:pt>
                <c:pt idx="349">
                  <c:v>402.493785</c:v>
                </c:pt>
                <c:pt idx="350">
                  <c:v>403.16238399999997</c:v>
                </c:pt>
                <c:pt idx="351">
                  <c:v>404.22868699999998</c:v>
                </c:pt>
                <c:pt idx="352">
                  <c:v>404.76229499999999</c:v>
                </c:pt>
                <c:pt idx="353">
                  <c:v>405.66400399999998</c:v>
                </c:pt>
                <c:pt idx="354">
                  <c:v>406.60677500000003</c:v>
                </c:pt>
                <c:pt idx="355">
                  <c:v>407.41585700000002</c:v>
                </c:pt>
                <c:pt idx="356">
                  <c:v>408.21061200000003</c:v>
                </c:pt>
                <c:pt idx="357">
                  <c:v>408.82820700000002</c:v>
                </c:pt>
                <c:pt idx="358">
                  <c:v>409.62741699999998</c:v>
                </c:pt>
                <c:pt idx="359">
                  <c:v>410.31907200000001</c:v>
                </c:pt>
                <c:pt idx="360">
                  <c:v>411.37196299999999</c:v>
                </c:pt>
                <c:pt idx="361">
                  <c:v>411.80907100000002</c:v>
                </c:pt>
                <c:pt idx="362">
                  <c:v>412.291854</c:v>
                </c:pt>
                <c:pt idx="363">
                  <c:v>413.16337199999998</c:v>
                </c:pt>
                <c:pt idx="364">
                  <c:v>413.91198200000002</c:v>
                </c:pt>
                <c:pt idx="365">
                  <c:v>414.964113</c:v>
                </c:pt>
                <c:pt idx="366">
                  <c:v>415.53382800000003</c:v>
                </c:pt>
                <c:pt idx="367">
                  <c:v>416.80599100000001</c:v>
                </c:pt>
                <c:pt idx="368">
                  <c:v>417.61108200000001</c:v>
                </c:pt>
                <c:pt idx="369">
                  <c:v>418.06096400000001</c:v>
                </c:pt>
                <c:pt idx="370">
                  <c:v>419.03607299999999</c:v>
                </c:pt>
                <c:pt idx="371">
                  <c:v>419.84797500000002</c:v>
                </c:pt>
                <c:pt idx="372">
                  <c:v>420.43051100000002</c:v>
                </c:pt>
                <c:pt idx="373">
                  <c:v>421.11456900000002</c:v>
                </c:pt>
                <c:pt idx="374">
                  <c:v>422.19290100000001</c:v>
                </c:pt>
                <c:pt idx="375">
                  <c:v>422.91303900000003</c:v>
                </c:pt>
                <c:pt idx="376">
                  <c:v>423.57477799999998</c:v>
                </c:pt>
                <c:pt idx="377">
                  <c:v>423.99141800000001</c:v>
                </c:pt>
                <c:pt idx="378">
                  <c:v>425.10424499999999</c:v>
                </c:pt>
                <c:pt idx="379">
                  <c:v>426.15338700000001</c:v>
                </c:pt>
                <c:pt idx="380">
                  <c:v>426.45989400000002</c:v>
                </c:pt>
                <c:pt idx="381">
                  <c:v>427.432164</c:v>
                </c:pt>
                <c:pt idx="382">
                  <c:v>428.039738</c:v>
                </c:pt>
                <c:pt idx="383">
                  <c:v>428.62231200000002</c:v>
                </c:pt>
                <c:pt idx="384">
                  <c:v>429.54837900000001</c:v>
                </c:pt>
                <c:pt idx="385">
                  <c:v>430.48499600000002</c:v>
                </c:pt>
                <c:pt idx="386">
                  <c:v>431.30041199999999</c:v>
                </c:pt>
                <c:pt idx="387">
                  <c:v>431.69125500000001</c:v>
                </c:pt>
                <c:pt idx="388">
                  <c:v>432.235885</c:v>
                </c:pt>
                <c:pt idx="389">
                  <c:v>433.07404500000001</c:v>
                </c:pt>
                <c:pt idx="390">
                  <c:v>433.97025300000001</c:v>
                </c:pt>
                <c:pt idx="391">
                  <c:v>434.75593199999997</c:v>
                </c:pt>
                <c:pt idx="392">
                  <c:v>435.63105400000001</c:v>
                </c:pt>
                <c:pt idx="393">
                  <c:v>436.46544499999999</c:v>
                </c:pt>
                <c:pt idx="394">
                  <c:v>437.01442600000001</c:v>
                </c:pt>
                <c:pt idx="395">
                  <c:v>437.56077399999998</c:v>
                </c:pt>
                <c:pt idx="396">
                  <c:v>438.17517099999998</c:v>
                </c:pt>
                <c:pt idx="397">
                  <c:v>439.24670400000002</c:v>
                </c:pt>
                <c:pt idx="398">
                  <c:v>439.96194800000001</c:v>
                </c:pt>
                <c:pt idx="399">
                  <c:v>441.31564500000002</c:v>
                </c:pt>
                <c:pt idx="400">
                  <c:v>441.43103200000002</c:v>
                </c:pt>
                <c:pt idx="401">
                  <c:v>442.08905800000002</c:v>
                </c:pt>
                <c:pt idx="402">
                  <c:v>442.71948200000003</c:v>
                </c:pt>
                <c:pt idx="403">
                  <c:v>443.286067</c:v>
                </c:pt>
                <c:pt idx="404">
                  <c:v>445.89899300000002</c:v>
                </c:pt>
                <c:pt idx="405">
                  <c:v>444.84160700000001</c:v>
                </c:pt>
                <c:pt idx="406">
                  <c:v>444.552863</c:v>
                </c:pt>
                <c:pt idx="407">
                  <c:v>443.97144900000001</c:v>
                </c:pt>
                <c:pt idx="408">
                  <c:v>443.296403</c:v>
                </c:pt>
                <c:pt idx="409">
                  <c:v>443.19435499999997</c:v>
                </c:pt>
                <c:pt idx="410">
                  <c:v>442.40489700000001</c:v>
                </c:pt>
                <c:pt idx="411">
                  <c:v>441.33523500000001</c:v>
                </c:pt>
                <c:pt idx="412">
                  <c:v>440.66420699999998</c:v>
                </c:pt>
                <c:pt idx="413">
                  <c:v>440.22778299999999</c:v>
                </c:pt>
                <c:pt idx="414">
                  <c:v>439.69580200000001</c:v>
                </c:pt>
                <c:pt idx="415">
                  <c:v>438.95688799999999</c:v>
                </c:pt>
                <c:pt idx="416">
                  <c:v>438.25800199999998</c:v>
                </c:pt>
                <c:pt idx="417">
                  <c:v>437.37626599999999</c:v>
                </c:pt>
                <c:pt idx="418">
                  <c:v>436.56465100000003</c:v>
                </c:pt>
                <c:pt idx="419">
                  <c:v>435.96617800000001</c:v>
                </c:pt>
                <c:pt idx="420">
                  <c:v>435.69089400000001</c:v>
                </c:pt>
                <c:pt idx="421">
                  <c:v>434.55131499999999</c:v>
                </c:pt>
                <c:pt idx="422">
                  <c:v>434.11013400000002</c:v>
                </c:pt>
                <c:pt idx="423">
                  <c:v>432.90252900000002</c:v>
                </c:pt>
                <c:pt idx="424">
                  <c:v>432.11603500000001</c:v>
                </c:pt>
                <c:pt idx="425">
                  <c:v>431.60618599999998</c:v>
                </c:pt>
                <c:pt idx="426">
                  <c:v>431.38856099999998</c:v>
                </c:pt>
                <c:pt idx="427">
                  <c:v>430.76854400000002</c:v>
                </c:pt>
                <c:pt idx="428">
                  <c:v>429.64461599999998</c:v>
                </c:pt>
                <c:pt idx="429">
                  <c:v>429.01959599999998</c:v>
                </c:pt>
                <c:pt idx="430">
                  <c:v>428.54653300000001</c:v>
                </c:pt>
                <c:pt idx="431">
                  <c:v>427.78668499999998</c:v>
                </c:pt>
                <c:pt idx="432">
                  <c:v>426.89261099999999</c:v>
                </c:pt>
                <c:pt idx="433">
                  <c:v>426.41114399999998</c:v>
                </c:pt>
                <c:pt idx="434">
                  <c:v>425.64505600000001</c:v>
                </c:pt>
                <c:pt idx="435">
                  <c:v>425.03297400000002</c:v>
                </c:pt>
                <c:pt idx="436">
                  <c:v>424.33417700000001</c:v>
                </c:pt>
                <c:pt idx="437">
                  <c:v>423.49913299999997</c:v>
                </c:pt>
                <c:pt idx="438">
                  <c:v>423.13887599999998</c:v>
                </c:pt>
                <c:pt idx="439">
                  <c:v>422.27175699999998</c:v>
                </c:pt>
                <c:pt idx="440">
                  <c:v>421.66204800000003</c:v>
                </c:pt>
                <c:pt idx="441">
                  <c:v>420.55203999999998</c:v>
                </c:pt>
                <c:pt idx="442">
                  <c:v>420.07739400000003</c:v>
                </c:pt>
                <c:pt idx="443">
                  <c:v>419.16224099999999</c:v>
                </c:pt>
                <c:pt idx="444">
                  <c:v>418.56574799999999</c:v>
                </c:pt>
                <c:pt idx="445">
                  <c:v>417.72987899999998</c:v>
                </c:pt>
                <c:pt idx="446">
                  <c:v>417.46785299999999</c:v>
                </c:pt>
                <c:pt idx="447">
                  <c:v>416.80135799999999</c:v>
                </c:pt>
                <c:pt idx="448">
                  <c:v>416.02386300000001</c:v>
                </c:pt>
                <c:pt idx="449">
                  <c:v>415.10821800000002</c:v>
                </c:pt>
                <c:pt idx="450">
                  <c:v>414.25811399999998</c:v>
                </c:pt>
                <c:pt idx="451">
                  <c:v>413.885198</c:v>
                </c:pt>
                <c:pt idx="452">
                  <c:v>412.91047600000002</c:v>
                </c:pt>
                <c:pt idx="453">
                  <c:v>412.14478800000001</c:v>
                </c:pt>
                <c:pt idx="454">
                  <c:v>411.95960500000001</c:v>
                </c:pt>
                <c:pt idx="455">
                  <c:v>410.940449</c:v>
                </c:pt>
                <c:pt idx="456">
                  <c:v>410.115657</c:v>
                </c:pt>
                <c:pt idx="457">
                  <c:v>409.07064600000001</c:v>
                </c:pt>
                <c:pt idx="458">
                  <c:v>408.76134400000001</c:v>
                </c:pt>
                <c:pt idx="459">
                  <c:v>407.556152</c:v>
                </c:pt>
                <c:pt idx="460">
                  <c:v>406.79446000000002</c:v>
                </c:pt>
                <c:pt idx="461">
                  <c:v>406.02994200000001</c:v>
                </c:pt>
                <c:pt idx="462">
                  <c:v>405.657782</c:v>
                </c:pt>
                <c:pt idx="463">
                  <c:v>404.51277199999998</c:v>
                </c:pt>
                <c:pt idx="464">
                  <c:v>403.74058400000001</c:v>
                </c:pt>
                <c:pt idx="465">
                  <c:v>402.978476</c:v>
                </c:pt>
                <c:pt idx="466">
                  <c:v>402.54649599999999</c:v>
                </c:pt>
                <c:pt idx="467">
                  <c:v>402.01122600000002</c:v>
                </c:pt>
                <c:pt idx="468">
                  <c:v>400.85943700000001</c:v>
                </c:pt>
                <c:pt idx="469">
                  <c:v>400.27847700000001</c:v>
                </c:pt>
                <c:pt idx="470">
                  <c:v>399.19821400000001</c:v>
                </c:pt>
                <c:pt idx="471">
                  <c:v>398.70365500000003</c:v>
                </c:pt>
                <c:pt idx="472">
                  <c:v>397.67313100000001</c:v>
                </c:pt>
                <c:pt idx="473">
                  <c:v>397.547439</c:v>
                </c:pt>
                <c:pt idx="474">
                  <c:v>396.92057699999998</c:v>
                </c:pt>
                <c:pt idx="475">
                  <c:v>395.85890899999998</c:v>
                </c:pt>
                <c:pt idx="476">
                  <c:v>394.95891899999998</c:v>
                </c:pt>
                <c:pt idx="477">
                  <c:v>393.55988000000002</c:v>
                </c:pt>
                <c:pt idx="478">
                  <c:v>393.23086699999999</c:v>
                </c:pt>
                <c:pt idx="479">
                  <c:v>392.47935000000001</c:v>
                </c:pt>
                <c:pt idx="480">
                  <c:v>391.97034200000002</c:v>
                </c:pt>
                <c:pt idx="481">
                  <c:v>391.03986900000001</c:v>
                </c:pt>
                <c:pt idx="482">
                  <c:v>390.62983000000003</c:v>
                </c:pt>
                <c:pt idx="483">
                  <c:v>389.54509200000001</c:v>
                </c:pt>
                <c:pt idx="484">
                  <c:v>388.99019299999998</c:v>
                </c:pt>
                <c:pt idx="485">
                  <c:v>388.27544899999998</c:v>
                </c:pt>
                <c:pt idx="486">
                  <c:v>387.42958800000002</c:v>
                </c:pt>
                <c:pt idx="487">
                  <c:v>386.39267100000001</c:v>
                </c:pt>
                <c:pt idx="488">
                  <c:v>385.24355000000003</c:v>
                </c:pt>
                <c:pt idx="489">
                  <c:v>384.79718800000001</c:v>
                </c:pt>
                <c:pt idx="490">
                  <c:v>383.92713300000003</c:v>
                </c:pt>
                <c:pt idx="491">
                  <c:v>383.40730500000001</c:v>
                </c:pt>
                <c:pt idx="492">
                  <c:v>382.64327600000001</c:v>
                </c:pt>
                <c:pt idx="493">
                  <c:v>382.33602300000001</c:v>
                </c:pt>
                <c:pt idx="494">
                  <c:v>381.66319399999998</c:v>
                </c:pt>
                <c:pt idx="495">
                  <c:v>380.15481</c:v>
                </c:pt>
                <c:pt idx="496">
                  <c:v>379.38924500000002</c:v>
                </c:pt>
                <c:pt idx="497">
                  <c:v>378.42621100000002</c:v>
                </c:pt>
                <c:pt idx="498">
                  <c:v>377.838258</c:v>
                </c:pt>
                <c:pt idx="499">
                  <c:v>376.73032499999999</c:v>
                </c:pt>
                <c:pt idx="500">
                  <c:v>376.43908900000002</c:v>
                </c:pt>
                <c:pt idx="501">
                  <c:v>375.46299299999998</c:v>
                </c:pt>
                <c:pt idx="502">
                  <c:v>374.69077800000002</c:v>
                </c:pt>
                <c:pt idx="503">
                  <c:v>373.48332799999997</c:v>
                </c:pt>
                <c:pt idx="504">
                  <c:v>372.83040199999999</c:v>
                </c:pt>
                <c:pt idx="505">
                  <c:v>372.24077999999997</c:v>
                </c:pt>
                <c:pt idx="506">
                  <c:v>371.373986</c:v>
                </c:pt>
                <c:pt idx="507">
                  <c:v>370.81289800000002</c:v>
                </c:pt>
                <c:pt idx="508">
                  <c:v>369.83148199999999</c:v>
                </c:pt>
                <c:pt idx="509">
                  <c:v>369.10559899999998</c:v>
                </c:pt>
                <c:pt idx="510">
                  <c:v>368.33527299999997</c:v>
                </c:pt>
                <c:pt idx="511">
                  <c:v>367.68870399999997</c:v>
                </c:pt>
                <c:pt idx="512">
                  <c:v>366.856064</c:v>
                </c:pt>
                <c:pt idx="513">
                  <c:v>366.07766099999998</c:v>
                </c:pt>
                <c:pt idx="514">
                  <c:v>365.60646800000001</c:v>
                </c:pt>
                <c:pt idx="515">
                  <c:v>364.26873899999998</c:v>
                </c:pt>
                <c:pt idx="516">
                  <c:v>363.651363</c:v>
                </c:pt>
                <c:pt idx="517">
                  <c:v>362.63394599999998</c:v>
                </c:pt>
                <c:pt idx="518">
                  <c:v>361.791021</c:v>
                </c:pt>
                <c:pt idx="519">
                  <c:v>360.73652399999997</c:v>
                </c:pt>
                <c:pt idx="520">
                  <c:v>360.34110399999997</c:v>
                </c:pt>
                <c:pt idx="521">
                  <c:v>359.70243799999997</c:v>
                </c:pt>
                <c:pt idx="522">
                  <c:v>358.73405500000001</c:v>
                </c:pt>
                <c:pt idx="523">
                  <c:v>357.74303300000003</c:v>
                </c:pt>
                <c:pt idx="524">
                  <c:v>357.04916200000002</c:v>
                </c:pt>
                <c:pt idx="525">
                  <c:v>355.94614300000001</c:v>
                </c:pt>
                <c:pt idx="526">
                  <c:v>355.43737599999997</c:v>
                </c:pt>
                <c:pt idx="527">
                  <c:v>355.04480699999999</c:v>
                </c:pt>
                <c:pt idx="528">
                  <c:v>354.19026200000002</c:v>
                </c:pt>
                <c:pt idx="529">
                  <c:v>353.37212199999999</c:v>
                </c:pt>
                <c:pt idx="530">
                  <c:v>352.52799499999998</c:v>
                </c:pt>
                <c:pt idx="531">
                  <c:v>351.32963999999998</c:v>
                </c:pt>
                <c:pt idx="532">
                  <c:v>350.540254</c:v>
                </c:pt>
                <c:pt idx="533">
                  <c:v>349.87917800000002</c:v>
                </c:pt>
                <c:pt idx="534">
                  <c:v>349.28798899999998</c:v>
                </c:pt>
                <c:pt idx="535">
                  <c:v>347.97717699999998</c:v>
                </c:pt>
                <c:pt idx="536">
                  <c:v>347.18427100000002</c:v>
                </c:pt>
                <c:pt idx="537">
                  <c:v>346.12867799999998</c:v>
                </c:pt>
                <c:pt idx="538">
                  <c:v>345.62277899999998</c:v>
                </c:pt>
                <c:pt idx="539">
                  <c:v>345.00877500000001</c:v>
                </c:pt>
                <c:pt idx="540">
                  <c:v>344.51616000000001</c:v>
                </c:pt>
                <c:pt idx="541">
                  <c:v>343.348322</c:v>
                </c:pt>
                <c:pt idx="542">
                  <c:v>342.76164799999998</c:v>
                </c:pt>
                <c:pt idx="543">
                  <c:v>341.88711499999999</c:v>
                </c:pt>
                <c:pt idx="544">
                  <c:v>340.64925199999999</c:v>
                </c:pt>
                <c:pt idx="545">
                  <c:v>340.05616700000002</c:v>
                </c:pt>
                <c:pt idx="546">
                  <c:v>338.98276199999998</c:v>
                </c:pt>
                <c:pt idx="547">
                  <c:v>338.19032099999998</c:v>
                </c:pt>
                <c:pt idx="548">
                  <c:v>337.258217</c:v>
                </c:pt>
                <c:pt idx="549">
                  <c:v>336.26561199999998</c:v>
                </c:pt>
                <c:pt idx="550">
                  <c:v>335.71305799999999</c:v>
                </c:pt>
                <c:pt idx="551">
                  <c:v>335.07650000000001</c:v>
                </c:pt>
                <c:pt idx="552">
                  <c:v>334.21339799999998</c:v>
                </c:pt>
                <c:pt idx="553">
                  <c:v>333.49239299999999</c:v>
                </c:pt>
                <c:pt idx="554">
                  <c:v>332.80261100000001</c:v>
                </c:pt>
                <c:pt idx="555">
                  <c:v>331.85748699999999</c:v>
                </c:pt>
                <c:pt idx="556">
                  <c:v>331.00421999999998</c:v>
                </c:pt>
                <c:pt idx="557">
                  <c:v>329.76539700000001</c:v>
                </c:pt>
                <c:pt idx="558">
                  <c:v>328.63584700000001</c:v>
                </c:pt>
                <c:pt idx="559">
                  <c:v>328.113089</c:v>
                </c:pt>
                <c:pt idx="560">
                  <c:v>327.24311999999998</c:v>
                </c:pt>
                <c:pt idx="561">
                  <c:v>326.42403300000001</c:v>
                </c:pt>
                <c:pt idx="562">
                  <c:v>325.39965599999999</c:v>
                </c:pt>
                <c:pt idx="563">
                  <c:v>324.97400599999997</c:v>
                </c:pt>
                <c:pt idx="564">
                  <c:v>323.94143500000001</c:v>
                </c:pt>
                <c:pt idx="565">
                  <c:v>323.19455199999999</c:v>
                </c:pt>
                <c:pt idx="566">
                  <c:v>322.05383899999998</c:v>
                </c:pt>
                <c:pt idx="567">
                  <c:v>321.40190100000001</c:v>
                </c:pt>
                <c:pt idx="568">
                  <c:v>320.32785999999999</c:v>
                </c:pt>
                <c:pt idx="569">
                  <c:v>319.80778700000002</c:v>
                </c:pt>
                <c:pt idx="570">
                  <c:v>318.69176199999998</c:v>
                </c:pt>
                <c:pt idx="571">
                  <c:v>317.95626600000003</c:v>
                </c:pt>
                <c:pt idx="572">
                  <c:v>317.26277900000002</c:v>
                </c:pt>
                <c:pt idx="573">
                  <c:v>316.05346800000001</c:v>
                </c:pt>
                <c:pt idx="574">
                  <c:v>315.28803199999999</c:v>
                </c:pt>
                <c:pt idx="575">
                  <c:v>314.29927199999997</c:v>
                </c:pt>
                <c:pt idx="576">
                  <c:v>313.45600999999999</c:v>
                </c:pt>
                <c:pt idx="577">
                  <c:v>312.16304600000001</c:v>
                </c:pt>
                <c:pt idx="578">
                  <c:v>311.82630999999998</c:v>
                </c:pt>
                <c:pt idx="579">
                  <c:v>310.77987100000001</c:v>
                </c:pt>
                <c:pt idx="580">
                  <c:v>309.64716299999998</c:v>
                </c:pt>
                <c:pt idx="581">
                  <c:v>309.06571000000002</c:v>
                </c:pt>
                <c:pt idx="582">
                  <c:v>307.99053099999998</c:v>
                </c:pt>
                <c:pt idx="583">
                  <c:v>307.55612200000002</c:v>
                </c:pt>
                <c:pt idx="584">
                  <c:v>306.38584500000002</c:v>
                </c:pt>
                <c:pt idx="585">
                  <c:v>305.46409499999999</c:v>
                </c:pt>
                <c:pt idx="586">
                  <c:v>304.25965600000001</c:v>
                </c:pt>
                <c:pt idx="587">
                  <c:v>303.64623</c:v>
                </c:pt>
                <c:pt idx="588">
                  <c:v>302.805184</c:v>
                </c:pt>
                <c:pt idx="589">
                  <c:v>302.132812</c:v>
                </c:pt>
                <c:pt idx="590">
                  <c:v>301.35787399999998</c:v>
                </c:pt>
                <c:pt idx="591">
                  <c:v>300.20541700000001</c:v>
                </c:pt>
                <c:pt idx="592">
                  <c:v>299.63639899999998</c:v>
                </c:pt>
                <c:pt idx="593">
                  <c:v>298.53602899999998</c:v>
                </c:pt>
                <c:pt idx="594">
                  <c:v>298.15918499999998</c:v>
                </c:pt>
                <c:pt idx="595">
                  <c:v>296.69224500000001</c:v>
                </c:pt>
                <c:pt idx="596">
                  <c:v>296.01814200000001</c:v>
                </c:pt>
                <c:pt idx="597">
                  <c:v>294.78688699999998</c:v>
                </c:pt>
                <c:pt idx="598">
                  <c:v>294.22902199999999</c:v>
                </c:pt>
                <c:pt idx="599">
                  <c:v>293.25735200000003</c:v>
                </c:pt>
                <c:pt idx="600">
                  <c:v>292.56948199999999</c:v>
                </c:pt>
                <c:pt idx="601">
                  <c:v>291.601743</c:v>
                </c:pt>
                <c:pt idx="602">
                  <c:v>290.53234600000002</c:v>
                </c:pt>
                <c:pt idx="603">
                  <c:v>289.52014800000001</c:v>
                </c:pt>
                <c:pt idx="604">
                  <c:v>288.27228200000002</c:v>
                </c:pt>
                <c:pt idx="605">
                  <c:v>287.784558</c:v>
                </c:pt>
                <c:pt idx="606">
                  <c:v>286.80808999999999</c:v>
                </c:pt>
                <c:pt idx="607">
                  <c:v>285.97582399999999</c:v>
                </c:pt>
                <c:pt idx="608">
                  <c:v>284.854266</c:v>
                </c:pt>
                <c:pt idx="609">
                  <c:v>284.25539700000002</c:v>
                </c:pt>
                <c:pt idx="610">
                  <c:v>283.74532699999997</c:v>
                </c:pt>
                <c:pt idx="611">
                  <c:v>282.15878800000002</c:v>
                </c:pt>
                <c:pt idx="612">
                  <c:v>281.19760200000002</c:v>
                </c:pt>
                <c:pt idx="613">
                  <c:v>279.84214100000003</c:v>
                </c:pt>
                <c:pt idx="614">
                  <c:v>279.19284900000002</c:v>
                </c:pt>
                <c:pt idx="615">
                  <c:v>278.48421000000002</c:v>
                </c:pt>
                <c:pt idx="616">
                  <c:v>277.668905</c:v>
                </c:pt>
                <c:pt idx="617">
                  <c:v>276.42468100000002</c:v>
                </c:pt>
                <c:pt idx="618">
                  <c:v>275.97808099999997</c:v>
                </c:pt>
                <c:pt idx="619">
                  <c:v>274.47845599999999</c:v>
                </c:pt>
                <c:pt idx="620">
                  <c:v>273.66362299999997</c:v>
                </c:pt>
                <c:pt idx="621">
                  <c:v>272.62690300000003</c:v>
                </c:pt>
                <c:pt idx="622">
                  <c:v>271.97457500000002</c:v>
                </c:pt>
                <c:pt idx="623">
                  <c:v>271.07251500000001</c:v>
                </c:pt>
                <c:pt idx="624">
                  <c:v>269.92372699999999</c:v>
                </c:pt>
                <c:pt idx="625">
                  <c:v>269.04033800000002</c:v>
                </c:pt>
                <c:pt idx="626">
                  <c:v>268.40562699999998</c:v>
                </c:pt>
                <c:pt idx="627">
                  <c:v>267.47970099999998</c:v>
                </c:pt>
                <c:pt idx="628">
                  <c:v>266.64780200000001</c:v>
                </c:pt>
                <c:pt idx="629">
                  <c:v>265.30610000000001</c:v>
                </c:pt>
                <c:pt idx="630">
                  <c:v>264.66696200000001</c:v>
                </c:pt>
                <c:pt idx="631">
                  <c:v>263.39219000000003</c:v>
                </c:pt>
                <c:pt idx="632">
                  <c:v>262.67785800000001</c:v>
                </c:pt>
                <c:pt idx="633">
                  <c:v>260.85524500000002</c:v>
                </c:pt>
                <c:pt idx="634">
                  <c:v>260.46202</c:v>
                </c:pt>
                <c:pt idx="635">
                  <c:v>259.41548899999998</c:v>
                </c:pt>
                <c:pt idx="636">
                  <c:v>258.78205400000002</c:v>
                </c:pt>
                <c:pt idx="637">
                  <c:v>257.36820399999999</c:v>
                </c:pt>
                <c:pt idx="638">
                  <c:v>256.590912</c:v>
                </c:pt>
                <c:pt idx="639">
                  <c:v>255.81827699999999</c:v>
                </c:pt>
                <c:pt idx="640">
                  <c:v>254.55236099999999</c:v>
                </c:pt>
                <c:pt idx="641">
                  <c:v>253.47334699999999</c:v>
                </c:pt>
                <c:pt idx="642">
                  <c:v>252.43240299999999</c:v>
                </c:pt>
                <c:pt idx="643">
                  <c:v>251.71204399999999</c:v>
                </c:pt>
                <c:pt idx="644">
                  <c:v>250.41546600000001</c:v>
                </c:pt>
                <c:pt idx="645">
                  <c:v>249.66727</c:v>
                </c:pt>
                <c:pt idx="646">
                  <c:v>248.722375</c:v>
                </c:pt>
                <c:pt idx="647">
                  <c:v>247.81298899999999</c:v>
                </c:pt>
                <c:pt idx="648">
                  <c:v>246.87504899999999</c:v>
                </c:pt>
                <c:pt idx="649">
                  <c:v>245.667552</c:v>
                </c:pt>
                <c:pt idx="650">
                  <c:v>244.947056</c:v>
                </c:pt>
                <c:pt idx="651">
                  <c:v>243.891615</c:v>
                </c:pt>
                <c:pt idx="652">
                  <c:v>242.820921</c:v>
                </c:pt>
                <c:pt idx="653">
                  <c:v>241.63829999999999</c:v>
                </c:pt>
                <c:pt idx="654">
                  <c:v>241.43574899999999</c:v>
                </c:pt>
                <c:pt idx="655">
                  <c:v>239.61797799999999</c:v>
                </c:pt>
                <c:pt idx="656">
                  <c:v>238.67157900000001</c:v>
                </c:pt>
                <c:pt idx="657">
                  <c:v>237.706186</c:v>
                </c:pt>
                <c:pt idx="658">
                  <c:v>236.53479100000001</c:v>
                </c:pt>
                <c:pt idx="659">
                  <c:v>235.57993400000001</c:v>
                </c:pt>
                <c:pt idx="660">
                  <c:v>234.63479799999999</c:v>
                </c:pt>
                <c:pt idx="661">
                  <c:v>233.558695</c:v>
                </c:pt>
                <c:pt idx="662">
                  <c:v>232.60106099999999</c:v>
                </c:pt>
                <c:pt idx="663">
                  <c:v>231.63039599999999</c:v>
                </c:pt>
                <c:pt idx="664">
                  <c:v>230.52427900000001</c:v>
                </c:pt>
                <c:pt idx="665">
                  <c:v>229.66726199999999</c:v>
                </c:pt>
                <c:pt idx="666">
                  <c:v>228.47565</c:v>
                </c:pt>
                <c:pt idx="667">
                  <c:v>227.40674999999999</c:v>
                </c:pt>
                <c:pt idx="668">
                  <c:v>226.372197</c:v>
                </c:pt>
                <c:pt idx="669">
                  <c:v>225.122266</c:v>
                </c:pt>
                <c:pt idx="670">
                  <c:v>224.42311799999999</c:v>
                </c:pt>
                <c:pt idx="671">
                  <c:v>222.96951300000001</c:v>
                </c:pt>
                <c:pt idx="672">
                  <c:v>222.318163</c:v>
                </c:pt>
                <c:pt idx="673">
                  <c:v>220.82510400000001</c:v>
                </c:pt>
                <c:pt idx="674">
                  <c:v>220.08878100000001</c:v>
                </c:pt>
                <c:pt idx="675">
                  <c:v>218.78329299999999</c:v>
                </c:pt>
                <c:pt idx="676">
                  <c:v>217.71064200000001</c:v>
                </c:pt>
                <c:pt idx="677">
                  <c:v>216.69601700000001</c:v>
                </c:pt>
                <c:pt idx="678">
                  <c:v>215.690843</c:v>
                </c:pt>
                <c:pt idx="679">
                  <c:v>214.87275099999999</c:v>
                </c:pt>
                <c:pt idx="680">
                  <c:v>213.41597999999999</c:v>
                </c:pt>
                <c:pt idx="681">
                  <c:v>212.33281199999999</c:v>
                </c:pt>
                <c:pt idx="682">
                  <c:v>211.540302</c:v>
                </c:pt>
                <c:pt idx="683">
                  <c:v>210.02418900000001</c:v>
                </c:pt>
                <c:pt idx="684">
                  <c:v>209.07467</c:v>
                </c:pt>
                <c:pt idx="685">
                  <c:v>208.27714700000001</c:v>
                </c:pt>
                <c:pt idx="686">
                  <c:v>207.05714800000001</c:v>
                </c:pt>
                <c:pt idx="687">
                  <c:v>205.78652399999999</c:v>
                </c:pt>
                <c:pt idx="688">
                  <c:v>204.36061699999999</c:v>
                </c:pt>
                <c:pt idx="689">
                  <c:v>203.63265899999999</c:v>
                </c:pt>
                <c:pt idx="690">
                  <c:v>202.609814</c:v>
                </c:pt>
                <c:pt idx="691">
                  <c:v>201.828497</c:v>
                </c:pt>
                <c:pt idx="692">
                  <c:v>200.391209</c:v>
                </c:pt>
                <c:pt idx="693">
                  <c:v>199.05721800000001</c:v>
                </c:pt>
                <c:pt idx="694">
                  <c:v>198.07718499999999</c:v>
                </c:pt>
                <c:pt idx="695">
                  <c:v>196.52325400000001</c:v>
                </c:pt>
                <c:pt idx="696">
                  <c:v>195.54629600000001</c:v>
                </c:pt>
                <c:pt idx="697">
                  <c:v>194.51450500000001</c:v>
                </c:pt>
                <c:pt idx="698">
                  <c:v>193.621275</c:v>
                </c:pt>
                <c:pt idx="699">
                  <c:v>192.50683000000001</c:v>
                </c:pt>
                <c:pt idx="700">
                  <c:v>191.28871100000001</c:v>
                </c:pt>
                <c:pt idx="701">
                  <c:v>190.18753899999999</c:v>
                </c:pt>
                <c:pt idx="702">
                  <c:v>188.69073499999999</c:v>
                </c:pt>
                <c:pt idx="703">
                  <c:v>187.61984799999999</c:v>
                </c:pt>
                <c:pt idx="704">
                  <c:v>186.77511200000001</c:v>
                </c:pt>
                <c:pt idx="705">
                  <c:v>185.64635100000001</c:v>
                </c:pt>
                <c:pt idx="706">
                  <c:v>184.75282100000001</c:v>
                </c:pt>
                <c:pt idx="707">
                  <c:v>182.97973400000001</c:v>
                </c:pt>
                <c:pt idx="708">
                  <c:v>182.253229</c:v>
                </c:pt>
                <c:pt idx="709">
                  <c:v>180.84900099999999</c:v>
                </c:pt>
                <c:pt idx="710">
                  <c:v>179.59241499999999</c:v>
                </c:pt>
                <c:pt idx="711">
                  <c:v>178.592771</c:v>
                </c:pt>
                <c:pt idx="712">
                  <c:v>177.37546399999999</c:v>
                </c:pt>
                <c:pt idx="713">
                  <c:v>176.219314</c:v>
                </c:pt>
                <c:pt idx="714">
                  <c:v>174.88126299999999</c:v>
                </c:pt>
                <c:pt idx="715">
                  <c:v>173.49642900000001</c:v>
                </c:pt>
                <c:pt idx="716">
                  <c:v>171.93629999999999</c:v>
                </c:pt>
                <c:pt idx="717">
                  <c:v>170.79659899999999</c:v>
                </c:pt>
                <c:pt idx="718">
                  <c:v>170.375597</c:v>
                </c:pt>
                <c:pt idx="719">
                  <c:v>168.90221700000001</c:v>
                </c:pt>
                <c:pt idx="720">
                  <c:v>167.36535900000001</c:v>
                </c:pt>
                <c:pt idx="721">
                  <c:v>166.05968799999999</c:v>
                </c:pt>
                <c:pt idx="722">
                  <c:v>165.163466</c:v>
                </c:pt>
                <c:pt idx="723">
                  <c:v>163.977405</c:v>
                </c:pt>
                <c:pt idx="724">
                  <c:v>162.89749599999999</c:v>
                </c:pt>
                <c:pt idx="725">
                  <c:v>161.63381699999999</c:v>
                </c:pt>
                <c:pt idx="726">
                  <c:v>160.63593299999999</c:v>
                </c:pt>
                <c:pt idx="727">
                  <c:v>158.86995200000001</c:v>
                </c:pt>
                <c:pt idx="728">
                  <c:v>157.424115</c:v>
                </c:pt>
                <c:pt idx="729">
                  <c:v>155.89246199999999</c:v>
                </c:pt>
                <c:pt idx="730">
                  <c:v>154.85340299999999</c:v>
                </c:pt>
                <c:pt idx="731">
                  <c:v>153.833316</c:v>
                </c:pt>
                <c:pt idx="732">
                  <c:v>152.75394800000001</c:v>
                </c:pt>
                <c:pt idx="733">
                  <c:v>151.17653300000001</c:v>
                </c:pt>
                <c:pt idx="734">
                  <c:v>149.83251899999999</c:v>
                </c:pt>
                <c:pt idx="735">
                  <c:v>148.89878200000001</c:v>
                </c:pt>
                <c:pt idx="736">
                  <c:v>147.002725</c:v>
                </c:pt>
                <c:pt idx="737">
                  <c:v>146.17317399999999</c:v>
                </c:pt>
                <c:pt idx="738">
                  <c:v>144.55975699999999</c:v>
                </c:pt>
                <c:pt idx="739">
                  <c:v>143.136089</c:v>
                </c:pt>
                <c:pt idx="740">
                  <c:v>141.449591</c:v>
                </c:pt>
                <c:pt idx="741">
                  <c:v>139.96376000000001</c:v>
                </c:pt>
                <c:pt idx="742">
                  <c:v>138.949127</c:v>
                </c:pt>
                <c:pt idx="743">
                  <c:v>137.75522599999999</c:v>
                </c:pt>
                <c:pt idx="744">
                  <c:v>135.91050100000001</c:v>
                </c:pt>
                <c:pt idx="745">
                  <c:v>134.58608799999999</c:v>
                </c:pt>
                <c:pt idx="746">
                  <c:v>133.096442</c:v>
                </c:pt>
                <c:pt idx="747">
                  <c:v>132.17308</c:v>
                </c:pt>
                <c:pt idx="748">
                  <c:v>130.45564300000001</c:v>
                </c:pt>
                <c:pt idx="749">
                  <c:v>129.29777999999999</c:v>
                </c:pt>
                <c:pt idx="750">
                  <c:v>127.936409</c:v>
                </c:pt>
                <c:pt idx="751">
                  <c:v>126.324144</c:v>
                </c:pt>
                <c:pt idx="752">
                  <c:v>125.129193</c:v>
                </c:pt>
                <c:pt idx="753">
                  <c:v>123.018621</c:v>
                </c:pt>
                <c:pt idx="754">
                  <c:v>121.915041</c:v>
                </c:pt>
                <c:pt idx="755">
                  <c:v>120.137782</c:v>
                </c:pt>
                <c:pt idx="756">
                  <c:v>118.987776</c:v>
                </c:pt>
                <c:pt idx="757">
                  <c:v>117.36547</c:v>
                </c:pt>
                <c:pt idx="758">
                  <c:v>116.231583</c:v>
                </c:pt>
                <c:pt idx="759">
                  <c:v>114.664697</c:v>
                </c:pt>
                <c:pt idx="760">
                  <c:v>112.832257</c:v>
                </c:pt>
                <c:pt idx="761">
                  <c:v>111.52987899999999</c:v>
                </c:pt>
                <c:pt idx="762">
                  <c:v>110.241603</c:v>
                </c:pt>
                <c:pt idx="763">
                  <c:v>108.711946</c:v>
                </c:pt>
                <c:pt idx="764">
                  <c:v>106.994012</c:v>
                </c:pt>
                <c:pt idx="765">
                  <c:v>105.362078</c:v>
                </c:pt>
                <c:pt idx="766">
                  <c:v>103.71163199999999</c:v>
                </c:pt>
                <c:pt idx="767">
                  <c:v>102.664619</c:v>
                </c:pt>
                <c:pt idx="768">
                  <c:v>100.99766099999999</c:v>
                </c:pt>
                <c:pt idx="769">
                  <c:v>99.939269999999993</c:v>
                </c:pt>
                <c:pt idx="770">
                  <c:v>98.401910000000001</c:v>
                </c:pt>
                <c:pt idx="771">
                  <c:v>96.850030000000004</c:v>
                </c:pt>
                <c:pt idx="772">
                  <c:v>95.440838999999997</c:v>
                </c:pt>
                <c:pt idx="773">
                  <c:v>93.484271000000007</c:v>
                </c:pt>
                <c:pt idx="774">
                  <c:v>92.252486000000005</c:v>
                </c:pt>
                <c:pt idx="775">
                  <c:v>90.591590999999994</c:v>
                </c:pt>
                <c:pt idx="776">
                  <c:v>88.852534000000006</c:v>
                </c:pt>
                <c:pt idx="777">
                  <c:v>87.007655999999997</c:v>
                </c:pt>
                <c:pt idx="778">
                  <c:v>85.081278999999995</c:v>
                </c:pt>
                <c:pt idx="779">
                  <c:v>83.297450999999995</c:v>
                </c:pt>
                <c:pt idx="780">
                  <c:v>81.436369999999997</c:v>
                </c:pt>
                <c:pt idx="781">
                  <c:v>79.975943999999998</c:v>
                </c:pt>
                <c:pt idx="782">
                  <c:v>78.300522999999998</c:v>
                </c:pt>
                <c:pt idx="783">
                  <c:v>76.325457</c:v>
                </c:pt>
                <c:pt idx="784">
                  <c:v>73.932680000000005</c:v>
                </c:pt>
                <c:pt idx="785">
                  <c:v>72.198795000000004</c:v>
                </c:pt>
                <c:pt idx="786">
                  <c:v>70.686978999999994</c:v>
                </c:pt>
                <c:pt idx="787">
                  <c:v>68.262182999999993</c:v>
                </c:pt>
                <c:pt idx="788">
                  <c:v>66.500819000000007</c:v>
                </c:pt>
                <c:pt idx="789">
                  <c:v>64.411081999999993</c:v>
                </c:pt>
                <c:pt idx="790">
                  <c:v>62.292282999999998</c:v>
                </c:pt>
                <c:pt idx="791">
                  <c:v>60.181860999999998</c:v>
                </c:pt>
                <c:pt idx="792">
                  <c:v>57.968758000000001</c:v>
                </c:pt>
                <c:pt idx="793">
                  <c:v>56.183290999999997</c:v>
                </c:pt>
                <c:pt idx="794">
                  <c:v>54.257562999999998</c:v>
                </c:pt>
                <c:pt idx="795">
                  <c:v>51.452143999999997</c:v>
                </c:pt>
                <c:pt idx="796">
                  <c:v>48.674022999999998</c:v>
                </c:pt>
                <c:pt idx="797">
                  <c:v>46.365178999999998</c:v>
                </c:pt>
                <c:pt idx="798">
                  <c:v>43.925953</c:v>
                </c:pt>
                <c:pt idx="799">
                  <c:v>41.482717000000001</c:v>
                </c:pt>
                <c:pt idx="800">
                  <c:v>39.445006999999997</c:v>
                </c:pt>
                <c:pt idx="801">
                  <c:v>36.658636000000001</c:v>
                </c:pt>
                <c:pt idx="802">
                  <c:v>33.627676000000001</c:v>
                </c:pt>
                <c:pt idx="803">
                  <c:v>30.791205000000001</c:v>
                </c:pt>
                <c:pt idx="804">
                  <c:v>27.744944</c:v>
                </c:pt>
                <c:pt idx="805">
                  <c:v>24.945549</c:v>
                </c:pt>
                <c:pt idx="806">
                  <c:v>22.36476</c:v>
                </c:pt>
                <c:pt idx="807">
                  <c:v>18.414764000000002</c:v>
                </c:pt>
                <c:pt idx="808">
                  <c:v>15.414795</c:v>
                </c:pt>
              </c:numCache>
            </c:numRef>
          </c:xVal>
          <c:yVal>
            <c:numRef>
              <c:f>'RT Indents (session 1)'!$L$20:$L$828</c:f>
              <c:numCache>
                <c:formatCode>General</c:formatCode>
                <c:ptCount val="809"/>
                <c:pt idx="0">
                  <c:v>0.10000100000000001</c:v>
                </c:pt>
                <c:pt idx="1">
                  <c:v>0.129441</c:v>
                </c:pt>
                <c:pt idx="2">
                  <c:v>0.17222699999999999</c:v>
                </c:pt>
                <c:pt idx="3">
                  <c:v>0.19758100000000001</c:v>
                </c:pt>
                <c:pt idx="4">
                  <c:v>0.22126399999999999</c:v>
                </c:pt>
                <c:pt idx="5">
                  <c:v>0.249166</c:v>
                </c:pt>
                <c:pt idx="6">
                  <c:v>0.27286300000000002</c:v>
                </c:pt>
                <c:pt idx="7">
                  <c:v>0.29688300000000001</c:v>
                </c:pt>
                <c:pt idx="8">
                  <c:v>0.32031999999999999</c:v>
                </c:pt>
                <c:pt idx="9">
                  <c:v>0.34610099999999999</c:v>
                </c:pt>
                <c:pt idx="10">
                  <c:v>0.36953200000000003</c:v>
                </c:pt>
                <c:pt idx="11">
                  <c:v>0.39546100000000001</c:v>
                </c:pt>
                <c:pt idx="12">
                  <c:v>0.418902</c:v>
                </c:pt>
                <c:pt idx="13">
                  <c:v>0.44529000000000002</c:v>
                </c:pt>
                <c:pt idx="14">
                  <c:v>0.46913199999999999</c:v>
                </c:pt>
                <c:pt idx="15">
                  <c:v>0.49473699999999998</c:v>
                </c:pt>
                <c:pt idx="16">
                  <c:v>0.51815199999999995</c:v>
                </c:pt>
                <c:pt idx="17">
                  <c:v>0.54642199999999996</c:v>
                </c:pt>
                <c:pt idx="18">
                  <c:v>0.57013999999999998</c:v>
                </c:pt>
                <c:pt idx="19">
                  <c:v>0.593831</c:v>
                </c:pt>
                <c:pt idx="20">
                  <c:v>0.61731100000000005</c:v>
                </c:pt>
                <c:pt idx="21">
                  <c:v>0.64547399999999999</c:v>
                </c:pt>
                <c:pt idx="22">
                  <c:v>0.66924799999999995</c:v>
                </c:pt>
                <c:pt idx="23">
                  <c:v>0.69314600000000004</c:v>
                </c:pt>
                <c:pt idx="24">
                  <c:v>0.71658999999999995</c:v>
                </c:pt>
                <c:pt idx="25">
                  <c:v>0.74227900000000002</c:v>
                </c:pt>
                <c:pt idx="26">
                  <c:v>0.76579699999999995</c:v>
                </c:pt>
                <c:pt idx="27">
                  <c:v>0.79219700000000004</c:v>
                </c:pt>
                <c:pt idx="28">
                  <c:v>0.81558900000000001</c:v>
                </c:pt>
                <c:pt idx="29">
                  <c:v>0.84135400000000005</c:v>
                </c:pt>
                <c:pt idx="30">
                  <c:v>0.86500600000000005</c:v>
                </c:pt>
                <c:pt idx="31">
                  <c:v>0.89113699999999996</c:v>
                </c:pt>
                <c:pt idx="32">
                  <c:v>0.91475799999999996</c:v>
                </c:pt>
                <c:pt idx="33">
                  <c:v>0.940774</c:v>
                </c:pt>
                <c:pt idx="34">
                  <c:v>0.96435700000000002</c:v>
                </c:pt>
                <c:pt idx="35">
                  <c:v>0.98985199999999995</c:v>
                </c:pt>
                <c:pt idx="36">
                  <c:v>1.0132460000000001</c:v>
                </c:pt>
                <c:pt idx="37">
                  <c:v>1.039695</c:v>
                </c:pt>
                <c:pt idx="38">
                  <c:v>1.063299</c:v>
                </c:pt>
                <c:pt idx="39">
                  <c:v>1.089513</c:v>
                </c:pt>
                <c:pt idx="40">
                  <c:v>1.1130150000000001</c:v>
                </c:pt>
                <c:pt idx="41">
                  <c:v>1.138836</c:v>
                </c:pt>
                <c:pt idx="42">
                  <c:v>1.1647460000000001</c:v>
                </c:pt>
                <c:pt idx="43">
                  <c:v>1.1886209999999999</c:v>
                </c:pt>
                <c:pt idx="44">
                  <c:v>1.2120519999999999</c:v>
                </c:pt>
                <c:pt idx="45">
                  <c:v>1.2378340000000001</c:v>
                </c:pt>
                <c:pt idx="46">
                  <c:v>1.2615160000000001</c:v>
                </c:pt>
                <c:pt idx="47">
                  <c:v>1.2873589999999999</c:v>
                </c:pt>
                <c:pt idx="48">
                  <c:v>1.311008</c:v>
                </c:pt>
                <c:pt idx="49">
                  <c:v>1.336754</c:v>
                </c:pt>
                <c:pt idx="50">
                  <c:v>1.360376</c:v>
                </c:pt>
                <c:pt idx="51">
                  <c:v>1.3862019999999999</c:v>
                </c:pt>
                <c:pt idx="52">
                  <c:v>1.409589</c:v>
                </c:pt>
                <c:pt idx="53">
                  <c:v>1.4359230000000001</c:v>
                </c:pt>
                <c:pt idx="54">
                  <c:v>1.459554</c:v>
                </c:pt>
                <c:pt idx="55">
                  <c:v>1.485716</c:v>
                </c:pt>
                <c:pt idx="56">
                  <c:v>1.5091559999999999</c:v>
                </c:pt>
                <c:pt idx="57">
                  <c:v>1.5348569999999999</c:v>
                </c:pt>
                <c:pt idx="58">
                  <c:v>1.5585070000000001</c:v>
                </c:pt>
                <c:pt idx="59">
                  <c:v>1.5849169999999999</c:v>
                </c:pt>
                <c:pt idx="60">
                  <c:v>1.6084270000000001</c:v>
                </c:pt>
                <c:pt idx="61">
                  <c:v>1.6335949999999999</c:v>
                </c:pt>
                <c:pt idx="62">
                  <c:v>1.6573020000000001</c:v>
                </c:pt>
                <c:pt idx="63">
                  <c:v>1.6832240000000001</c:v>
                </c:pt>
                <c:pt idx="64">
                  <c:v>1.7067049999999999</c:v>
                </c:pt>
                <c:pt idx="65">
                  <c:v>1.73308</c:v>
                </c:pt>
                <c:pt idx="66">
                  <c:v>1.756737</c:v>
                </c:pt>
                <c:pt idx="67">
                  <c:v>1.7829159999999999</c:v>
                </c:pt>
                <c:pt idx="68">
                  <c:v>1.8064249999999999</c:v>
                </c:pt>
                <c:pt idx="69">
                  <c:v>1.8322940000000001</c:v>
                </c:pt>
                <c:pt idx="70">
                  <c:v>1.8558079999999999</c:v>
                </c:pt>
                <c:pt idx="71">
                  <c:v>1.882126</c:v>
                </c:pt>
                <c:pt idx="72">
                  <c:v>1.9059200000000001</c:v>
                </c:pt>
                <c:pt idx="73">
                  <c:v>1.931351</c:v>
                </c:pt>
                <c:pt idx="74">
                  <c:v>1.9550380000000001</c:v>
                </c:pt>
                <c:pt idx="75">
                  <c:v>1.9811270000000001</c:v>
                </c:pt>
                <c:pt idx="76">
                  <c:v>2.0046210000000002</c:v>
                </c:pt>
                <c:pt idx="77">
                  <c:v>2.0301010000000002</c:v>
                </c:pt>
                <c:pt idx="78">
                  <c:v>2.0537860000000001</c:v>
                </c:pt>
                <c:pt idx="79">
                  <c:v>2.0801059999999998</c:v>
                </c:pt>
                <c:pt idx="80">
                  <c:v>2.104441</c:v>
                </c:pt>
                <c:pt idx="81">
                  <c:v>2.1295820000000001</c:v>
                </c:pt>
                <c:pt idx="82">
                  <c:v>2.1532070000000001</c:v>
                </c:pt>
                <c:pt idx="83">
                  <c:v>2.1789580000000002</c:v>
                </c:pt>
                <c:pt idx="84">
                  <c:v>2.20234</c:v>
                </c:pt>
                <c:pt idx="85">
                  <c:v>2.2285650000000001</c:v>
                </c:pt>
                <c:pt idx="86">
                  <c:v>2.252243</c:v>
                </c:pt>
                <c:pt idx="87">
                  <c:v>2.2778139999999998</c:v>
                </c:pt>
                <c:pt idx="88">
                  <c:v>2.3012429999999999</c:v>
                </c:pt>
                <c:pt idx="89">
                  <c:v>2.3276110000000001</c:v>
                </c:pt>
                <c:pt idx="90">
                  <c:v>2.3512200000000001</c:v>
                </c:pt>
                <c:pt idx="91">
                  <c:v>2.377405</c:v>
                </c:pt>
                <c:pt idx="92">
                  <c:v>2.4008449999999999</c:v>
                </c:pt>
                <c:pt idx="93">
                  <c:v>2.4266890000000001</c:v>
                </c:pt>
                <c:pt idx="94">
                  <c:v>2.4503409999999999</c:v>
                </c:pt>
                <c:pt idx="95">
                  <c:v>2.476496</c:v>
                </c:pt>
                <c:pt idx="96">
                  <c:v>2.4999549999999999</c:v>
                </c:pt>
                <c:pt idx="97">
                  <c:v>2.5257480000000001</c:v>
                </c:pt>
                <c:pt idx="98">
                  <c:v>2.5494219999999999</c:v>
                </c:pt>
                <c:pt idx="99">
                  <c:v>2.5745589999999998</c:v>
                </c:pt>
                <c:pt idx="100">
                  <c:v>2.5980349999999999</c:v>
                </c:pt>
                <c:pt idx="101">
                  <c:v>2.6247340000000001</c:v>
                </c:pt>
                <c:pt idx="102">
                  <c:v>2.648374</c:v>
                </c:pt>
                <c:pt idx="103">
                  <c:v>2.6740910000000002</c:v>
                </c:pt>
                <c:pt idx="104">
                  <c:v>2.6975009999999999</c:v>
                </c:pt>
                <c:pt idx="105">
                  <c:v>2.723986</c:v>
                </c:pt>
                <c:pt idx="106">
                  <c:v>2.7475999999999998</c:v>
                </c:pt>
                <c:pt idx="107">
                  <c:v>2.7737319999999999</c:v>
                </c:pt>
                <c:pt idx="108">
                  <c:v>2.7971620000000001</c:v>
                </c:pt>
                <c:pt idx="109">
                  <c:v>2.8230569999999999</c:v>
                </c:pt>
                <c:pt idx="110">
                  <c:v>2.8466550000000002</c:v>
                </c:pt>
                <c:pt idx="111">
                  <c:v>2.8729269999999998</c:v>
                </c:pt>
                <c:pt idx="112">
                  <c:v>2.896468</c:v>
                </c:pt>
                <c:pt idx="113">
                  <c:v>2.9221539999999999</c:v>
                </c:pt>
                <c:pt idx="114">
                  <c:v>2.94591</c:v>
                </c:pt>
                <c:pt idx="115">
                  <c:v>2.971085</c:v>
                </c:pt>
                <c:pt idx="116">
                  <c:v>2.9945460000000002</c:v>
                </c:pt>
                <c:pt idx="117">
                  <c:v>3.021128</c:v>
                </c:pt>
                <c:pt idx="118">
                  <c:v>3.0447000000000002</c:v>
                </c:pt>
                <c:pt idx="119">
                  <c:v>3.0704189999999998</c:v>
                </c:pt>
                <c:pt idx="120">
                  <c:v>3.0938530000000002</c:v>
                </c:pt>
                <c:pt idx="121">
                  <c:v>3.119999</c:v>
                </c:pt>
                <c:pt idx="122">
                  <c:v>3.1435970000000002</c:v>
                </c:pt>
                <c:pt idx="123">
                  <c:v>3.1701290000000002</c:v>
                </c:pt>
                <c:pt idx="124">
                  <c:v>3.193622</c:v>
                </c:pt>
                <c:pt idx="125">
                  <c:v>3.2193489999999998</c:v>
                </c:pt>
                <c:pt idx="126">
                  <c:v>3.2427790000000001</c:v>
                </c:pt>
                <c:pt idx="127">
                  <c:v>3.269409</c:v>
                </c:pt>
                <c:pt idx="128">
                  <c:v>3.2929110000000001</c:v>
                </c:pt>
                <c:pt idx="129">
                  <c:v>3.3184079999999998</c:v>
                </c:pt>
                <c:pt idx="130">
                  <c:v>3.34199</c:v>
                </c:pt>
                <c:pt idx="131">
                  <c:v>3.3678059999999999</c:v>
                </c:pt>
                <c:pt idx="132">
                  <c:v>3.391305</c:v>
                </c:pt>
                <c:pt idx="133">
                  <c:v>3.417173</c:v>
                </c:pt>
                <c:pt idx="134">
                  <c:v>3.4406560000000002</c:v>
                </c:pt>
                <c:pt idx="135">
                  <c:v>3.4674140000000002</c:v>
                </c:pt>
                <c:pt idx="136">
                  <c:v>3.490917</c:v>
                </c:pt>
                <c:pt idx="137">
                  <c:v>3.516464</c:v>
                </c:pt>
                <c:pt idx="138">
                  <c:v>3.5399039999999999</c:v>
                </c:pt>
                <c:pt idx="139">
                  <c:v>3.56549</c:v>
                </c:pt>
                <c:pt idx="140">
                  <c:v>3.5889380000000002</c:v>
                </c:pt>
                <c:pt idx="141">
                  <c:v>3.6161669999999999</c:v>
                </c:pt>
                <c:pt idx="142">
                  <c:v>3.639751</c:v>
                </c:pt>
                <c:pt idx="143">
                  <c:v>3.6651440000000002</c:v>
                </c:pt>
                <c:pt idx="144">
                  <c:v>3.6886359999999998</c:v>
                </c:pt>
                <c:pt idx="145">
                  <c:v>3.7147290000000002</c:v>
                </c:pt>
                <c:pt idx="146">
                  <c:v>3.7382490000000002</c:v>
                </c:pt>
                <c:pt idx="147">
                  <c:v>3.7637999999999998</c:v>
                </c:pt>
                <c:pt idx="148">
                  <c:v>3.7873359999999998</c:v>
                </c:pt>
                <c:pt idx="149">
                  <c:v>3.8138990000000002</c:v>
                </c:pt>
                <c:pt idx="150">
                  <c:v>3.8374510000000002</c:v>
                </c:pt>
                <c:pt idx="151">
                  <c:v>3.863499</c:v>
                </c:pt>
                <c:pt idx="152">
                  <c:v>3.8871530000000001</c:v>
                </c:pt>
                <c:pt idx="153">
                  <c:v>3.9130379999999998</c:v>
                </c:pt>
                <c:pt idx="154">
                  <c:v>3.9365830000000002</c:v>
                </c:pt>
                <c:pt idx="155">
                  <c:v>3.9625530000000002</c:v>
                </c:pt>
                <c:pt idx="156">
                  <c:v>3.9862389999999999</c:v>
                </c:pt>
                <c:pt idx="157">
                  <c:v>4.011444</c:v>
                </c:pt>
                <c:pt idx="158">
                  <c:v>4.0349950000000003</c:v>
                </c:pt>
                <c:pt idx="159">
                  <c:v>4.0615680000000003</c:v>
                </c:pt>
                <c:pt idx="160">
                  <c:v>4.0853429999999999</c:v>
                </c:pt>
                <c:pt idx="161">
                  <c:v>4.1121850000000002</c:v>
                </c:pt>
                <c:pt idx="162">
                  <c:v>4.1357390000000001</c:v>
                </c:pt>
                <c:pt idx="163">
                  <c:v>4.1602350000000001</c:v>
                </c:pt>
                <c:pt idx="164">
                  <c:v>4.1839060000000003</c:v>
                </c:pt>
                <c:pt idx="165">
                  <c:v>4.210566</c:v>
                </c:pt>
                <c:pt idx="166">
                  <c:v>4.236135</c:v>
                </c:pt>
                <c:pt idx="167">
                  <c:v>4.2598830000000003</c:v>
                </c:pt>
                <c:pt idx="168">
                  <c:v>4.2835900000000002</c:v>
                </c:pt>
                <c:pt idx="169">
                  <c:v>4.3094510000000001</c:v>
                </c:pt>
                <c:pt idx="170">
                  <c:v>4.332986</c:v>
                </c:pt>
                <c:pt idx="171">
                  <c:v>4.3589140000000004</c:v>
                </c:pt>
                <c:pt idx="172">
                  <c:v>4.3826770000000002</c:v>
                </c:pt>
                <c:pt idx="173">
                  <c:v>4.4078530000000002</c:v>
                </c:pt>
                <c:pt idx="174">
                  <c:v>4.4314010000000001</c:v>
                </c:pt>
                <c:pt idx="175">
                  <c:v>4.4578709999999999</c:v>
                </c:pt>
                <c:pt idx="176">
                  <c:v>4.4816099999999999</c:v>
                </c:pt>
                <c:pt idx="177">
                  <c:v>4.5070990000000002</c:v>
                </c:pt>
                <c:pt idx="178">
                  <c:v>4.5307729999999999</c:v>
                </c:pt>
                <c:pt idx="179">
                  <c:v>4.5565749999999996</c:v>
                </c:pt>
                <c:pt idx="180">
                  <c:v>4.5803019999999997</c:v>
                </c:pt>
                <c:pt idx="181">
                  <c:v>4.6071299999999997</c:v>
                </c:pt>
                <c:pt idx="182">
                  <c:v>4.630744</c:v>
                </c:pt>
                <c:pt idx="183">
                  <c:v>4.6558729999999997</c:v>
                </c:pt>
                <c:pt idx="184">
                  <c:v>4.6795660000000003</c:v>
                </c:pt>
                <c:pt idx="185">
                  <c:v>4.7058119999999999</c:v>
                </c:pt>
                <c:pt idx="186">
                  <c:v>4.7294289999999997</c:v>
                </c:pt>
                <c:pt idx="187">
                  <c:v>4.7549989999999998</c:v>
                </c:pt>
                <c:pt idx="188">
                  <c:v>4.778689</c:v>
                </c:pt>
                <c:pt idx="189">
                  <c:v>4.8048599999999997</c:v>
                </c:pt>
                <c:pt idx="190">
                  <c:v>4.8284539999999998</c:v>
                </c:pt>
                <c:pt idx="191">
                  <c:v>4.8542990000000001</c:v>
                </c:pt>
                <c:pt idx="192">
                  <c:v>4.8779950000000003</c:v>
                </c:pt>
                <c:pt idx="193">
                  <c:v>4.9035890000000002</c:v>
                </c:pt>
                <c:pt idx="194">
                  <c:v>4.9270829999999997</c:v>
                </c:pt>
                <c:pt idx="195">
                  <c:v>4.9531280000000004</c:v>
                </c:pt>
                <c:pt idx="196">
                  <c:v>4.9768520000000001</c:v>
                </c:pt>
                <c:pt idx="197">
                  <c:v>5.0030570000000001</c:v>
                </c:pt>
                <c:pt idx="198">
                  <c:v>5.0266890000000002</c:v>
                </c:pt>
                <c:pt idx="199">
                  <c:v>5.0522710000000002</c:v>
                </c:pt>
                <c:pt idx="200">
                  <c:v>5.0761180000000001</c:v>
                </c:pt>
                <c:pt idx="201">
                  <c:v>5.1027659999999999</c:v>
                </c:pt>
                <c:pt idx="202">
                  <c:v>5.1262860000000003</c:v>
                </c:pt>
                <c:pt idx="203">
                  <c:v>5.1512960000000003</c:v>
                </c:pt>
                <c:pt idx="204">
                  <c:v>5.1748320000000003</c:v>
                </c:pt>
                <c:pt idx="205">
                  <c:v>5.2014670000000001</c:v>
                </c:pt>
                <c:pt idx="206">
                  <c:v>5.2251089999999998</c:v>
                </c:pt>
                <c:pt idx="207">
                  <c:v>5.2525149999999998</c:v>
                </c:pt>
                <c:pt idx="208">
                  <c:v>5.2764150000000001</c:v>
                </c:pt>
                <c:pt idx="209">
                  <c:v>5.3001259999999997</c:v>
                </c:pt>
                <c:pt idx="210">
                  <c:v>5.3236439999999998</c:v>
                </c:pt>
                <c:pt idx="211">
                  <c:v>5.3494450000000002</c:v>
                </c:pt>
                <c:pt idx="212">
                  <c:v>5.3731059999999999</c:v>
                </c:pt>
                <c:pt idx="213">
                  <c:v>5.3988820000000004</c:v>
                </c:pt>
                <c:pt idx="214">
                  <c:v>5.422479</c:v>
                </c:pt>
                <c:pt idx="215">
                  <c:v>5.4485190000000001</c:v>
                </c:pt>
                <c:pt idx="216">
                  <c:v>5.4721690000000001</c:v>
                </c:pt>
                <c:pt idx="217">
                  <c:v>5.4982579999999999</c:v>
                </c:pt>
                <c:pt idx="218">
                  <c:v>5.521757</c:v>
                </c:pt>
                <c:pt idx="219">
                  <c:v>5.5476520000000002</c:v>
                </c:pt>
                <c:pt idx="220">
                  <c:v>5.5713010000000001</c:v>
                </c:pt>
                <c:pt idx="221">
                  <c:v>5.596565</c:v>
                </c:pt>
                <c:pt idx="222">
                  <c:v>5.6200869999999998</c:v>
                </c:pt>
                <c:pt idx="223">
                  <c:v>5.646668</c:v>
                </c:pt>
                <c:pt idx="224">
                  <c:v>5.6703900000000003</c:v>
                </c:pt>
                <c:pt idx="225">
                  <c:v>5.6959540000000004</c:v>
                </c:pt>
                <c:pt idx="226">
                  <c:v>5.7194909999999997</c:v>
                </c:pt>
                <c:pt idx="227">
                  <c:v>5.7454409999999996</c:v>
                </c:pt>
                <c:pt idx="228">
                  <c:v>5.7690580000000002</c:v>
                </c:pt>
                <c:pt idx="229">
                  <c:v>5.7954049999999997</c:v>
                </c:pt>
                <c:pt idx="230">
                  <c:v>5.8189320000000002</c:v>
                </c:pt>
                <c:pt idx="231">
                  <c:v>5.8448760000000002</c:v>
                </c:pt>
                <c:pt idx="232">
                  <c:v>5.8685520000000002</c:v>
                </c:pt>
                <c:pt idx="233">
                  <c:v>5.8947589999999996</c:v>
                </c:pt>
                <c:pt idx="234">
                  <c:v>5.9182579999999998</c:v>
                </c:pt>
                <c:pt idx="235">
                  <c:v>5.9440220000000004</c:v>
                </c:pt>
                <c:pt idx="236">
                  <c:v>5.9678259999999996</c:v>
                </c:pt>
                <c:pt idx="237">
                  <c:v>5.9930599999999998</c:v>
                </c:pt>
                <c:pt idx="238">
                  <c:v>6.0166069999999996</c:v>
                </c:pt>
                <c:pt idx="239">
                  <c:v>6.0426310000000001</c:v>
                </c:pt>
                <c:pt idx="240">
                  <c:v>6.066281</c:v>
                </c:pt>
                <c:pt idx="241">
                  <c:v>6.0925630000000002</c:v>
                </c:pt>
                <c:pt idx="242">
                  <c:v>6.1161539999999999</c:v>
                </c:pt>
                <c:pt idx="243">
                  <c:v>6.142144</c:v>
                </c:pt>
                <c:pt idx="244">
                  <c:v>6.1658910000000002</c:v>
                </c:pt>
                <c:pt idx="245">
                  <c:v>6.1911069999999997</c:v>
                </c:pt>
                <c:pt idx="246">
                  <c:v>6.2147019999999999</c:v>
                </c:pt>
                <c:pt idx="247">
                  <c:v>6.2409059999999998</c:v>
                </c:pt>
                <c:pt idx="248">
                  <c:v>6.2645970000000002</c:v>
                </c:pt>
                <c:pt idx="249">
                  <c:v>6.2910399999999997</c:v>
                </c:pt>
                <c:pt idx="250">
                  <c:v>6.3146149999999999</c:v>
                </c:pt>
                <c:pt idx="251">
                  <c:v>6.3401579999999997</c:v>
                </c:pt>
                <c:pt idx="252">
                  <c:v>6.3641649999999998</c:v>
                </c:pt>
                <c:pt idx="253">
                  <c:v>6.3901870000000001</c:v>
                </c:pt>
                <c:pt idx="254">
                  <c:v>6.4139850000000003</c:v>
                </c:pt>
                <c:pt idx="255">
                  <c:v>6.4393979999999997</c:v>
                </c:pt>
                <c:pt idx="256">
                  <c:v>6.46319</c:v>
                </c:pt>
                <c:pt idx="257">
                  <c:v>6.4886059999999999</c:v>
                </c:pt>
                <c:pt idx="258">
                  <c:v>6.5123870000000004</c:v>
                </c:pt>
                <c:pt idx="259">
                  <c:v>6.5382480000000003</c:v>
                </c:pt>
                <c:pt idx="260">
                  <c:v>6.5622720000000001</c:v>
                </c:pt>
                <c:pt idx="261">
                  <c:v>6.5881369999999997</c:v>
                </c:pt>
                <c:pt idx="262">
                  <c:v>6.612018</c:v>
                </c:pt>
                <c:pt idx="263">
                  <c:v>6.6375869999999999</c:v>
                </c:pt>
                <c:pt idx="264">
                  <c:v>6.6613360000000004</c:v>
                </c:pt>
                <c:pt idx="265">
                  <c:v>6.6866989999999999</c:v>
                </c:pt>
                <c:pt idx="266">
                  <c:v>6.7105379999999997</c:v>
                </c:pt>
                <c:pt idx="267">
                  <c:v>6.7361890000000004</c:v>
                </c:pt>
                <c:pt idx="268">
                  <c:v>6.7601459999999998</c:v>
                </c:pt>
                <c:pt idx="269">
                  <c:v>6.7864750000000003</c:v>
                </c:pt>
                <c:pt idx="270">
                  <c:v>6.810308</c:v>
                </c:pt>
                <c:pt idx="271">
                  <c:v>6.83561</c:v>
                </c:pt>
                <c:pt idx="272">
                  <c:v>6.8596110000000001</c:v>
                </c:pt>
                <c:pt idx="273">
                  <c:v>6.8846049999999996</c:v>
                </c:pt>
                <c:pt idx="274">
                  <c:v>6.908131</c:v>
                </c:pt>
                <c:pt idx="275">
                  <c:v>6.9346740000000002</c:v>
                </c:pt>
                <c:pt idx="276">
                  <c:v>6.9583830000000004</c:v>
                </c:pt>
                <c:pt idx="277">
                  <c:v>6.9843270000000004</c:v>
                </c:pt>
                <c:pt idx="278">
                  <c:v>7.0078820000000004</c:v>
                </c:pt>
                <c:pt idx="279">
                  <c:v>7.0335479999999997</c:v>
                </c:pt>
                <c:pt idx="280">
                  <c:v>7.0573189999999997</c:v>
                </c:pt>
                <c:pt idx="281">
                  <c:v>7.0836170000000003</c:v>
                </c:pt>
                <c:pt idx="282">
                  <c:v>7.107259</c:v>
                </c:pt>
                <c:pt idx="283">
                  <c:v>7.1328719999999999</c:v>
                </c:pt>
                <c:pt idx="284">
                  <c:v>7.1566530000000004</c:v>
                </c:pt>
                <c:pt idx="285">
                  <c:v>7.1826840000000001</c:v>
                </c:pt>
                <c:pt idx="286">
                  <c:v>7.2062799999999996</c:v>
                </c:pt>
                <c:pt idx="287">
                  <c:v>7.2320849999999997</c:v>
                </c:pt>
                <c:pt idx="288">
                  <c:v>7.2558259999999999</c:v>
                </c:pt>
                <c:pt idx="289">
                  <c:v>7.2816200000000002</c:v>
                </c:pt>
                <c:pt idx="290">
                  <c:v>7.3052289999999998</c:v>
                </c:pt>
                <c:pt idx="291">
                  <c:v>7.3306630000000004</c:v>
                </c:pt>
                <c:pt idx="292">
                  <c:v>7.3543950000000002</c:v>
                </c:pt>
                <c:pt idx="293">
                  <c:v>7.3807020000000003</c:v>
                </c:pt>
                <c:pt idx="294">
                  <c:v>7.4043390000000002</c:v>
                </c:pt>
                <c:pt idx="295">
                  <c:v>7.4300459999999999</c:v>
                </c:pt>
                <c:pt idx="296">
                  <c:v>7.4538010000000003</c:v>
                </c:pt>
                <c:pt idx="297">
                  <c:v>7.4798580000000001</c:v>
                </c:pt>
                <c:pt idx="298">
                  <c:v>7.5034599999999996</c:v>
                </c:pt>
                <c:pt idx="299">
                  <c:v>7.529636</c:v>
                </c:pt>
                <c:pt idx="300">
                  <c:v>7.5533239999999999</c:v>
                </c:pt>
                <c:pt idx="301">
                  <c:v>7.5787579999999997</c:v>
                </c:pt>
                <c:pt idx="302">
                  <c:v>7.6026769999999999</c:v>
                </c:pt>
                <c:pt idx="303">
                  <c:v>7.6282579999999998</c:v>
                </c:pt>
                <c:pt idx="304">
                  <c:v>7.6518759999999997</c:v>
                </c:pt>
                <c:pt idx="305">
                  <c:v>7.6777230000000003</c:v>
                </c:pt>
                <c:pt idx="306">
                  <c:v>7.7012450000000001</c:v>
                </c:pt>
                <c:pt idx="307">
                  <c:v>7.7275879999999999</c:v>
                </c:pt>
                <c:pt idx="308">
                  <c:v>7.7513170000000002</c:v>
                </c:pt>
                <c:pt idx="309">
                  <c:v>7.7769830000000004</c:v>
                </c:pt>
                <c:pt idx="310">
                  <c:v>7.8004810000000004</c:v>
                </c:pt>
                <c:pt idx="311">
                  <c:v>7.8266179999999999</c:v>
                </c:pt>
                <c:pt idx="312">
                  <c:v>7.8503299999999996</c:v>
                </c:pt>
                <c:pt idx="313">
                  <c:v>7.8760519999999996</c:v>
                </c:pt>
                <c:pt idx="314">
                  <c:v>7.8996360000000001</c:v>
                </c:pt>
                <c:pt idx="315">
                  <c:v>7.9259019999999998</c:v>
                </c:pt>
                <c:pt idx="316">
                  <c:v>7.9495189999999996</c:v>
                </c:pt>
                <c:pt idx="317">
                  <c:v>7.9749980000000003</c:v>
                </c:pt>
                <c:pt idx="318">
                  <c:v>7.9985379999999999</c:v>
                </c:pt>
                <c:pt idx="319">
                  <c:v>8.0248600000000003</c:v>
                </c:pt>
                <c:pt idx="320">
                  <c:v>8.0480560000000008</c:v>
                </c:pt>
                <c:pt idx="321">
                  <c:v>8.0744159999999994</c:v>
                </c:pt>
                <c:pt idx="322">
                  <c:v>8.0979679999999998</c:v>
                </c:pt>
                <c:pt idx="323">
                  <c:v>8.1239709999999992</c:v>
                </c:pt>
                <c:pt idx="324">
                  <c:v>8.1475589999999993</c:v>
                </c:pt>
                <c:pt idx="325">
                  <c:v>8.1732669999999992</c:v>
                </c:pt>
                <c:pt idx="326">
                  <c:v>8.1967970000000001</c:v>
                </c:pt>
                <c:pt idx="327">
                  <c:v>8.2231260000000006</c:v>
                </c:pt>
                <c:pt idx="328">
                  <c:v>8.2467760000000006</c:v>
                </c:pt>
                <c:pt idx="329">
                  <c:v>8.2723569999999995</c:v>
                </c:pt>
                <c:pt idx="330">
                  <c:v>8.2959309999999995</c:v>
                </c:pt>
                <c:pt idx="331">
                  <c:v>8.3220170000000007</c:v>
                </c:pt>
                <c:pt idx="332">
                  <c:v>8.3457360000000005</c:v>
                </c:pt>
                <c:pt idx="333">
                  <c:v>8.3715250000000001</c:v>
                </c:pt>
                <c:pt idx="334">
                  <c:v>8.3951499999999992</c:v>
                </c:pt>
                <c:pt idx="335">
                  <c:v>8.421322</c:v>
                </c:pt>
                <c:pt idx="336">
                  <c:v>8.4450380000000003</c:v>
                </c:pt>
                <c:pt idx="337">
                  <c:v>8.4704180000000004</c:v>
                </c:pt>
                <c:pt idx="338">
                  <c:v>8.4940409999999993</c:v>
                </c:pt>
                <c:pt idx="339">
                  <c:v>8.5203570000000006</c:v>
                </c:pt>
                <c:pt idx="340">
                  <c:v>8.5439810000000005</c:v>
                </c:pt>
                <c:pt idx="341">
                  <c:v>8.5696890000000003</c:v>
                </c:pt>
                <c:pt idx="342">
                  <c:v>8.5933609999999998</c:v>
                </c:pt>
                <c:pt idx="343">
                  <c:v>8.6183669999999992</c:v>
                </c:pt>
                <c:pt idx="344">
                  <c:v>8.6419420000000002</c:v>
                </c:pt>
                <c:pt idx="345">
                  <c:v>8.6687320000000003</c:v>
                </c:pt>
                <c:pt idx="346">
                  <c:v>8.6923739999999992</c:v>
                </c:pt>
                <c:pt idx="347">
                  <c:v>8.7166060000000005</c:v>
                </c:pt>
                <c:pt idx="348">
                  <c:v>8.7403519999999997</c:v>
                </c:pt>
                <c:pt idx="349">
                  <c:v>8.7676890000000007</c:v>
                </c:pt>
                <c:pt idx="350">
                  <c:v>8.7912409999999994</c:v>
                </c:pt>
                <c:pt idx="351">
                  <c:v>8.8155260000000002</c:v>
                </c:pt>
                <c:pt idx="352">
                  <c:v>8.8392579999999992</c:v>
                </c:pt>
                <c:pt idx="353">
                  <c:v>8.8666689999999999</c:v>
                </c:pt>
                <c:pt idx="354">
                  <c:v>8.8903199999999991</c:v>
                </c:pt>
                <c:pt idx="355">
                  <c:v>8.9162099999999995</c:v>
                </c:pt>
                <c:pt idx="356">
                  <c:v>8.9400300000000001</c:v>
                </c:pt>
                <c:pt idx="357">
                  <c:v>8.9657280000000004</c:v>
                </c:pt>
                <c:pt idx="358">
                  <c:v>8.9893599999999996</c:v>
                </c:pt>
                <c:pt idx="359">
                  <c:v>9.015568</c:v>
                </c:pt>
                <c:pt idx="360">
                  <c:v>9.0395900000000005</c:v>
                </c:pt>
                <c:pt idx="361">
                  <c:v>9.0648510000000009</c:v>
                </c:pt>
                <c:pt idx="362">
                  <c:v>9.0885189999999998</c:v>
                </c:pt>
                <c:pt idx="363">
                  <c:v>9.1130770000000005</c:v>
                </c:pt>
                <c:pt idx="364">
                  <c:v>9.1368819999999999</c:v>
                </c:pt>
                <c:pt idx="365">
                  <c:v>9.1639719999999993</c:v>
                </c:pt>
                <c:pt idx="366">
                  <c:v>9.1875789999999995</c:v>
                </c:pt>
                <c:pt idx="367">
                  <c:v>9.2135069999999999</c:v>
                </c:pt>
                <c:pt idx="368">
                  <c:v>9.2373159999999999</c:v>
                </c:pt>
                <c:pt idx="369">
                  <c:v>9.2631460000000008</c:v>
                </c:pt>
                <c:pt idx="370">
                  <c:v>9.2867010000000008</c:v>
                </c:pt>
                <c:pt idx="371">
                  <c:v>9.3126770000000008</c:v>
                </c:pt>
                <c:pt idx="372">
                  <c:v>9.3364750000000001</c:v>
                </c:pt>
                <c:pt idx="373">
                  <c:v>9.3621750000000006</c:v>
                </c:pt>
                <c:pt idx="374">
                  <c:v>9.3857020000000002</c:v>
                </c:pt>
                <c:pt idx="375">
                  <c:v>9.4114529999999998</c:v>
                </c:pt>
                <c:pt idx="376">
                  <c:v>9.4351240000000001</c:v>
                </c:pt>
                <c:pt idx="377">
                  <c:v>9.4616570000000007</c:v>
                </c:pt>
                <c:pt idx="378">
                  <c:v>9.485303</c:v>
                </c:pt>
                <c:pt idx="379">
                  <c:v>9.5107099999999996</c:v>
                </c:pt>
                <c:pt idx="380">
                  <c:v>9.5345879999999994</c:v>
                </c:pt>
                <c:pt idx="381">
                  <c:v>9.5604689999999994</c:v>
                </c:pt>
                <c:pt idx="382">
                  <c:v>9.584149</c:v>
                </c:pt>
                <c:pt idx="383">
                  <c:v>9.6102939999999997</c:v>
                </c:pt>
                <c:pt idx="384">
                  <c:v>9.6341099999999997</c:v>
                </c:pt>
                <c:pt idx="385">
                  <c:v>9.659319</c:v>
                </c:pt>
                <c:pt idx="386">
                  <c:v>9.6830239999999996</c:v>
                </c:pt>
                <c:pt idx="387">
                  <c:v>9.7090809999999994</c:v>
                </c:pt>
                <c:pt idx="388">
                  <c:v>9.7328670000000006</c:v>
                </c:pt>
                <c:pt idx="389">
                  <c:v>9.7585110000000004</c:v>
                </c:pt>
                <c:pt idx="390">
                  <c:v>9.7821529999999992</c:v>
                </c:pt>
                <c:pt idx="391">
                  <c:v>9.8079959999999993</c:v>
                </c:pt>
                <c:pt idx="392">
                  <c:v>9.8317789999999992</c:v>
                </c:pt>
                <c:pt idx="393">
                  <c:v>9.8571279999999994</c:v>
                </c:pt>
                <c:pt idx="394">
                  <c:v>9.8807519999999993</c:v>
                </c:pt>
                <c:pt idx="395">
                  <c:v>9.9069430000000001</c:v>
                </c:pt>
                <c:pt idx="396">
                  <c:v>9.9307590000000001</c:v>
                </c:pt>
                <c:pt idx="397">
                  <c:v>9.9569790000000005</c:v>
                </c:pt>
                <c:pt idx="398">
                  <c:v>9.9827080000000006</c:v>
                </c:pt>
                <c:pt idx="399">
                  <c:v>10.006646</c:v>
                </c:pt>
                <c:pt idx="400">
                  <c:v>10.030476999999999</c:v>
                </c:pt>
                <c:pt idx="401">
                  <c:v>10.055343000000001</c:v>
                </c:pt>
                <c:pt idx="402">
                  <c:v>10.078965999999999</c:v>
                </c:pt>
                <c:pt idx="403">
                  <c:v>10.1</c:v>
                </c:pt>
                <c:pt idx="404">
                  <c:v>10.099997999999999</c:v>
                </c:pt>
                <c:pt idx="405">
                  <c:v>10.070496</c:v>
                </c:pt>
                <c:pt idx="406">
                  <c:v>10.048330999999999</c:v>
                </c:pt>
                <c:pt idx="407">
                  <c:v>10.022048</c:v>
                </c:pt>
                <c:pt idx="408">
                  <c:v>9.9996200000000002</c:v>
                </c:pt>
                <c:pt idx="409">
                  <c:v>9.9772540000000003</c:v>
                </c:pt>
                <c:pt idx="410">
                  <c:v>9.9502459999999999</c:v>
                </c:pt>
                <c:pt idx="411">
                  <c:v>9.9230280000000004</c:v>
                </c:pt>
                <c:pt idx="412">
                  <c:v>9.9009540000000005</c:v>
                </c:pt>
                <c:pt idx="413">
                  <c:v>9.8731209999999994</c:v>
                </c:pt>
                <c:pt idx="414">
                  <c:v>9.8510469999999994</c:v>
                </c:pt>
                <c:pt idx="415">
                  <c:v>9.8238369999999993</c:v>
                </c:pt>
                <c:pt idx="416">
                  <c:v>9.8016660000000009</c:v>
                </c:pt>
                <c:pt idx="417">
                  <c:v>9.774203</c:v>
                </c:pt>
                <c:pt idx="418">
                  <c:v>9.752084</c:v>
                </c:pt>
                <c:pt idx="419">
                  <c:v>9.7247830000000004</c:v>
                </c:pt>
                <c:pt idx="420">
                  <c:v>9.7026140000000005</c:v>
                </c:pt>
                <c:pt idx="421">
                  <c:v>9.6741840000000003</c:v>
                </c:pt>
                <c:pt idx="422">
                  <c:v>9.6520430000000008</c:v>
                </c:pt>
                <c:pt idx="423">
                  <c:v>9.6255819999999996</c:v>
                </c:pt>
                <c:pt idx="424">
                  <c:v>9.6033840000000001</c:v>
                </c:pt>
                <c:pt idx="425">
                  <c:v>9.5763859999999994</c:v>
                </c:pt>
                <c:pt idx="426">
                  <c:v>9.5543080000000007</c:v>
                </c:pt>
                <c:pt idx="427">
                  <c:v>9.5267029999999995</c:v>
                </c:pt>
                <c:pt idx="428">
                  <c:v>9.504626</c:v>
                </c:pt>
                <c:pt idx="429">
                  <c:v>9.4777529999999999</c:v>
                </c:pt>
                <c:pt idx="430">
                  <c:v>9.4556090000000008</c:v>
                </c:pt>
                <c:pt idx="431">
                  <c:v>9.4276319999999991</c:v>
                </c:pt>
                <c:pt idx="432">
                  <c:v>9.4055400000000002</c:v>
                </c:pt>
                <c:pt idx="433">
                  <c:v>9.3782639999999997</c:v>
                </c:pt>
                <c:pt idx="434">
                  <c:v>9.3561499999999995</c:v>
                </c:pt>
                <c:pt idx="435">
                  <c:v>9.3285180000000008</c:v>
                </c:pt>
                <c:pt idx="436">
                  <c:v>9.3064339999999994</c:v>
                </c:pt>
                <c:pt idx="437">
                  <c:v>9.2787410000000001</c:v>
                </c:pt>
                <c:pt idx="438">
                  <c:v>9.2566439999999997</c:v>
                </c:pt>
                <c:pt idx="439">
                  <c:v>9.229533</c:v>
                </c:pt>
                <c:pt idx="440">
                  <c:v>9.2073739999999997</c:v>
                </c:pt>
                <c:pt idx="441">
                  <c:v>9.1801919999999999</c:v>
                </c:pt>
                <c:pt idx="442">
                  <c:v>9.1581130000000002</c:v>
                </c:pt>
                <c:pt idx="443">
                  <c:v>9.1303870000000007</c:v>
                </c:pt>
                <c:pt idx="444">
                  <c:v>9.1082520000000002</c:v>
                </c:pt>
                <c:pt idx="445">
                  <c:v>9.0811589999999995</c:v>
                </c:pt>
                <c:pt idx="446">
                  <c:v>9.0590449999999993</c:v>
                </c:pt>
                <c:pt idx="447">
                  <c:v>9.0315589999999997</c:v>
                </c:pt>
                <c:pt idx="448">
                  <c:v>9.0094969999999996</c:v>
                </c:pt>
                <c:pt idx="449">
                  <c:v>8.9820829999999994</c:v>
                </c:pt>
                <c:pt idx="450">
                  <c:v>8.9599759999999993</c:v>
                </c:pt>
                <c:pt idx="451">
                  <c:v>8.9321669999999997</c:v>
                </c:pt>
                <c:pt idx="452">
                  <c:v>8.9100619999999999</c:v>
                </c:pt>
                <c:pt idx="453">
                  <c:v>8.8827269999999992</c:v>
                </c:pt>
                <c:pt idx="454">
                  <c:v>8.860633</c:v>
                </c:pt>
                <c:pt idx="455">
                  <c:v>8.8331929999999996</c:v>
                </c:pt>
                <c:pt idx="456">
                  <c:v>8.8111180000000004</c:v>
                </c:pt>
                <c:pt idx="457">
                  <c:v>8.7887459999999997</c:v>
                </c:pt>
                <c:pt idx="458">
                  <c:v>8.7617609999999999</c:v>
                </c:pt>
                <c:pt idx="459">
                  <c:v>8.7339730000000007</c:v>
                </c:pt>
                <c:pt idx="460">
                  <c:v>8.7118520000000004</c:v>
                </c:pt>
                <c:pt idx="461">
                  <c:v>8.6842930000000003</c:v>
                </c:pt>
                <c:pt idx="462">
                  <c:v>8.6621950000000005</c:v>
                </c:pt>
                <c:pt idx="463">
                  <c:v>8.6350719999999992</c:v>
                </c:pt>
                <c:pt idx="464">
                  <c:v>8.6129979999999993</c:v>
                </c:pt>
                <c:pt idx="465">
                  <c:v>8.5855910000000009</c:v>
                </c:pt>
                <c:pt idx="466">
                  <c:v>8.5634289999999993</c:v>
                </c:pt>
                <c:pt idx="467">
                  <c:v>8.5358499999999999</c:v>
                </c:pt>
                <c:pt idx="468">
                  <c:v>8.5137099999999997</c:v>
                </c:pt>
                <c:pt idx="469">
                  <c:v>8.4913559999999997</c:v>
                </c:pt>
                <c:pt idx="470">
                  <c:v>8.4643750000000004</c:v>
                </c:pt>
                <c:pt idx="471">
                  <c:v>8.4369230000000002</c:v>
                </c:pt>
                <c:pt idx="472">
                  <c:v>8.4148259999999997</c:v>
                </c:pt>
                <c:pt idx="473">
                  <c:v>8.3871439999999993</c:v>
                </c:pt>
                <c:pt idx="474">
                  <c:v>8.3651440000000008</c:v>
                </c:pt>
                <c:pt idx="475">
                  <c:v>8.3377649999999992</c:v>
                </c:pt>
                <c:pt idx="476">
                  <c:v>8.3156850000000002</c:v>
                </c:pt>
                <c:pt idx="477">
                  <c:v>8.2886659999999992</c:v>
                </c:pt>
                <c:pt idx="478">
                  <c:v>8.2666240000000002</c:v>
                </c:pt>
                <c:pt idx="479">
                  <c:v>8.2390659999999993</c:v>
                </c:pt>
                <c:pt idx="480">
                  <c:v>8.2169539999999994</c:v>
                </c:pt>
                <c:pt idx="481">
                  <c:v>8.1892759999999996</c:v>
                </c:pt>
                <c:pt idx="482">
                  <c:v>8.1671370000000003</c:v>
                </c:pt>
                <c:pt idx="483">
                  <c:v>8.1395979999999994</c:v>
                </c:pt>
                <c:pt idx="484">
                  <c:v>8.1175130000000006</c:v>
                </c:pt>
                <c:pt idx="485">
                  <c:v>8.0903259999999992</c:v>
                </c:pt>
                <c:pt idx="486">
                  <c:v>8.0683030000000002</c:v>
                </c:pt>
                <c:pt idx="487">
                  <c:v>8.0405800000000003</c:v>
                </c:pt>
                <c:pt idx="488">
                  <c:v>8.0184719999999992</c:v>
                </c:pt>
                <c:pt idx="489">
                  <c:v>7.9911580000000004</c:v>
                </c:pt>
                <c:pt idx="490">
                  <c:v>7.9690250000000002</c:v>
                </c:pt>
                <c:pt idx="491">
                  <c:v>7.9417879999999998</c:v>
                </c:pt>
                <c:pt idx="492">
                  <c:v>7.9196939999999998</c:v>
                </c:pt>
                <c:pt idx="493">
                  <c:v>7.8922420000000004</c:v>
                </c:pt>
                <c:pt idx="494">
                  <c:v>7.8701509999999999</c:v>
                </c:pt>
                <c:pt idx="495">
                  <c:v>7.8422929999999997</c:v>
                </c:pt>
                <c:pt idx="496">
                  <c:v>7.8201830000000001</c:v>
                </c:pt>
                <c:pt idx="497">
                  <c:v>7.7928439999999997</c:v>
                </c:pt>
                <c:pt idx="498">
                  <c:v>7.7707750000000004</c:v>
                </c:pt>
                <c:pt idx="499">
                  <c:v>7.7433449999999997</c:v>
                </c:pt>
                <c:pt idx="500">
                  <c:v>7.721266</c:v>
                </c:pt>
                <c:pt idx="501">
                  <c:v>7.6934610000000001</c:v>
                </c:pt>
                <c:pt idx="502">
                  <c:v>7.6713250000000004</c:v>
                </c:pt>
                <c:pt idx="503">
                  <c:v>7.644247</c:v>
                </c:pt>
                <c:pt idx="504">
                  <c:v>7.6220809999999997</c:v>
                </c:pt>
                <c:pt idx="505">
                  <c:v>7.5946119999999997</c:v>
                </c:pt>
                <c:pt idx="506">
                  <c:v>7.5724960000000001</c:v>
                </c:pt>
                <c:pt idx="507">
                  <c:v>7.545045</c:v>
                </c:pt>
                <c:pt idx="508">
                  <c:v>7.5228950000000001</c:v>
                </c:pt>
                <c:pt idx="509">
                  <c:v>7.4954650000000003</c:v>
                </c:pt>
                <c:pt idx="510">
                  <c:v>7.4733369999999999</c:v>
                </c:pt>
                <c:pt idx="511">
                  <c:v>7.4459739999999996</c:v>
                </c:pt>
                <c:pt idx="512">
                  <c:v>7.4237529999999996</c:v>
                </c:pt>
                <c:pt idx="513">
                  <c:v>7.3965870000000002</c:v>
                </c:pt>
                <c:pt idx="514">
                  <c:v>7.3745079999999996</c:v>
                </c:pt>
                <c:pt idx="515">
                  <c:v>7.3471479999999998</c:v>
                </c:pt>
                <c:pt idx="516">
                  <c:v>7.325037</c:v>
                </c:pt>
                <c:pt idx="517">
                  <c:v>7.2973359999999996</c:v>
                </c:pt>
                <c:pt idx="518">
                  <c:v>7.2752489999999996</c:v>
                </c:pt>
                <c:pt idx="519">
                  <c:v>7.2480399999999996</c:v>
                </c:pt>
                <c:pt idx="520">
                  <c:v>7.2258639999999996</c:v>
                </c:pt>
                <c:pt idx="521">
                  <c:v>7.1983180000000004</c:v>
                </c:pt>
                <c:pt idx="522">
                  <c:v>7.1760229999999998</c:v>
                </c:pt>
                <c:pt idx="523">
                  <c:v>7.1488040000000002</c:v>
                </c:pt>
                <c:pt idx="524">
                  <c:v>7.1264690000000002</c:v>
                </c:pt>
                <c:pt idx="525">
                  <c:v>7.0997209999999997</c:v>
                </c:pt>
                <c:pt idx="526">
                  <c:v>7.0776209999999997</c:v>
                </c:pt>
                <c:pt idx="527">
                  <c:v>7.0497240000000003</c:v>
                </c:pt>
                <c:pt idx="528">
                  <c:v>7.0276719999999999</c:v>
                </c:pt>
                <c:pt idx="529">
                  <c:v>7.0007679999999999</c:v>
                </c:pt>
                <c:pt idx="530">
                  <c:v>6.9786330000000003</c:v>
                </c:pt>
                <c:pt idx="531">
                  <c:v>6.9506230000000002</c:v>
                </c:pt>
                <c:pt idx="532">
                  <c:v>6.9285059999999996</c:v>
                </c:pt>
                <c:pt idx="533">
                  <c:v>6.9012589999999996</c:v>
                </c:pt>
                <c:pt idx="534">
                  <c:v>6.8791310000000001</c:v>
                </c:pt>
                <c:pt idx="535">
                  <c:v>6.8516219999999999</c:v>
                </c:pt>
                <c:pt idx="536">
                  <c:v>6.8295469999999998</c:v>
                </c:pt>
                <c:pt idx="537">
                  <c:v>6.8068720000000003</c:v>
                </c:pt>
                <c:pt idx="538">
                  <c:v>6.7804549999999999</c:v>
                </c:pt>
                <c:pt idx="539">
                  <c:v>6.7525019999999998</c:v>
                </c:pt>
                <c:pt idx="540">
                  <c:v>6.7304269999999997</c:v>
                </c:pt>
                <c:pt idx="541">
                  <c:v>6.7031270000000003</c:v>
                </c:pt>
                <c:pt idx="542">
                  <c:v>6.6810879999999999</c:v>
                </c:pt>
                <c:pt idx="543">
                  <c:v>6.6534979999999999</c:v>
                </c:pt>
                <c:pt idx="544">
                  <c:v>6.6314080000000004</c:v>
                </c:pt>
                <c:pt idx="545">
                  <c:v>6.6056840000000001</c:v>
                </c:pt>
                <c:pt idx="546">
                  <c:v>6.5825060000000004</c:v>
                </c:pt>
                <c:pt idx="547">
                  <c:v>6.5544840000000004</c:v>
                </c:pt>
                <c:pt idx="548">
                  <c:v>6.5324049999999998</c:v>
                </c:pt>
                <c:pt idx="549">
                  <c:v>6.504734</c:v>
                </c:pt>
                <c:pt idx="550">
                  <c:v>6.4826779999999999</c:v>
                </c:pt>
                <c:pt idx="551">
                  <c:v>6.4552379999999996</c:v>
                </c:pt>
                <c:pt idx="552">
                  <c:v>6.4331319999999996</c:v>
                </c:pt>
                <c:pt idx="553">
                  <c:v>6.4054960000000003</c:v>
                </c:pt>
                <c:pt idx="554">
                  <c:v>6.3830159999999996</c:v>
                </c:pt>
                <c:pt idx="555">
                  <c:v>6.3562989999999999</c:v>
                </c:pt>
                <c:pt idx="556">
                  <c:v>6.3339619999999996</c:v>
                </c:pt>
                <c:pt idx="557">
                  <c:v>6.3069269999999999</c:v>
                </c:pt>
                <c:pt idx="558">
                  <c:v>6.2848579999999998</c:v>
                </c:pt>
                <c:pt idx="559">
                  <c:v>6.2572469999999996</c:v>
                </c:pt>
                <c:pt idx="560">
                  <c:v>6.2351590000000003</c:v>
                </c:pt>
                <c:pt idx="561">
                  <c:v>6.2075529999999999</c:v>
                </c:pt>
                <c:pt idx="562">
                  <c:v>6.1851900000000004</c:v>
                </c:pt>
                <c:pt idx="563">
                  <c:v>6.1583740000000002</c:v>
                </c:pt>
                <c:pt idx="564">
                  <c:v>6.1363180000000002</c:v>
                </c:pt>
                <c:pt idx="565">
                  <c:v>6.1083590000000001</c:v>
                </c:pt>
                <c:pt idx="566">
                  <c:v>6.0859769999999997</c:v>
                </c:pt>
                <c:pt idx="567">
                  <c:v>6.0589399999999998</c:v>
                </c:pt>
                <c:pt idx="568">
                  <c:v>6.0369120000000001</c:v>
                </c:pt>
                <c:pt idx="569">
                  <c:v>6.0091850000000004</c:v>
                </c:pt>
                <c:pt idx="570">
                  <c:v>5.9870219999999996</c:v>
                </c:pt>
                <c:pt idx="571">
                  <c:v>5.9599409999999997</c:v>
                </c:pt>
                <c:pt idx="572">
                  <c:v>5.9378310000000001</c:v>
                </c:pt>
                <c:pt idx="573">
                  <c:v>5.9101720000000002</c:v>
                </c:pt>
                <c:pt idx="574">
                  <c:v>5.8880929999999996</c:v>
                </c:pt>
                <c:pt idx="575">
                  <c:v>5.8612409999999997</c:v>
                </c:pt>
                <c:pt idx="576">
                  <c:v>5.8391710000000003</c:v>
                </c:pt>
                <c:pt idx="577">
                  <c:v>5.8115769999999998</c:v>
                </c:pt>
                <c:pt idx="578">
                  <c:v>5.7895200000000004</c:v>
                </c:pt>
                <c:pt idx="579">
                  <c:v>5.761863</c:v>
                </c:pt>
                <c:pt idx="580">
                  <c:v>5.7397679999999998</c:v>
                </c:pt>
                <c:pt idx="581">
                  <c:v>5.7126580000000002</c:v>
                </c:pt>
                <c:pt idx="582">
                  <c:v>5.6905970000000003</c:v>
                </c:pt>
                <c:pt idx="583">
                  <c:v>5.6622769999999996</c:v>
                </c:pt>
                <c:pt idx="584">
                  <c:v>5.6402029999999996</c:v>
                </c:pt>
                <c:pt idx="585">
                  <c:v>5.6133879999999996</c:v>
                </c:pt>
                <c:pt idx="586">
                  <c:v>5.5912230000000003</c:v>
                </c:pt>
                <c:pt idx="587">
                  <c:v>5.5637369999999997</c:v>
                </c:pt>
                <c:pt idx="588">
                  <c:v>5.541595</c:v>
                </c:pt>
                <c:pt idx="589">
                  <c:v>5.5144460000000004</c:v>
                </c:pt>
                <c:pt idx="590">
                  <c:v>5.4923330000000004</c:v>
                </c:pt>
                <c:pt idx="591">
                  <c:v>5.4646549999999996</c:v>
                </c:pt>
                <c:pt idx="592">
                  <c:v>5.442558</c:v>
                </c:pt>
                <c:pt idx="593">
                  <c:v>5.4158860000000004</c:v>
                </c:pt>
                <c:pt idx="594">
                  <c:v>5.3937400000000002</c:v>
                </c:pt>
                <c:pt idx="595">
                  <c:v>5.3654799999999998</c:v>
                </c:pt>
                <c:pt idx="596">
                  <c:v>5.3433630000000001</c:v>
                </c:pt>
                <c:pt idx="597">
                  <c:v>5.316014</c:v>
                </c:pt>
                <c:pt idx="598">
                  <c:v>5.2939030000000002</c:v>
                </c:pt>
                <c:pt idx="599">
                  <c:v>5.2663909999999996</c:v>
                </c:pt>
                <c:pt idx="600">
                  <c:v>5.2443119999999999</c:v>
                </c:pt>
                <c:pt idx="601">
                  <c:v>5.2165330000000001</c:v>
                </c:pt>
                <c:pt idx="602">
                  <c:v>5.1943469999999996</c:v>
                </c:pt>
                <c:pt idx="603">
                  <c:v>5.1670499999999997</c:v>
                </c:pt>
                <c:pt idx="604">
                  <c:v>5.1449910000000001</c:v>
                </c:pt>
                <c:pt idx="605">
                  <c:v>5.1175079999999999</c:v>
                </c:pt>
                <c:pt idx="606">
                  <c:v>5.0953530000000002</c:v>
                </c:pt>
                <c:pt idx="607">
                  <c:v>5.0683280000000002</c:v>
                </c:pt>
                <c:pt idx="608">
                  <c:v>5.0462530000000001</c:v>
                </c:pt>
                <c:pt idx="609">
                  <c:v>5.0184600000000001</c:v>
                </c:pt>
                <c:pt idx="610">
                  <c:v>4.996359</c:v>
                </c:pt>
                <c:pt idx="611">
                  <c:v>4.9691679999999998</c:v>
                </c:pt>
                <c:pt idx="612">
                  <c:v>4.9471059999999998</c:v>
                </c:pt>
                <c:pt idx="613">
                  <c:v>4.9193959999999999</c:v>
                </c:pt>
                <c:pt idx="614">
                  <c:v>4.8973170000000001</c:v>
                </c:pt>
                <c:pt idx="615">
                  <c:v>4.8700479999999997</c:v>
                </c:pt>
                <c:pt idx="616">
                  <c:v>4.848001</c:v>
                </c:pt>
                <c:pt idx="617">
                  <c:v>4.8208580000000003</c:v>
                </c:pt>
                <c:pt idx="618">
                  <c:v>4.7987580000000003</c:v>
                </c:pt>
                <c:pt idx="619">
                  <c:v>4.7710340000000002</c:v>
                </c:pt>
                <c:pt idx="620">
                  <c:v>4.7490019999999999</c:v>
                </c:pt>
                <c:pt idx="621">
                  <c:v>4.7217659999999997</c:v>
                </c:pt>
                <c:pt idx="622">
                  <c:v>4.6996840000000004</c:v>
                </c:pt>
                <c:pt idx="623">
                  <c:v>4.6712670000000003</c:v>
                </c:pt>
                <c:pt idx="624">
                  <c:v>4.6491639999999999</c:v>
                </c:pt>
                <c:pt idx="625">
                  <c:v>4.622738</c:v>
                </c:pt>
                <c:pt idx="626">
                  <c:v>4.6006410000000004</c:v>
                </c:pt>
                <c:pt idx="627">
                  <c:v>4.5728369999999998</c:v>
                </c:pt>
                <c:pt idx="628">
                  <c:v>4.5507229999999996</c:v>
                </c:pt>
                <c:pt idx="629">
                  <c:v>4.5237949999999998</c:v>
                </c:pt>
                <c:pt idx="630">
                  <c:v>4.501684</c:v>
                </c:pt>
                <c:pt idx="631">
                  <c:v>4.4737340000000003</c:v>
                </c:pt>
                <c:pt idx="632">
                  <c:v>4.4515719999999996</c:v>
                </c:pt>
                <c:pt idx="633">
                  <c:v>4.4246939999999997</c:v>
                </c:pt>
                <c:pt idx="634">
                  <c:v>4.402558</c:v>
                </c:pt>
                <c:pt idx="635">
                  <c:v>4.3748009999999997</c:v>
                </c:pt>
                <c:pt idx="636">
                  <c:v>4.3526350000000003</c:v>
                </c:pt>
                <c:pt idx="637">
                  <c:v>4.3266359999999997</c:v>
                </c:pt>
                <c:pt idx="638">
                  <c:v>4.3039180000000004</c:v>
                </c:pt>
                <c:pt idx="639">
                  <c:v>4.2759830000000001</c:v>
                </c:pt>
                <c:pt idx="640">
                  <c:v>4.2538869999999998</c:v>
                </c:pt>
                <c:pt idx="641">
                  <c:v>4.2275910000000003</c:v>
                </c:pt>
                <c:pt idx="642">
                  <c:v>4.2046650000000003</c:v>
                </c:pt>
                <c:pt idx="643">
                  <c:v>4.1758329999999999</c:v>
                </c:pt>
                <c:pt idx="644">
                  <c:v>4.1537620000000004</c:v>
                </c:pt>
                <c:pt idx="645">
                  <c:v>4.1280140000000003</c:v>
                </c:pt>
                <c:pt idx="646">
                  <c:v>4.1056330000000001</c:v>
                </c:pt>
                <c:pt idx="647">
                  <c:v>4.077572</c:v>
                </c:pt>
                <c:pt idx="648">
                  <c:v>4.0554920000000001</c:v>
                </c:pt>
                <c:pt idx="649">
                  <c:v>4.0282720000000003</c:v>
                </c:pt>
                <c:pt idx="650">
                  <c:v>4.0061989999999996</c:v>
                </c:pt>
                <c:pt idx="651">
                  <c:v>3.9784320000000002</c:v>
                </c:pt>
                <c:pt idx="652">
                  <c:v>3.9563250000000001</c:v>
                </c:pt>
                <c:pt idx="653">
                  <c:v>3.9293550000000002</c:v>
                </c:pt>
                <c:pt idx="654">
                  <c:v>3.907216</c:v>
                </c:pt>
                <c:pt idx="655">
                  <c:v>3.8794909999999998</c:v>
                </c:pt>
                <c:pt idx="656">
                  <c:v>3.8573270000000002</c:v>
                </c:pt>
                <c:pt idx="657">
                  <c:v>3.8303739999999999</c:v>
                </c:pt>
                <c:pt idx="658">
                  <c:v>3.808252</c:v>
                </c:pt>
                <c:pt idx="659">
                  <c:v>3.7803</c:v>
                </c:pt>
                <c:pt idx="660">
                  <c:v>3.7582179999999998</c:v>
                </c:pt>
                <c:pt idx="661">
                  <c:v>3.7303820000000001</c:v>
                </c:pt>
                <c:pt idx="662">
                  <c:v>3.708269</c:v>
                </c:pt>
                <c:pt idx="663">
                  <c:v>3.68147</c:v>
                </c:pt>
                <c:pt idx="664">
                  <c:v>3.659386</c:v>
                </c:pt>
                <c:pt idx="665">
                  <c:v>3.631491</c:v>
                </c:pt>
                <c:pt idx="666">
                  <c:v>3.6093899999999999</c:v>
                </c:pt>
                <c:pt idx="667">
                  <c:v>3.5826760000000002</c:v>
                </c:pt>
                <c:pt idx="668">
                  <c:v>3.5605769999999999</c:v>
                </c:pt>
                <c:pt idx="669">
                  <c:v>3.532794</c:v>
                </c:pt>
                <c:pt idx="670">
                  <c:v>3.5106449999999998</c:v>
                </c:pt>
                <c:pt idx="671">
                  <c:v>3.4829460000000001</c:v>
                </c:pt>
                <c:pt idx="672">
                  <c:v>3.4608439999999998</c:v>
                </c:pt>
                <c:pt idx="673">
                  <c:v>3.4348010000000002</c:v>
                </c:pt>
                <c:pt idx="674">
                  <c:v>3.4119989999999998</c:v>
                </c:pt>
                <c:pt idx="675">
                  <c:v>3.3839229999999998</c:v>
                </c:pt>
                <c:pt idx="676">
                  <c:v>3.3618109999999999</c:v>
                </c:pt>
                <c:pt idx="677">
                  <c:v>3.3341850000000002</c:v>
                </c:pt>
                <c:pt idx="678">
                  <c:v>3.3120829999999999</c:v>
                </c:pt>
                <c:pt idx="679">
                  <c:v>3.2847270000000002</c:v>
                </c:pt>
                <c:pt idx="680">
                  <c:v>3.2626300000000001</c:v>
                </c:pt>
                <c:pt idx="681">
                  <c:v>3.235341</c:v>
                </c:pt>
                <c:pt idx="682">
                  <c:v>3.2132049999999999</c:v>
                </c:pt>
                <c:pt idx="683">
                  <c:v>3.1865420000000002</c:v>
                </c:pt>
                <c:pt idx="684">
                  <c:v>3.1644079999999999</c:v>
                </c:pt>
                <c:pt idx="685">
                  <c:v>3.1363249999999998</c:v>
                </c:pt>
                <c:pt idx="686">
                  <c:v>3.1142249999999998</c:v>
                </c:pt>
                <c:pt idx="687">
                  <c:v>3.0869260000000001</c:v>
                </c:pt>
                <c:pt idx="688">
                  <c:v>3.0648070000000001</c:v>
                </c:pt>
                <c:pt idx="689">
                  <c:v>3.0372240000000001</c:v>
                </c:pt>
                <c:pt idx="690">
                  <c:v>3.0150769999999998</c:v>
                </c:pt>
                <c:pt idx="691">
                  <c:v>2.9876360000000002</c:v>
                </c:pt>
                <c:pt idx="692">
                  <c:v>2.9655809999999998</c:v>
                </c:pt>
                <c:pt idx="693">
                  <c:v>2.9382139999999999</c:v>
                </c:pt>
                <c:pt idx="694">
                  <c:v>2.9161130000000002</c:v>
                </c:pt>
                <c:pt idx="695">
                  <c:v>2.8883000000000001</c:v>
                </c:pt>
                <c:pt idx="696">
                  <c:v>2.8661919999999999</c:v>
                </c:pt>
                <c:pt idx="697">
                  <c:v>2.8390330000000001</c:v>
                </c:pt>
                <c:pt idx="698">
                  <c:v>2.8168479999999998</c:v>
                </c:pt>
                <c:pt idx="699">
                  <c:v>2.7902300000000002</c:v>
                </c:pt>
                <c:pt idx="700">
                  <c:v>2.7680669999999998</c:v>
                </c:pt>
                <c:pt idx="701">
                  <c:v>2.7400440000000001</c:v>
                </c:pt>
                <c:pt idx="702">
                  <c:v>2.7179229999999999</c:v>
                </c:pt>
                <c:pt idx="703">
                  <c:v>2.6910210000000001</c:v>
                </c:pt>
                <c:pt idx="704">
                  <c:v>2.6688860000000001</c:v>
                </c:pt>
                <c:pt idx="705">
                  <c:v>2.6408550000000002</c:v>
                </c:pt>
                <c:pt idx="706">
                  <c:v>2.618719</c:v>
                </c:pt>
                <c:pt idx="707">
                  <c:v>2.5914929999999998</c:v>
                </c:pt>
                <c:pt idx="708">
                  <c:v>2.5693929999999998</c:v>
                </c:pt>
                <c:pt idx="709">
                  <c:v>2.5417960000000002</c:v>
                </c:pt>
                <c:pt idx="710">
                  <c:v>2.519631</c:v>
                </c:pt>
                <c:pt idx="711">
                  <c:v>2.4973070000000002</c:v>
                </c:pt>
                <c:pt idx="712">
                  <c:v>2.4704649999999999</c:v>
                </c:pt>
                <c:pt idx="713">
                  <c:v>2.4426839999999999</c:v>
                </c:pt>
                <c:pt idx="714">
                  <c:v>2.420528</c:v>
                </c:pt>
                <c:pt idx="715">
                  <c:v>2.3938060000000001</c:v>
                </c:pt>
                <c:pt idx="716">
                  <c:v>2.3717350000000001</c:v>
                </c:pt>
                <c:pt idx="717">
                  <c:v>2.3437269999999999</c:v>
                </c:pt>
                <c:pt idx="718">
                  <c:v>2.3216220000000001</c:v>
                </c:pt>
                <c:pt idx="719">
                  <c:v>2.2946770000000001</c:v>
                </c:pt>
                <c:pt idx="720">
                  <c:v>2.2724869999999999</c:v>
                </c:pt>
                <c:pt idx="721">
                  <c:v>2.244602</c:v>
                </c:pt>
                <c:pt idx="722">
                  <c:v>2.222432</c:v>
                </c:pt>
                <c:pt idx="723">
                  <c:v>2.1999300000000002</c:v>
                </c:pt>
                <c:pt idx="724">
                  <c:v>2.1730719999999999</c:v>
                </c:pt>
                <c:pt idx="725">
                  <c:v>2.1457769999999998</c:v>
                </c:pt>
                <c:pt idx="726">
                  <c:v>2.1236320000000002</c:v>
                </c:pt>
                <c:pt idx="727">
                  <c:v>2.0964459999999998</c:v>
                </c:pt>
                <c:pt idx="728">
                  <c:v>2.0740400000000001</c:v>
                </c:pt>
                <c:pt idx="729">
                  <c:v>2.0463979999999999</c:v>
                </c:pt>
                <c:pt idx="730">
                  <c:v>2.0242789999999999</c:v>
                </c:pt>
                <c:pt idx="731">
                  <c:v>1.997336</c:v>
                </c:pt>
                <c:pt idx="732">
                  <c:v>1.975187</c:v>
                </c:pt>
                <c:pt idx="733">
                  <c:v>1.947424</c:v>
                </c:pt>
                <c:pt idx="734">
                  <c:v>1.9253119999999999</c:v>
                </c:pt>
                <c:pt idx="735">
                  <c:v>1.8976519999999999</c:v>
                </c:pt>
                <c:pt idx="736">
                  <c:v>1.875578</c:v>
                </c:pt>
                <c:pt idx="737">
                  <c:v>1.8483069999999999</c:v>
                </c:pt>
                <c:pt idx="738">
                  <c:v>1.8262229999999999</c:v>
                </c:pt>
                <c:pt idx="739">
                  <c:v>1.7989790000000001</c:v>
                </c:pt>
                <c:pt idx="740">
                  <c:v>1.7769079999999999</c:v>
                </c:pt>
                <c:pt idx="741">
                  <c:v>1.749217</c:v>
                </c:pt>
                <c:pt idx="742">
                  <c:v>1.727128</c:v>
                </c:pt>
                <c:pt idx="743">
                  <c:v>1.6998260000000001</c:v>
                </c:pt>
                <c:pt idx="744">
                  <c:v>1.6776930000000001</c:v>
                </c:pt>
                <c:pt idx="745">
                  <c:v>1.6504639999999999</c:v>
                </c:pt>
                <c:pt idx="746">
                  <c:v>1.6280870000000001</c:v>
                </c:pt>
                <c:pt idx="747">
                  <c:v>1.6002810000000001</c:v>
                </c:pt>
                <c:pt idx="748">
                  <c:v>1.578192</c:v>
                </c:pt>
                <c:pt idx="749">
                  <c:v>1.55101</c:v>
                </c:pt>
                <c:pt idx="750">
                  <c:v>1.528529</c:v>
                </c:pt>
                <c:pt idx="751">
                  <c:v>1.5014940000000001</c:v>
                </c:pt>
                <c:pt idx="752">
                  <c:v>1.4794</c:v>
                </c:pt>
                <c:pt idx="753">
                  <c:v>1.4518219999999999</c:v>
                </c:pt>
                <c:pt idx="754">
                  <c:v>1.4297249999999999</c:v>
                </c:pt>
                <c:pt idx="755">
                  <c:v>1.4021760000000001</c:v>
                </c:pt>
                <c:pt idx="756">
                  <c:v>1.3800650000000001</c:v>
                </c:pt>
                <c:pt idx="757">
                  <c:v>1.353008</c:v>
                </c:pt>
                <c:pt idx="758">
                  <c:v>1.330878</c:v>
                </c:pt>
                <c:pt idx="759">
                  <c:v>1.303131</c:v>
                </c:pt>
                <c:pt idx="760">
                  <c:v>1.2810459999999999</c:v>
                </c:pt>
                <c:pt idx="761">
                  <c:v>1.253906</c:v>
                </c:pt>
                <c:pt idx="762">
                  <c:v>1.231619</c:v>
                </c:pt>
                <c:pt idx="763">
                  <c:v>1.204882</c:v>
                </c:pt>
                <c:pt idx="764">
                  <c:v>1.182755</c:v>
                </c:pt>
                <c:pt idx="765">
                  <c:v>1.154817</c:v>
                </c:pt>
                <c:pt idx="766">
                  <c:v>1.132738</c:v>
                </c:pt>
                <c:pt idx="767">
                  <c:v>1.110412</c:v>
                </c:pt>
                <c:pt idx="768">
                  <c:v>1.1104099999999999</c:v>
                </c:pt>
                <c:pt idx="769">
                  <c:v>1.0808759999999999</c:v>
                </c:pt>
                <c:pt idx="770">
                  <c:v>1.0587690000000001</c:v>
                </c:pt>
                <c:pt idx="771">
                  <c:v>1.032097</c:v>
                </c:pt>
                <c:pt idx="772">
                  <c:v>1.009808</c:v>
                </c:pt>
                <c:pt idx="773">
                  <c:v>0.98243999999999998</c:v>
                </c:pt>
                <c:pt idx="774">
                  <c:v>0.96010600000000001</c:v>
                </c:pt>
                <c:pt idx="775">
                  <c:v>0.93247199999999997</c:v>
                </c:pt>
                <c:pt idx="776">
                  <c:v>0.91039300000000001</c:v>
                </c:pt>
                <c:pt idx="777">
                  <c:v>0.88331999999999999</c:v>
                </c:pt>
                <c:pt idx="778">
                  <c:v>0.86124800000000001</c:v>
                </c:pt>
                <c:pt idx="779">
                  <c:v>0.83334600000000003</c:v>
                </c:pt>
                <c:pt idx="780">
                  <c:v>0.81122099999999997</c:v>
                </c:pt>
                <c:pt idx="781">
                  <c:v>0.78412300000000001</c:v>
                </c:pt>
                <c:pt idx="782">
                  <c:v>0.76205400000000001</c:v>
                </c:pt>
                <c:pt idx="783">
                  <c:v>0.73426400000000003</c:v>
                </c:pt>
                <c:pt idx="784">
                  <c:v>0.71218800000000004</c:v>
                </c:pt>
                <c:pt idx="785">
                  <c:v>0.68492600000000003</c:v>
                </c:pt>
                <c:pt idx="786">
                  <c:v>0.662829</c:v>
                </c:pt>
                <c:pt idx="787">
                  <c:v>0.63514099999999996</c:v>
                </c:pt>
                <c:pt idx="788">
                  <c:v>0.61301300000000003</c:v>
                </c:pt>
                <c:pt idx="789">
                  <c:v>0.58601599999999998</c:v>
                </c:pt>
                <c:pt idx="790">
                  <c:v>0.56387399999999999</c:v>
                </c:pt>
                <c:pt idx="791">
                  <c:v>0.53644199999999997</c:v>
                </c:pt>
                <c:pt idx="792">
                  <c:v>0.514185</c:v>
                </c:pt>
                <c:pt idx="793">
                  <c:v>0.49138500000000002</c:v>
                </c:pt>
                <c:pt idx="794">
                  <c:v>0.46492</c:v>
                </c:pt>
                <c:pt idx="795">
                  <c:v>0.43707800000000002</c:v>
                </c:pt>
                <c:pt idx="796">
                  <c:v>0.41495900000000002</c:v>
                </c:pt>
                <c:pt idx="797">
                  <c:v>0.38725799999999999</c:v>
                </c:pt>
                <c:pt idx="798">
                  <c:v>0.36513699999999999</c:v>
                </c:pt>
                <c:pt idx="799">
                  <c:v>0.33828200000000003</c:v>
                </c:pt>
                <c:pt idx="800">
                  <c:v>0.316218</c:v>
                </c:pt>
                <c:pt idx="801">
                  <c:v>0.28892499999999999</c:v>
                </c:pt>
                <c:pt idx="802">
                  <c:v>0.26681500000000002</c:v>
                </c:pt>
                <c:pt idx="803">
                  <c:v>0.23894199999999999</c:v>
                </c:pt>
                <c:pt idx="804">
                  <c:v>0.21684200000000001</c:v>
                </c:pt>
                <c:pt idx="805">
                  <c:v>0.189835</c:v>
                </c:pt>
                <c:pt idx="806">
                  <c:v>0.16777300000000001</c:v>
                </c:pt>
                <c:pt idx="807">
                  <c:v>0.13983499999999999</c:v>
                </c:pt>
                <c:pt idx="808">
                  <c:v>0.117704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1A-E940-B5F7-2D1C5A0D74E7}"/>
            </c:ext>
          </c:extLst>
        </c:ser>
        <c:ser>
          <c:idx val="15"/>
          <c:order val="4"/>
          <c:tx>
            <c:v>RT S1 P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 (session 1)'!$P$20:$P$828</c:f>
              <c:numCache>
                <c:formatCode>General</c:formatCode>
                <c:ptCount val="809"/>
                <c:pt idx="0">
                  <c:v>0.51453300000000002</c:v>
                </c:pt>
                <c:pt idx="1">
                  <c:v>6.3681200000000002</c:v>
                </c:pt>
                <c:pt idx="2">
                  <c:v>15.351397</c:v>
                </c:pt>
                <c:pt idx="3">
                  <c:v>22.636817000000001</c:v>
                </c:pt>
                <c:pt idx="4">
                  <c:v>28.652287000000001</c:v>
                </c:pt>
                <c:pt idx="5">
                  <c:v>33.009182000000003</c:v>
                </c:pt>
                <c:pt idx="6">
                  <c:v>38.286555999999997</c:v>
                </c:pt>
                <c:pt idx="7">
                  <c:v>43.081467000000004</c:v>
                </c:pt>
                <c:pt idx="8">
                  <c:v>47.306317999999997</c:v>
                </c:pt>
                <c:pt idx="9">
                  <c:v>51.871026000000001</c:v>
                </c:pt>
                <c:pt idx="10">
                  <c:v>55.433655000000002</c:v>
                </c:pt>
                <c:pt idx="11">
                  <c:v>59.994632000000003</c:v>
                </c:pt>
                <c:pt idx="12">
                  <c:v>63.896563999999998</c:v>
                </c:pt>
                <c:pt idx="13">
                  <c:v>67.400574000000006</c:v>
                </c:pt>
                <c:pt idx="14">
                  <c:v>71.503804000000002</c:v>
                </c:pt>
                <c:pt idx="15">
                  <c:v>75.011729000000003</c:v>
                </c:pt>
                <c:pt idx="16">
                  <c:v>78.159248000000005</c:v>
                </c:pt>
                <c:pt idx="17">
                  <c:v>81.519131000000002</c:v>
                </c:pt>
                <c:pt idx="18">
                  <c:v>85.213267999999999</c:v>
                </c:pt>
                <c:pt idx="19">
                  <c:v>89.081891999999996</c:v>
                </c:pt>
                <c:pt idx="20">
                  <c:v>92.254395000000002</c:v>
                </c:pt>
                <c:pt idx="21">
                  <c:v>95.399680000000004</c:v>
                </c:pt>
                <c:pt idx="22">
                  <c:v>98.600154000000003</c:v>
                </c:pt>
                <c:pt idx="23">
                  <c:v>101.38230299999999</c:v>
                </c:pt>
                <c:pt idx="24">
                  <c:v>104.543454</c:v>
                </c:pt>
                <c:pt idx="25">
                  <c:v>107.59690999999999</c:v>
                </c:pt>
                <c:pt idx="26">
                  <c:v>110.395488</c:v>
                </c:pt>
                <c:pt idx="27">
                  <c:v>113.612622</c:v>
                </c:pt>
                <c:pt idx="28">
                  <c:v>116.438479</c:v>
                </c:pt>
                <c:pt idx="29">
                  <c:v>119.569851</c:v>
                </c:pt>
                <c:pt idx="30">
                  <c:v>122.35026999999999</c:v>
                </c:pt>
                <c:pt idx="31">
                  <c:v>125.12115799999999</c:v>
                </c:pt>
                <c:pt idx="32">
                  <c:v>128.330197</c:v>
                </c:pt>
                <c:pt idx="33">
                  <c:v>130.86892800000001</c:v>
                </c:pt>
                <c:pt idx="34">
                  <c:v>133.61740399999999</c:v>
                </c:pt>
                <c:pt idx="35">
                  <c:v>136.681757</c:v>
                </c:pt>
                <c:pt idx="36">
                  <c:v>139.28573600000001</c:v>
                </c:pt>
                <c:pt idx="37">
                  <c:v>141.794624</c:v>
                </c:pt>
                <c:pt idx="38">
                  <c:v>144.68243200000001</c:v>
                </c:pt>
                <c:pt idx="39">
                  <c:v>147.052603</c:v>
                </c:pt>
                <c:pt idx="40">
                  <c:v>149.86052699999999</c:v>
                </c:pt>
                <c:pt idx="41">
                  <c:v>152.57643200000001</c:v>
                </c:pt>
                <c:pt idx="42">
                  <c:v>154.945168</c:v>
                </c:pt>
                <c:pt idx="43">
                  <c:v>157.64810499999999</c:v>
                </c:pt>
                <c:pt idx="44">
                  <c:v>160.03461999999999</c:v>
                </c:pt>
                <c:pt idx="45">
                  <c:v>162.17834400000001</c:v>
                </c:pt>
                <c:pt idx="46">
                  <c:v>164.753737</c:v>
                </c:pt>
                <c:pt idx="47">
                  <c:v>167.32342</c:v>
                </c:pt>
                <c:pt idx="48">
                  <c:v>170.26847000000001</c:v>
                </c:pt>
                <c:pt idx="49">
                  <c:v>172.487999</c:v>
                </c:pt>
                <c:pt idx="50">
                  <c:v>174.589102</c:v>
                </c:pt>
                <c:pt idx="51">
                  <c:v>177.247288</c:v>
                </c:pt>
                <c:pt idx="52">
                  <c:v>179.44117299999999</c:v>
                </c:pt>
                <c:pt idx="53">
                  <c:v>181.99281300000001</c:v>
                </c:pt>
                <c:pt idx="54">
                  <c:v>184.043216</c:v>
                </c:pt>
                <c:pt idx="55">
                  <c:v>186.76368199999999</c:v>
                </c:pt>
                <c:pt idx="56">
                  <c:v>189.374965</c:v>
                </c:pt>
                <c:pt idx="57">
                  <c:v>191.19751299999999</c:v>
                </c:pt>
                <c:pt idx="58">
                  <c:v>193.907669</c:v>
                </c:pt>
                <c:pt idx="59">
                  <c:v>195.84325000000001</c:v>
                </c:pt>
                <c:pt idx="60">
                  <c:v>198.40447</c:v>
                </c:pt>
                <c:pt idx="61">
                  <c:v>200.871791</c:v>
                </c:pt>
                <c:pt idx="62">
                  <c:v>202.88170199999999</c:v>
                </c:pt>
                <c:pt idx="63">
                  <c:v>205.30694199999999</c:v>
                </c:pt>
                <c:pt idx="64">
                  <c:v>207.39183299999999</c:v>
                </c:pt>
                <c:pt idx="65">
                  <c:v>209.41723400000001</c:v>
                </c:pt>
                <c:pt idx="66">
                  <c:v>212.12423100000001</c:v>
                </c:pt>
                <c:pt idx="67">
                  <c:v>213.84066999999999</c:v>
                </c:pt>
                <c:pt idx="68">
                  <c:v>216.601204</c:v>
                </c:pt>
                <c:pt idx="69">
                  <c:v>217.91331</c:v>
                </c:pt>
                <c:pt idx="70">
                  <c:v>220.560148</c:v>
                </c:pt>
                <c:pt idx="71">
                  <c:v>222.64436599999999</c:v>
                </c:pt>
                <c:pt idx="72">
                  <c:v>224.95159000000001</c:v>
                </c:pt>
                <c:pt idx="73">
                  <c:v>226.712481</c:v>
                </c:pt>
                <c:pt idx="74">
                  <c:v>229.28909100000001</c:v>
                </c:pt>
                <c:pt idx="75">
                  <c:v>231.121297</c:v>
                </c:pt>
                <c:pt idx="76">
                  <c:v>233.254234</c:v>
                </c:pt>
                <c:pt idx="77">
                  <c:v>235.148191</c:v>
                </c:pt>
                <c:pt idx="78">
                  <c:v>237.29659799999999</c:v>
                </c:pt>
                <c:pt idx="79">
                  <c:v>239.31993299999999</c:v>
                </c:pt>
                <c:pt idx="80">
                  <c:v>241.45997800000001</c:v>
                </c:pt>
                <c:pt idx="81">
                  <c:v>243.701267</c:v>
                </c:pt>
                <c:pt idx="82">
                  <c:v>245.52893599999999</c:v>
                </c:pt>
                <c:pt idx="83">
                  <c:v>247.84678299999999</c:v>
                </c:pt>
                <c:pt idx="84">
                  <c:v>249.795863</c:v>
                </c:pt>
                <c:pt idx="85">
                  <c:v>251.29910599999999</c:v>
                </c:pt>
                <c:pt idx="86">
                  <c:v>253.899215</c:v>
                </c:pt>
                <c:pt idx="87">
                  <c:v>255.55210700000001</c:v>
                </c:pt>
                <c:pt idx="88">
                  <c:v>258.14061299999997</c:v>
                </c:pt>
                <c:pt idx="89">
                  <c:v>259.791203</c:v>
                </c:pt>
                <c:pt idx="90">
                  <c:v>262.06699400000002</c:v>
                </c:pt>
                <c:pt idx="91">
                  <c:v>263.63610599999998</c:v>
                </c:pt>
                <c:pt idx="92">
                  <c:v>265.80570399999999</c:v>
                </c:pt>
                <c:pt idx="93">
                  <c:v>267.83559200000002</c:v>
                </c:pt>
                <c:pt idx="94">
                  <c:v>269.56739700000003</c:v>
                </c:pt>
                <c:pt idx="95">
                  <c:v>271.553493</c:v>
                </c:pt>
                <c:pt idx="96">
                  <c:v>273.56287300000002</c:v>
                </c:pt>
                <c:pt idx="97">
                  <c:v>275.32032299999997</c:v>
                </c:pt>
                <c:pt idx="98">
                  <c:v>277.115317</c:v>
                </c:pt>
                <c:pt idx="99">
                  <c:v>278.92558300000002</c:v>
                </c:pt>
                <c:pt idx="100">
                  <c:v>280.91100699999998</c:v>
                </c:pt>
                <c:pt idx="101">
                  <c:v>283.01137499999999</c:v>
                </c:pt>
                <c:pt idx="102">
                  <c:v>284.784874</c:v>
                </c:pt>
                <c:pt idx="103">
                  <c:v>286.77395799999999</c:v>
                </c:pt>
                <c:pt idx="104">
                  <c:v>288.80014399999999</c:v>
                </c:pt>
                <c:pt idx="105">
                  <c:v>290.12909999999999</c:v>
                </c:pt>
                <c:pt idx="106">
                  <c:v>292.11547899999999</c:v>
                </c:pt>
                <c:pt idx="107">
                  <c:v>294.01591000000002</c:v>
                </c:pt>
                <c:pt idx="108">
                  <c:v>296.54648300000002</c:v>
                </c:pt>
                <c:pt idx="109">
                  <c:v>297.67107199999998</c:v>
                </c:pt>
                <c:pt idx="110">
                  <c:v>299.68504100000001</c:v>
                </c:pt>
                <c:pt idx="111">
                  <c:v>301.211635</c:v>
                </c:pt>
                <c:pt idx="112">
                  <c:v>303.18803800000001</c:v>
                </c:pt>
                <c:pt idx="113">
                  <c:v>304.89097900000002</c:v>
                </c:pt>
                <c:pt idx="114">
                  <c:v>307.02249799999998</c:v>
                </c:pt>
                <c:pt idx="115">
                  <c:v>308.71351299999998</c:v>
                </c:pt>
                <c:pt idx="116">
                  <c:v>310.29383100000001</c:v>
                </c:pt>
                <c:pt idx="117">
                  <c:v>311.75112300000001</c:v>
                </c:pt>
                <c:pt idx="118">
                  <c:v>313.99740300000002</c:v>
                </c:pt>
                <c:pt idx="119">
                  <c:v>316.007159</c:v>
                </c:pt>
                <c:pt idx="120">
                  <c:v>317.77295299999997</c:v>
                </c:pt>
                <c:pt idx="121">
                  <c:v>319.394859</c:v>
                </c:pt>
                <c:pt idx="122">
                  <c:v>320.83002199999999</c:v>
                </c:pt>
                <c:pt idx="123">
                  <c:v>323.16664300000002</c:v>
                </c:pt>
                <c:pt idx="124">
                  <c:v>324.669603</c:v>
                </c:pt>
                <c:pt idx="125">
                  <c:v>326.60723100000001</c:v>
                </c:pt>
                <c:pt idx="126">
                  <c:v>328.26098200000001</c:v>
                </c:pt>
                <c:pt idx="127">
                  <c:v>330.05091099999999</c:v>
                </c:pt>
                <c:pt idx="128">
                  <c:v>331.64257199999997</c:v>
                </c:pt>
                <c:pt idx="129">
                  <c:v>333.21431999999999</c:v>
                </c:pt>
                <c:pt idx="130">
                  <c:v>335.32653399999998</c:v>
                </c:pt>
                <c:pt idx="131">
                  <c:v>337.20711299999999</c:v>
                </c:pt>
                <c:pt idx="132">
                  <c:v>338.88649700000002</c:v>
                </c:pt>
                <c:pt idx="133">
                  <c:v>340.81726099999997</c:v>
                </c:pt>
                <c:pt idx="134">
                  <c:v>342.68570099999999</c:v>
                </c:pt>
                <c:pt idx="135">
                  <c:v>344.03965599999998</c:v>
                </c:pt>
                <c:pt idx="136">
                  <c:v>345.83121599999998</c:v>
                </c:pt>
                <c:pt idx="137">
                  <c:v>347.52610299999998</c:v>
                </c:pt>
                <c:pt idx="138">
                  <c:v>349.71426000000002</c:v>
                </c:pt>
                <c:pt idx="139">
                  <c:v>351.016074</c:v>
                </c:pt>
                <c:pt idx="140">
                  <c:v>353.22903500000001</c:v>
                </c:pt>
                <c:pt idx="141">
                  <c:v>354.21852200000001</c:v>
                </c:pt>
                <c:pt idx="142">
                  <c:v>356.34207600000002</c:v>
                </c:pt>
                <c:pt idx="143">
                  <c:v>358.17370899999997</c:v>
                </c:pt>
                <c:pt idx="144">
                  <c:v>360.243044</c:v>
                </c:pt>
                <c:pt idx="145">
                  <c:v>361.42637400000001</c:v>
                </c:pt>
                <c:pt idx="146">
                  <c:v>362.40100799999999</c:v>
                </c:pt>
                <c:pt idx="147">
                  <c:v>364.57811900000002</c:v>
                </c:pt>
                <c:pt idx="148">
                  <c:v>366.02392300000002</c:v>
                </c:pt>
                <c:pt idx="149">
                  <c:v>367.75806899999998</c:v>
                </c:pt>
                <c:pt idx="150">
                  <c:v>368.946798</c:v>
                </c:pt>
                <c:pt idx="151">
                  <c:v>371.182413</c:v>
                </c:pt>
                <c:pt idx="152">
                  <c:v>372.95898999999997</c:v>
                </c:pt>
                <c:pt idx="153">
                  <c:v>374.36603600000001</c:v>
                </c:pt>
                <c:pt idx="154">
                  <c:v>375.88915100000003</c:v>
                </c:pt>
                <c:pt idx="155">
                  <c:v>377.52240499999999</c:v>
                </c:pt>
                <c:pt idx="156">
                  <c:v>379.41904199999999</c:v>
                </c:pt>
                <c:pt idx="157">
                  <c:v>380.67479500000002</c:v>
                </c:pt>
                <c:pt idx="158">
                  <c:v>382.30811299999999</c:v>
                </c:pt>
                <c:pt idx="159">
                  <c:v>383.7756</c:v>
                </c:pt>
                <c:pt idx="160">
                  <c:v>385.95071899999999</c:v>
                </c:pt>
                <c:pt idx="161">
                  <c:v>387.35127799999998</c:v>
                </c:pt>
                <c:pt idx="162">
                  <c:v>388.80852499999997</c:v>
                </c:pt>
                <c:pt idx="163">
                  <c:v>390.17855200000002</c:v>
                </c:pt>
                <c:pt idx="164">
                  <c:v>392.13818600000002</c:v>
                </c:pt>
                <c:pt idx="165">
                  <c:v>393.58934099999999</c:v>
                </c:pt>
                <c:pt idx="166">
                  <c:v>394.91179899999997</c:v>
                </c:pt>
                <c:pt idx="167">
                  <c:v>396.76225299999999</c:v>
                </c:pt>
                <c:pt idx="168">
                  <c:v>398.18886700000002</c:v>
                </c:pt>
                <c:pt idx="169">
                  <c:v>399.91869200000002</c:v>
                </c:pt>
                <c:pt idx="170">
                  <c:v>401.56199299999997</c:v>
                </c:pt>
                <c:pt idx="171">
                  <c:v>403.29125699999997</c:v>
                </c:pt>
                <c:pt idx="172">
                  <c:v>404.629009</c:v>
                </c:pt>
                <c:pt idx="173">
                  <c:v>406.25287300000002</c:v>
                </c:pt>
                <c:pt idx="174">
                  <c:v>407.50561199999999</c:v>
                </c:pt>
                <c:pt idx="175">
                  <c:v>409.71767699999998</c:v>
                </c:pt>
                <c:pt idx="176">
                  <c:v>411.62154199999998</c:v>
                </c:pt>
                <c:pt idx="177">
                  <c:v>412.90339999999998</c:v>
                </c:pt>
                <c:pt idx="178">
                  <c:v>414.23396200000002</c:v>
                </c:pt>
                <c:pt idx="179">
                  <c:v>415.39501100000001</c:v>
                </c:pt>
                <c:pt idx="180">
                  <c:v>417.33561200000003</c:v>
                </c:pt>
                <c:pt idx="181">
                  <c:v>418.77425299999999</c:v>
                </c:pt>
                <c:pt idx="182">
                  <c:v>420.21403600000002</c:v>
                </c:pt>
                <c:pt idx="183">
                  <c:v>421.52420799999999</c:v>
                </c:pt>
                <c:pt idx="184">
                  <c:v>423.67498499999999</c:v>
                </c:pt>
                <c:pt idx="185">
                  <c:v>424.61994800000002</c:v>
                </c:pt>
                <c:pt idx="186">
                  <c:v>426.21380599999998</c:v>
                </c:pt>
                <c:pt idx="187">
                  <c:v>427.73432500000001</c:v>
                </c:pt>
                <c:pt idx="188">
                  <c:v>429.18251700000002</c:v>
                </c:pt>
                <c:pt idx="189">
                  <c:v>431.042551</c:v>
                </c:pt>
                <c:pt idx="190">
                  <c:v>432.45275500000002</c:v>
                </c:pt>
                <c:pt idx="191">
                  <c:v>434.26696900000002</c:v>
                </c:pt>
                <c:pt idx="192">
                  <c:v>435.326639</c:v>
                </c:pt>
                <c:pt idx="193">
                  <c:v>436.648796</c:v>
                </c:pt>
                <c:pt idx="194">
                  <c:v>438.01538099999999</c:v>
                </c:pt>
                <c:pt idx="195">
                  <c:v>439.58531599999998</c:v>
                </c:pt>
                <c:pt idx="196">
                  <c:v>440.947272</c:v>
                </c:pt>
                <c:pt idx="197">
                  <c:v>442.38994500000001</c:v>
                </c:pt>
                <c:pt idx="198">
                  <c:v>444.08978200000001</c:v>
                </c:pt>
                <c:pt idx="199">
                  <c:v>445.17751399999997</c:v>
                </c:pt>
                <c:pt idx="200">
                  <c:v>447.26566200000002</c:v>
                </c:pt>
                <c:pt idx="201">
                  <c:v>448.20805799999999</c:v>
                </c:pt>
                <c:pt idx="202">
                  <c:v>450.09723700000001</c:v>
                </c:pt>
                <c:pt idx="203">
                  <c:v>451.41830599999997</c:v>
                </c:pt>
                <c:pt idx="204">
                  <c:v>453.21516300000002</c:v>
                </c:pt>
                <c:pt idx="205">
                  <c:v>454.55326500000001</c:v>
                </c:pt>
                <c:pt idx="206">
                  <c:v>455.87073800000002</c:v>
                </c:pt>
                <c:pt idx="207">
                  <c:v>457.30291799999998</c:v>
                </c:pt>
                <c:pt idx="208">
                  <c:v>458.65532200000001</c:v>
                </c:pt>
                <c:pt idx="209">
                  <c:v>460.20805200000001</c:v>
                </c:pt>
                <c:pt idx="210">
                  <c:v>461.73559</c:v>
                </c:pt>
                <c:pt idx="211">
                  <c:v>463.77207800000002</c:v>
                </c:pt>
                <c:pt idx="212">
                  <c:v>464.501215</c:v>
                </c:pt>
                <c:pt idx="213">
                  <c:v>466.02666299999999</c:v>
                </c:pt>
                <c:pt idx="214">
                  <c:v>467.61677600000002</c:v>
                </c:pt>
                <c:pt idx="215">
                  <c:v>469.147448</c:v>
                </c:pt>
                <c:pt idx="216">
                  <c:v>470.808513</c:v>
                </c:pt>
                <c:pt idx="217">
                  <c:v>472.25011899999998</c:v>
                </c:pt>
                <c:pt idx="218">
                  <c:v>473.89543099999997</c:v>
                </c:pt>
                <c:pt idx="219">
                  <c:v>474.90279500000003</c:v>
                </c:pt>
                <c:pt idx="220">
                  <c:v>476.47282999999999</c:v>
                </c:pt>
                <c:pt idx="221">
                  <c:v>477.072743</c:v>
                </c:pt>
                <c:pt idx="222">
                  <c:v>479.01965999999999</c:v>
                </c:pt>
                <c:pt idx="223">
                  <c:v>480.45990899999998</c:v>
                </c:pt>
                <c:pt idx="224">
                  <c:v>482.06787500000002</c:v>
                </c:pt>
                <c:pt idx="225">
                  <c:v>483.35641099999998</c:v>
                </c:pt>
                <c:pt idx="226">
                  <c:v>484.35607399999998</c:v>
                </c:pt>
                <c:pt idx="227">
                  <c:v>486.39116200000001</c:v>
                </c:pt>
                <c:pt idx="228">
                  <c:v>487.63876099999999</c:v>
                </c:pt>
                <c:pt idx="229">
                  <c:v>489.37498299999999</c:v>
                </c:pt>
                <c:pt idx="230">
                  <c:v>490.77945699999998</c:v>
                </c:pt>
                <c:pt idx="231">
                  <c:v>492.37135000000001</c:v>
                </c:pt>
                <c:pt idx="232">
                  <c:v>493.83748900000001</c:v>
                </c:pt>
                <c:pt idx="233">
                  <c:v>495.12728600000003</c:v>
                </c:pt>
                <c:pt idx="234">
                  <c:v>496.334293</c:v>
                </c:pt>
                <c:pt idx="235">
                  <c:v>497.77071899999999</c:v>
                </c:pt>
                <c:pt idx="236">
                  <c:v>499.37098200000003</c:v>
                </c:pt>
                <c:pt idx="237">
                  <c:v>500.431265</c:v>
                </c:pt>
                <c:pt idx="238">
                  <c:v>502.13125100000002</c:v>
                </c:pt>
                <c:pt idx="239">
                  <c:v>503.73540400000002</c:v>
                </c:pt>
                <c:pt idx="240">
                  <c:v>505.432861</c:v>
                </c:pt>
                <c:pt idx="241">
                  <c:v>506.71288500000003</c:v>
                </c:pt>
                <c:pt idx="242">
                  <c:v>508.14676800000001</c:v>
                </c:pt>
                <c:pt idx="243">
                  <c:v>509.40751499999999</c:v>
                </c:pt>
                <c:pt idx="244">
                  <c:v>510.40285599999999</c:v>
                </c:pt>
                <c:pt idx="245">
                  <c:v>511.72631699999999</c:v>
                </c:pt>
                <c:pt idx="246">
                  <c:v>513.08495600000003</c:v>
                </c:pt>
                <c:pt idx="247">
                  <c:v>514.80669999999998</c:v>
                </c:pt>
                <c:pt idx="248">
                  <c:v>516.19247099999995</c:v>
                </c:pt>
                <c:pt idx="249">
                  <c:v>517.56355699999995</c:v>
                </c:pt>
                <c:pt idx="250">
                  <c:v>518.92313999999999</c:v>
                </c:pt>
                <c:pt idx="251">
                  <c:v>520.22610499999996</c:v>
                </c:pt>
                <c:pt idx="252">
                  <c:v>521.56522800000005</c:v>
                </c:pt>
                <c:pt idx="253">
                  <c:v>523.09568400000001</c:v>
                </c:pt>
                <c:pt idx="254">
                  <c:v>524.70952999999997</c:v>
                </c:pt>
                <c:pt idx="255">
                  <c:v>526.00134300000002</c:v>
                </c:pt>
                <c:pt idx="256">
                  <c:v>527.39917700000001</c:v>
                </c:pt>
                <c:pt idx="257">
                  <c:v>528.48733700000003</c:v>
                </c:pt>
                <c:pt idx="258">
                  <c:v>529.84112700000003</c:v>
                </c:pt>
                <c:pt idx="259">
                  <c:v>531.46020499999997</c:v>
                </c:pt>
                <c:pt idx="260">
                  <c:v>533.26021300000002</c:v>
                </c:pt>
                <c:pt idx="261">
                  <c:v>533.91284900000005</c:v>
                </c:pt>
                <c:pt idx="262">
                  <c:v>535.21421799999996</c:v>
                </c:pt>
                <c:pt idx="263">
                  <c:v>536.79972799999996</c:v>
                </c:pt>
                <c:pt idx="264">
                  <c:v>538.04679999999996</c:v>
                </c:pt>
                <c:pt idx="265">
                  <c:v>539.39369099999999</c:v>
                </c:pt>
                <c:pt idx="266">
                  <c:v>540.69063800000004</c:v>
                </c:pt>
                <c:pt idx="267">
                  <c:v>542.60156500000005</c:v>
                </c:pt>
                <c:pt idx="268">
                  <c:v>543.70181100000002</c:v>
                </c:pt>
                <c:pt idx="269">
                  <c:v>545.18351900000005</c:v>
                </c:pt>
                <c:pt idx="270">
                  <c:v>546.11504200000002</c:v>
                </c:pt>
                <c:pt idx="271">
                  <c:v>547.51055399999996</c:v>
                </c:pt>
                <c:pt idx="272">
                  <c:v>549.29493500000001</c:v>
                </c:pt>
                <c:pt idx="273">
                  <c:v>550.08324300000004</c:v>
                </c:pt>
                <c:pt idx="274">
                  <c:v>551.32153000000005</c:v>
                </c:pt>
                <c:pt idx="275">
                  <c:v>552.99188500000002</c:v>
                </c:pt>
                <c:pt idx="276">
                  <c:v>554.89212099999997</c:v>
                </c:pt>
                <c:pt idx="277">
                  <c:v>555.74504899999999</c:v>
                </c:pt>
                <c:pt idx="278">
                  <c:v>557.60712000000001</c:v>
                </c:pt>
                <c:pt idx="279">
                  <c:v>558.61849199999995</c:v>
                </c:pt>
                <c:pt idx="280">
                  <c:v>560.25983199999996</c:v>
                </c:pt>
                <c:pt idx="281">
                  <c:v>561.20696899999996</c:v>
                </c:pt>
                <c:pt idx="282">
                  <c:v>562.523233</c:v>
                </c:pt>
                <c:pt idx="283">
                  <c:v>563.94124199999999</c:v>
                </c:pt>
                <c:pt idx="284">
                  <c:v>565.63044300000001</c:v>
                </c:pt>
                <c:pt idx="285">
                  <c:v>566.97776399999998</c:v>
                </c:pt>
                <c:pt idx="286">
                  <c:v>567.92254600000001</c:v>
                </c:pt>
                <c:pt idx="287">
                  <c:v>569.53243799999996</c:v>
                </c:pt>
                <c:pt idx="288">
                  <c:v>570.90822100000003</c:v>
                </c:pt>
                <c:pt idx="289">
                  <c:v>571.94291699999997</c:v>
                </c:pt>
                <c:pt idx="290">
                  <c:v>573.12115500000004</c:v>
                </c:pt>
                <c:pt idx="291">
                  <c:v>574.78013299999998</c:v>
                </c:pt>
                <c:pt idx="292">
                  <c:v>575.766841</c:v>
                </c:pt>
                <c:pt idx="293">
                  <c:v>577.26172199999996</c:v>
                </c:pt>
                <c:pt idx="294">
                  <c:v>578.72523799999999</c:v>
                </c:pt>
                <c:pt idx="295">
                  <c:v>579.87775099999999</c:v>
                </c:pt>
                <c:pt idx="296">
                  <c:v>581.62753599999996</c:v>
                </c:pt>
                <c:pt idx="297">
                  <c:v>582.51071999999999</c:v>
                </c:pt>
                <c:pt idx="298">
                  <c:v>584.06053899999995</c:v>
                </c:pt>
                <c:pt idx="299">
                  <c:v>585.30341199999998</c:v>
                </c:pt>
                <c:pt idx="300">
                  <c:v>587.06708300000003</c:v>
                </c:pt>
                <c:pt idx="301">
                  <c:v>588.25744499999996</c:v>
                </c:pt>
                <c:pt idx="302">
                  <c:v>589.44345499999997</c:v>
                </c:pt>
                <c:pt idx="303">
                  <c:v>590.79151999999999</c:v>
                </c:pt>
                <c:pt idx="304">
                  <c:v>591.64460599999995</c:v>
                </c:pt>
                <c:pt idx="305">
                  <c:v>593.25556600000004</c:v>
                </c:pt>
                <c:pt idx="306">
                  <c:v>594.34065199999998</c:v>
                </c:pt>
                <c:pt idx="307">
                  <c:v>595.542823</c:v>
                </c:pt>
                <c:pt idx="308">
                  <c:v>596.69494499999996</c:v>
                </c:pt>
                <c:pt idx="309">
                  <c:v>598.21790299999998</c:v>
                </c:pt>
                <c:pt idx="310">
                  <c:v>599.546876</c:v>
                </c:pt>
                <c:pt idx="311">
                  <c:v>601.10028999999997</c:v>
                </c:pt>
                <c:pt idx="312">
                  <c:v>602.26636800000006</c:v>
                </c:pt>
                <c:pt idx="313">
                  <c:v>603.07826999999997</c:v>
                </c:pt>
                <c:pt idx="314">
                  <c:v>604.40099099999998</c:v>
                </c:pt>
                <c:pt idx="315">
                  <c:v>605.63429099999996</c:v>
                </c:pt>
                <c:pt idx="316">
                  <c:v>607.413498</c:v>
                </c:pt>
                <c:pt idx="317">
                  <c:v>608.54135299999996</c:v>
                </c:pt>
                <c:pt idx="318">
                  <c:v>609.70352000000003</c:v>
                </c:pt>
                <c:pt idx="319">
                  <c:v>610.946054</c:v>
                </c:pt>
                <c:pt idx="320">
                  <c:v>612.86553500000002</c:v>
                </c:pt>
                <c:pt idx="321">
                  <c:v>614.12242400000002</c:v>
                </c:pt>
                <c:pt idx="322">
                  <c:v>614.97601999999995</c:v>
                </c:pt>
                <c:pt idx="323">
                  <c:v>616.30225700000005</c:v>
                </c:pt>
                <c:pt idx="324">
                  <c:v>617.41666199999997</c:v>
                </c:pt>
                <c:pt idx="325">
                  <c:v>618.50193200000001</c:v>
                </c:pt>
                <c:pt idx="326">
                  <c:v>619.61566200000004</c:v>
                </c:pt>
                <c:pt idx="327">
                  <c:v>620.85837600000002</c:v>
                </c:pt>
                <c:pt idx="328">
                  <c:v>622.42187200000001</c:v>
                </c:pt>
                <c:pt idx="329">
                  <c:v>623.88623800000005</c:v>
                </c:pt>
                <c:pt idx="330">
                  <c:v>625.01140999999996</c:v>
                </c:pt>
                <c:pt idx="331">
                  <c:v>626.25875099999996</c:v>
                </c:pt>
                <c:pt idx="332">
                  <c:v>627.639633</c:v>
                </c:pt>
                <c:pt idx="333">
                  <c:v>628.47782800000004</c:v>
                </c:pt>
                <c:pt idx="334">
                  <c:v>630.09194000000002</c:v>
                </c:pt>
                <c:pt idx="335">
                  <c:v>630.99601299999995</c:v>
                </c:pt>
                <c:pt idx="336">
                  <c:v>632.55546300000003</c:v>
                </c:pt>
                <c:pt idx="337">
                  <c:v>633.84073899999999</c:v>
                </c:pt>
                <c:pt idx="338">
                  <c:v>635.365183</c:v>
                </c:pt>
                <c:pt idx="339">
                  <c:v>636.67840999999999</c:v>
                </c:pt>
                <c:pt idx="340">
                  <c:v>637.88517999999999</c:v>
                </c:pt>
                <c:pt idx="341">
                  <c:v>639.18490199999997</c:v>
                </c:pt>
                <c:pt idx="342">
                  <c:v>639.96104300000002</c:v>
                </c:pt>
                <c:pt idx="343">
                  <c:v>641.58091100000001</c:v>
                </c:pt>
                <c:pt idx="344">
                  <c:v>642.43711699999994</c:v>
                </c:pt>
                <c:pt idx="345">
                  <c:v>644.02944500000001</c:v>
                </c:pt>
                <c:pt idx="346">
                  <c:v>645.07311900000002</c:v>
                </c:pt>
                <c:pt idx="347">
                  <c:v>647.06720700000005</c:v>
                </c:pt>
                <c:pt idx="348">
                  <c:v>648.15706699999998</c:v>
                </c:pt>
                <c:pt idx="349">
                  <c:v>649.24893199999997</c:v>
                </c:pt>
                <c:pt idx="350">
                  <c:v>650.25662899999998</c:v>
                </c:pt>
                <c:pt idx="351">
                  <c:v>651.36045999999999</c:v>
                </c:pt>
                <c:pt idx="352">
                  <c:v>653.06352900000002</c:v>
                </c:pt>
                <c:pt idx="353">
                  <c:v>654.011076</c:v>
                </c:pt>
                <c:pt idx="354">
                  <c:v>655.54317100000003</c:v>
                </c:pt>
                <c:pt idx="355">
                  <c:v>656.35570299999995</c:v>
                </c:pt>
                <c:pt idx="356">
                  <c:v>658.12597500000004</c:v>
                </c:pt>
                <c:pt idx="357">
                  <c:v>659.26403300000004</c:v>
                </c:pt>
                <c:pt idx="358">
                  <c:v>660.43702699999994</c:v>
                </c:pt>
                <c:pt idx="359">
                  <c:v>661.95921899999996</c:v>
                </c:pt>
                <c:pt idx="360">
                  <c:v>663.07327799999996</c:v>
                </c:pt>
                <c:pt idx="361">
                  <c:v>664.35251000000005</c:v>
                </c:pt>
                <c:pt idx="362">
                  <c:v>665.03079200000002</c:v>
                </c:pt>
                <c:pt idx="363">
                  <c:v>666.44437100000005</c:v>
                </c:pt>
                <c:pt idx="364">
                  <c:v>667.71381599999995</c:v>
                </c:pt>
                <c:pt idx="365">
                  <c:v>669.21178399999997</c:v>
                </c:pt>
                <c:pt idx="366">
                  <c:v>670.70359199999996</c:v>
                </c:pt>
                <c:pt idx="367">
                  <c:v>671.26869299999998</c:v>
                </c:pt>
                <c:pt idx="368">
                  <c:v>672.65076299999998</c:v>
                </c:pt>
                <c:pt idx="369">
                  <c:v>673.28670599999998</c:v>
                </c:pt>
                <c:pt idx="370">
                  <c:v>674.50187700000004</c:v>
                </c:pt>
                <c:pt idx="371">
                  <c:v>675.66679699999997</c:v>
                </c:pt>
                <c:pt idx="372">
                  <c:v>677.03070100000002</c:v>
                </c:pt>
                <c:pt idx="373">
                  <c:v>678.03794900000003</c:v>
                </c:pt>
                <c:pt idx="374">
                  <c:v>679.71904900000004</c:v>
                </c:pt>
                <c:pt idx="375">
                  <c:v>681.10873700000002</c:v>
                </c:pt>
                <c:pt idx="376">
                  <c:v>682.49123599999996</c:v>
                </c:pt>
                <c:pt idx="377">
                  <c:v>683.44934499999999</c:v>
                </c:pt>
                <c:pt idx="378">
                  <c:v>684.44148499999994</c:v>
                </c:pt>
                <c:pt idx="379">
                  <c:v>685.63952400000005</c:v>
                </c:pt>
                <c:pt idx="380">
                  <c:v>686.90578300000004</c:v>
                </c:pt>
                <c:pt idx="381">
                  <c:v>688.30471</c:v>
                </c:pt>
                <c:pt idx="382">
                  <c:v>688.94246499999997</c:v>
                </c:pt>
                <c:pt idx="383">
                  <c:v>690.64854600000001</c:v>
                </c:pt>
                <c:pt idx="384">
                  <c:v>691.87777500000004</c:v>
                </c:pt>
                <c:pt idx="385">
                  <c:v>692.91647999999998</c:v>
                </c:pt>
                <c:pt idx="386">
                  <c:v>694.41305899999998</c:v>
                </c:pt>
                <c:pt idx="387">
                  <c:v>695.73839499999997</c:v>
                </c:pt>
                <c:pt idx="388">
                  <c:v>697.19152899999995</c:v>
                </c:pt>
                <c:pt idx="389">
                  <c:v>697.70637399999998</c:v>
                </c:pt>
                <c:pt idx="390">
                  <c:v>699.35424399999999</c:v>
                </c:pt>
                <c:pt idx="391">
                  <c:v>699.92763400000001</c:v>
                </c:pt>
                <c:pt idx="392">
                  <c:v>701.41594499999997</c:v>
                </c:pt>
                <c:pt idx="393">
                  <c:v>702.67368899999997</c:v>
                </c:pt>
                <c:pt idx="394">
                  <c:v>704.04235800000004</c:v>
                </c:pt>
                <c:pt idx="395">
                  <c:v>704.86975900000004</c:v>
                </c:pt>
                <c:pt idx="396">
                  <c:v>706.16452500000003</c:v>
                </c:pt>
                <c:pt idx="397">
                  <c:v>707.14371900000003</c:v>
                </c:pt>
                <c:pt idx="398">
                  <c:v>708.47641599999997</c:v>
                </c:pt>
                <c:pt idx="399">
                  <c:v>710.07127300000002</c:v>
                </c:pt>
                <c:pt idx="400">
                  <c:v>711.76644699999997</c:v>
                </c:pt>
                <c:pt idx="401">
                  <c:v>713.56346099999996</c:v>
                </c:pt>
                <c:pt idx="402">
                  <c:v>714.212898</c:v>
                </c:pt>
                <c:pt idx="403">
                  <c:v>715.54028000000005</c:v>
                </c:pt>
                <c:pt idx="404">
                  <c:v>717.23042699999996</c:v>
                </c:pt>
                <c:pt idx="405">
                  <c:v>716.49188500000002</c:v>
                </c:pt>
                <c:pt idx="406">
                  <c:v>715.83543599999996</c:v>
                </c:pt>
                <c:pt idx="407">
                  <c:v>714.99982</c:v>
                </c:pt>
                <c:pt idx="408">
                  <c:v>713.90761999999995</c:v>
                </c:pt>
                <c:pt idx="409">
                  <c:v>712.49839399999996</c:v>
                </c:pt>
                <c:pt idx="410">
                  <c:v>711.32480699999996</c:v>
                </c:pt>
                <c:pt idx="411">
                  <c:v>710.33641899999998</c:v>
                </c:pt>
                <c:pt idx="412">
                  <c:v>709.284312</c:v>
                </c:pt>
                <c:pt idx="413">
                  <c:v>708.43239500000004</c:v>
                </c:pt>
                <c:pt idx="414">
                  <c:v>707.32601899999997</c:v>
                </c:pt>
                <c:pt idx="415">
                  <c:v>705.64585999999997</c:v>
                </c:pt>
                <c:pt idx="416">
                  <c:v>704.74015499999996</c:v>
                </c:pt>
                <c:pt idx="417">
                  <c:v>703.60998099999995</c:v>
                </c:pt>
                <c:pt idx="418">
                  <c:v>702.75777100000005</c:v>
                </c:pt>
                <c:pt idx="419">
                  <c:v>701.28378799999996</c:v>
                </c:pt>
                <c:pt idx="420">
                  <c:v>700.60117700000001</c:v>
                </c:pt>
                <c:pt idx="421">
                  <c:v>699.40117999999995</c:v>
                </c:pt>
                <c:pt idx="422">
                  <c:v>698.39850899999999</c:v>
                </c:pt>
                <c:pt idx="423">
                  <c:v>697.23397499999999</c:v>
                </c:pt>
                <c:pt idx="424">
                  <c:v>696.29073900000003</c:v>
                </c:pt>
                <c:pt idx="425">
                  <c:v>695.34916499999997</c:v>
                </c:pt>
                <c:pt idx="426">
                  <c:v>693.75543500000003</c:v>
                </c:pt>
                <c:pt idx="427">
                  <c:v>692.96144500000003</c:v>
                </c:pt>
                <c:pt idx="428">
                  <c:v>691.469199</c:v>
                </c:pt>
                <c:pt idx="429">
                  <c:v>690.15243999999996</c:v>
                </c:pt>
                <c:pt idx="430">
                  <c:v>689.61419000000001</c:v>
                </c:pt>
                <c:pt idx="431">
                  <c:v>688.11029900000005</c:v>
                </c:pt>
                <c:pt idx="432">
                  <c:v>687.25227500000005</c:v>
                </c:pt>
                <c:pt idx="433">
                  <c:v>685.76443600000005</c:v>
                </c:pt>
                <c:pt idx="434">
                  <c:v>684.44360099999994</c:v>
                </c:pt>
                <c:pt idx="435">
                  <c:v>683.23925299999996</c:v>
                </c:pt>
                <c:pt idx="436">
                  <c:v>682.39269400000001</c:v>
                </c:pt>
                <c:pt idx="437">
                  <c:v>682.00428299999999</c:v>
                </c:pt>
                <c:pt idx="438">
                  <c:v>680.40575000000001</c:v>
                </c:pt>
                <c:pt idx="439">
                  <c:v>678.92753600000003</c:v>
                </c:pt>
                <c:pt idx="440">
                  <c:v>678.48051899999996</c:v>
                </c:pt>
                <c:pt idx="441">
                  <c:v>677.21167500000001</c:v>
                </c:pt>
                <c:pt idx="442">
                  <c:v>675.92942100000005</c:v>
                </c:pt>
                <c:pt idx="443">
                  <c:v>674.49631199999999</c:v>
                </c:pt>
                <c:pt idx="444">
                  <c:v>673.90769299999999</c:v>
                </c:pt>
                <c:pt idx="445">
                  <c:v>672.85283800000002</c:v>
                </c:pt>
                <c:pt idx="446">
                  <c:v>671.59936100000004</c:v>
                </c:pt>
                <c:pt idx="447">
                  <c:v>670.54316500000004</c:v>
                </c:pt>
                <c:pt idx="448">
                  <c:v>668.93362100000002</c:v>
                </c:pt>
                <c:pt idx="449">
                  <c:v>668.65611100000001</c:v>
                </c:pt>
                <c:pt idx="450">
                  <c:v>666.98565299999996</c:v>
                </c:pt>
                <c:pt idx="451">
                  <c:v>665.72310500000003</c:v>
                </c:pt>
                <c:pt idx="452">
                  <c:v>664.930072</c:v>
                </c:pt>
                <c:pt idx="453">
                  <c:v>664.019992</c:v>
                </c:pt>
                <c:pt idx="454">
                  <c:v>662.82262100000003</c:v>
                </c:pt>
                <c:pt idx="455">
                  <c:v>661.04925900000001</c:v>
                </c:pt>
                <c:pt idx="456">
                  <c:v>659.70526700000005</c:v>
                </c:pt>
                <c:pt idx="457">
                  <c:v>658.63167299999998</c:v>
                </c:pt>
                <c:pt idx="458">
                  <c:v>657.816101</c:v>
                </c:pt>
                <c:pt idx="459">
                  <c:v>656.58488799999998</c:v>
                </c:pt>
                <c:pt idx="460">
                  <c:v>655.68286599999999</c:v>
                </c:pt>
                <c:pt idx="461">
                  <c:v>654.17067499999996</c:v>
                </c:pt>
                <c:pt idx="462">
                  <c:v>652.76325999999995</c:v>
                </c:pt>
                <c:pt idx="463">
                  <c:v>651.40635499999996</c:v>
                </c:pt>
                <c:pt idx="464">
                  <c:v>649.86326499999996</c:v>
                </c:pt>
                <c:pt idx="465">
                  <c:v>648.68133499999999</c:v>
                </c:pt>
                <c:pt idx="466">
                  <c:v>647.95710999999994</c:v>
                </c:pt>
                <c:pt idx="467">
                  <c:v>646.61130200000002</c:v>
                </c:pt>
                <c:pt idx="468">
                  <c:v>645.48288200000002</c:v>
                </c:pt>
                <c:pt idx="469">
                  <c:v>644.01939700000003</c:v>
                </c:pt>
                <c:pt idx="470">
                  <c:v>643.08782799999994</c:v>
                </c:pt>
                <c:pt idx="471">
                  <c:v>641.95362699999998</c:v>
                </c:pt>
                <c:pt idx="472">
                  <c:v>641.13942699999996</c:v>
                </c:pt>
                <c:pt idx="473">
                  <c:v>639.77072799999996</c:v>
                </c:pt>
                <c:pt idx="474">
                  <c:v>638.59366899999998</c:v>
                </c:pt>
                <c:pt idx="475">
                  <c:v>636.89031499999999</c:v>
                </c:pt>
                <c:pt idx="476">
                  <c:v>635.85560099999998</c:v>
                </c:pt>
                <c:pt idx="477">
                  <c:v>634.52950399999997</c:v>
                </c:pt>
                <c:pt idx="478">
                  <c:v>633.48301200000003</c:v>
                </c:pt>
                <c:pt idx="479">
                  <c:v>632.67241899999999</c:v>
                </c:pt>
                <c:pt idx="480">
                  <c:v>631.60803299999998</c:v>
                </c:pt>
                <c:pt idx="481">
                  <c:v>630.35621700000002</c:v>
                </c:pt>
                <c:pt idx="482">
                  <c:v>628.245048</c:v>
                </c:pt>
                <c:pt idx="483">
                  <c:v>626.89402500000006</c:v>
                </c:pt>
                <c:pt idx="484">
                  <c:v>625.42857600000002</c:v>
                </c:pt>
                <c:pt idx="485">
                  <c:v>624.42877399999998</c:v>
                </c:pt>
                <c:pt idx="486">
                  <c:v>623.35055499999999</c:v>
                </c:pt>
                <c:pt idx="487">
                  <c:v>621.81143399999996</c:v>
                </c:pt>
                <c:pt idx="488">
                  <c:v>620.80387099999996</c:v>
                </c:pt>
                <c:pt idx="489">
                  <c:v>619.32903199999998</c:v>
                </c:pt>
                <c:pt idx="490">
                  <c:v>618.41521799999998</c:v>
                </c:pt>
                <c:pt idx="491">
                  <c:v>616.94239500000003</c:v>
                </c:pt>
                <c:pt idx="492">
                  <c:v>616.27761099999998</c:v>
                </c:pt>
                <c:pt idx="493">
                  <c:v>615.33335199999999</c:v>
                </c:pt>
                <c:pt idx="494">
                  <c:v>613.96909600000004</c:v>
                </c:pt>
                <c:pt idx="495">
                  <c:v>612.45507399999997</c:v>
                </c:pt>
                <c:pt idx="496">
                  <c:v>611.353475</c:v>
                </c:pt>
                <c:pt idx="497">
                  <c:v>609.97250799999995</c:v>
                </c:pt>
                <c:pt idx="498">
                  <c:v>608.98167899999999</c:v>
                </c:pt>
                <c:pt idx="499">
                  <c:v>608.08331899999996</c:v>
                </c:pt>
                <c:pt idx="500">
                  <c:v>606.85199299999999</c:v>
                </c:pt>
                <c:pt idx="501">
                  <c:v>605.69630700000005</c:v>
                </c:pt>
                <c:pt idx="502">
                  <c:v>604.14529300000004</c:v>
                </c:pt>
                <c:pt idx="503">
                  <c:v>602.80113100000005</c:v>
                </c:pt>
                <c:pt idx="504">
                  <c:v>601.26501199999996</c:v>
                </c:pt>
                <c:pt idx="505">
                  <c:v>600.00092800000004</c:v>
                </c:pt>
                <c:pt idx="506">
                  <c:v>599.34638399999994</c:v>
                </c:pt>
                <c:pt idx="507">
                  <c:v>597.87278000000003</c:v>
                </c:pt>
                <c:pt idx="508">
                  <c:v>596.683941</c:v>
                </c:pt>
                <c:pt idx="509">
                  <c:v>595.33855700000004</c:v>
                </c:pt>
                <c:pt idx="510">
                  <c:v>593.78677500000003</c:v>
                </c:pt>
                <c:pt idx="511">
                  <c:v>592.49056299999995</c:v>
                </c:pt>
                <c:pt idx="512">
                  <c:v>591.25985400000002</c:v>
                </c:pt>
                <c:pt idx="513">
                  <c:v>590.36002900000005</c:v>
                </c:pt>
                <c:pt idx="514">
                  <c:v>588.943895</c:v>
                </c:pt>
                <c:pt idx="515">
                  <c:v>587.60223699999995</c:v>
                </c:pt>
                <c:pt idx="516">
                  <c:v>586.26887699999997</c:v>
                </c:pt>
                <c:pt idx="517">
                  <c:v>585.14377000000002</c:v>
                </c:pt>
                <c:pt idx="518">
                  <c:v>583.77520700000002</c:v>
                </c:pt>
                <c:pt idx="519">
                  <c:v>582.29389700000002</c:v>
                </c:pt>
                <c:pt idx="520">
                  <c:v>581.27967000000001</c:v>
                </c:pt>
                <c:pt idx="521">
                  <c:v>580.05580799999996</c:v>
                </c:pt>
                <c:pt idx="522">
                  <c:v>578.71221300000002</c:v>
                </c:pt>
                <c:pt idx="523">
                  <c:v>577.182546</c:v>
                </c:pt>
                <c:pt idx="524">
                  <c:v>575.86248699999999</c:v>
                </c:pt>
                <c:pt idx="525">
                  <c:v>574.19752500000004</c:v>
                </c:pt>
                <c:pt idx="526">
                  <c:v>573.11415399999998</c:v>
                </c:pt>
                <c:pt idx="527">
                  <c:v>571.75460699999996</c:v>
                </c:pt>
                <c:pt idx="528">
                  <c:v>570.90464699999995</c:v>
                </c:pt>
                <c:pt idx="529">
                  <c:v>569.20648100000005</c:v>
                </c:pt>
                <c:pt idx="530">
                  <c:v>568.00207499999999</c:v>
                </c:pt>
                <c:pt idx="531">
                  <c:v>566.50495999999998</c:v>
                </c:pt>
                <c:pt idx="532">
                  <c:v>565.32748500000002</c:v>
                </c:pt>
                <c:pt idx="533">
                  <c:v>564.10411299999998</c:v>
                </c:pt>
                <c:pt idx="534">
                  <c:v>563.17949299999998</c:v>
                </c:pt>
                <c:pt idx="535">
                  <c:v>561.99310800000001</c:v>
                </c:pt>
                <c:pt idx="536">
                  <c:v>560.16212900000005</c:v>
                </c:pt>
                <c:pt idx="537">
                  <c:v>558.67807300000004</c:v>
                </c:pt>
                <c:pt idx="538">
                  <c:v>557.24393599999996</c:v>
                </c:pt>
                <c:pt idx="539">
                  <c:v>556.64483099999995</c:v>
                </c:pt>
                <c:pt idx="540">
                  <c:v>555.71839699999998</c:v>
                </c:pt>
                <c:pt idx="541">
                  <c:v>554.22164499999997</c:v>
                </c:pt>
                <c:pt idx="542">
                  <c:v>552.40296599999999</c:v>
                </c:pt>
                <c:pt idx="543">
                  <c:v>551.31409399999995</c:v>
                </c:pt>
                <c:pt idx="544">
                  <c:v>549.71045000000004</c:v>
                </c:pt>
                <c:pt idx="545">
                  <c:v>548.31739900000002</c:v>
                </c:pt>
                <c:pt idx="546">
                  <c:v>547.26931000000002</c:v>
                </c:pt>
                <c:pt idx="547">
                  <c:v>545.963123</c:v>
                </c:pt>
                <c:pt idx="548">
                  <c:v>544.87382500000001</c:v>
                </c:pt>
                <c:pt idx="549">
                  <c:v>542.69921899999997</c:v>
                </c:pt>
                <c:pt idx="550">
                  <c:v>541.40040799999997</c:v>
                </c:pt>
                <c:pt idx="551">
                  <c:v>539.53134299999999</c:v>
                </c:pt>
                <c:pt idx="552">
                  <c:v>538.90390400000001</c:v>
                </c:pt>
                <c:pt idx="553">
                  <c:v>537.39360499999998</c:v>
                </c:pt>
                <c:pt idx="554">
                  <c:v>536.19116199999996</c:v>
                </c:pt>
                <c:pt idx="555">
                  <c:v>534.70430299999998</c:v>
                </c:pt>
                <c:pt idx="556">
                  <c:v>533.54787299999998</c:v>
                </c:pt>
                <c:pt idx="557">
                  <c:v>532.25656900000001</c:v>
                </c:pt>
                <c:pt idx="558">
                  <c:v>530.84153600000002</c:v>
                </c:pt>
                <c:pt idx="559">
                  <c:v>529.61377000000005</c:v>
                </c:pt>
                <c:pt idx="560">
                  <c:v>528.251668</c:v>
                </c:pt>
                <c:pt idx="561">
                  <c:v>527.13705800000002</c:v>
                </c:pt>
                <c:pt idx="562">
                  <c:v>525.62467400000003</c:v>
                </c:pt>
                <c:pt idx="563">
                  <c:v>524.22008800000003</c:v>
                </c:pt>
                <c:pt idx="564">
                  <c:v>522.63843099999997</c:v>
                </c:pt>
                <c:pt idx="565">
                  <c:v>521.009907</c:v>
                </c:pt>
                <c:pt idx="566">
                  <c:v>519.63518899999997</c:v>
                </c:pt>
                <c:pt idx="567">
                  <c:v>518.477891</c:v>
                </c:pt>
                <c:pt idx="568">
                  <c:v>517.22722299999998</c:v>
                </c:pt>
                <c:pt idx="569">
                  <c:v>515.68073100000004</c:v>
                </c:pt>
                <c:pt idx="570">
                  <c:v>514.15888900000004</c:v>
                </c:pt>
                <c:pt idx="571">
                  <c:v>512.25912800000003</c:v>
                </c:pt>
                <c:pt idx="572">
                  <c:v>511.35306700000001</c:v>
                </c:pt>
                <c:pt idx="573">
                  <c:v>510.13695799999999</c:v>
                </c:pt>
                <c:pt idx="574">
                  <c:v>508.99767600000001</c:v>
                </c:pt>
                <c:pt idx="575">
                  <c:v>507.280529</c:v>
                </c:pt>
                <c:pt idx="576">
                  <c:v>506.26577700000001</c:v>
                </c:pt>
                <c:pt idx="577">
                  <c:v>504.74107199999997</c:v>
                </c:pt>
                <c:pt idx="578">
                  <c:v>502.89598599999999</c:v>
                </c:pt>
                <c:pt idx="579">
                  <c:v>501.53900800000002</c:v>
                </c:pt>
                <c:pt idx="580">
                  <c:v>500.41377</c:v>
                </c:pt>
                <c:pt idx="581">
                  <c:v>499.28261800000001</c:v>
                </c:pt>
                <c:pt idx="582">
                  <c:v>497.479602</c:v>
                </c:pt>
                <c:pt idx="583">
                  <c:v>496.14850100000001</c:v>
                </c:pt>
                <c:pt idx="584">
                  <c:v>494.93878699999999</c:v>
                </c:pt>
                <c:pt idx="585">
                  <c:v>493.37727899999999</c:v>
                </c:pt>
                <c:pt idx="586">
                  <c:v>491.62793399999998</c:v>
                </c:pt>
                <c:pt idx="587">
                  <c:v>490.13189199999999</c:v>
                </c:pt>
                <c:pt idx="588">
                  <c:v>488.83385600000003</c:v>
                </c:pt>
                <c:pt idx="589">
                  <c:v>487.50464799999997</c:v>
                </c:pt>
                <c:pt idx="590">
                  <c:v>486.17546399999998</c:v>
                </c:pt>
                <c:pt idx="591">
                  <c:v>484.29667000000001</c:v>
                </c:pt>
                <c:pt idx="592">
                  <c:v>483.23704400000003</c:v>
                </c:pt>
                <c:pt idx="593">
                  <c:v>481.371825</c:v>
                </c:pt>
                <c:pt idx="594">
                  <c:v>479.93743699999999</c:v>
                </c:pt>
                <c:pt idx="595">
                  <c:v>478.326187</c:v>
                </c:pt>
                <c:pt idx="596">
                  <c:v>477.44000699999998</c:v>
                </c:pt>
                <c:pt idx="597">
                  <c:v>475.66136599999999</c:v>
                </c:pt>
                <c:pt idx="598">
                  <c:v>474.635649</c:v>
                </c:pt>
                <c:pt idx="599">
                  <c:v>473.33839599999999</c:v>
                </c:pt>
                <c:pt idx="600">
                  <c:v>471.578146</c:v>
                </c:pt>
                <c:pt idx="601">
                  <c:v>470.50461000000001</c:v>
                </c:pt>
                <c:pt idx="602">
                  <c:v>468.85084499999999</c:v>
                </c:pt>
                <c:pt idx="603">
                  <c:v>467.58139899999998</c:v>
                </c:pt>
                <c:pt idx="604">
                  <c:v>466.010966</c:v>
                </c:pt>
                <c:pt idx="605">
                  <c:v>464.42723999999998</c:v>
                </c:pt>
                <c:pt idx="606">
                  <c:v>462.11668300000002</c:v>
                </c:pt>
                <c:pt idx="607">
                  <c:v>460.73535099999998</c:v>
                </c:pt>
                <c:pt idx="608">
                  <c:v>459.922912</c:v>
                </c:pt>
                <c:pt idx="609">
                  <c:v>458.68678199999999</c:v>
                </c:pt>
                <c:pt idx="610">
                  <c:v>457.68831899999998</c:v>
                </c:pt>
                <c:pt idx="611">
                  <c:v>455.89530600000001</c:v>
                </c:pt>
                <c:pt idx="612">
                  <c:v>454.50523600000002</c:v>
                </c:pt>
                <c:pt idx="613">
                  <c:v>452.93710600000003</c:v>
                </c:pt>
                <c:pt idx="614">
                  <c:v>451.53968200000003</c:v>
                </c:pt>
                <c:pt idx="615">
                  <c:v>449.84451300000001</c:v>
                </c:pt>
                <c:pt idx="616">
                  <c:v>448.95856099999997</c:v>
                </c:pt>
                <c:pt idx="617">
                  <c:v>446.79567400000002</c:v>
                </c:pt>
                <c:pt idx="618">
                  <c:v>445.80647399999998</c:v>
                </c:pt>
                <c:pt idx="619">
                  <c:v>443.842446</c:v>
                </c:pt>
                <c:pt idx="620">
                  <c:v>442.75563599999998</c:v>
                </c:pt>
                <c:pt idx="621">
                  <c:v>440.91245199999997</c:v>
                </c:pt>
                <c:pt idx="622">
                  <c:v>439.10478000000001</c:v>
                </c:pt>
                <c:pt idx="623">
                  <c:v>438.41995100000003</c:v>
                </c:pt>
                <c:pt idx="624">
                  <c:v>436.64902899999998</c:v>
                </c:pt>
                <c:pt idx="625">
                  <c:v>435.06832500000002</c:v>
                </c:pt>
                <c:pt idx="626">
                  <c:v>433.12724300000002</c:v>
                </c:pt>
                <c:pt idx="627">
                  <c:v>431.81448399999999</c:v>
                </c:pt>
                <c:pt idx="628">
                  <c:v>430.53054600000002</c:v>
                </c:pt>
                <c:pt idx="629">
                  <c:v>429.57255400000003</c:v>
                </c:pt>
                <c:pt idx="630">
                  <c:v>427.48430300000001</c:v>
                </c:pt>
                <c:pt idx="631">
                  <c:v>425.41861499999999</c:v>
                </c:pt>
                <c:pt idx="632">
                  <c:v>424.26231899999999</c:v>
                </c:pt>
                <c:pt idx="633">
                  <c:v>422.44696599999997</c:v>
                </c:pt>
                <c:pt idx="634">
                  <c:v>421.14354200000002</c:v>
                </c:pt>
                <c:pt idx="635">
                  <c:v>419.675273</c:v>
                </c:pt>
                <c:pt idx="636">
                  <c:v>418.21265799999998</c:v>
                </c:pt>
                <c:pt idx="637">
                  <c:v>416.70208500000001</c:v>
                </c:pt>
                <c:pt idx="638">
                  <c:v>415.06989299999998</c:v>
                </c:pt>
                <c:pt idx="639">
                  <c:v>413.08176900000001</c:v>
                </c:pt>
                <c:pt idx="640">
                  <c:v>411.78641399999998</c:v>
                </c:pt>
                <c:pt idx="641">
                  <c:v>409.89174600000001</c:v>
                </c:pt>
                <c:pt idx="642">
                  <c:v>408.543474</c:v>
                </c:pt>
                <c:pt idx="643">
                  <c:v>406.560945</c:v>
                </c:pt>
                <c:pt idx="644">
                  <c:v>405.366106</c:v>
                </c:pt>
                <c:pt idx="645">
                  <c:v>404.01324799999998</c:v>
                </c:pt>
                <c:pt idx="646">
                  <c:v>402.61265900000001</c:v>
                </c:pt>
                <c:pt idx="647">
                  <c:v>401.36297999999999</c:v>
                </c:pt>
                <c:pt idx="648">
                  <c:v>399.56092100000001</c:v>
                </c:pt>
                <c:pt idx="649">
                  <c:v>398.37184999999999</c:v>
                </c:pt>
                <c:pt idx="650">
                  <c:v>396.49225200000001</c:v>
                </c:pt>
                <c:pt idx="651">
                  <c:v>394.68172099999998</c:v>
                </c:pt>
                <c:pt idx="652">
                  <c:v>393.12288899999999</c:v>
                </c:pt>
                <c:pt idx="653">
                  <c:v>391.686014</c:v>
                </c:pt>
                <c:pt idx="654">
                  <c:v>389.83610399999998</c:v>
                </c:pt>
                <c:pt idx="655">
                  <c:v>387.96021500000001</c:v>
                </c:pt>
                <c:pt idx="656">
                  <c:v>387.08222799999999</c:v>
                </c:pt>
                <c:pt idx="657">
                  <c:v>384.98757799999998</c:v>
                </c:pt>
                <c:pt idx="658">
                  <c:v>383.31770599999999</c:v>
                </c:pt>
                <c:pt idx="659">
                  <c:v>381.42556999999999</c:v>
                </c:pt>
                <c:pt idx="660">
                  <c:v>380.095865</c:v>
                </c:pt>
                <c:pt idx="661">
                  <c:v>378.421717</c:v>
                </c:pt>
                <c:pt idx="662">
                  <c:v>377.13915700000001</c:v>
                </c:pt>
                <c:pt idx="663">
                  <c:v>375.60783099999998</c:v>
                </c:pt>
                <c:pt idx="664">
                  <c:v>373.968951</c:v>
                </c:pt>
                <c:pt idx="665">
                  <c:v>372.02005300000002</c:v>
                </c:pt>
                <c:pt idx="666">
                  <c:v>370.03153800000001</c:v>
                </c:pt>
                <c:pt idx="667">
                  <c:v>368.518372</c:v>
                </c:pt>
                <c:pt idx="668">
                  <c:v>367.07050700000002</c:v>
                </c:pt>
                <c:pt idx="669">
                  <c:v>365.60696200000001</c:v>
                </c:pt>
                <c:pt idx="670">
                  <c:v>363.912598</c:v>
                </c:pt>
                <c:pt idx="671">
                  <c:v>362.10668600000002</c:v>
                </c:pt>
                <c:pt idx="672">
                  <c:v>360.90168</c:v>
                </c:pt>
                <c:pt idx="673">
                  <c:v>358.84847100000002</c:v>
                </c:pt>
                <c:pt idx="674">
                  <c:v>357.44552499999998</c:v>
                </c:pt>
                <c:pt idx="675">
                  <c:v>355.47388899999999</c:v>
                </c:pt>
                <c:pt idx="676">
                  <c:v>354.128739</c:v>
                </c:pt>
                <c:pt idx="677">
                  <c:v>351.97201699999999</c:v>
                </c:pt>
                <c:pt idx="678">
                  <c:v>350.51136000000002</c:v>
                </c:pt>
                <c:pt idx="679">
                  <c:v>348.35455899999999</c:v>
                </c:pt>
                <c:pt idx="680">
                  <c:v>347.02969899999999</c:v>
                </c:pt>
                <c:pt idx="681">
                  <c:v>345.71977800000002</c:v>
                </c:pt>
                <c:pt idx="682">
                  <c:v>343.54328700000002</c:v>
                </c:pt>
                <c:pt idx="683">
                  <c:v>341.837155</c:v>
                </c:pt>
                <c:pt idx="684">
                  <c:v>340.04204900000002</c:v>
                </c:pt>
                <c:pt idx="685">
                  <c:v>338.44764500000002</c:v>
                </c:pt>
                <c:pt idx="686">
                  <c:v>336.59776799999997</c:v>
                </c:pt>
                <c:pt idx="687">
                  <c:v>334.721745</c:v>
                </c:pt>
                <c:pt idx="688">
                  <c:v>333.31834300000003</c:v>
                </c:pt>
                <c:pt idx="689">
                  <c:v>331.72738099999998</c:v>
                </c:pt>
                <c:pt idx="690">
                  <c:v>330.00581599999998</c:v>
                </c:pt>
                <c:pt idx="691">
                  <c:v>327.91793999999999</c:v>
                </c:pt>
                <c:pt idx="692">
                  <c:v>326.36606</c:v>
                </c:pt>
                <c:pt idx="693">
                  <c:v>324.46565600000002</c:v>
                </c:pt>
                <c:pt idx="694">
                  <c:v>322.565449</c:v>
                </c:pt>
                <c:pt idx="695">
                  <c:v>320.131506</c:v>
                </c:pt>
                <c:pt idx="696">
                  <c:v>319.21272699999997</c:v>
                </c:pt>
                <c:pt idx="697">
                  <c:v>317.06284099999999</c:v>
                </c:pt>
                <c:pt idx="698">
                  <c:v>315.12113199999999</c:v>
                </c:pt>
                <c:pt idx="699">
                  <c:v>313.25576000000001</c:v>
                </c:pt>
                <c:pt idx="700">
                  <c:v>311.21592099999998</c:v>
                </c:pt>
                <c:pt idx="701">
                  <c:v>309.96898599999997</c:v>
                </c:pt>
                <c:pt idx="702">
                  <c:v>307.70045099999999</c:v>
                </c:pt>
                <c:pt idx="703">
                  <c:v>305.748627</c:v>
                </c:pt>
                <c:pt idx="704">
                  <c:v>304.11102099999999</c:v>
                </c:pt>
                <c:pt idx="705">
                  <c:v>302.156904</c:v>
                </c:pt>
                <c:pt idx="706">
                  <c:v>300.37568700000003</c:v>
                </c:pt>
                <c:pt idx="707">
                  <c:v>298.61456500000003</c:v>
                </c:pt>
                <c:pt idx="708">
                  <c:v>297.02162399999997</c:v>
                </c:pt>
                <c:pt idx="709">
                  <c:v>295.57061900000002</c:v>
                </c:pt>
                <c:pt idx="710">
                  <c:v>293.516211</c:v>
                </c:pt>
                <c:pt idx="711">
                  <c:v>290.94958800000001</c:v>
                </c:pt>
                <c:pt idx="712">
                  <c:v>289.10779200000002</c:v>
                </c:pt>
                <c:pt idx="713">
                  <c:v>287.074026</c:v>
                </c:pt>
                <c:pt idx="714">
                  <c:v>285.64685400000002</c:v>
                </c:pt>
                <c:pt idx="715">
                  <c:v>283.46879899999999</c:v>
                </c:pt>
                <c:pt idx="716">
                  <c:v>281.90791999999999</c:v>
                </c:pt>
                <c:pt idx="717">
                  <c:v>279.81687099999999</c:v>
                </c:pt>
                <c:pt idx="718">
                  <c:v>277.83308199999999</c:v>
                </c:pt>
                <c:pt idx="719">
                  <c:v>276.13468899999998</c:v>
                </c:pt>
                <c:pt idx="720">
                  <c:v>273.79917899999998</c:v>
                </c:pt>
                <c:pt idx="721">
                  <c:v>272.13519200000002</c:v>
                </c:pt>
                <c:pt idx="722">
                  <c:v>269.88187499999998</c:v>
                </c:pt>
                <c:pt idx="723">
                  <c:v>268.195066</c:v>
                </c:pt>
                <c:pt idx="724">
                  <c:v>266.23022900000001</c:v>
                </c:pt>
                <c:pt idx="725">
                  <c:v>263.90520299999997</c:v>
                </c:pt>
                <c:pt idx="726">
                  <c:v>262.077384</c:v>
                </c:pt>
                <c:pt idx="727">
                  <c:v>260.02423900000002</c:v>
                </c:pt>
                <c:pt idx="728">
                  <c:v>258.429439</c:v>
                </c:pt>
                <c:pt idx="729">
                  <c:v>256.17902700000002</c:v>
                </c:pt>
                <c:pt idx="730">
                  <c:v>254.13037800000001</c:v>
                </c:pt>
                <c:pt idx="731">
                  <c:v>251.556206</c:v>
                </c:pt>
                <c:pt idx="732">
                  <c:v>250.128974</c:v>
                </c:pt>
                <c:pt idx="733">
                  <c:v>248.01378399999999</c:v>
                </c:pt>
                <c:pt idx="734">
                  <c:v>245.84774999999999</c:v>
                </c:pt>
                <c:pt idx="735">
                  <c:v>243.39902699999999</c:v>
                </c:pt>
                <c:pt idx="736">
                  <c:v>241.73486800000001</c:v>
                </c:pt>
                <c:pt idx="737">
                  <c:v>239.55434199999999</c:v>
                </c:pt>
                <c:pt idx="738">
                  <c:v>237.06221500000001</c:v>
                </c:pt>
                <c:pt idx="739">
                  <c:v>235.01874699999999</c:v>
                </c:pt>
                <c:pt idx="740">
                  <c:v>233.16777200000001</c:v>
                </c:pt>
                <c:pt idx="741">
                  <c:v>231.17605699999999</c:v>
                </c:pt>
                <c:pt idx="742">
                  <c:v>229.15162699999999</c:v>
                </c:pt>
                <c:pt idx="743">
                  <c:v>227.07285300000001</c:v>
                </c:pt>
                <c:pt idx="744">
                  <c:v>225.117437</c:v>
                </c:pt>
                <c:pt idx="745">
                  <c:v>222.462547</c:v>
                </c:pt>
                <c:pt idx="746">
                  <c:v>220.356381</c:v>
                </c:pt>
                <c:pt idx="747">
                  <c:v>217.690763</c:v>
                </c:pt>
                <c:pt idx="748">
                  <c:v>215.831322</c:v>
                </c:pt>
                <c:pt idx="749">
                  <c:v>213.12481099999999</c:v>
                </c:pt>
                <c:pt idx="750">
                  <c:v>211.04521099999999</c:v>
                </c:pt>
                <c:pt idx="751">
                  <c:v>208.63546600000001</c:v>
                </c:pt>
                <c:pt idx="752">
                  <c:v>206.72486699999999</c:v>
                </c:pt>
                <c:pt idx="753">
                  <c:v>204.26588100000001</c:v>
                </c:pt>
                <c:pt idx="754">
                  <c:v>202.38043500000001</c:v>
                </c:pt>
                <c:pt idx="755">
                  <c:v>199.794848</c:v>
                </c:pt>
                <c:pt idx="756">
                  <c:v>197.92531099999999</c:v>
                </c:pt>
                <c:pt idx="757">
                  <c:v>195.15361100000001</c:v>
                </c:pt>
                <c:pt idx="758">
                  <c:v>192.82774900000001</c:v>
                </c:pt>
                <c:pt idx="759">
                  <c:v>190.40768700000001</c:v>
                </c:pt>
                <c:pt idx="760">
                  <c:v>188.19155000000001</c:v>
                </c:pt>
                <c:pt idx="761">
                  <c:v>185.46307899999999</c:v>
                </c:pt>
                <c:pt idx="762">
                  <c:v>183.12568300000001</c:v>
                </c:pt>
                <c:pt idx="763">
                  <c:v>180.81065100000001</c:v>
                </c:pt>
                <c:pt idx="764">
                  <c:v>178.418969</c:v>
                </c:pt>
                <c:pt idx="765">
                  <c:v>175.49122</c:v>
                </c:pt>
                <c:pt idx="766">
                  <c:v>173.372784</c:v>
                </c:pt>
                <c:pt idx="767">
                  <c:v>170.617144</c:v>
                </c:pt>
                <c:pt idx="768">
                  <c:v>168.208236</c:v>
                </c:pt>
                <c:pt idx="769">
                  <c:v>166.58947000000001</c:v>
                </c:pt>
                <c:pt idx="770">
                  <c:v>164.186082</c:v>
                </c:pt>
                <c:pt idx="771">
                  <c:v>162.26255699999999</c:v>
                </c:pt>
                <c:pt idx="772">
                  <c:v>159.31192300000001</c:v>
                </c:pt>
                <c:pt idx="773">
                  <c:v>157.08131700000001</c:v>
                </c:pt>
                <c:pt idx="774">
                  <c:v>153.91243900000001</c:v>
                </c:pt>
                <c:pt idx="775">
                  <c:v>151.87059600000001</c:v>
                </c:pt>
                <c:pt idx="776">
                  <c:v>149.33409599999999</c:v>
                </c:pt>
                <c:pt idx="777">
                  <c:v>146.085577</c:v>
                </c:pt>
                <c:pt idx="778">
                  <c:v>143.552852</c:v>
                </c:pt>
                <c:pt idx="779">
                  <c:v>140.63628800000001</c:v>
                </c:pt>
                <c:pt idx="780">
                  <c:v>138.09324100000001</c:v>
                </c:pt>
                <c:pt idx="781">
                  <c:v>134.26453599999999</c:v>
                </c:pt>
                <c:pt idx="782">
                  <c:v>131.33092600000001</c:v>
                </c:pt>
                <c:pt idx="783">
                  <c:v>128.72479000000001</c:v>
                </c:pt>
                <c:pt idx="784">
                  <c:v>125.804241</c:v>
                </c:pt>
                <c:pt idx="785">
                  <c:v>122.089963</c:v>
                </c:pt>
                <c:pt idx="786">
                  <c:v>119.113432</c:v>
                </c:pt>
                <c:pt idx="787">
                  <c:v>115.858519</c:v>
                </c:pt>
                <c:pt idx="788">
                  <c:v>112.887338</c:v>
                </c:pt>
                <c:pt idx="789">
                  <c:v>109.478617</c:v>
                </c:pt>
                <c:pt idx="790">
                  <c:v>106.194343</c:v>
                </c:pt>
                <c:pt idx="791">
                  <c:v>102.88804</c:v>
                </c:pt>
                <c:pt idx="792">
                  <c:v>99.708957999999996</c:v>
                </c:pt>
                <c:pt idx="793">
                  <c:v>96.162013000000002</c:v>
                </c:pt>
                <c:pt idx="794">
                  <c:v>91.645358000000002</c:v>
                </c:pt>
                <c:pt idx="795">
                  <c:v>88.191004000000007</c:v>
                </c:pt>
                <c:pt idx="796">
                  <c:v>84.552857000000003</c:v>
                </c:pt>
                <c:pt idx="797">
                  <c:v>80.633150999999998</c:v>
                </c:pt>
                <c:pt idx="798">
                  <c:v>76.428635</c:v>
                </c:pt>
                <c:pt idx="799">
                  <c:v>72.632428000000004</c:v>
                </c:pt>
                <c:pt idx="800">
                  <c:v>68.077262000000005</c:v>
                </c:pt>
                <c:pt idx="801">
                  <c:v>63.881348000000003</c:v>
                </c:pt>
                <c:pt idx="802">
                  <c:v>59.370837000000002</c:v>
                </c:pt>
                <c:pt idx="803">
                  <c:v>54.603572</c:v>
                </c:pt>
                <c:pt idx="804">
                  <c:v>50.210284000000001</c:v>
                </c:pt>
                <c:pt idx="805">
                  <c:v>44.36036</c:v>
                </c:pt>
                <c:pt idx="806">
                  <c:v>39.167386</c:v>
                </c:pt>
                <c:pt idx="807">
                  <c:v>33.049985</c:v>
                </c:pt>
                <c:pt idx="808">
                  <c:v>27.406905999999999</c:v>
                </c:pt>
              </c:numCache>
            </c:numRef>
          </c:xVal>
          <c:yVal>
            <c:numRef>
              <c:f>'RT Indents (session 1)'!$Q$20:$Q$828</c:f>
              <c:numCache>
                <c:formatCode>General</c:formatCode>
                <c:ptCount val="809"/>
                <c:pt idx="0">
                  <c:v>0.10000199999999999</c:v>
                </c:pt>
                <c:pt idx="1">
                  <c:v>0.162384</c:v>
                </c:pt>
                <c:pt idx="2">
                  <c:v>0.23421500000000001</c:v>
                </c:pt>
                <c:pt idx="3">
                  <c:v>0.30157400000000001</c:v>
                </c:pt>
                <c:pt idx="4">
                  <c:v>0.35261199999999998</c:v>
                </c:pt>
                <c:pt idx="5">
                  <c:v>0.39973999999999998</c:v>
                </c:pt>
                <c:pt idx="6">
                  <c:v>0.45208199999999998</c:v>
                </c:pt>
                <c:pt idx="7">
                  <c:v>0.49948599999999999</c:v>
                </c:pt>
                <c:pt idx="8">
                  <c:v>0.55112000000000005</c:v>
                </c:pt>
                <c:pt idx="9">
                  <c:v>0.60282000000000002</c:v>
                </c:pt>
                <c:pt idx="10">
                  <c:v>0.65097700000000003</c:v>
                </c:pt>
                <c:pt idx="11">
                  <c:v>0.70203700000000002</c:v>
                </c:pt>
                <c:pt idx="12">
                  <c:v>0.749892</c:v>
                </c:pt>
                <c:pt idx="13">
                  <c:v>0.79712700000000003</c:v>
                </c:pt>
                <c:pt idx="14">
                  <c:v>0.84883500000000001</c:v>
                </c:pt>
                <c:pt idx="15">
                  <c:v>0.89777399999999996</c:v>
                </c:pt>
                <c:pt idx="16">
                  <c:v>0.94752499999999995</c:v>
                </c:pt>
                <c:pt idx="17">
                  <c:v>0.994892</c:v>
                </c:pt>
                <c:pt idx="18">
                  <c:v>1.0465869999999999</c:v>
                </c:pt>
                <c:pt idx="19">
                  <c:v>1.093553</c:v>
                </c:pt>
                <c:pt idx="20">
                  <c:v>1.145845</c:v>
                </c:pt>
                <c:pt idx="21">
                  <c:v>1.1971689999999999</c:v>
                </c:pt>
                <c:pt idx="22">
                  <c:v>1.244462</c:v>
                </c:pt>
                <c:pt idx="23">
                  <c:v>1.2911980000000001</c:v>
                </c:pt>
                <c:pt idx="24">
                  <c:v>1.3438030000000001</c:v>
                </c:pt>
                <c:pt idx="25">
                  <c:v>1.3908659999999999</c:v>
                </c:pt>
                <c:pt idx="26">
                  <c:v>1.442896</c:v>
                </c:pt>
                <c:pt idx="27">
                  <c:v>1.4897290000000001</c:v>
                </c:pt>
                <c:pt idx="28">
                  <c:v>1.541858</c:v>
                </c:pt>
                <c:pt idx="29">
                  <c:v>1.588886</c:v>
                </c:pt>
                <c:pt idx="30">
                  <c:v>1.6411439999999999</c:v>
                </c:pt>
                <c:pt idx="31">
                  <c:v>1.6881429999999999</c:v>
                </c:pt>
                <c:pt idx="32">
                  <c:v>1.7399389999999999</c:v>
                </c:pt>
                <c:pt idx="33">
                  <c:v>1.7877689999999999</c:v>
                </c:pt>
                <c:pt idx="34">
                  <c:v>1.8382499999999999</c:v>
                </c:pt>
                <c:pt idx="35">
                  <c:v>1.885786</c:v>
                </c:pt>
                <c:pt idx="36">
                  <c:v>1.9381459999999999</c:v>
                </c:pt>
                <c:pt idx="37">
                  <c:v>1.9852799999999999</c:v>
                </c:pt>
                <c:pt idx="38">
                  <c:v>2.0373000000000001</c:v>
                </c:pt>
                <c:pt idx="39">
                  <c:v>2.084082</c:v>
                </c:pt>
                <c:pt idx="40">
                  <c:v>2.1363460000000001</c:v>
                </c:pt>
                <c:pt idx="41">
                  <c:v>2.183532</c:v>
                </c:pt>
                <c:pt idx="42">
                  <c:v>2.2350979999999998</c:v>
                </c:pt>
                <c:pt idx="43">
                  <c:v>2.281736</c:v>
                </c:pt>
                <c:pt idx="44">
                  <c:v>2.3336000000000001</c:v>
                </c:pt>
                <c:pt idx="45">
                  <c:v>2.3806389999999999</c:v>
                </c:pt>
                <c:pt idx="46">
                  <c:v>2.4339919999999999</c:v>
                </c:pt>
                <c:pt idx="47">
                  <c:v>2.480877</c:v>
                </c:pt>
                <c:pt idx="48">
                  <c:v>2.5318040000000002</c:v>
                </c:pt>
                <c:pt idx="49">
                  <c:v>2.5790109999999999</c:v>
                </c:pt>
                <c:pt idx="50">
                  <c:v>2.6317629999999999</c:v>
                </c:pt>
                <c:pt idx="51">
                  <c:v>2.678544</c:v>
                </c:pt>
                <c:pt idx="52">
                  <c:v>2.7307459999999999</c:v>
                </c:pt>
                <c:pt idx="53">
                  <c:v>2.7778119999999999</c:v>
                </c:pt>
                <c:pt idx="54">
                  <c:v>2.828662</c:v>
                </c:pt>
                <c:pt idx="55">
                  <c:v>2.87548</c:v>
                </c:pt>
                <c:pt idx="56">
                  <c:v>2.9289619999999998</c:v>
                </c:pt>
                <c:pt idx="57">
                  <c:v>2.9764629999999999</c:v>
                </c:pt>
                <c:pt idx="58">
                  <c:v>3.0280589999999998</c:v>
                </c:pt>
                <c:pt idx="59">
                  <c:v>3.0749879999999998</c:v>
                </c:pt>
                <c:pt idx="60">
                  <c:v>3.1268530000000001</c:v>
                </c:pt>
                <c:pt idx="61">
                  <c:v>3.1740409999999999</c:v>
                </c:pt>
                <c:pt idx="62">
                  <c:v>3.2267519999999998</c:v>
                </c:pt>
                <c:pt idx="63">
                  <c:v>3.2738770000000001</c:v>
                </c:pt>
                <c:pt idx="64">
                  <c:v>3.324417</c:v>
                </c:pt>
                <c:pt idx="65">
                  <c:v>3.3716949999999999</c:v>
                </c:pt>
                <c:pt idx="66">
                  <c:v>3.4239139999999999</c:v>
                </c:pt>
                <c:pt idx="67">
                  <c:v>3.470818</c:v>
                </c:pt>
                <c:pt idx="68">
                  <c:v>3.5233590000000001</c:v>
                </c:pt>
                <c:pt idx="69">
                  <c:v>3.5705339999999999</c:v>
                </c:pt>
                <c:pt idx="70">
                  <c:v>3.6230310000000001</c:v>
                </c:pt>
                <c:pt idx="71">
                  <c:v>3.669988</c:v>
                </c:pt>
                <c:pt idx="72">
                  <c:v>3.7208480000000002</c:v>
                </c:pt>
                <c:pt idx="73">
                  <c:v>3.768065</c:v>
                </c:pt>
                <c:pt idx="74">
                  <c:v>3.821145</c:v>
                </c:pt>
                <c:pt idx="75">
                  <c:v>3.868296</c:v>
                </c:pt>
                <c:pt idx="76">
                  <c:v>3.91994</c:v>
                </c:pt>
                <c:pt idx="77">
                  <c:v>3.9675099999999999</c:v>
                </c:pt>
                <c:pt idx="78">
                  <c:v>4.018446</c:v>
                </c:pt>
                <c:pt idx="79">
                  <c:v>4.0653649999999999</c:v>
                </c:pt>
                <c:pt idx="80">
                  <c:v>4.1178179999999998</c:v>
                </c:pt>
                <c:pt idx="81">
                  <c:v>4.1650559999999999</c:v>
                </c:pt>
                <c:pt idx="82">
                  <c:v>4.2166480000000002</c:v>
                </c:pt>
                <c:pt idx="83">
                  <c:v>4.2677800000000001</c:v>
                </c:pt>
                <c:pt idx="84">
                  <c:v>4.3160100000000003</c:v>
                </c:pt>
                <c:pt idx="85">
                  <c:v>4.3632179999999998</c:v>
                </c:pt>
                <c:pt idx="86">
                  <c:v>4.4149409999999998</c:v>
                </c:pt>
                <c:pt idx="87">
                  <c:v>4.4618469999999997</c:v>
                </c:pt>
                <c:pt idx="88">
                  <c:v>4.5138930000000004</c:v>
                </c:pt>
                <c:pt idx="89">
                  <c:v>4.5611410000000001</c:v>
                </c:pt>
                <c:pt idx="90">
                  <c:v>4.6124809999999998</c:v>
                </c:pt>
                <c:pt idx="91">
                  <c:v>4.659408</c:v>
                </c:pt>
                <c:pt idx="92">
                  <c:v>4.7117300000000002</c:v>
                </c:pt>
                <c:pt idx="93">
                  <c:v>4.7588710000000001</c:v>
                </c:pt>
                <c:pt idx="94">
                  <c:v>4.8117029999999996</c:v>
                </c:pt>
                <c:pt idx="95">
                  <c:v>4.8591329999999999</c:v>
                </c:pt>
                <c:pt idx="96">
                  <c:v>4.9103839999999996</c:v>
                </c:pt>
                <c:pt idx="97">
                  <c:v>4.9575570000000004</c:v>
                </c:pt>
                <c:pt idx="98">
                  <c:v>5.0100170000000004</c:v>
                </c:pt>
                <c:pt idx="99">
                  <c:v>5.0569709999999999</c:v>
                </c:pt>
                <c:pt idx="100">
                  <c:v>5.1085219999999998</c:v>
                </c:pt>
                <c:pt idx="101">
                  <c:v>5.1558529999999996</c:v>
                </c:pt>
                <c:pt idx="102">
                  <c:v>5.2081410000000004</c:v>
                </c:pt>
                <c:pt idx="103">
                  <c:v>5.2551920000000001</c:v>
                </c:pt>
                <c:pt idx="104">
                  <c:v>5.3113049999999999</c:v>
                </c:pt>
                <c:pt idx="105">
                  <c:v>5.3587369999999996</c:v>
                </c:pt>
                <c:pt idx="106">
                  <c:v>5.4059290000000004</c:v>
                </c:pt>
                <c:pt idx="107">
                  <c:v>5.4528790000000003</c:v>
                </c:pt>
                <c:pt idx="108">
                  <c:v>5.5042770000000001</c:v>
                </c:pt>
                <c:pt idx="109">
                  <c:v>5.5514239999999999</c:v>
                </c:pt>
                <c:pt idx="110">
                  <c:v>5.6036060000000001</c:v>
                </c:pt>
                <c:pt idx="111">
                  <c:v>5.6505359999999998</c:v>
                </c:pt>
                <c:pt idx="112">
                  <c:v>5.7028270000000001</c:v>
                </c:pt>
                <c:pt idx="113">
                  <c:v>5.7500780000000002</c:v>
                </c:pt>
                <c:pt idx="114">
                  <c:v>5.8020829999999997</c:v>
                </c:pt>
                <c:pt idx="115">
                  <c:v>5.8491270000000002</c:v>
                </c:pt>
                <c:pt idx="116">
                  <c:v>5.9010660000000001</c:v>
                </c:pt>
                <c:pt idx="117">
                  <c:v>5.9482439999999999</c:v>
                </c:pt>
                <c:pt idx="118">
                  <c:v>5.9989160000000004</c:v>
                </c:pt>
                <c:pt idx="119">
                  <c:v>6.0458800000000004</c:v>
                </c:pt>
                <c:pt idx="120">
                  <c:v>6.0994469999999996</c:v>
                </c:pt>
                <c:pt idx="121">
                  <c:v>6.1467039999999997</c:v>
                </c:pt>
                <c:pt idx="122">
                  <c:v>6.1985780000000004</c:v>
                </c:pt>
                <c:pt idx="123">
                  <c:v>6.2455970000000001</c:v>
                </c:pt>
                <c:pt idx="124">
                  <c:v>6.2978519999999998</c:v>
                </c:pt>
                <c:pt idx="125">
                  <c:v>6.345078</c:v>
                </c:pt>
                <c:pt idx="126">
                  <c:v>6.3973310000000003</c:v>
                </c:pt>
                <c:pt idx="127">
                  <c:v>6.4442300000000001</c:v>
                </c:pt>
                <c:pt idx="128">
                  <c:v>6.4948750000000004</c:v>
                </c:pt>
                <c:pt idx="129">
                  <c:v>6.5429079999999997</c:v>
                </c:pt>
                <c:pt idx="130">
                  <c:v>6.5954290000000002</c:v>
                </c:pt>
                <c:pt idx="131">
                  <c:v>6.6422759999999998</c:v>
                </c:pt>
                <c:pt idx="132">
                  <c:v>6.6940780000000002</c:v>
                </c:pt>
                <c:pt idx="133">
                  <c:v>6.7416229999999997</c:v>
                </c:pt>
                <c:pt idx="134">
                  <c:v>6.7924959999999999</c:v>
                </c:pt>
                <c:pt idx="135">
                  <c:v>6.8394570000000003</c:v>
                </c:pt>
                <c:pt idx="136">
                  <c:v>6.8923329999999998</c:v>
                </c:pt>
                <c:pt idx="137">
                  <c:v>6.9397180000000001</c:v>
                </c:pt>
                <c:pt idx="138">
                  <c:v>6.9911789999999998</c:v>
                </c:pt>
                <c:pt idx="139">
                  <c:v>7.0383630000000004</c:v>
                </c:pt>
                <c:pt idx="140">
                  <c:v>7.0902269999999996</c:v>
                </c:pt>
                <c:pt idx="141">
                  <c:v>7.137486</c:v>
                </c:pt>
                <c:pt idx="142">
                  <c:v>7.1892079999999998</c:v>
                </c:pt>
                <c:pt idx="143">
                  <c:v>7.2361899999999997</c:v>
                </c:pt>
                <c:pt idx="144">
                  <c:v>7.2883420000000001</c:v>
                </c:pt>
                <c:pt idx="145">
                  <c:v>7.3356810000000001</c:v>
                </c:pt>
                <c:pt idx="146">
                  <c:v>7.3880549999999996</c:v>
                </c:pt>
                <c:pt idx="147">
                  <c:v>7.4351320000000003</c:v>
                </c:pt>
                <c:pt idx="148">
                  <c:v>7.4857290000000001</c:v>
                </c:pt>
                <c:pt idx="149">
                  <c:v>7.5328980000000003</c:v>
                </c:pt>
                <c:pt idx="150">
                  <c:v>7.584238</c:v>
                </c:pt>
                <c:pt idx="151">
                  <c:v>7.6311169999999997</c:v>
                </c:pt>
                <c:pt idx="152">
                  <c:v>7.6844359999999998</c:v>
                </c:pt>
                <c:pt idx="153">
                  <c:v>7.7316739999999999</c:v>
                </c:pt>
                <c:pt idx="154">
                  <c:v>7.7840049999999996</c:v>
                </c:pt>
                <c:pt idx="155">
                  <c:v>7.8310510000000004</c:v>
                </c:pt>
                <c:pt idx="156">
                  <c:v>7.8832800000000001</c:v>
                </c:pt>
                <c:pt idx="157">
                  <c:v>7.9306460000000003</c:v>
                </c:pt>
                <c:pt idx="158">
                  <c:v>7.982672</c:v>
                </c:pt>
                <c:pt idx="159">
                  <c:v>8.0296640000000004</c:v>
                </c:pt>
                <c:pt idx="160">
                  <c:v>8.0807859999999998</c:v>
                </c:pt>
                <c:pt idx="161">
                  <c:v>8.1280289999999997</c:v>
                </c:pt>
                <c:pt idx="162">
                  <c:v>8.1789719999999999</c:v>
                </c:pt>
                <c:pt idx="163">
                  <c:v>8.2261209999999991</c:v>
                </c:pt>
                <c:pt idx="164">
                  <c:v>8.2790560000000006</c:v>
                </c:pt>
                <c:pt idx="165">
                  <c:v>8.3264829999999996</c:v>
                </c:pt>
                <c:pt idx="166">
                  <c:v>8.3778659999999991</c:v>
                </c:pt>
                <c:pt idx="167">
                  <c:v>8.4248659999999997</c:v>
                </c:pt>
                <c:pt idx="168">
                  <c:v>8.4773399999999999</c:v>
                </c:pt>
                <c:pt idx="169">
                  <c:v>8.5247019999999996</c:v>
                </c:pt>
                <c:pt idx="170">
                  <c:v>8.5757670000000008</c:v>
                </c:pt>
                <c:pt idx="171">
                  <c:v>8.6228540000000002</c:v>
                </c:pt>
                <c:pt idx="172">
                  <c:v>8.6748499999999993</c:v>
                </c:pt>
                <c:pt idx="173">
                  <c:v>8.722099</c:v>
                </c:pt>
                <c:pt idx="174">
                  <c:v>8.7745060000000006</c:v>
                </c:pt>
                <c:pt idx="175">
                  <c:v>8.8215439999999994</c:v>
                </c:pt>
                <c:pt idx="176">
                  <c:v>8.8754559999999998</c:v>
                </c:pt>
                <c:pt idx="177">
                  <c:v>8.9228950000000005</c:v>
                </c:pt>
                <c:pt idx="178">
                  <c:v>8.9734529999999992</c:v>
                </c:pt>
                <c:pt idx="179">
                  <c:v>9.0205450000000003</c:v>
                </c:pt>
                <c:pt idx="180">
                  <c:v>9.0714690000000004</c:v>
                </c:pt>
                <c:pt idx="181">
                  <c:v>9.1189870000000006</c:v>
                </c:pt>
                <c:pt idx="182">
                  <c:v>9.1697019999999991</c:v>
                </c:pt>
                <c:pt idx="183">
                  <c:v>9.2167960000000004</c:v>
                </c:pt>
                <c:pt idx="184">
                  <c:v>9.2697950000000002</c:v>
                </c:pt>
                <c:pt idx="185">
                  <c:v>9.3170610000000007</c:v>
                </c:pt>
                <c:pt idx="186">
                  <c:v>9.3692229999999999</c:v>
                </c:pt>
                <c:pt idx="187">
                  <c:v>9.4162929999999996</c:v>
                </c:pt>
                <c:pt idx="188">
                  <c:v>9.4679549999999999</c:v>
                </c:pt>
                <c:pt idx="189">
                  <c:v>9.5154379999999996</c:v>
                </c:pt>
                <c:pt idx="190">
                  <c:v>9.567672</c:v>
                </c:pt>
                <c:pt idx="191">
                  <c:v>9.6148699999999998</c:v>
                </c:pt>
                <c:pt idx="192">
                  <c:v>9.6660660000000007</c:v>
                </c:pt>
                <c:pt idx="193">
                  <c:v>9.7135800000000003</c:v>
                </c:pt>
                <c:pt idx="194">
                  <c:v>9.7639180000000003</c:v>
                </c:pt>
                <c:pt idx="195">
                  <c:v>9.8109110000000008</c:v>
                </c:pt>
                <c:pt idx="196">
                  <c:v>9.8654639999999993</c:v>
                </c:pt>
                <c:pt idx="197">
                  <c:v>9.9129640000000006</c:v>
                </c:pt>
                <c:pt idx="198">
                  <c:v>9.9624900000000007</c:v>
                </c:pt>
                <c:pt idx="199">
                  <c:v>10.013771999999999</c:v>
                </c:pt>
                <c:pt idx="200">
                  <c:v>10.062884</c:v>
                </c:pt>
                <c:pt idx="201">
                  <c:v>10.110652</c:v>
                </c:pt>
                <c:pt idx="202">
                  <c:v>10.161593</c:v>
                </c:pt>
                <c:pt idx="203">
                  <c:v>10.208731999999999</c:v>
                </c:pt>
                <c:pt idx="204">
                  <c:v>10.260577</c:v>
                </c:pt>
                <c:pt idx="205">
                  <c:v>10.308057</c:v>
                </c:pt>
                <c:pt idx="206">
                  <c:v>10.360327</c:v>
                </c:pt>
                <c:pt idx="207">
                  <c:v>10.411484</c:v>
                </c:pt>
                <c:pt idx="208">
                  <c:v>10.459135</c:v>
                </c:pt>
                <c:pt idx="209">
                  <c:v>10.506677</c:v>
                </c:pt>
                <c:pt idx="210">
                  <c:v>10.557233</c:v>
                </c:pt>
                <c:pt idx="211">
                  <c:v>10.604193</c:v>
                </c:pt>
                <c:pt idx="212">
                  <c:v>10.656319999999999</c:v>
                </c:pt>
                <c:pt idx="213">
                  <c:v>10.70363</c:v>
                </c:pt>
                <c:pt idx="214">
                  <c:v>10.756092000000001</c:v>
                </c:pt>
                <c:pt idx="215">
                  <c:v>10.803137</c:v>
                </c:pt>
                <c:pt idx="216">
                  <c:v>10.855111000000001</c:v>
                </c:pt>
                <c:pt idx="217">
                  <c:v>10.903691</c:v>
                </c:pt>
                <c:pt idx="218">
                  <c:v>10.954221</c:v>
                </c:pt>
                <c:pt idx="219">
                  <c:v>11.001307000000001</c:v>
                </c:pt>
                <c:pt idx="220">
                  <c:v>11.053307999999999</c:v>
                </c:pt>
                <c:pt idx="221">
                  <c:v>11.100588</c:v>
                </c:pt>
                <c:pt idx="222">
                  <c:v>11.152221000000001</c:v>
                </c:pt>
                <c:pt idx="223">
                  <c:v>11.199332999999999</c:v>
                </c:pt>
                <c:pt idx="224">
                  <c:v>11.251267</c:v>
                </c:pt>
                <c:pt idx="225">
                  <c:v>11.298632</c:v>
                </c:pt>
                <c:pt idx="226">
                  <c:v>11.351322</c:v>
                </c:pt>
                <c:pt idx="227">
                  <c:v>11.398284</c:v>
                </c:pt>
                <c:pt idx="228">
                  <c:v>11.449602000000001</c:v>
                </c:pt>
                <c:pt idx="229">
                  <c:v>11.497139000000001</c:v>
                </c:pt>
                <c:pt idx="230">
                  <c:v>11.548216999999999</c:v>
                </c:pt>
                <c:pt idx="231">
                  <c:v>11.595217999999999</c:v>
                </c:pt>
                <c:pt idx="232">
                  <c:v>11.647866</c:v>
                </c:pt>
                <c:pt idx="233">
                  <c:v>11.695188</c:v>
                </c:pt>
                <c:pt idx="234">
                  <c:v>11.747528000000001</c:v>
                </c:pt>
                <c:pt idx="235">
                  <c:v>11.794544</c:v>
                </c:pt>
                <c:pt idx="236">
                  <c:v>11.845700000000001</c:v>
                </c:pt>
                <c:pt idx="237">
                  <c:v>11.893224999999999</c:v>
                </c:pt>
                <c:pt idx="238">
                  <c:v>11.944561</c:v>
                </c:pt>
                <c:pt idx="239">
                  <c:v>11.991967000000001</c:v>
                </c:pt>
                <c:pt idx="240">
                  <c:v>12.043094999999999</c:v>
                </c:pt>
                <c:pt idx="241">
                  <c:v>12.090467</c:v>
                </c:pt>
                <c:pt idx="242">
                  <c:v>12.143504999999999</c:v>
                </c:pt>
                <c:pt idx="243">
                  <c:v>12.190770000000001</c:v>
                </c:pt>
                <c:pt idx="244">
                  <c:v>12.24208</c:v>
                </c:pt>
                <c:pt idx="245">
                  <c:v>12.289531999999999</c:v>
                </c:pt>
                <c:pt idx="246">
                  <c:v>12.341606000000001</c:v>
                </c:pt>
                <c:pt idx="247">
                  <c:v>12.388572</c:v>
                </c:pt>
                <c:pt idx="248">
                  <c:v>12.440644000000001</c:v>
                </c:pt>
                <c:pt idx="249">
                  <c:v>12.488095</c:v>
                </c:pt>
                <c:pt idx="250">
                  <c:v>12.538875000000001</c:v>
                </c:pt>
                <c:pt idx="251">
                  <c:v>12.585856</c:v>
                </c:pt>
                <c:pt idx="252">
                  <c:v>12.638467</c:v>
                </c:pt>
                <c:pt idx="253">
                  <c:v>12.685784</c:v>
                </c:pt>
                <c:pt idx="254">
                  <c:v>12.737633000000001</c:v>
                </c:pt>
                <c:pt idx="255">
                  <c:v>12.78481</c:v>
                </c:pt>
                <c:pt idx="256">
                  <c:v>12.836463999999999</c:v>
                </c:pt>
                <c:pt idx="257">
                  <c:v>12.884134</c:v>
                </c:pt>
                <c:pt idx="258">
                  <c:v>12.936572999999999</c:v>
                </c:pt>
                <c:pt idx="259">
                  <c:v>12.983631000000001</c:v>
                </c:pt>
                <c:pt idx="260">
                  <c:v>13.034596000000001</c:v>
                </c:pt>
                <c:pt idx="261">
                  <c:v>13.082166000000001</c:v>
                </c:pt>
                <c:pt idx="262">
                  <c:v>13.132961</c:v>
                </c:pt>
                <c:pt idx="263">
                  <c:v>13.179919</c:v>
                </c:pt>
                <c:pt idx="264">
                  <c:v>13.232722000000001</c:v>
                </c:pt>
                <c:pt idx="265">
                  <c:v>13.280118999999999</c:v>
                </c:pt>
                <c:pt idx="266">
                  <c:v>13.332086</c:v>
                </c:pt>
                <c:pt idx="267">
                  <c:v>13.379175999999999</c:v>
                </c:pt>
                <c:pt idx="268">
                  <c:v>13.431184</c:v>
                </c:pt>
                <c:pt idx="269">
                  <c:v>13.478410999999999</c:v>
                </c:pt>
                <c:pt idx="270">
                  <c:v>13.529401</c:v>
                </c:pt>
                <c:pt idx="271">
                  <c:v>13.576506</c:v>
                </c:pt>
                <c:pt idx="272">
                  <c:v>13.629137</c:v>
                </c:pt>
                <c:pt idx="273">
                  <c:v>13.676567</c:v>
                </c:pt>
                <c:pt idx="274">
                  <c:v>13.727878</c:v>
                </c:pt>
                <c:pt idx="275">
                  <c:v>13.774941</c:v>
                </c:pt>
                <c:pt idx="276">
                  <c:v>13.826711</c:v>
                </c:pt>
                <c:pt idx="277">
                  <c:v>13.874266</c:v>
                </c:pt>
                <c:pt idx="278">
                  <c:v>13.92543</c:v>
                </c:pt>
                <c:pt idx="279">
                  <c:v>13.972635</c:v>
                </c:pt>
                <c:pt idx="280">
                  <c:v>14.025527</c:v>
                </c:pt>
                <c:pt idx="281">
                  <c:v>14.072891</c:v>
                </c:pt>
                <c:pt idx="282">
                  <c:v>14.124124999999999</c:v>
                </c:pt>
                <c:pt idx="283">
                  <c:v>14.171196</c:v>
                </c:pt>
                <c:pt idx="284">
                  <c:v>14.223172</c:v>
                </c:pt>
                <c:pt idx="285">
                  <c:v>14.270659</c:v>
                </c:pt>
                <c:pt idx="286">
                  <c:v>14.321666</c:v>
                </c:pt>
                <c:pt idx="287">
                  <c:v>14.368963000000001</c:v>
                </c:pt>
                <c:pt idx="288">
                  <c:v>14.421590999999999</c:v>
                </c:pt>
                <c:pt idx="289">
                  <c:v>14.469097</c:v>
                </c:pt>
                <c:pt idx="290">
                  <c:v>14.521134999999999</c:v>
                </c:pt>
                <c:pt idx="291">
                  <c:v>14.568365</c:v>
                </c:pt>
                <c:pt idx="292">
                  <c:v>14.620176000000001</c:v>
                </c:pt>
                <c:pt idx="293">
                  <c:v>14.667672</c:v>
                </c:pt>
                <c:pt idx="294">
                  <c:v>14.718289</c:v>
                </c:pt>
                <c:pt idx="295">
                  <c:v>14.765330000000001</c:v>
                </c:pt>
                <c:pt idx="296">
                  <c:v>14.818341999999999</c:v>
                </c:pt>
                <c:pt idx="297">
                  <c:v>14.865771000000001</c:v>
                </c:pt>
                <c:pt idx="298">
                  <c:v>14.916816000000001</c:v>
                </c:pt>
                <c:pt idx="299">
                  <c:v>14.964013</c:v>
                </c:pt>
                <c:pt idx="300">
                  <c:v>15.016171999999999</c:v>
                </c:pt>
                <c:pt idx="301">
                  <c:v>15.063831</c:v>
                </c:pt>
                <c:pt idx="302">
                  <c:v>15.115997</c:v>
                </c:pt>
                <c:pt idx="303">
                  <c:v>15.163352</c:v>
                </c:pt>
                <c:pt idx="304">
                  <c:v>15.214093</c:v>
                </c:pt>
                <c:pt idx="305">
                  <c:v>15.261507</c:v>
                </c:pt>
                <c:pt idx="306">
                  <c:v>15.313411</c:v>
                </c:pt>
                <c:pt idx="307">
                  <c:v>15.360803000000001</c:v>
                </c:pt>
                <c:pt idx="308">
                  <c:v>15.412404</c:v>
                </c:pt>
                <c:pt idx="309">
                  <c:v>15.460186</c:v>
                </c:pt>
                <c:pt idx="310">
                  <c:v>15.512199000000001</c:v>
                </c:pt>
                <c:pt idx="311">
                  <c:v>15.559492000000001</c:v>
                </c:pt>
                <c:pt idx="312">
                  <c:v>15.610912000000001</c:v>
                </c:pt>
                <c:pt idx="313">
                  <c:v>15.658365</c:v>
                </c:pt>
                <c:pt idx="314">
                  <c:v>15.708674</c:v>
                </c:pt>
                <c:pt idx="315">
                  <c:v>15.755858999999999</c:v>
                </c:pt>
                <c:pt idx="316">
                  <c:v>15.808939000000001</c:v>
                </c:pt>
                <c:pt idx="317">
                  <c:v>15.85665</c:v>
                </c:pt>
                <c:pt idx="318">
                  <c:v>15.907921</c:v>
                </c:pt>
                <c:pt idx="319">
                  <c:v>15.955216999999999</c:v>
                </c:pt>
                <c:pt idx="320">
                  <c:v>16.007387000000001</c:v>
                </c:pt>
                <c:pt idx="321">
                  <c:v>16.054977000000001</c:v>
                </c:pt>
                <c:pt idx="322">
                  <c:v>16.106930999999999</c:v>
                </c:pt>
                <c:pt idx="323">
                  <c:v>16.154219000000001</c:v>
                </c:pt>
                <c:pt idx="324">
                  <c:v>16.204806999999999</c:v>
                </c:pt>
                <c:pt idx="325">
                  <c:v>16.252407000000002</c:v>
                </c:pt>
                <c:pt idx="326">
                  <c:v>16.303394000000001</c:v>
                </c:pt>
                <c:pt idx="327">
                  <c:v>16.350574999999999</c:v>
                </c:pt>
                <c:pt idx="328">
                  <c:v>16.403255999999999</c:v>
                </c:pt>
                <c:pt idx="329">
                  <c:v>16.450845999999999</c:v>
                </c:pt>
                <c:pt idx="330">
                  <c:v>16.502703</c:v>
                </c:pt>
                <c:pt idx="331">
                  <c:v>16.550060999999999</c:v>
                </c:pt>
                <c:pt idx="332">
                  <c:v>16.601534000000001</c:v>
                </c:pt>
                <c:pt idx="333">
                  <c:v>16.649128999999999</c:v>
                </c:pt>
                <c:pt idx="334">
                  <c:v>16.699769</c:v>
                </c:pt>
                <c:pt idx="335">
                  <c:v>16.746979</c:v>
                </c:pt>
                <c:pt idx="336">
                  <c:v>16.799734999999998</c:v>
                </c:pt>
                <c:pt idx="337">
                  <c:v>16.847384000000002</c:v>
                </c:pt>
                <c:pt idx="338">
                  <c:v>16.899177999999999</c:v>
                </c:pt>
                <c:pt idx="339">
                  <c:v>16.946449999999999</c:v>
                </c:pt>
                <c:pt idx="340">
                  <c:v>16.998042000000002</c:v>
                </c:pt>
                <c:pt idx="341">
                  <c:v>17.045556999999999</c:v>
                </c:pt>
                <c:pt idx="342">
                  <c:v>17.096034</c:v>
                </c:pt>
                <c:pt idx="343">
                  <c:v>17.143267999999999</c:v>
                </c:pt>
                <c:pt idx="344">
                  <c:v>17.195553</c:v>
                </c:pt>
                <c:pt idx="345">
                  <c:v>17.243009000000001</c:v>
                </c:pt>
                <c:pt idx="346">
                  <c:v>17.294346999999998</c:v>
                </c:pt>
                <c:pt idx="347">
                  <c:v>17.341521</c:v>
                </c:pt>
                <c:pt idx="348">
                  <c:v>17.394165000000001</c:v>
                </c:pt>
                <c:pt idx="349">
                  <c:v>17.441790000000001</c:v>
                </c:pt>
                <c:pt idx="350">
                  <c:v>17.492699000000002</c:v>
                </c:pt>
                <c:pt idx="351">
                  <c:v>17.540023000000001</c:v>
                </c:pt>
                <c:pt idx="352">
                  <c:v>17.592374</c:v>
                </c:pt>
                <c:pt idx="353">
                  <c:v>17.639828999999999</c:v>
                </c:pt>
                <c:pt idx="354">
                  <c:v>17.690977</c:v>
                </c:pt>
                <c:pt idx="355">
                  <c:v>17.738164000000001</c:v>
                </c:pt>
                <c:pt idx="356">
                  <c:v>17.790656999999999</c:v>
                </c:pt>
                <c:pt idx="357">
                  <c:v>17.838138000000001</c:v>
                </c:pt>
                <c:pt idx="358">
                  <c:v>17.890089</c:v>
                </c:pt>
                <c:pt idx="359">
                  <c:v>17.937398999999999</c:v>
                </c:pt>
                <c:pt idx="360">
                  <c:v>17.988675000000001</c:v>
                </c:pt>
                <c:pt idx="361">
                  <c:v>18.036297999999999</c:v>
                </c:pt>
                <c:pt idx="362">
                  <c:v>18.087902</c:v>
                </c:pt>
                <c:pt idx="363">
                  <c:v>18.135148999999998</c:v>
                </c:pt>
                <c:pt idx="364">
                  <c:v>18.186896999999998</c:v>
                </c:pt>
                <c:pt idx="365">
                  <c:v>18.234501000000002</c:v>
                </c:pt>
                <c:pt idx="366">
                  <c:v>18.285162</c:v>
                </c:pt>
                <c:pt idx="367">
                  <c:v>18.332422000000001</c:v>
                </c:pt>
                <c:pt idx="368">
                  <c:v>18.384459</c:v>
                </c:pt>
                <c:pt idx="369">
                  <c:v>18.432138999999999</c:v>
                </c:pt>
                <c:pt idx="370">
                  <c:v>18.483405999999999</c:v>
                </c:pt>
                <c:pt idx="371">
                  <c:v>18.530809000000001</c:v>
                </c:pt>
                <c:pt idx="372">
                  <c:v>18.582971000000001</c:v>
                </c:pt>
                <c:pt idx="373">
                  <c:v>18.630604999999999</c:v>
                </c:pt>
                <c:pt idx="374">
                  <c:v>18.681574999999999</c:v>
                </c:pt>
                <c:pt idx="375">
                  <c:v>18.728785999999999</c:v>
                </c:pt>
                <c:pt idx="376">
                  <c:v>18.781379999999999</c:v>
                </c:pt>
                <c:pt idx="377">
                  <c:v>18.828918999999999</c:v>
                </c:pt>
                <c:pt idx="378">
                  <c:v>18.880118</c:v>
                </c:pt>
                <c:pt idx="379">
                  <c:v>18.927527000000001</c:v>
                </c:pt>
                <c:pt idx="380">
                  <c:v>18.979552000000002</c:v>
                </c:pt>
                <c:pt idx="381">
                  <c:v>19.027035000000001</c:v>
                </c:pt>
                <c:pt idx="382">
                  <c:v>19.078111</c:v>
                </c:pt>
                <c:pt idx="383">
                  <c:v>19.125463</c:v>
                </c:pt>
                <c:pt idx="384">
                  <c:v>19.177361000000001</c:v>
                </c:pt>
                <c:pt idx="385">
                  <c:v>19.225407000000001</c:v>
                </c:pt>
                <c:pt idx="386">
                  <c:v>19.275773000000001</c:v>
                </c:pt>
                <c:pt idx="387">
                  <c:v>19.323035999999998</c:v>
                </c:pt>
                <c:pt idx="388">
                  <c:v>19.375080000000001</c:v>
                </c:pt>
                <c:pt idx="389">
                  <c:v>19.422882000000001</c:v>
                </c:pt>
                <c:pt idx="390">
                  <c:v>19.475045000000001</c:v>
                </c:pt>
                <c:pt idx="391">
                  <c:v>19.522580000000001</c:v>
                </c:pt>
                <c:pt idx="392">
                  <c:v>19.574045000000002</c:v>
                </c:pt>
                <c:pt idx="393">
                  <c:v>19.621794999999999</c:v>
                </c:pt>
                <c:pt idx="394">
                  <c:v>19.671721000000002</c:v>
                </c:pt>
                <c:pt idx="395">
                  <c:v>19.719024000000001</c:v>
                </c:pt>
                <c:pt idx="396">
                  <c:v>19.771947000000001</c:v>
                </c:pt>
                <c:pt idx="397">
                  <c:v>19.819649999999999</c:v>
                </c:pt>
                <c:pt idx="398">
                  <c:v>19.872389999999999</c:v>
                </c:pt>
                <c:pt idx="399">
                  <c:v>19.919837999999999</c:v>
                </c:pt>
                <c:pt idx="400">
                  <c:v>19.969681000000001</c:v>
                </c:pt>
                <c:pt idx="401">
                  <c:v>20.017665999999998</c:v>
                </c:pt>
                <c:pt idx="402">
                  <c:v>20.068280999999999</c:v>
                </c:pt>
                <c:pt idx="403">
                  <c:v>20.100000000000001</c:v>
                </c:pt>
                <c:pt idx="404">
                  <c:v>20.099996000000001</c:v>
                </c:pt>
                <c:pt idx="405">
                  <c:v>20.053079</c:v>
                </c:pt>
                <c:pt idx="406">
                  <c:v>20.008817000000001</c:v>
                </c:pt>
                <c:pt idx="407">
                  <c:v>19.956980999999999</c:v>
                </c:pt>
                <c:pt idx="408">
                  <c:v>19.91245</c:v>
                </c:pt>
                <c:pt idx="409">
                  <c:v>19.859044999999998</c:v>
                </c:pt>
                <c:pt idx="410">
                  <c:v>19.814888</c:v>
                </c:pt>
                <c:pt idx="411">
                  <c:v>19.758894000000002</c:v>
                </c:pt>
                <c:pt idx="412">
                  <c:v>19.714704000000001</c:v>
                </c:pt>
                <c:pt idx="413">
                  <c:v>19.660474000000001</c:v>
                </c:pt>
                <c:pt idx="414">
                  <c:v>19.615950999999999</c:v>
                </c:pt>
                <c:pt idx="415">
                  <c:v>19.561129999999999</c:v>
                </c:pt>
                <c:pt idx="416">
                  <c:v>19.516940999999999</c:v>
                </c:pt>
                <c:pt idx="417">
                  <c:v>19.46095</c:v>
                </c:pt>
                <c:pt idx="418">
                  <c:v>19.41658</c:v>
                </c:pt>
                <c:pt idx="419">
                  <c:v>19.362957000000002</c:v>
                </c:pt>
                <c:pt idx="420">
                  <c:v>19.318736999999999</c:v>
                </c:pt>
                <c:pt idx="421">
                  <c:v>19.263632999999999</c:v>
                </c:pt>
                <c:pt idx="422">
                  <c:v>19.219446000000001</c:v>
                </c:pt>
                <c:pt idx="423">
                  <c:v>19.164992999999999</c:v>
                </c:pt>
                <c:pt idx="424">
                  <c:v>19.120902999999998</c:v>
                </c:pt>
                <c:pt idx="425">
                  <c:v>19.065283999999998</c:v>
                </c:pt>
                <c:pt idx="426">
                  <c:v>19.021158</c:v>
                </c:pt>
                <c:pt idx="427">
                  <c:v>18.967126</c:v>
                </c:pt>
                <c:pt idx="428">
                  <c:v>18.922976999999999</c:v>
                </c:pt>
                <c:pt idx="429">
                  <c:v>18.867550999999999</c:v>
                </c:pt>
                <c:pt idx="430">
                  <c:v>18.823167000000002</c:v>
                </c:pt>
                <c:pt idx="431">
                  <c:v>18.769067</c:v>
                </c:pt>
                <c:pt idx="432">
                  <c:v>18.724903000000001</c:v>
                </c:pt>
                <c:pt idx="433">
                  <c:v>18.670003999999999</c:v>
                </c:pt>
                <c:pt idx="434">
                  <c:v>18.625727999999999</c:v>
                </c:pt>
                <c:pt idx="435">
                  <c:v>18.570892000000001</c:v>
                </c:pt>
                <c:pt idx="436">
                  <c:v>18.526644999999998</c:v>
                </c:pt>
                <c:pt idx="437">
                  <c:v>18.470956000000001</c:v>
                </c:pt>
                <c:pt idx="438">
                  <c:v>18.426683000000001</c:v>
                </c:pt>
                <c:pt idx="439">
                  <c:v>18.372800000000002</c:v>
                </c:pt>
                <c:pt idx="440">
                  <c:v>18.328531000000002</c:v>
                </c:pt>
                <c:pt idx="441">
                  <c:v>18.273275000000002</c:v>
                </c:pt>
                <c:pt idx="442">
                  <c:v>18.229066</c:v>
                </c:pt>
                <c:pt idx="443">
                  <c:v>18.174699</c:v>
                </c:pt>
                <c:pt idx="444">
                  <c:v>18.130468</c:v>
                </c:pt>
                <c:pt idx="445">
                  <c:v>18.075143000000001</c:v>
                </c:pt>
                <c:pt idx="446">
                  <c:v>18.030972999999999</c:v>
                </c:pt>
                <c:pt idx="447">
                  <c:v>17.975581999999999</c:v>
                </c:pt>
                <c:pt idx="448">
                  <c:v>17.931464999999999</c:v>
                </c:pt>
                <c:pt idx="449">
                  <c:v>17.877051999999999</c:v>
                </c:pt>
                <c:pt idx="450">
                  <c:v>17.832916000000001</c:v>
                </c:pt>
                <c:pt idx="451">
                  <c:v>17.779140000000002</c:v>
                </c:pt>
                <c:pt idx="452">
                  <c:v>17.734885999999999</c:v>
                </c:pt>
                <c:pt idx="453">
                  <c:v>17.678996999999999</c:v>
                </c:pt>
                <c:pt idx="454">
                  <c:v>17.634734999999999</c:v>
                </c:pt>
                <c:pt idx="455">
                  <c:v>17.580528000000001</c:v>
                </c:pt>
                <c:pt idx="456">
                  <c:v>17.536280999999999</c:v>
                </c:pt>
                <c:pt idx="457">
                  <c:v>17.480812</c:v>
                </c:pt>
                <c:pt idx="458">
                  <c:v>17.436464000000001</c:v>
                </c:pt>
                <c:pt idx="459">
                  <c:v>17.382086999999999</c:v>
                </c:pt>
                <c:pt idx="460">
                  <c:v>17.337782000000001</c:v>
                </c:pt>
                <c:pt idx="461">
                  <c:v>17.283538</c:v>
                </c:pt>
                <c:pt idx="462">
                  <c:v>17.239239999999999</c:v>
                </c:pt>
                <c:pt idx="463">
                  <c:v>17.193227</c:v>
                </c:pt>
                <c:pt idx="464">
                  <c:v>17.140127</c:v>
                </c:pt>
                <c:pt idx="465">
                  <c:v>17.084505</c:v>
                </c:pt>
                <c:pt idx="466">
                  <c:v>17.040324999999999</c:v>
                </c:pt>
                <c:pt idx="467">
                  <c:v>16.986395000000002</c:v>
                </c:pt>
                <c:pt idx="468">
                  <c:v>16.942218</c:v>
                </c:pt>
                <c:pt idx="469">
                  <c:v>16.886344999999999</c:v>
                </c:pt>
                <c:pt idx="470">
                  <c:v>16.842169999999999</c:v>
                </c:pt>
                <c:pt idx="471">
                  <c:v>16.797487</c:v>
                </c:pt>
                <c:pt idx="472">
                  <c:v>16.743182999999998</c:v>
                </c:pt>
                <c:pt idx="473">
                  <c:v>16.688261000000001</c:v>
                </c:pt>
                <c:pt idx="474">
                  <c:v>16.644102</c:v>
                </c:pt>
                <c:pt idx="475">
                  <c:v>16.588684000000001</c:v>
                </c:pt>
                <c:pt idx="476">
                  <c:v>16.544481000000001</c:v>
                </c:pt>
                <c:pt idx="477">
                  <c:v>16.490075999999998</c:v>
                </c:pt>
                <c:pt idx="478">
                  <c:v>16.445599999999999</c:v>
                </c:pt>
                <c:pt idx="479">
                  <c:v>16.391366999999999</c:v>
                </c:pt>
                <c:pt idx="480">
                  <c:v>16.347206</c:v>
                </c:pt>
                <c:pt idx="481">
                  <c:v>16.292031999999999</c:v>
                </c:pt>
                <c:pt idx="482">
                  <c:v>16.247828999999999</c:v>
                </c:pt>
                <c:pt idx="483">
                  <c:v>16.193287000000002</c:v>
                </c:pt>
                <c:pt idx="484">
                  <c:v>16.148955999999998</c:v>
                </c:pt>
                <c:pt idx="485">
                  <c:v>16.093709</c:v>
                </c:pt>
                <c:pt idx="486">
                  <c:v>16.049481</c:v>
                </c:pt>
                <c:pt idx="487">
                  <c:v>15.995105000000001</c:v>
                </c:pt>
                <c:pt idx="488">
                  <c:v>15.950974</c:v>
                </c:pt>
                <c:pt idx="489">
                  <c:v>15.895604000000001</c:v>
                </c:pt>
                <c:pt idx="490">
                  <c:v>15.851355</c:v>
                </c:pt>
                <c:pt idx="491">
                  <c:v>15.796205</c:v>
                </c:pt>
                <c:pt idx="492">
                  <c:v>15.752018</c:v>
                </c:pt>
                <c:pt idx="493">
                  <c:v>15.697304000000001</c:v>
                </c:pt>
                <c:pt idx="494">
                  <c:v>15.653085000000001</c:v>
                </c:pt>
                <c:pt idx="495">
                  <c:v>15.597663000000001</c:v>
                </c:pt>
                <c:pt idx="496">
                  <c:v>15.553478999999999</c:v>
                </c:pt>
                <c:pt idx="497">
                  <c:v>15.49982</c:v>
                </c:pt>
                <c:pt idx="498">
                  <c:v>15.455532</c:v>
                </c:pt>
                <c:pt idx="499">
                  <c:v>15.401289999999999</c:v>
                </c:pt>
                <c:pt idx="500">
                  <c:v>15.357132999999999</c:v>
                </c:pt>
                <c:pt idx="501">
                  <c:v>15.301159999999999</c:v>
                </c:pt>
                <c:pt idx="502">
                  <c:v>15.256970000000001</c:v>
                </c:pt>
                <c:pt idx="503">
                  <c:v>15.212213</c:v>
                </c:pt>
                <c:pt idx="504">
                  <c:v>15.158039</c:v>
                </c:pt>
                <c:pt idx="505">
                  <c:v>15.103600999999999</c:v>
                </c:pt>
                <c:pt idx="506">
                  <c:v>15.059316000000001</c:v>
                </c:pt>
                <c:pt idx="507">
                  <c:v>15.00708</c:v>
                </c:pt>
                <c:pt idx="508">
                  <c:v>14.96035</c:v>
                </c:pt>
                <c:pt idx="509">
                  <c:v>14.904921999999999</c:v>
                </c:pt>
                <c:pt idx="510">
                  <c:v>14.860621999999999</c:v>
                </c:pt>
                <c:pt idx="511">
                  <c:v>14.806122</c:v>
                </c:pt>
                <c:pt idx="512">
                  <c:v>14.761887</c:v>
                </c:pt>
                <c:pt idx="513">
                  <c:v>14.706543</c:v>
                </c:pt>
                <c:pt idx="514">
                  <c:v>14.662376</c:v>
                </c:pt>
                <c:pt idx="515">
                  <c:v>14.607158</c:v>
                </c:pt>
                <c:pt idx="516">
                  <c:v>14.562974000000001</c:v>
                </c:pt>
                <c:pt idx="517">
                  <c:v>14.508535999999999</c:v>
                </c:pt>
                <c:pt idx="518">
                  <c:v>14.464252</c:v>
                </c:pt>
                <c:pt idx="519">
                  <c:v>14.410811000000001</c:v>
                </c:pt>
                <c:pt idx="520">
                  <c:v>14.366561000000001</c:v>
                </c:pt>
                <c:pt idx="521">
                  <c:v>14.310416</c:v>
                </c:pt>
                <c:pt idx="522">
                  <c:v>14.266223999999999</c:v>
                </c:pt>
                <c:pt idx="523">
                  <c:v>14.211748999999999</c:v>
                </c:pt>
                <c:pt idx="524">
                  <c:v>14.167503999999999</c:v>
                </c:pt>
                <c:pt idx="525">
                  <c:v>14.112590000000001</c:v>
                </c:pt>
                <c:pt idx="526">
                  <c:v>14.068345000000001</c:v>
                </c:pt>
                <c:pt idx="527">
                  <c:v>14.013318999999999</c:v>
                </c:pt>
                <c:pt idx="528">
                  <c:v>13.968546999999999</c:v>
                </c:pt>
                <c:pt idx="529">
                  <c:v>13.914192999999999</c:v>
                </c:pt>
                <c:pt idx="530">
                  <c:v>13.869959</c:v>
                </c:pt>
                <c:pt idx="531">
                  <c:v>13.814391000000001</c:v>
                </c:pt>
                <c:pt idx="532">
                  <c:v>13.770258</c:v>
                </c:pt>
                <c:pt idx="533">
                  <c:v>13.715888</c:v>
                </c:pt>
                <c:pt idx="534">
                  <c:v>13.671719</c:v>
                </c:pt>
                <c:pt idx="535">
                  <c:v>13.616248000000001</c:v>
                </c:pt>
                <c:pt idx="536">
                  <c:v>13.572039999999999</c:v>
                </c:pt>
                <c:pt idx="537">
                  <c:v>13.517643</c:v>
                </c:pt>
                <c:pt idx="538">
                  <c:v>13.473226</c:v>
                </c:pt>
                <c:pt idx="539">
                  <c:v>13.418146</c:v>
                </c:pt>
                <c:pt idx="540">
                  <c:v>13.374006</c:v>
                </c:pt>
                <c:pt idx="541">
                  <c:v>13.319955</c:v>
                </c:pt>
                <c:pt idx="542">
                  <c:v>13.275458</c:v>
                </c:pt>
                <c:pt idx="543">
                  <c:v>13.222125999999999</c:v>
                </c:pt>
                <c:pt idx="544">
                  <c:v>13.177935</c:v>
                </c:pt>
                <c:pt idx="545">
                  <c:v>13.121624000000001</c:v>
                </c:pt>
                <c:pt idx="546">
                  <c:v>13.077445000000001</c:v>
                </c:pt>
                <c:pt idx="547">
                  <c:v>13.031879</c:v>
                </c:pt>
                <c:pt idx="548">
                  <c:v>12.979124000000001</c:v>
                </c:pt>
                <c:pt idx="549">
                  <c:v>12.923192</c:v>
                </c:pt>
                <c:pt idx="550">
                  <c:v>12.879023999999999</c:v>
                </c:pt>
                <c:pt idx="551">
                  <c:v>12.824674</c:v>
                </c:pt>
                <c:pt idx="552">
                  <c:v>12.780514</c:v>
                </c:pt>
                <c:pt idx="553">
                  <c:v>12.725054</c:v>
                </c:pt>
                <c:pt idx="554">
                  <c:v>12.680733</c:v>
                </c:pt>
                <c:pt idx="555">
                  <c:v>12.636008</c:v>
                </c:pt>
                <c:pt idx="556">
                  <c:v>12.582114000000001</c:v>
                </c:pt>
                <c:pt idx="557">
                  <c:v>12.526847</c:v>
                </c:pt>
                <c:pt idx="558">
                  <c:v>12.482575000000001</c:v>
                </c:pt>
                <c:pt idx="559">
                  <c:v>12.427614999999999</c:v>
                </c:pt>
                <c:pt idx="560">
                  <c:v>12.383416</c:v>
                </c:pt>
                <c:pt idx="561">
                  <c:v>12.329335</c:v>
                </c:pt>
                <c:pt idx="562">
                  <c:v>12.285104</c:v>
                </c:pt>
                <c:pt idx="563">
                  <c:v>12.230036999999999</c:v>
                </c:pt>
                <c:pt idx="564">
                  <c:v>12.185797000000001</c:v>
                </c:pt>
                <c:pt idx="565">
                  <c:v>12.130806</c:v>
                </c:pt>
                <c:pt idx="566">
                  <c:v>12.086614000000001</c:v>
                </c:pt>
                <c:pt idx="567">
                  <c:v>12.032014</c:v>
                </c:pt>
                <c:pt idx="568">
                  <c:v>11.987816</c:v>
                </c:pt>
                <c:pt idx="569">
                  <c:v>11.932550000000001</c:v>
                </c:pt>
                <c:pt idx="570">
                  <c:v>11.888375</c:v>
                </c:pt>
                <c:pt idx="571">
                  <c:v>11.843359</c:v>
                </c:pt>
                <c:pt idx="572">
                  <c:v>11.789528000000001</c:v>
                </c:pt>
                <c:pt idx="573">
                  <c:v>11.734362000000001</c:v>
                </c:pt>
                <c:pt idx="574">
                  <c:v>11.690277</c:v>
                </c:pt>
                <c:pt idx="575">
                  <c:v>11.634637</c:v>
                </c:pt>
                <c:pt idx="576">
                  <c:v>11.590502000000001</c:v>
                </c:pt>
                <c:pt idx="577">
                  <c:v>11.536372</c:v>
                </c:pt>
                <c:pt idx="578">
                  <c:v>11.492044</c:v>
                </c:pt>
                <c:pt idx="579">
                  <c:v>11.437015000000001</c:v>
                </c:pt>
                <c:pt idx="580">
                  <c:v>11.392932999999999</c:v>
                </c:pt>
                <c:pt idx="581">
                  <c:v>11.337705</c:v>
                </c:pt>
                <c:pt idx="582">
                  <c:v>11.293272999999999</c:v>
                </c:pt>
                <c:pt idx="583">
                  <c:v>11.239534000000001</c:v>
                </c:pt>
                <c:pt idx="584">
                  <c:v>11.195411999999999</c:v>
                </c:pt>
                <c:pt idx="585">
                  <c:v>11.139977999999999</c:v>
                </c:pt>
                <c:pt idx="586">
                  <c:v>11.095706</c:v>
                </c:pt>
                <c:pt idx="587">
                  <c:v>11.041705</c:v>
                </c:pt>
                <c:pt idx="588">
                  <c:v>10.997451999999999</c:v>
                </c:pt>
                <c:pt idx="589">
                  <c:v>10.941782</c:v>
                </c:pt>
                <c:pt idx="590">
                  <c:v>10.897567</c:v>
                </c:pt>
                <c:pt idx="591">
                  <c:v>10.843102</c:v>
                </c:pt>
                <c:pt idx="592">
                  <c:v>10.798905</c:v>
                </c:pt>
                <c:pt idx="593">
                  <c:v>10.743736</c:v>
                </c:pt>
                <c:pt idx="594">
                  <c:v>10.699456</c:v>
                </c:pt>
                <c:pt idx="595">
                  <c:v>10.643884</c:v>
                </c:pt>
                <c:pt idx="596">
                  <c:v>10.599690000000001</c:v>
                </c:pt>
                <c:pt idx="597">
                  <c:v>10.545699000000001</c:v>
                </c:pt>
                <c:pt idx="598">
                  <c:v>10.501461000000001</c:v>
                </c:pt>
                <c:pt idx="599">
                  <c:v>10.446864</c:v>
                </c:pt>
                <c:pt idx="600">
                  <c:v>10.402633</c:v>
                </c:pt>
                <c:pt idx="601">
                  <c:v>10.347033</c:v>
                </c:pt>
                <c:pt idx="602">
                  <c:v>10.302792999999999</c:v>
                </c:pt>
                <c:pt idx="603">
                  <c:v>10.257783999999999</c:v>
                </c:pt>
                <c:pt idx="604">
                  <c:v>10.204776000000001</c:v>
                </c:pt>
                <c:pt idx="605">
                  <c:v>10.149251</c:v>
                </c:pt>
                <c:pt idx="606">
                  <c:v>10.104979999999999</c:v>
                </c:pt>
                <c:pt idx="607">
                  <c:v>10.051031999999999</c:v>
                </c:pt>
                <c:pt idx="608">
                  <c:v>10.006895</c:v>
                </c:pt>
                <c:pt idx="609">
                  <c:v>9.9511439999999993</c:v>
                </c:pt>
                <c:pt idx="610">
                  <c:v>9.9070090000000004</c:v>
                </c:pt>
                <c:pt idx="611">
                  <c:v>9.8522909999999992</c:v>
                </c:pt>
                <c:pt idx="612">
                  <c:v>9.8081359999999993</c:v>
                </c:pt>
                <c:pt idx="613">
                  <c:v>9.7529109999999992</c:v>
                </c:pt>
                <c:pt idx="614">
                  <c:v>9.7087120000000002</c:v>
                </c:pt>
                <c:pt idx="615">
                  <c:v>9.6540479999999995</c:v>
                </c:pt>
                <c:pt idx="616">
                  <c:v>9.6099250000000005</c:v>
                </c:pt>
                <c:pt idx="617">
                  <c:v>9.554589</c:v>
                </c:pt>
                <c:pt idx="618">
                  <c:v>9.5103869999999997</c:v>
                </c:pt>
                <c:pt idx="619">
                  <c:v>9.4550099999999997</c:v>
                </c:pt>
                <c:pt idx="620">
                  <c:v>9.4108230000000006</c:v>
                </c:pt>
                <c:pt idx="621">
                  <c:v>9.3562779999999997</c:v>
                </c:pt>
                <c:pt idx="622">
                  <c:v>9.3121840000000002</c:v>
                </c:pt>
                <c:pt idx="623">
                  <c:v>9.2671139999999994</c:v>
                </c:pt>
                <c:pt idx="624">
                  <c:v>9.2129410000000007</c:v>
                </c:pt>
                <c:pt idx="625">
                  <c:v>9.1583480000000002</c:v>
                </c:pt>
                <c:pt idx="626">
                  <c:v>9.1141349999999992</c:v>
                </c:pt>
                <c:pt idx="627">
                  <c:v>9.0600149999999999</c:v>
                </c:pt>
                <c:pt idx="628">
                  <c:v>9.0158229999999993</c:v>
                </c:pt>
                <c:pt idx="629">
                  <c:v>8.9600530000000003</c:v>
                </c:pt>
                <c:pt idx="630">
                  <c:v>8.9157899999999994</c:v>
                </c:pt>
                <c:pt idx="631">
                  <c:v>8.8606549999999995</c:v>
                </c:pt>
                <c:pt idx="632">
                  <c:v>8.8165469999999999</c:v>
                </c:pt>
                <c:pt idx="633">
                  <c:v>8.7620900000000006</c:v>
                </c:pt>
                <c:pt idx="634">
                  <c:v>8.7178920000000009</c:v>
                </c:pt>
                <c:pt idx="635">
                  <c:v>8.6639610000000005</c:v>
                </c:pt>
                <c:pt idx="636">
                  <c:v>8.6197700000000008</c:v>
                </c:pt>
                <c:pt idx="637">
                  <c:v>8.5641719999999992</c:v>
                </c:pt>
                <c:pt idx="638">
                  <c:v>8.5200700000000005</c:v>
                </c:pt>
                <c:pt idx="639">
                  <c:v>8.4644200000000005</c:v>
                </c:pt>
                <c:pt idx="640">
                  <c:v>8.4201549999999994</c:v>
                </c:pt>
                <c:pt idx="641">
                  <c:v>8.3665280000000006</c:v>
                </c:pt>
                <c:pt idx="642">
                  <c:v>8.3222520000000006</c:v>
                </c:pt>
                <c:pt idx="643">
                  <c:v>8.2663290000000007</c:v>
                </c:pt>
                <c:pt idx="644">
                  <c:v>8.2220899999999997</c:v>
                </c:pt>
                <c:pt idx="645">
                  <c:v>8.1677549999999997</c:v>
                </c:pt>
                <c:pt idx="646">
                  <c:v>8.1235110000000006</c:v>
                </c:pt>
                <c:pt idx="647">
                  <c:v>8.0692170000000001</c:v>
                </c:pt>
                <c:pt idx="648">
                  <c:v>8.0250559999999993</c:v>
                </c:pt>
                <c:pt idx="649">
                  <c:v>7.9698019999999996</c:v>
                </c:pt>
                <c:pt idx="650">
                  <c:v>7.9255620000000002</c:v>
                </c:pt>
                <c:pt idx="651">
                  <c:v>7.8707380000000002</c:v>
                </c:pt>
                <c:pt idx="652">
                  <c:v>7.8265789999999997</c:v>
                </c:pt>
                <c:pt idx="653">
                  <c:v>7.7714049999999997</c:v>
                </c:pt>
                <c:pt idx="654">
                  <c:v>7.7272259999999999</c:v>
                </c:pt>
                <c:pt idx="655">
                  <c:v>7.6727379999999998</c:v>
                </c:pt>
                <c:pt idx="656">
                  <c:v>7.628628</c:v>
                </c:pt>
                <c:pt idx="657">
                  <c:v>7.5733189999999997</c:v>
                </c:pt>
                <c:pt idx="658">
                  <c:v>7.5290699999999999</c:v>
                </c:pt>
                <c:pt idx="659">
                  <c:v>7.4724950000000003</c:v>
                </c:pt>
                <c:pt idx="660">
                  <c:v>7.4283359999999998</c:v>
                </c:pt>
                <c:pt idx="661">
                  <c:v>7.375686</c:v>
                </c:pt>
                <c:pt idx="662">
                  <c:v>7.3314820000000003</c:v>
                </c:pt>
                <c:pt idx="663">
                  <c:v>7.2760610000000003</c:v>
                </c:pt>
                <c:pt idx="664">
                  <c:v>7.2319050000000002</c:v>
                </c:pt>
                <c:pt idx="665">
                  <c:v>7.1767349999999999</c:v>
                </c:pt>
                <c:pt idx="666">
                  <c:v>7.1324379999999996</c:v>
                </c:pt>
                <c:pt idx="667">
                  <c:v>7.0778189999999999</c:v>
                </c:pt>
                <c:pt idx="668">
                  <c:v>7.0336740000000004</c:v>
                </c:pt>
                <c:pt idx="669">
                  <c:v>6.9789560000000002</c:v>
                </c:pt>
                <c:pt idx="670">
                  <c:v>6.9348159999999996</c:v>
                </c:pt>
                <c:pt idx="671">
                  <c:v>6.8894010000000003</c:v>
                </c:pt>
                <c:pt idx="672">
                  <c:v>6.8361739999999998</c:v>
                </c:pt>
                <c:pt idx="673">
                  <c:v>6.7814040000000002</c:v>
                </c:pt>
                <c:pt idx="674">
                  <c:v>6.7371210000000001</c:v>
                </c:pt>
                <c:pt idx="675">
                  <c:v>6.6920510000000002</c:v>
                </c:pt>
                <c:pt idx="676">
                  <c:v>6.6376860000000004</c:v>
                </c:pt>
                <c:pt idx="677">
                  <c:v>6.5824920000000002</c:v>
                </c:pt>
                <c:pt idx="678">
                  <c:v>6.5382350000000002</c:v>
                </c:pt>
                <c:pt idx="679">
                  <c:v>6.4843549999999999</c:v>
                </c:pt>
                <c:pt idx="680">
                  <c:v>6.4399670000000002</c:v>
                </c:pt>
                <c:pt idx="681">
                  <c:v>6.3843019999999999</c:v>
                </c:pt>
                <c:pt idx="682">
                  <c:v>6.3401019999999999</c:v>
                </c:pt>
                <c:pt idx="683">
                  <c:v>6.2862819999999999</c:v>
                </c:pt>
                <c:pt idx="684">
                  <c:v>6.2420689999999999</c:v>
                </c:pt>
                <c:pt idx="685">
                  <c:v>6.186299</c:v>
                </c:pt>
                <c:pt idx="686">
                  <c:v>6.1422400000000001</c:v>
                </c:pt>
                <c:pt idx="687">
                  <c:v>6.0871069999999996</c:v>
                </c:pt>
                <c:pt idx="688">
                  <c:v>6.0429469999999998</c:v>
                </c:pt>
                <c:pt idx="689">
                  <c:v>5.9881320000000002</c:v>
                </c:pt>
                <c:pt idx="690">
                  <c:v>5.9434680000000002</c:v>
                </c:pt>
                <c:pt idx="691">
                  <c:v>5.8898159999999997</c:v>
                </c:pt>
                <c:pt idx="692">
                  <c:v>5.8455409999999999</c:v>
                </c:pt>
                <c:pt idx="693">
                  <c:v>5.7899159999999998</c:v>
                </c:pt>
                <c:pt idx="694">
                  <c:v>5.7457409999999998</c:v>
                </c:pt>
                <c:pt idx="695">
                  <c:v>5.6902309999999998</c:v>
                </c:pt>
                <c:pt idx="696">
                  <c:v>5.6461290000000002</c:v>
                </c:pt>
                <c:pt idx="697">
                  <c:v>5.5917149999999998</c:v>
                </c:pt>
                <c:pt idx="698">
                  <c:v>5.5475110000000001</c:v>
                </c:pt>
                <c:pt idx="699">
                  <c:v>5.492083</c:v>
                </c:pt>
                <c:pt idx="700">
                  <c:v>5.4478600000000004</c:v>
                </c:pt>
                <c:pt idx="701">
                  <c:v>5.3935849999999999</c:v>
                </c:pt>
                <c:pt idx="702">
                  <c:v>5.3491619999999998</c:v>
                </c:pt>
                <c:pt idx="703">
                  <c:v>5.2955620000000003</c:v>
                </c:pt>
                <c:pt idx="704">
                  <c:v>5.2513259999999997</c:v>
                </c:pt>
                <c:pt idx="705">
                  <c:v>5.1954330000000004</c:v>
                </c:pt>
                <c:pt idx="706">
                  <c:v>5.1512409999999997</c:v>
                </c:pt>
                <c:pt idx="707">
                  <c:v>5.0958259999999997</c:v>
                </c:pt>
                <c:pt idx="708">
                  <c:v>5.0516940000000004</c:v>
                </c:pt>
                <c:pt idx="709">
                  <c:v>4.9973099999999997</c:v>
                </c:pt>
                <c:pt idx="710">
                  <c:v>4.9530859999999999</c:v>
                </c:pt>
                <c:pt idx="711">
                  <c:v>4.8990159999999996</c:v>
                </c:pt>
                <c:pt idx="712">
                  <c:v>4.8545860000000003</c:v>
                </c:pt>
                <c:pt idx="713">
                  <c:v>4.7989800000000002</c:v>
                </c:pt>
                <c:pt idx="714">
                  <c:v>4.7548620000000001</c:v>
                </c:pt>
                <c:pt idx="715">
                  <c:v>4.7003440000000003</c:v>
                </c:pt>
                <c:pt idx="716">
                  <c:v>4.6560810000000004</c:v>
                </c:pt>
                <c:pt idx="717">
                  <c:v>4.6008490000000002</c:v>
                </c:pt>
                <c:pt idx="718">
                  <c:v>4.5564830000000001</c:v>
                </c:pt>
                <c:pt idx="719">
                  <c:v>4.5027999999999997</c:v>
                </c:pt>
                <c:pt idx="720">
                  <c:v>4.4586550000000003</c:v>
                </c:pt>
                <c:pt idx="721">
                  <c:v>4.4029439999999997</c:v>
                </c:pt>
                <c:pt idx="722">
                  <c:v>4.3587030000000002</c:v>
                </c:pt>
                <c:pt idx="723">
                  <c:v>4.3042230000000004</c:v>
                </c:pt>
                <c:pt idx="724">
                  <c:v>4.2599669999999996</c:v>
                </c:pt>
                <c:pt idx="725">
                  <c:v>4.2049609999999999</c:v>
                </c:pt>
                <c:pt idx="726">
                  <c:v>4.1607419999999999</c:v>
                </c:pt>
                <c:pt idx="727">
                  <c:v>4.1052840000000002</c:v>
                </c:pt>
                <c:pt idx="728">
                  <c:v>4.0611459999999999</c:v>
                </c:pt>
                <c:pt idx="729">
                  <c:v>4.0069169999999996</c:v>
                </c:pt>
                <c:pt idx="730">
                  <c:v>3.9627509999999999</c:v>
                </c:pt>
                <c:pt idx="731">
                  <c:v>3.906825</c:v>
                </c:pt>
                <c:pt idx="732">
                  <c:v>3.8626360000000002</c:v>
                </c:pt>
                <c:pt idx="733">
                  <c:v>3.808246</c:v>
                </c:pt>
                <c:pt idx="734">
                  <c:v>3.7637649999999998</c:v>
                </c:pt>
                <c:pt idx="735">
                  <c:v>3.7110729999999998</c:v>
                </c:pt>
                <c:pt idx="736">
                  <c:v>3.666858</c:v>
                </c:pt>
                <c:pt idx="737">
                  <c:v>3.6107589999999998</c:v>
                </c:pt>
                <c:pt idx="738">
                  <c:v>3.5665529999999999</c:v>
                </c:pt>
                <c:pt idx="739">
                  <c:v>3.5113880000000002</c:v>
                </c:pt>
                <c:pt idx="740">
                  <c:v>3.4670719999999999</c:v>
                </c:pt>
                <c:pt idx="741">
                  <c:v>3.4120539999999999</c:v>
                </c:pt>
                <c:pt idx="742">
                  <c:v>3.3677959999999998</c:v>
                </c:pt>
                <c:pt idx="743">
                  <c:v>3.3139639999999999</c:v>
                </c:pt>
                <c:pt idx="744">
                  <c:v>3.2697430000000001</c:v>
                </c:pt>
                <c:pt idx="745">
                  <c:v>3.2139359999999999</c:v>
                </c:pt>
                <c:pt idx="746">
                  <c:v>3.1697760000000001</c:v>
                </c:pt>
                <c:pt idx="747">
                  <c:v>3.1146579999999999</c:v>
                </c:pt>
                <c:pt idx="748">
                  <c:v>3.0704039999999999</c:v>
                </c:pt>
                <c:pt idx="749">
                  <c:v>3.0157310000000002</c:v>
                </c:pt>
                <c:pt idx="750">
                  <c:v>2.9714659999999999</c:v>
                </c:pt>
                <c:pt idx="751">
                  <c:v>2.9162940000000002</c:v>
                </c:pt>
                <c:pt idx="752">
                  <c:v>2.8720370000000002</c:v>
                </c:pt>
                <c:pt idx="753">
                  <c:v>2.817634</c:v>
                </c:pt>
                <c:pt idx="754">
                  <c:v>2.773253</c:v>
                </c:pt>
                <c:pt idx="755">
                  <c:v>2.7194850000000002</c:v>
                </c:pt>
                <c:pt idx="756">
                  <c:v>2.6751659999999999</c:v>
                </c:pt>
                <c:pt idx="757">
                  <c:v>2.6194570000000001</c:v>
                </c:pt>
                <c:pt idx="758">
                  <c:v>2.575224</c:v>
                </c:pt>
                <c:pt idx="759">
                  <c:v>2.5208360000000001</c:v>
                </c:pt>
                <c:pt idx="760">
                  <c:v>2.4765700000000002</c:v>
                </c:pt>
                <c:pt idx="761">
                  <c:v>2.421367</c:v>
                </c:pt>
                <c:pt idx="762">
                  <c:v>2.3770519999999999</c:v>
                </c:pt>
                <c:pt idx="763">
                  <c:v>2.3220299999999998</c:v>
                </c:pt>
                <c:pt idx="764">
                  <c:v>2.2778</c:v>
                </c:pt>
                <c:pt idx="765">
                  <c:v>2.223157</c:v>
                </c:pt>
                <c:pt idx="766">
                  <c:v>2.1788799999999999</c:v>
                </c:pt>
                <c:pt idx="767">
                  <c:v>2.1252970000000002</c:v>
                </c:pt>
                <c:pt idx="768">
                  <c:v>2.1252949999999999</c:v>
                </c:pt>
                <c:pt idx="769">
                  <c:v>2.066249</c:v>
                </c:pt>
                <c:pt idx="770">
                  <c:v>2.0219689999999999</c:v>
                </c:pt>
                <c:pt idx="771">
                  <c:v>1.9680530000000001</c:v>
                </c:pt>
                <c:pt idx="772">
                  <c:v>1.923551</c:v>
                </c:pt>
                <c:pt idx="773">
                  <c:v>1.8685240000000001</c:v>
                </c:pt>
                <c:pt idx="774">
                  <c:v>1.8243529999999999</c:v>
                </c:pt>
                <c:pt idx="775">
                  <c:v>1.779021</c:v>
                </c:pt>
                <c:pt idx="776">
                  <c:v>1.7259599999999999</c:v>
                </c:pt>
                <c:pt idx="777">
                  <c:v>1.6702669999999999</c:v>
                </c:pt>
                <c:pt idx="778">
                  <c:v>1.6261410000000001</c:v>
                </c:pt>
                <c:pt idx="779">
                  <c:v>1.5709409999999999</c:v>
                </c:pt>
                <c:pt idx="780">
                  <c:v>1.5267310000000001</c:v>
                </c:pt>
                <c:pt idx="781">
                  <c:v>1.47221</c:v>
                </c:pt>
                <c:pt idx="782">
                  <c:v>1.428021</c:v>
                </c:pt>
                <c:pt idx="783">
                  <c:v>1.382083</c:v>
                </c:pt>
                <c:pt idx="784">
                  <c:v>1.329701</c:v>
                </c:pt>
                <c:pt idx="785">
                  <c:v>1.2739320000000001</c:v>
                </c:pt>
                <c:pt idx="786">
                  <c:v>1.2297130000000001</c:v>
                </c:pt>
                <c:pt idx="787">
                  <c:v>1.1742269999999999</c:v>
                </c:pt>
                <c:pt idx="788">
                  <c:v>1.129961</c:v>
                </c:pt>
                <c:pt idx="789">
                  <c:v>1.076425</c:v>
                </c:pt>
                <c:pt idx="790">
                  <c:v>1.032224</c:v>
                </c:pt>
                <c:pt idx="791">
                  <c:v>0.97650400000000004</c:v>
                </c:pt>
                <c:pt idx="792">
                  <c:v>0.93239399999999995</c:v>
                </c:pt>
                <c:pt idx="793">
                  <c:v>0.87764399999999998</c:v>
                </c:pt>
                <c:pt idx="794">
                  <c:v>0.83322099999999999</c:v>
                </c:pt>
                <c:pt idx="795">
                  <c:v>0.77952399999999999</c:v>
                </c:pt>
                <c:pt idx="796">
                  <c:v>0.73532500000000001</c:v>
                </c:pt>
                <c:pt idx="797">
                  <c:v>0.67950699999999997</c:v>
                </c:pt>
                <c:pt idx="798">
                  <c:v>0.63540099999999999</c:v>
                </c:pt>
                <c:pt idx="799">
                  <c:v>0.58065500000000003</c:v>
                </c:pt>
                <c:pt idx="800">
                  <c:v>0.53635299999999997</c:v>
                </c:pt>
                <c:pt idx="801">
                  <c:v>0.481132</c:v>
                </c:pt>
                <c:pt idx="802">
                  <c:v>0.43681399999999998</c:v>
                </c:pt>
                <c:pt idx="803">
                  <c:v>0.38266499999999998</c:v>
                </c:pt>
                <c:pt idx="804">
                  <c:v>0.33840100000000001</c:v>
                </c:pt>
                <c:pt idx="805">
                  <c:v>0.28328100000000001</c:v>
                </c:pt>
                <c:pt idx="806">
                  <c:v>0.23899000000000001</c:v>
                </c:pt>
                <c:pt idx="807">
                  <c:v>0.18506</c:v>
                </c:pt>
                <c:pt idx="808">
                  <c:v>0.14074500000000001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C1A-E940-B5F7-2D1C5A0D74E7}"/>
            </c:ext>
          </c:extLst>
        </c:ser>
        <c:ser>
          <c:idx val="6"/>
          <c:order val="5"/>
          <c:tx>
            <c:v>RT GH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'RT Indents (session 1)'!$G$20:$G$828</c:f>
              <c:numCache>
                <c:formatCode>General</c:formatCode>
                <c:ptCount val="809"/>
                <c:pt idx="0">
                  <c:v>-4.1419999999999998E-3</c:v>
                </c:pt>
                <c:pt idx="1">
                  <c:v>1.5099720000000001</c:v>
                </c:pt>
                <c:pt idx="2">
                  <c:v>4.6896789999999999</c:v>
                </c:pt>
                <c:pt idx="3">
                  <c:v>6.5203509999999998</c:v>
                </c:pt>
                <c:pt idx="4">
                  <c:v>7.8833919999999997</c:v>
                </c:pt>
                <c:pt idx="5">
                  <c:v>9.3801830000000006</c:v>
                </c:pt>
                <c:pt idx="6">
                  <c:v>10.741020000000001</c:v>
                </c:pt>
                <c:pt idx="7">
                  <c:v>12.430465</c:v>
                </c:pt>
                <c:pt idx="8">
                  <c:v>13.824172000000001</c:v>
                </c:pt>
                <c:pt idx="9">
                  <c:v>16.193441</c:v>
                </c:pt>
                <c:pt idx="10">
                  <c:v>16.889710000000001</c:v>
                </c:pt>
                <c:pt idx="11">
                  <c:v>17.857406999999998</c:v>
                </c:pt>
                <c:pt idx="12">
                  <c:v>18.798120000000001</c:v>
                </c:pt>
                <c:pt idx="13">
                  <c:v>20.681974</c:v>
                </c:pt>
                <c:pt idx="14">
                  <c:v>22.222180000000002</c:v>
                </c:pt>
                <c:pt idx="15">
                  <c:v>23.861806000000001</c:v>
                </c:pt>
                <c:pt idx="16">
                  <c:v>25.513693</c:v>
                </c:pt>
                <c:pt idx="17">
                  <c:v>26.096169</c:v>
                </c:pt>
                <c:pt idx="18">
                  <c:v>27.093004000000001</c:v>
                </c:pt>
                <c:pt idx="19">
                  <c:v>28.255585</c:v>
                </c:pt>
                <c:pt idx="20">
                  <c:v>29.814278999999999</c:v>
                </c:pt>
                <c:pt idx="21">
                  <c:v>31.299347000000001</c:v>
                </c:pt>
                <c:pt idx="22">
                  <c:v>32.500118999999998</c:v>
                </c:pt>
                <c:pt idx="23">
                  <c:v>33.705711999999998</c:v>
                </c:pt>
                <c:pt idx="24">
                  <c:v>34.528255999999999</c:v>
                </c:pt>
                <c:pt idx="25">
                  <c:v>35.338419000000002</c:v>
                </c:pt>
                <c:pt idx="26">
                  <c:v>36.710321</c:v>
                </c:pt>
                <c:pt idx="27">
                  <c:v>38.423059000000002</c:v>
                </c:pt>
                <c:pt idx="28">
                  <c:v>39.708179999999999</c:v>
                </c:pt>
                <c:pt idx="29">
                  <c:v>41.192726999999998</c:v>
                </c:pt>
                <c:pt idx="30">
                  <c:v>42.204470000000001</c:v>
                </c:pt>
                <c:pt idx="31">
                  <c:v>42.797711999999997</c:v>
                </c:pt>
                <c:pt idx="32">
                  <c:v>43.635517999999998</c:v>
                </c:pt>
                <c:pt idx="33">
                  <c:v>45.393492000000002</c:v>
                </c:pt>
                <c:pt idx="34">
                  <c:v>46.772641999999998</c:v>
                </c:pt>
                <c:pt idx="35">
                  <c:v>47.248804999999997</c:v>
                </c:pt>
                <c:pt idx="36">
                  <c:v>48.210358999999997</c:v>
                </c:pt>
                <c:pt idx="37">
                  <c:v>49.279758000000001</c:v>
                </c:pt>
                <c:pt idx="38">
                  <c:v>50.483310000000003</c:v>
                </c:pt>
                <c:pt idx="39">
                  <c:v>51.287492</c:v>
                </c:pt>
                <c:pt idx="40">
                  <c:v>52.121940000000002</c:v>
                </c:pt>
                <c:pt idx="41">
                  <c:v>53.475842999999998</c:v>
                </c:pt>
                <c:pt idx="42">
                  <c:v>54.214744000000003</c:v>
                </c:pt>
                <c:pt idx="43">
                  <c:v>55.450522999999997</c:v>
                </c:pt>
                <c:pt idx="44">
                  <c:v>56.133645999999999</c:v>
                </c:pt>
                <c:pt idx="45">
                  <c:v>57.635489</c:v>
                </c:pt>
                <c:pt idx="46">
                  <c:v>58.428350999999999</c:v>
                </c:pt>
                <c:pt idx="47">
                  <c:v>59.671593999999999</c:v>
                </c:pt>
                <c:pt idx="48">
                  <c:v>60.385089999999998</c:v>
                </c:pt>
                <c:pt idx="49">
                  <c:v>61.549748000000001</c:v>
                </c:pt>
                <c:pt idx="50">
                  <c:v>62.275664999999996</c:v>
                </c:pt>
                <c:pt idx="51">
                  <c:v>63.487157000000003</c:v>
                </c:pt>
                <c:pt idx="52">
                  <c:v>64.371329000000003</c:v>
                </c:pt>
                <c:pt idx="53">
                  <c:v>65.165692000000007</c:v>
                </c:pt>
                <c:pt idx="54">
                  <c:v>66.135772000000003</c:v>
                </c:pt>
                <c:pt idx="55">
                  <c:v>66.588187000000005</c:v>
                </c:pt>
                <c:pt idx="56">
                  <c:v>67.781625000000005</c:v>
                </c:pt>
                <c:pt idx="57">
                  <c:v>69.050787999999997</c:v>
                </c:pt>
                <c:pt idx="58">
                  <c:v>69.793676000000005</c:v>
                </c:pt>
                <c:pt idx="59">
                  <c:v>70.842202</c:v>
                </c:pt>
                <c:pt idx="60">
                  <c:v>71.524269000000004</c:v>
                </c:pt>
                <c:pt idx="61">
                  <c:v>72.432457999999997</c:v>
                </c:pt>
                <c:pt idx="62">
                  <c:v>73.428104000000005</c:v>
                </c:pt>
                <c:pt idx="63">
                  <c:v>74.412141000000005</c:v>
                </c:pt>
                <c:pt idx="64">
                  <c:v>75.177173999999994</c:v>
                </c:pt>
                <c:pt idx="65">
                  <c:v>76.218440000000001</c:v>
                </c:pt>
                <c:pt idx="66">
                  <c:v>76.830033999999998</c:v>
                </c:pt>
                <c:pt idx="67">
                  <c:v>77.682941</c:v>
                </c:pt>
                <c:pt idx="68">
                  <c:v>78.666184999999999</c:v>
                </c:pt>
                <c:pt idx="69">
                  <c:v>79.655292000000003</c:v>
                </c:pt>
                <c:pt idx="70">
                  <c:v>81.111779999999996</c:v>
                </c:pt>
                <c:pt idx="71">
                  <c:v>81.732032000000004</c:v>
                </c:pt>
                <c:pt idx="72">
                  <c:v>82.150812999999999</c:v>
                </c:pt>
                <c:pt idx="73">
                  <c:v>82.767570000000006</c:v>
                </c:pt>
                <c:pt idx="74">
                  <c:v>83.687029999999993</c:v>
                </c:pt>
                <c:pt idx="75">
                  <c:v>84.255223000000001</c:v>
                </c:pt>
                <c:pt idx="76">
                  <c:v>85.688081999999994</c:v>
                </c:pt>
                <c:pt idx="77">
                  <c:v>86.458544000000003</c:v>
                </c:pt>
                <c:pt idx="78">
                  <c:v>87.310951000000003</c:v>
                </c:pt>
                <c:pt idx="79">
                  <c:v>88.036304999999999</c:v>
                </c:pt>
                <c:pt idx="80">
                  <c:v>88.917953999999995</c:v>
                </c:pt>
                <c:pt idx="81">
                  <c:v>89.838756000000004</c:v>
                </c:pt>
                <c:pt idx="82">
                  <c:v>90.488265999999996</c:v>
                </c:pt>
                <c:pt idx="83">
                  <c:v>91.699033</c:v>
                </c:pt>
                <c:pt idx="84">
                  <c:v>92.308854999999994</c:v>
                </c:pt>
                <c:pt idx="85">
                  <c:v>93.094354999999993</c:v>
                </c:pt>
                <c:pt idx="86">
                  <c:v>94.174214000000006</c:v>
                </c:pt>
                <c:pt idx="87">
                  <c:v>94.550421</c:v>
                </c:pt>
                <c:pt idx="88">
                  <c:v>95.099126999999996</c:v>
                </c:pt>
                <c:pt idx="89">
                  <c:v>95.997592999999995</c:v>
                </c:pt>
                <c:pt idx="90">
                  <c:v>96.734706000000003</c:v>
                </c:pt>
                <c:pt idx="91">
                  <c:v>97.515590000000003</c:v>
                </c:pt>
                <c:pt idx="92">
                  <c:v>98.580391000000006</c:v>
                </c:pt>
                <c:pt idx="93">
                  <c:v>99.353618999999995</c:v>
                </c:pt>
                <c:pt idx="94">
                  <c:v>100.023006</c:v>
                </c:pt>
                <c:pt idx="95">
                  <c:v>100.805635</c:v>
                </c:pt>
                <c:pt idx="96">
                  <c:v>101.489169</c:v>
                </c:pt>
                <c:pt idx="97">
                  <c:v>102.233876</c:v>
                </c:pt>
                <c:pt idx="98">
                  <c:v>103.62910599999999</c:v>
                </c:pt>
                <c:pt idx="99">
                  <c:v>104.11744400000001</c:v>
                </c:pt>
                <c:pt idx="100">
                  <c:v>104.59013899999999</c:v>
                </c:pt>
                <c:pt idx="101">
                  <c:v>105.26244800000001</c:v>
                </c:pt>
                <c:pt idx="102">
                  <c:v>105.944254</c:v>
                </c:pt>
                <c:pt idx="103">
                  <c:v>106.770774</c:v>
                </c:pt>
                <c:pt idx="104">
                  <c:v>107.407315</c:v>
                </c:pt>
                <c:pt idx="105">
                  <c:v>108.336613</c:v>
                </c:pt>
                <c:pt idx="106">
                  <c:v>109.428428</c:v>
                </c:pt>
                <c:pt idx="107">
                  <c:v>110.23432099999999</c:v>
                </c:pt>
                <c:pt idx="108">
                  <c:v>110.340705</c:v>
                </c:pt>
                <c:pt idx="109">
                  <c:v>111.137624</c:v>
                </c:pt>
                <c:pt idx="110">
                  <c:v>111.979645</c:v>
                </c:pt>
                <c:pt idx="111">
                  <c:v>112.793052</c:v>
                </c:pt>
                <c:pt idx="112">
                  <c:v>113.848857</c:v>
                </c:pt>
                <c:pt idx="113">
                  <c:v>114.252016</c:v>
                </c:pt>
                <c:pt idx="114">
                  <c:v>115.072301</c:v>
                </c:pt>
                <c:pt idx="115">
                  <c:v>115.461714</c:v>
                </c:pt>
                <c:pt idx="116">
                  <c:v>116.582323</c:v>
                </c:pt>
                <c:pt idx="117">
                  <c:v>117.44946400000001</c:v>
                </c:pt>
                <c:pt idx="118">
                  <c:v>118.009569</c:v>
                </c:pt>
                <c:pt idx="119">
                  <c:v>118.61241</c:v>
                </c:pt>
                <c:pt idx="120">
                  <c:v>119.486959</c:v>
                </c:pt>
                <c:pt idx="121">
                  <c:v>119.809524</c:v>
                </c:pt>
                <c:pt idx="122">
                  <c:v>121.231996</c:v>
                </c:pt>
                <c:pt idx="123">
                  <c:v>121.71321399999999</c:v>
                </c:pt>
                <c:pt idx="124">
                  <c:v>122.21565200000001</c:v>
                </c:pt>
                <c:pt idx="125">
                  <c:v>122.89094</c:v>
                </c:pt>
                <c:pt idx="126">
                  <c:v>123.341123</c:v>
                </c:pt>
                <c:pt idx="127">
                  <c:v>124.26661199999999</c:v>
                </c:pt>
                <c:pt idx="128">
                  <c:v>124.881253</c:v>
                </c:pt>
                <c:pt idx="129">
                  <c:v>125.659913</c:v>
                </c:pt>
                <c:pt idx="130">
                  <c:v>126.720454</c:v>
                </c:pt>
                <c:pt idx="131">
                  <c:v>127.33523099999999</c:v>
                </c:pt>
                <c:pt idx="132">
                  <c:v>128.11336499999999</c:v>
                </c:pt>
                <c:pt idx="133">
                  <c:v>128.58633399999999</c:v>
                </c:pt>
                <c:pt idx="134">
                  <c:v>129.02840699999999</c:v>
                </c:pt>
                <c:pt idx="135">
                  <c:v>129.916437</c:v>
                </c:pt>
                <c:pt idx="136">
                  <c:v>130.24549300000001</c:v>
                </c:pt>
                <c:pt idx="137">
                  <c:v>131.15940599999999</c:v>
                </c:pt>
                <c:pt idx="138">
                  <c:v>132.056149</c:v>
                </c:pt>
                <c:pt idx="139">
                  <c:v>132.59603999999999</c:v>
                </c:pt>
                <c:pt idx="140">
                  <c:v>133.641955</c:v>
                </c:pt>
                <c:pt idx="141">
                  <c:v>134.085249</c:v>
                </c:pt>
                <c:pt idx="142">
                  <c:v>134.96618000000001</c:v>
                </c:pt>
                <c:pt idx="143">
                  <c:v>135.55295599999999</c:v>
                </c:pt>
                <c:pt idx="144">
                  <c:v>136.26211699999999</c:v>
                </c:pt>
                <c:pt idx="145">
                  <c:v>136.748502</c:v>
                </c:pt>
                <c:pt idx="146">
                  <c:v>137.32062099999999</c:v>
                </c:pt>
                <c:pt idx="147">
                  <c:v>138.03449900000001</c:v>
                </c:pt>
                <c:pt idx="148">
                  <c:v>138.45864900000001</c:v>
                </c:pt>
                <c:pt idx="149">
                  <c:v>139.478632</c:v>
                </c:pt>
                <c:pt idx="150">
                  <c:v>140.07495900000001</c:v>
                </c:pt>
                <c:pt idx="151">
                  <c:v>140.855997</c:v>
                </c:pt>
                <c:pt idx="152">
                  <c:v>140.812712</c:v>
                </c:pt>
                <c:pt idx="153">
                  <c:v>141.744798</c:v>
                </c:pt>
                <c:pt idx="154">
                  <c:v>142.43710899999999</c:v>
                </c:pt>
                <c:pt idx="155">
                  <c:v>143.14195699999999</c:v>
                </c:pt>
                <c:pt idx="156">
                  <c:v>144.05824100000001</c:v>
                </c:pt>
                <c:pt idx="157">
                  <c:v>144.50467</c:v>
                </c:pt>
                <c:pt idx="158">
                  <c:v>145.45119199999999</c:v>
                </c:pt>
                <c:pt idx="159">
                  <c:v>145.93885700000001</c:v>
                </c:pt>
                <c:pt idx="160">
                  <c:v>146.66961000000001</c:v>
                </c:pt>
                <c:pt idx="161">
                  <c:v>147.120217</c:v>
                </c:pt>
                <c:pt idx="162">
                  <c:v>148.05775600000001</c:v>
                </c:pt>
                <c:pt idx="163">
                  <c:v>148.63345200000001</c:v>
                </c:pt>
                <c:pt idx="164">
                  <c:v>149.160832</c:v>
                </c:pt>
                <c:pt idx="165">
                  <c:v>150.16794400000001</c:v>
                </c:pt>
                <c:pt idx="166">
                  <c:v>150.53542999999999</c:v>
                </c:pt>
                <c:pt idx="167">
                  <c:v>151.055981</c:v>
                </c:pt>
                <c:pt idx="168">
                  <c:v>151.457077</c:v>
                </c:pt>
                <c:pt idx="169">
                  <c:v>152.46432200000001</c:v>
                </c:pt>
                <c:pt idx="170">
                  <c:v>152.68294599999999</c:v>
                </c:pt>
                <c:pt idx="171">
                  <c:v>153.66696899999999</c:v>
                </c:pt>
                <c:pt idx="172">
                  <c:v>153.94845799999999</c:v>
                </c:pt>
                <c:pt idx="173">
                  <c:v>155.385031</c:v>
                </c:pt>
                <c:pt idx="174">
                  <c:v>156.14456999999999</c:v>
                </c:pt>
                <c:pt idx="175">
                  <c:v>156.426964</c:v>
                </c:pt>
                <c:pt idx="176">
                  <c:v>156.89459199999999</c:v>
                </c:pt>
                <c:pt idx="177">
                  <c:v>157.50968900000001</c:v>
                </c:pt>
                <c:pt idx="178">
                  <c:v>158.30228500000001</c:v>
                </c:pt>
                <c:pt idx="179">
                  <c:v>158.66315</c:v>
                </c:pt>
                <c:pt idx="180">
                  <c:v>159.68675400000001</c:v>
                </c:pt>
                <c:pt idx="181">
                  <c:v>159.95309700000001</c:v>
                </c:pt>
                <c:pt idx="182">
                  <c:v>160.33785499999999</c:v>
                </c:pt>
                <c:pt idx="183">
                  <c:v>161.12988899999999</c:v>
                </c:pt>
                <c:pt idx="184">
                  <c:v>161.48497800000001</c:v>
                </c:pt>
                <c:pt idx="185">
                  <c:v>162.349896</c:v>
                </c:pt>
                <c:pt idx="186">
                  <c:v>163.42668</c:v>
                </c:pt>
                <c:pt idx="187">
                  <c:v>163.85469900000001</c:v>
                </c:pt>
                <c:pt idx="188">
                  <c:v>163.783187</c:v>
                </c:pt>
                <c:pt idx="189">
                  <c:v>164.82997</c:v>
                </c:pt>
                <c:pt idx="190">
                  <c:v>165.22935200000001</c:v>
                </c:pt>
                <c:pt idx="191">
                  <c:v>165.908389</c:v>
                </c:pt>
                <c:pt idx="192">
                  <c:v>166.394623</c:v>
                </c:pt>
                <c:pt idx="193">
                  <c:v>167.40729899999999</c:v>
                </c:pt>
                <c:pt idx="194">
                  <c:v>168.28606500000001</c:v>
                </c:pt>
                <c:pt idx="195">
                  <c:v>168.581411</c:v>
                </c:pt>
                <c:pt idx="196">
                  <c:v>169.54191</c:v>
                </c:pt>
                <c:pt idx="197">
                  <c:v>169.35117500000001</c:v>
                </c:pt>
                <c:pt idx="198">
                  <c:v>170.38140899999999</c:v>
                </c:pt>
                <c:pt idx="199">
                  <c:v>171.20165800000001</c:v>
                </c:pt>
                <c:pt idx="200">
                  <c:v>171.621196</c:v>
                </c:pt>
                <c:pt idx="201">
                  <c:v>172.35932600000001</c:v>
                </c:pt>
                <c:pt idx="202">
                  <c:v>172.76159000000001</c:v>
                </c:pt>
                <c:pt idx="203">
                  <c:v>173.850887</c:v>
                </c:pt>
                <c:pt idx="204">
                  <c:v>174.20812799999999</c:v>
                </c:pt>
                <c:pt idx="205">
                  <c:v>174.95055300000001</c:v>
                </c:pt>
                <c:pt idx="206">
                  <c:v>175.622208</c:v>
                </c:pt>
                <c:pt idx="207">
                  <c:v>176.16247899999999</c:v>
                </c:pt>
                <c:pt idx="208">
                  <c:v>176.307682</c:v>
                </c:pt>
                <c:pt idx="209">
                  <c:v>177.28709699999999</c:v>
                </c:pt>
                <c:pt idx="210">
                  <c:v>177.97096300000001</c:v>
                </c:pt>
                <c:pt idx="211">
                  <c:v>178.579634</c:v>
                </c:pt>
                <c:pt idx="212">
                  <c:v>179.20829599999999</c:v>
                </c:pt>
                <c:pt idx="213">
                  <c:v>179.64420699999999</c:v>
                </c:pt>
                <c:pt idx="214">
                  <c:v>180.4512</c:v>
                </c:pt>
                <c:pt idx="215">
                  <c:v>181.20803000000001</c:v>
                </c:pt>
                <c:pt idx="216">
                  <c:v>181.60192900000001</c:v>
                </c:pt>
                <c:pt idx="217">
                  <c:v>181.98503400000001</c:v>
                </c:pt>
                <c:pt idx="218">
                  <c:v>182.761449</c:v>
                </c:pt>
                <c:pt idx="219">
                  <c:v>183.22706199999999</c:v>
                </c:pt>
                <c:pt idx="220">
                  <c:v>183.94685999999999</c:v>
                </c:pt>
                <c:pt idx="221">
                  <c:v>184.28473</c:v>
                </c:pt>
                <c:pt idx="222">
                  <c:v>184.65976800000001</c:v>
                </c:pt>
                <c:pt idx="223">
                  <c:v>185.57408100000001</c:v>
                </c:pt>
                <c:pt idx="224">
                  <c:v>186.075874</c:v>
                </c:pt>
                <c:pt idx="225">
                  <c:v>186.73958300000001</c:v>
                </c:pt>
                <c:pt idx="226">
                  <c:v>187.036441</c:v>
                </c:pt>
                <c:pt idx="227">
                  <c:v>187.84809899999999</c:v>
                </c:pt>
                <c:pt idx="228">
                  <c:v>188.54012299999999</c:v>
                </c:pt>
                <c:pt idx="229">
                  <c:v>189.144755</c:v>
                </c:pt>
                <c:pt idx="230">
                  <c:v>189.84035900000001</c:v>
                </c:pt>
                <c:pt idx="231">
                  <c:v>190.36399800000001</c:v>
                </c:pt>
                <c:pt idx="232">
                  <c:v>190.85673299999999</c:v>
                </c:pt>
                <c:pt idx="233">
                  <c:v>191.12988799999999</c:v>
                </c:pt>
                <c:pt idx="234">
                  <c:v>191.92794900000001</c:v>
                </c:pt>
                <c:pt idx="235">
                  <c:v>192.15167500000001</c:v>
                </c:pt>
                <c:pt idx="236">
                  <c:v>192.970393</c:v>
                </c:pt>
                <c:pt idx="237">
                  <c:v>193.447081</c:v>
                </c:pt>
                <c:pt idx="238">
                  <c:v>194.219268</c:v>
                </c:pt>
                <c:pt idx="239">
                  <c:v>194.766806</c:v>
                </c:pt>
                <c:pt idx="240">
                  <c:v>195.348444</c:v>
                </c:pt>
                <c:pt idx="241">
                  <c:v>195.98711900000001</c:v>
                </c:pt>
                <c:pt idx="242">
                  <c:v>196.426534</c:v>
                </c:pt>
                <c:pt idx="243">
                  <c:v>197.13740200000001</c:v>
                </c:pt>
                <c:pt idx="244">
                  <c:v>197.64458099999999</c:v>
                </c:pt>
                <c:pt idx="245">
                  <c:v>198.44720799999999</c:v>
                </c:pt>
                <c:pt idx="246">
                  <c:v>198.84929</c:v>
                </c:pt>
                <c:pt idx="247">
                  <c:v>199.55562</c:v>
                </c:pt>
                <c:pt idx="248">
                  <c:v>200.183088</c:v>
                </c:pt>
                <c:pt idx="249">
                  <c:v>200.35469000000001</c:v>
                </c:pt>
                <c:pt idx="250">
                  <c:v>201.245791</c:v>
                </c:pt>
                <c:pt idx="251">
                  <c:v>201.739845</c:v>
                </c:pt>
                <c:pt idx="252">
                  <c:v>202.32561100000001</c:v>
                </c:pt>
                <c:pt idx="253">
                  <c:v>202.623738</c:v>
                </c:pt>
                <c:pt idx="254">
                  <c:v>203.45251200000001</c:v>
                </c:pt>
                <c:pt idx="255">
                  <c:v>203.80058600000001</c:v>
                </c:pt>
                <c:pt idx="256">
                  <c:v>204.47454999999999</c:v>
                </c:pt>
                <c:pt idx="257">
                  <c:v>205.15226699999999</c:v>
                </c:pt>
                <c:pt idx="258">
                  <c:v>205.564629</c:v>
                </c:pt>
                <c:pt idx="259">
                  <c:v>206.467073</c:v>
                </c:pt>
                <c:pt idx="260">
                  <c:v>206.51074</c:v>
                </c:pt>
                <c:pt idx="261">
                  <c:v>207.29422</c:v>
                </c:pt>
                <c:pt idx="262">
                  <c:v>207.856236</c:v>
                </c:pt>
                <c:pt idx="263">
                  <c:v>208.699298</c:v>
                </c:pt>
                <c:pt idx="264">
                  <c:v>209.00343000000001</c:v>
                </c:pt>
                <c:pt idx="265">
                  <c:v>209.58721199999999</c:v>
                </c:pt>
                <c:pt idx="266">
                  <c:v>209.97627199999999</c:v>
                </c:pt>
                <c:pt idx="267">
                  <c:v>210.42610999999999</c:v>
                </c:pt>
                <c:pt idx="268">
                  <c:v>211.082797</c:v>
                </c:pt>
                <c:pt idx="269">
                  <c:v>211.243179</c:v>
                </c:pt>
                <c:pt idx="270">
                  <c:v>212.20391100000001</c:v>
                </c:pt>
                <c:pt idx="271">
                  <c:v>212.75278800000001</c:v>
                </c:pt>
                <c:pt idx="272">
                  <c:v>213.29017200000001</c:v>
                </c:pt>
                <c:pt idx="273">
                  <c:v>213.53101000000001</c:v>
                </c:pt>
                <c:pt idx="274">
                  <c:v>214.26768899999999</c:v>
                </c:pt>
                <c:pt idx="275">
                  <c:v>214.68682899999999</c:v>
                </c:pt>
                <c:pt idx="276">
                  <c:v>215.420162</c:v>
                </c:pt>
                <c:pt idx="277">
                  <c:v>216.28298699999999</c:v>
                </c:pt>
                <c:pt idx="278">
                  <c:v>216.638372</c:v>
                </c:pt>
                <c:pt idx="279">
                  <c:v>217.108566</c:v>
                </c:pt>
                <c:pt idx="280">
                  <c:v>217.487908</c:v>
                </c:pt>
                <c:pt idx="281">
                  <c:v>218.46426700000001</c:v>
                </c:pt>
                <c:pt idx="282">
                  <c:v>218.61256599999999</c:v>
                </c:pt>
                <c:pt idx="283">
                  <c:v>219.57556500000001</c:v>
                </c:pt>
                <c:pt idx="284">
                  <c:v>219.90813299999999</c:v>
                </c:pt>
                <c:pt idx="285">
                  <c:v>220.51136700000001</c:v>
                </c:pt>
                <c:pt idx="286">
                  <c:v>221.11135999999999</c:v>
                </c:pt>
                <c:pt idx="287">
                  <c:v>221.293834</c:v>
                </c:pt>
                <c:pt idx="288">
                  <c:v>222.15298000000001</c:v>
                </c:pt>
                <c:pt idx="289">
                  <c:v>222.474335</c:v>
                </c:pt>
                <c:pt idx="290">
                  <c:v>223.39900800000001</c:v>
                </c:pt>
                <c:pt idx="291">
                  <c:v>223.73690199999999</c:v>
                </c:pt>
                <c:pt idx="292">
                  <c:v>223.85974400000001</c:v>
                </c:pt>
                <c:pt idx="293">
                  <c:v>224.70814300000001</c:v>
                </c:pt>
                <c:pt idx="294">
                  <c:v>225.172031</c:v>
                </c:pt>
                <c:pt idx="295">
                  <c:v>225.631168</c:v>
                </c:pt>
                <c:pt idx="296">
                  <c:v>226.20549600000001</c:v>
                </c:pt>
                <c:pt idx="297">
                  <c:v>226.84663399999999</c:v>
                </c:pt>
                <c:pt idx="298">
                  <c:v>227.65116399999999</c:v>
                </c:pt>
                <c:pt idx="299">
                  <c:v>227.844955</c:v>
                </c:pt>
                <c:pt idx="300">
                  <c:v>228.61167800000001</c:v>
                </c:pt>
                <c:pt idx="301">
                  <c:v>228.97659999999999</c:v>
                </c:pt>
                <c:pt idx="302">
                  <c:v>229.67560800000001</c:v>
                </c:pt>
                <c:pt idx="303">
                  <c:v>230.517517</c:v>
                </c:pt>
                <c:pt idx="304">
                  <c:v>230.402849</c:v>
                </c:pt>
                <c:pt idx="305">
                  <c:v>231.26319699999999</c:v>
                </c:pt>
                <c:pt idx="306">
                  <c:v>231.39988399999999</c:v>
                </c:pt>
                <c:pt idx="307">
                  <c:v>232.45989399999999</c:v>
                </c:pt>
                <c:pt idx="308">
                  <c:v>232.79662300000001</c:v>
                </c:pt>
                <c:pt idx="309">
                  <c:v>232.840777</c:v>
                </c:pt>
                <c:pt idx="310">
                  <c:v>233.462189</c:v>
                </c:pt>
                <c:pt idx="311">
                  <c:v>234.07461699999999</c:v>
                </c:pt>
                <c:pt idx="312">
                  <c:v>234.675555</c:v>
                </c:pt>
                <c:pt idx="313">
                  <c:v>234.979997</c:v>
                </c:pt>
                <c:pt idx="314">
                  <c:v>235.76495399999999</c:v>
                </c:pt>
                <c:pt idx="315">
                  <c:v>236.22460799999999</c:v>
                </c:pt>
                <c:pt idx="316">
                  <c:v>236.35757699999999</c:v>
                </c:pt>
                <c:pt idx="317">
                  <c:v>236.94483700000001</c:v>
                </c:pt>
                <c:pt idx="318">
                  <c:v>237.68796399999999</c:v>
                </c:pt>
                <c:pt idx="319">
                  <c:v>238.174162</c:v>
                </c:pt>
                <c:pt idx="320">
                  <c:v>238.75379599999999</c:v>
                </c:pt>
                <c:pt idx="321">
                  <c:v>239.08359200000001</c:v>
                </c:pt>
                <c:pt idx="322">
                  <c:v>239.588739</c:v>
                </c:pt>
                <c:pt idx="323">
                  <c:v>240.469818</c:v>
                </c:pt>
                <c:pt idx="324">
                  <c:v>240.69741099999999</c:v>
                </c:pt>
                <c:pt idx="325">
                  <c:v>241.67153500000001</c:v>
                </c:pt>
                <c:pt idx="326">
                  <c:v>241.97910100000001</c:v>
                </c:pt>
                <c:pt idx="327">
                  <c:v>242.599536</c:v>
                </c:pt>
                <c:pt idx="328">
                  <c:v>242.98338100000001</c:v>
                </c:pt>
                <c:pt idx="329">
                  <c:v>243.542869</c:v>
                </c:pt>
                <c:pt idx="330">
                  <c:v>244.591568</c:v>
                </c:pt>
                <c:pt idx="331">
                  <c:v>244.306386</c:v>
                </c:pt>
                <c:pt idx="332">
                  <c:v>244.90410900000001</c:v>
                </c:pt>
                <c:pt idx="333">
                  <c:v>245.12233800000001</c:v>
                </c:pt>
                <c:pt idx="334">
                  <c:v>246.10700399999999</c:v>
                </c:pt>
                <c:pt idx="335">
                  <c:v>246.839305</c:v>
                </c:pt>
                <c:pt idx="336">
                  <c:v>247.05202399999999</c:v>
                </c:pt>
                <c:pt idx="337">
                  <c:v>247.87587600000001</c:v>
                </c:pt>
                <c:pt idx="338">
                  <c:v>248.06774300000001</c:v>
                </c:pt>
                <c:pt idx="339">
                  <c:v>248.65718699999999</c:v>
                </c:pt>
                <c:pt idx="340">
                  <c:v>249.10278</c:v>
                </c:pt>
                <c:pt idx="341">
                  <c:v>249.451626</c:v>
                </c:pt>
                <c:pt idx="342">
                  <c:v>250.068916</c:v>
                </c:pt>
                <c:pt idx="343">
                  <c:v>250.38707299999999</c:v>
                </c:pt>
                <c:pt idx="344">
                  <c:v>251.42694399999999</c:v>
                </c:pt>
                <c:pt idx="345">
                  <c:v>251.55241699999999</c:v>
                </c:pt>
                <c:pt idx="346">
                  <c:v>251.92491799999999</c:v>
                </c:pt>
                <c:pt idx="347">
                  <c:v>252.59379300000001</c:v>
                </c:pt>
                <c:pt idx="348">
                  <c:v>253.10367299999999</c:v>
                </c:pt>
                <c:pt idx="349">
                  <c:v>253.980763</c:v>
                </c:pt>
                <c:pt idx="350">
                  <c:v>254.209023</c:v>
                </c:pt>
                <c:pt idx="351">
                  <c:v>254.824399</c:v>
                </c:pt>
                <c:pt idx="352">
                  <c:v>255.28954899999999</c:v>
                </c:pt>
                <c:pt idx="353">
                  <c:v>255.70350400000001</c:v>
                </c:pt>
                <c:pt idx="354">
                  <c:v>256.18354099999999</c:v>
                </c:pt>
                <c:pt idx="355">
                  <c:v>256.15150499999999</c:v>
                </c:pt>
                <c:pt idx="356">
                  <c:v>256.615658</c:v>
                </c:pt>
                <c:pt idx="357">
                  <c:v>257.469874</c:v>
                </c:pt>
                <c:pt idx="358">
                  <c:v>258.21915300000001</c:v>
                </c:pt>
                <c:pt idx="359">
                  <c:v>258.47958999999997</c:v>
                </c:pt>
                <c:pt idx="360">
                  <c:v>258.71110700000003</c:v>
                </c:pt>
                <c:pt idx="361">
                  <c:v>259.51704799999999</c:v>
                </c:pt>
                <c:pt idx="362">
                  <c:v>260.01094699999999</c:v>
                </c:pt>
                <c:pt idx="363">
                  <c:v>260.85283099999998</c:v>
                </c:pt>
                <c:pt idx="364">
                  <c:v>261.14585399999999</c:v>
                </c:pt>
                <c:pt idx="365">
                  <c:v>261.41318200000001</c:v>
                </c:pt>
                <c:pt idx="366">
                  <c:v>261.86947199999997</c:v>
                </c:pt>
                <c:pt idx="367">
                  <c:v>262.279562</c:v>
                </c:pt>
                <c:pt idx="368">
                  <c:v>263.00658099999998</c:v>
                </c:pt>
                <c:pt idx="369">
                  <c:v>263.59738800000002</c:v>
                </c:pt>
                <c:pt idx="370">
                  <c:v>264.38098400000001</c:v>
                </c:pt>
                <c:pt idx="371">
                  <c:v>264.62129399999998</c:v>
                </c:pt>
                <c:pt idx="372">
                  <c:v>264.83798200000001</c:v>
                </c:pt>
                <c:pt idx="373">
                  <c:v>265.340148</c:v>
                </c:pt>
                <c:pt idx="374">
                  <c:v>266.37106</c:v>
                </c:pt>
                <c:pt idx="375">
                  <c:v>266.480819</c:v>
                </c:pt>
                <c:pt idx="376">
                  <c:v>266.98301500000002</c:v>
                </c:pt>
                <c:pt idx="377">
                  <c:v>267.35540600000002</c:v>
                </c:pt>
                <c:pt idx="378">
                  <c:v>268.01952799999998</c:v>
                </c:pt>
                <c:pt idx="379">
                  <c:v>268.52543500000002</c:v>
                </c:pt>
                <c:pt idx="380">
                  <c:v>268.88603899999998</c:v>
                </c:pt>
                <c:pt idx="381">
                  <c:v>269.28010699999999</c:v>
                </c:pt>
                <c:pt idx="382">
                  <c:v>269.75571000000002</c:v>
                </c:pt>
                <c:pt idx="383">
                  <c:v>270.19663800000001</c:v>
                </c:pt>
                <c:pt idx="384">
                  <c:v>270.59386000000001</c:v>
                </c:pt>
                <c:pt idx="385">
                  <c:v>271.25735600000002</c:v>
                </c:pt>
                <c:pt idx="386">
                  <c:v>271.93307399999998</c:v>
                </c:pt>
                <c:pt idx="387">
                  <c:v>272.167619</c:v>
                </c:pt>
                <c:pt idx="388">
                  <c:v>272.56373600000001</c:v>
                </c:pt>
                <c:pt idx="389">
                  <c:v>272.91909800000002</c:v>
                </c:pt>
                <c:pt idx="390">
                  <c:v>273.674914</c:v>
                </c:pt>
                <c:pt idx="391">
                  <c:v>274.40749699999998</c:v>
                </c:pt>
                <c:pt idx="392">
                  <c:v>274.63291500000003</c:v>
                </c:pt>
                <c:pt idx="393">
                  <c:v>275.40259600000002</c:v>
                </c:pt>
                <c:pt idx="394">
                  <c:v>275.774787</c:v>
                </c:pt>
                <c:pt idx="395">
                  <c:v>276.38012800000001</c:v>
                </c:pt>
                <c:pt idx="396">
                  <c:v>276.62445600000001</c:v>
                </c:pt>
                <c:pt idx="397">
                  <c:v>277.33251100000001</c:v>
                </c:pt>
                <c:pt idx="398">
                  <c:v>277.63528400000001</c:v>
                </c:pt>
                <c:pt idx="399">
                  <c:v>278.577696</c:v>
                </c:pt>
                <c:pt idx="400">
                  <c:v>278.549283</c:v>
                </c:pt>
                <c:pt idx="401">
                  <c:v>278.94431400000002</c:v>
                </c:pt>
                <c:pt idx="402">
                  <c:v>279.27898099999999</c:v>
                </c:pt>
                <c:pt idx="403">
                  <c:v>280.11781300000001</c:v>
                </c:pt>
                <c:pt idx="404">
                  <c:v>280.772671</c:v>
                </c:pt>
                <c:pt idx="405">
                  <c:v>280.28085499999997</c:v>
                </c:pt>
                <c:pt idx="406">
                  <c:v>280.08484700000002</c:v>
                </c:pt>
                <c:pt idx="407">
                  <c:v>279.59585099999998</c:v>
                </c:pt>
                <c:pt idx="408">
                  <c:v>279.11998399999999</c:v>
                </c:pt>
                <c:pt idx="409">
                  <c:v>278.72150299999998</c:v>
                </c:pt>
                <c:pt idx="410">
                  <c:v>278.63366500000001</c:v>
                </c:pt>
                <c:pt idx="411">
                  <c:v>278.27070800000001</c:v>
                </c:pt>
                <c:pt idx="412">
                  <c:v>278.10530799999998</c:v>
                </c:pt>
                <c:pt idx="413">
                  <c:v>277.48499700000002</c:v>
                </c:pt>
                <c:pt idx="414">
                  <c:v>276.96884699999998</c:v>
                </c:pt>
                <c:pt idx="415">
                  <c:v>276.76568600000002</c:v>
                </c:pt>
                <c:pt idx="416">
                  <c:v>276.16501299999999</c:v>
                </c:pt>
                <c:pt idx="417">
                  <c:v>275.518914</c:v>
                </c:pt>
                <c:pt idx="418">
                  <c:v>275.19548500000002</c:v>
                </c:pt>
                <c:pt idx="419">
                  <c:v>274.858608</c:v>
                </c:pt>
                <c:pt idx="420">
                  <c:v>274.525192</c:v>
                </c:pt>
                <c:pt idx="421">
                  <c:v>273.82339899999999</c:v>
                </c:pt>
                <c:pt idx="422">
                  <c:v>273.64353299999999</c:v>
                </c:pt>
                <c:pt idx="423">
                  <c:v>272.582245</c:v>
                </c:pt>
                <c:pt idx="424">
                  <c:v>272.20484199999999</c:v>
                </c:pt>
                <c:pt idx="425">
                  <c:v>272.09100000000001</c:v>
                </c:pt>
                <c:pt idx="426">
                  <c:v>271.66167200000001</c:v>
                </c:pt>
                <c:pt idx="427">
                  <c:v>271.16126400000002</c:v>
                </c:pt>
                <c:pt idx="428">
                  <c:v>270.88468899999998</c:v>
                </c:pt>
                <c:pt idx="429">
                  <c:v>270.28413799999998</c:v>
                </c:pt>
                <c:pt idx="430">
                  <c:v>269.51177899999999</c:v>
                </c:pt>
                <c:pt idx="431">
                  <c:v>269.24043399999999</c:v>
                </c:pt>
                <c:pt idx="432">
                  <c:v>268.65548200000001</c:v>
                </c:pt>
                <c:pt idx="433">
                  <c:v>268.57833900000003</c:v>
                </c:pt>
                <c:pt idx="434">
                  <c:v>268.36109099999999</c:v>
                </c:pt>
                <c:pt idx="435">
                  <c:v>267.67561899999998</c:v>
                </c:pt>
                <c:pt idx="436">
                  <c:v>267.31048600000003</c:v>
                </c:pt>
                <c:pt idx="437">
                  <c:v>266.235454</c:v>
                </c:pt>
                <c:pt idx="438">
                  <c:v>266.28485899999998</c:v>
                </c:pt>
                <c:pt idx="439">
                  <c:v>265.918025</c:v>
                </c:pt>
                <c:pt idx="440">
                  <c:v>265.22733499999998</c:v>
                </c:pt>
                <c:pt idx="441">
                  <c:v>264.711636</c:v>
                </c:pt>
                <c:pt idx="442">
                  <c:v>264.30196599999999</c:v>
                </c:pt>
                <c:pt idx="443">
                  <c:v>263.74835999999999</c:v>
                </c:pt>
                <c:pt idx="444">
                  <c:v>262.98471899999998</c:v>
                </c:pt>
                <c:pt idx="445">
                  <c:v>263.01977599999998</c:v>
                </c:pt>
                <c:pt idx="446">
                  <c:v>262.41258199999999</c:v>
                </c:pt>
                <c:pt idx="447">
                  <c:v>262.17011500000001</c:v>
                </c:pt>
                <c:pt idx="448">
                  <c:v>261.51873499999999</c:v>
                </c:pt>
                <c:pt idx="449">
                  <c:v>261.01856400000003</c:v>
                </c:pt>
                <c:pt idx="450">
                  <c:v>260.56736699999999</c:v>
                </c:pt>
                <c:pt idx="451">
                  <c:v>260.36246</c:v>
                </c:pt>
                <c:pt idx="452">
                  <c:v>260.07766900000001</c:v>
                </c:pt>
                <c:pt idx="453">
                  <c:v>259.06294800000001</c:v>
                </c:pt>
                <c:pt idx="454">
                  <c:v>259.115973</c:v>
                </c:pt>
                <c:pt idx="455">
                  <c:v>258.23305299999998</c:v>
                </c:pt>
                <c:pt idx="456">
                  <c:v>257.87139000000002</c:v>
                </c:pt>
                <c:pt idx="457">
                  <c:v>256.97524800000002</c:v>
                </c:pt>
                <c:pt idx="458">
                  <c:v>256.87843099999998</c:v>
                </c:pt>
                <c:pt idx="459">
                  <c:v>256.67747400000002</c:v>
                </c:pt>
                <c:pt idx="460">
                  <c:v>256.34607399999999</c:v>
                </c:pt>
                <c:pt idx="461">
                  <c:v>255.71242799999999</c:v>
                </c:pt>
                <c:pt idx="462">
                  <c:v>255.098398</c:v>
                </c:pt>
                <c:pt idx="463">
                  <c:v>254.376555</c:v>
                </c:pt>
                <c:pt idx="464">
                  <c:v>253.80347900000001</c:v>
                </c:pt>
                <c:pt idx="465">
                  <c:v>253.47460599999999</c:v>
                </c:pt>
                <c:pt idx="466">
                  <c:v>252.97537600000001</c:v>
                </c:pt>
                <c:pt idx="467">
                  <c:v>252.75628499999999</c:v>
                </c:pt>
                <c:pt idx="468">
                  <c:v>252.26396199999999</c:v>
                </c:pt>
                <c:pt idx="469">
                  <c:v>252.08723800000001</c:v>
                </c:pt>
                <c:pt idx="470">
                  <c:v>251.43912800000001</c:v>
                </c:pt>
                <c:pt idx="471">
                  <c:v>250.79680999999999</c:v>
                </c:pt>
                <c:pt idx="472">
                  <c:v>250.15789100000001</c:v>
                </c:pt>
                <c:pt idx="473">
                  <c:v>249.772311</c:v>
                </c:pt>
                <c:pt idx="474">
                  <c:v>249.33555799999999</c:v>
                </c:pt>
                <c:pt idx="475">
                  <c:v>248.94301300000001</c:v>
                </c:pt>
                <c:pt idx="476">
                  <c:v>248.53561999999999</c:v>
                </c:pt>
                <c:pt idx="477">
                  <c:v>247.63347099999999</c:v>
                </c:pt>
                <c:pt idx="478">
                  <c:v>247.34786399999999</c:v>
                </c:pt>
                <c:pt idx="479">
                  <c:v>246.84245200000001</c:v>
                </c:pt>
                <c:pt idx="480">
                  <c:v>246.53714099999999</c:v>
                </c:pt>
                <c:pt idx="481">
                  <c:v>246.147357</c:v>
                </c:pt>
                <c:pt idx="482">
                  <c:v>245.61181999999999</c:v>
                </c:pt>
                <c:pt idx="483">
                  <c:v>245.244584</c:v>
                </c:pt>
                <c:pt idx="484">
                  <c:v>244.863936</c:v>
                </c:pt>
                <c:pt idx="485">
                  <c:v>244.04677699999999</c:v>
                </c:pt>
                <c:pt idx="486">
                  <c:v>243.22772499999999</c:v>
                </c:pt>
                <c:pt idx="487">
                  <c:v>243.231312</c:v>
                </c:pt>
                <c:pt idx="488">
                  <c:v>242.67073600000001</c:v>
                </c:pt>
                <c:pt idx="489">
                  <c:v>242.40521899999999</c:v>
                </c:pt>
                <c:pt idx="490">
                  <c:v>241.82717400000001</c:v>
                </c:pt>
                <c:pt idx="491">
                  <c:v>240.93557699999999</c:v>
                </c:pt>
                <c:pt idx="492">
                  <c:v>240.176782</c:v>
                </c:pt>
                <c:pt idx="493">
                  <c:v>240.12552700000001</c:v>
                </c:pt>
                <c:pt idx="494">
                  <c:v>240.011246</c:v>
                </c:pt>
                <c:pt idx="495">
                  <c:v>239.41022599999999</c:v>
                </c:pt>
                <c:pt idx="496">
                  <c:v>239.14468299999999</c:v>
                </c:pt>
                <c:pt idx="497">
                  <c:v>237.91518199999999</c:v>
                </c:pt>
                <c:pt idx="498">
                  <c:v>237.947655</c:v>
                </c:pt>
                <c:pt idx="499">
                  <c:v>236.86888099999999</c:v>
                </c:pt>
                <c:pt idx="500">
                  <c:v>236.67405199999999</c:v>
                </c:pt>
                <c:pt idx="501">
                  <c:v>236.44038699999999</c:v>
                </c:pt>
                <c:pt idx="502">
                  <c:v>236.421278</c:v>
                </c:pt>
                <c:pt idx="503">
                  <c:v>235.65093400000001</c:v>
                </c:pt>
                <c:pt idx="504">
                  <c:v>235.15035700000001</c:v>
                </c:pt>
                <c:pt idx="505">
                  <c:v>234.682559</c:v>
                </c:pt>
                <c:pt idx="506">
                  <c:v>234.10331500000001</c:v>
                </c:pt>
                <c:pt idx="507">
                  <c:v>233.744551</c:v>
                </c:pt>
                <c:pt idx="508">
                  <c:v>233.013184</c:v>
                </c:pt>
                <c:pt idx="509">
                  <c:v>232.558065</c:v>
                </c:pt>
                <c:pt idx="510">
                  <c:v>232.02375799999999</c:v>
                </c:pt>
                <c:pt idx="511">
                  <c:v>230.947002</c:v>
                </c:pt>
                <c:pt idx="512">
                  <c:v>230.36093099999999</c:v>
                </c:pt>
                <c:pt idx="513">
                  <c:v>229.756461</c:v>
                </c:pt>
                <c:pt idx="514">
                  <c:v>229.49048199999999</c:v>
                </c:pt>
                <c:pt idx="515">
                  <c:v>229.52987400000001</c:v>
                </c:pt>
                <c:pt idx="516">
                  <c:v>228.78614400000001</c:v>
                </c:pt>
                <c:pt idx="517">
                  <c:v>228.1336</c:v>
                </c:pt>
                <c:pt idx="518">
                  <c:v>227.932186</c:v>
                </c:pt>
                <c:pt idx="519">
                  <c:v>227.08470399999999</c:v>
                </c:pt>
                <c:pt idx="520">
                  <c:v>226.88208499999999</c:v>
                </c:pt>
                <c:pt idx="521">
                  <c:v>226.18168600000001</c:v>
                </c:pt>
                <c:pt idx="522">
                  <c:v>225.81773100000001</c:v>
                </c:pt>
                <c:pt idx="523">
                  <c:v>225.284333</c:v>
                </c:pt>
                <c:pt idx="524">
                  <c:v>224.784043</c:v>
                </c:pt>
                <c:pt idx="525">
                  <c:v>224.22506999999999</c:v>
                </c:pt>
                <c:pt idx="526">
                  <c:v>223.92814799999999</c:v>
                </c:pt>
                <c:pt idx="527">
                  <c:v>223.29027400000001</c:v>
                </c:pt>
                <c:pt idx="528">
                  <c:v>222.915862</c:v>
                </c:pt>
                <c:pt idx="529">
                  <c:v>222.256429</c:v>
                </c:pt>
                <c:pt idx="530">
                  <c:v>221.82737800000001</c:v>
                </c:pt>
                <c:pt idx="531">
                  <c:v>221.27850799999999</c:v>
                </c:pt>
                <c:pt idx="532">
                  <c:v>220.48827</c:v>
                </c:pt>
                <c:pt idx="533">
                  <c:v>220.12224599999999</c:v>
                </c:pt>
                <c:pt idx="534">
                  <c:v>219.383567</c:v>
                </c:pt>
                <c:pt idx="535">
                  <c:v>219.07973799999999</c:v>
                </c:pt>
                <c:pt idx="536">
                  <c:v>218.54733899999999</c:v>
                </c:pt>
                <c:pt idx="537">
                  <c:v>217.78291400000001</c:v>
                </c:pt>
                <c:pt idx="538">
                  <c:v>217.38101800000001</c:v>
                </c:pt>
                <c:pt idx="539">
                  <c:v>216.513936</c:v>
                </c:pt>
                <c:pt idx="540">
                  <c:v>216.22986599999999</c:v>
                </c:pt>
                <c:pt idx="541">
                  <c:v>215.642098</c:v>
                </c:pt>
                <c:pt idx="542">
                  <c:v>215.24228500000001</c:v>
                </c:pt>
                <c:pt idx="543">
                  <c:v>214.57781600000001</c:v>
                </c:pt>
                <c:pt idx="544">
                  <c:v>214.029022</c:v>
                </c:pt>
                <c:pt idx="545">
                  <c:v>213.34747300000001</c:v>
                </c:pt>
                <c:pt idx="546">
                  <c:v>213.083382</c:v>
                </c:pt>
                <c:pt idx="547">
                  <c:v>212.601057</c:v>
                </c:pt>
                <c:pt idx="548">
                  <c:v>212.05650299999999</c:v>
                </c:pt>
                <c:pt idx="549">
                  <c:v>211.64426399999999</c:v>
                </c:pt>
                <c:pt idx="550">
                  <c:v>211.01294300000001</c:v>
                </c:pt>
                <c:pt idx="551">
                  <c:v>210.83940899999999</c:v>
                </c:pt>
                <c:pt idx="552">
                  <c:v>209.96961300000001</c:v>
                </c:pt>
                <c:pt idx="553">
                  <c:v>209.668778</c:v>
                </c:pt>
                <c:pt idx="554">
                  <c:v>208.85504800000001</c:v>
                </c:pt>
                <c:pt idx="555">
                  <c:v>208.31270900000001</c:v>
                </c:pt>
                <c:pt idx="556">
                  <c:v>207.82340199999999</c:v>
                </c:pt>
                <c:pt idx="557">
                  <c:v>207.52723</c:v>
                </c:pt>
                <c:pt idx="558">
                  <c:v>206.77344500000001</c:v>
                </c:pt>
                <c:pt idx="559">
                  <c:v>206.35030699999999</c:v>
                </c:pt>
                <c:pt idx="560">
                  <c:v>205.539457</c:v>
                </c:pt>
                <c:pt idx="561">
                  <c:v>204.71470600000001</c:v>
                </c:pt>
                <c:pt idx="562">
                  <c:v>204.37562800000001</c:v>
                </c:pt>
                <c:pt idx="563">
                  <c:v>203.94205099999999</c:v>
                </c:pt>
                <c:pt idx="564">
                  <c:v>203.514714</c:v>
                </c:pt>
                <c:pt idx="565">
                  <c:v>202.36040800000001</c:v>
                </c:pt>
                <c:pt idx="566">
                  <c:v>202.52895699999999</c:v>
                </c:pt>
                <c:pt idx="567">
                  <c:v>201.63136</c:v>
                </c:pt>
                <c:pt idx="568">
                  <c:v>201.220347</c:v>
                </c:pt>
                <c:pt idx="569">
                  <c:v>200.936736</c:v>
                </c:pt>
                <c:pt idx="570">
                  <c:v>200.38232500000001</c:v>
                </c:pt>
                <c:pt idx="571">
                  <c:v>199.75699399999999</c:v>
                </c:pt>
                <c:pt idx="572">
                  <c:v>198.79259099999999</c:v>
                </c:pt>
                <c:pt idx="573">
                  <c:v>198.789117</c:v>
                </c:pt>
                <c:pt idx="574">
                  <c:v>198.27108200000001</c:v>
                </c:pt>
                <c:pt idx="575">
                  <c:v>197.731258</c:v>
                </c:pt>
                <c:pt idx="576">
                  <c:v>196.881291</c:v>
                </c:pt>
                <c:pt idx="577">
                  <c:v>196.149833</c:v>
                </c:pt>
                <c:pt idx="578">
                  <c:v>195.38104999999999</c:v>
                </c:pt>
                <c:pt idx="579">
                  <c:v>195.171335</c:v>
                </c:pt>
                <c:pt idx="580">
                  <c:v>194.67259799999999</c:v>
                </c:pt>
                <c:pt idx="581">
                  <c:v>193.92390700000001</c:v>
                </c:pt>
                <c:pt idx="582">
                  <c:v>193.77954299999999</c:v>
                </c:pt>
                <c:pt idx="583">
                  <c:v>192.79146299999999</c:v>
                </c:pt>
                <c:pt idx="584">
                  <c:v>192.64851999999999</c:v>
                </c:pt>
                <c:pt idx="585">
                  <c:v>191.66280599999999</c:v>
                </c:pt>
                <c:pt idx="586">
                  <c:v>191.48552799999999</c:v>
                </c:pt>
                <c:pt idx="587">
                  <c:v>190.754391</c:v>
                </c:pt>
                <c:pt idx="588">
                  <c:v>190.406555</c:v>
                </c:pt>
                <c:pt idx="589">
                  <c:v>189.63591</c:v>
                </c:pt>
                <c:pt idx="590">
                  <c:v>188.98383100000001</c:v>
                </c:pt>
                <c:pt idx="591">
                  <c:v>188.68851900000001</c:v>
                </c:pt>
                <c:pt idx="592">
                  <c:v>187.629017</c:v>
                </c:pt>
                <c:pt idx="593">
                  <c:v>187.50787399999999</c:v>
                </c:pt>
                <c:pt idx="594">
                  <c:v>187.15448499999999</c:v>
                </c:pt>
                <c:pt idx="595">
                  <c:v>186.42623900000001</c:v>
                </c:pt>
                <c:pt idx="596">
                  <c:v>185.71656899999999</c:v>
                </c:pt>
                <c:pt idx="597">
                  <c:v>185.03138799999999</c:v>
                </c:pt>
                <c:pt idx="598">
                  <c:v>184.502568</c:v>
                </c:pt>
                <c:pt idx="599">
                  <c:v>183.84348700000001</c:v>
                </c:pt>
                <c:pt idx="600">
                  <c:v>183.568477</c:v>
                </c:pt>
                <c:pt idx="601">
                  <c:v>182.834408</c:v>
                </c:pt>
                <c:pt idx="602">
                  <c:v>182.240419</c:v>
                </c:pt>
                <c:pt idx="603">
                  <c:v>181.72782900000001</c:v>
                </c:pt>
                <c:pt idx="604">
                  <c:v>181.29833300000001</c:v>
                </c:pt>
                <c:pt idx="605">
                  <c:v>180.61593099999999</c:v>
                </c:pt>
                <c:pt idx="606">
                  <c:v>180.05847499999999</c:v>
                </c:pt>
                <c:pt idx="607">
                  <c:v>179.19559100000001</c:v>
                </c:pt>
                <c:pt idx="608">
                  <c:v>178.550837</c:v>
                </c:pt>
                <c:pt idx="609">
                  <c:v>177.50251600000001</c:v>
                </c:pt>
                <c:pt idx="610">
                  <c:v>177.73353499999999</c:v>
                </c:pt>
                <c:pt idx="611">
                  <c:v>177.21202</c:v>
                </c:pt>
                <c:pt idx="612">
                  <c:v>176.31833900000001</c:v>
                </c:pt>
                <c:pt idx="613">
                  <c:v>175.68206499999999</c:v>
                </c:pt>
                <c:pt idx="614">
                  <c:v>175.36282399999999</c:v>
                </c:pt>
                <c:pt idx="615">
                  <c:v>174.648394</c:v>
                </c:pt>
                <c:pt idx="616">
                  <c:v>173.942756</c:v>
                </c:pt>
                <c:pt idx="617">
                  <c:v>173.528998</c:v>
                </c:pt>
                <c:pt idx="618">
                  <c:v>172.880954</c:v>
                </c:pt>
                <c:pt idx="619">
                  <c:v>172.19223700000001</c:v>
                </c:pt>
                <c:pt idx="620">
                  <c:v>171.59878</c:v>
                </c:pt>
                <c:pt idx="621">
                  <c:v>171.200727</c:v>
                </c:pt>
                <c:pt idx="622">
                  <c:v>170.64469700000001</c:v>
                </c:pt>
                <c:pt idx="623">
                  <c:v>169.818929</c:v>
                </c:pt>
                <c:pt idx="624">
                  <c:v>169.51138800000001</c:v>
                </c:pt>
                <c:pt idx="625">
                  <c:v>168.524058</c:v>
                </c:pt>
                <c:pt idx="626">
                  <c:v>167.72271000000001</c:v>
                </c:pt>
                <c:pt idx="627">
                  <c:v>167.036181</c:v>
                </c:pt>
                <c:pt idx="628">
                  <c:v>166.22895800000001</c:v>
                </c:pt>
                <c:pt idx="629">
                  <c:v>165.760153</c:v>
                </c:pt>
                <c:pt idx="630">
                  <c:v>165.58642800000001</c:v>
                </c:pt>
                <c:pt idx="631">
                  <c:v>164.89687900000001</c:v>
                </c:pt>
                <c:pt idx="632">
                  <c:v>163.859858</c:v>
                </c:pt>
                <c:pt idx="633">
                  <c:v>163.62450999999999</c:v>
                </c:pt>
                <c:pt idx="634">
                  <c:v>162.84222600000001</c:v>
                </c:pt>
                <c:pt idx="635">
                  <c:v>162.01021499999999</c:v>
                </c:pt>
                <c:pt idx="636">
                  <c:v>161.737459</c:v>
                </c:pt>
                <c:pt idx="637">
                  <c:v>161.12240299999999</c:v>
                </c:pt>
                <c:pt idx="638">
                  <c:v>160.25364300000001</c:v>
                </c:pt>
                <c:pt idx="639">
                  <c:v>159.52796599999999</c:v>
                </c:pt>
                <c:pt idx="640">
                  <c:v>159.00100800000001</c:v>
                </c:pt>
                <c:pt idx="641">
                  <c:v>158.55256399999999</c:v>
                </c:pt>
                <c:pt idx="642">
                  <c:v>157.78379100000001</c:v>
                </c:pt>
                <c:pt idx="643">
                  <c:v>157.406532</c:v>
                </c:pt>
                <c:pt idx="644">
                  <c:v>156.23343700000001</c:v>
                </c:pt>
                <c:pt idx="645">
                  <c:v>155.80523400000001</c:v>
                </c:pt>
                <c:pt idx="646">
                  <c:v>154.965025</c:v>
                </c:pt>
                <c:pt idx="647">
                  <c:v>154.672527</c:v>
                </c:pt>
                <c:pt idx="648">
                  <c:v>154.076795</c:v>
                </c:pt>
                <c:pt idx="649">
                  <c:v>153.653221</c:v>
                </c:pt>
                <c:pt idx="650">
                  <c:v>153.133206</c:v>
                </c:pt>
                <c:pt idx="651">
                  <c:v>152.23011500000001</c:v>
                </c:pt>
                <c:pt idx="652">
                  <c:v>151.58571000000001</c:v>
                </c:pt>
                <c:pt idx="653">
                  <c:v>150.765176</c:v>
                </c:pt>
                <c:pt idx="654">
                  <c:v>150.430228</c:v>
                </c:pt>
                <c:pt idx="655">
                  <c:v>149.72358600000001</c:v>
                </c:pt>
                <c:pt idx="656">
                  <c:v>148.803324</c:v>
                </c:pt>
                <c:pt idx="657">
                  <c:v>148.05367100000001</c:v>
                </c:pt>
                <c:pt idx="658">
                  <c:v>147.17775700000001</c:v>
                </c:pt>
                <c:pt idx="659">
                  <c:v>146.60477800000001</c:v>
                </c:pt>
                <c:pt idx="660">
                  <c:v>145.93827899999999</c:v>
                </c:pt>
                <c:pt idx="661">
                  <c:v>145.273899</c:v>
                </c:pt>
                <c:pt idx="662">
                  <c:v>144.98748900000001</c:v>
                </c:pt>
                <c:pt idx="663">
                  <c:v>144.19528800000001</c:v>
                </c:pt>
                <c:pt idx="664">
                  <c:v>143.48385300000001</c:v>
                </c:pt>
                <c:pt idx="665">
                  <c:v>142.98949300000001</c:v>
                </c:pt>
                <c:pt idx="666">
                  <c:v>142.034999</c:v>
                </c:pt>
                <c:pt idx="667">
                  <c:v>141.356235</c:v>
                </c:pt>
                <c:pt idx="668">
                  <c:v>140.74166700000001</c:v>
                </c:pt>
                <c:pt idx="669">
                  <c:v>140.32539299999999</c:v>
                </c:pt>
                <c:pt idx="670">
                  <c:v>139.29737600000001</c:v>
                </c:pt>
                <c:pt idx="671">
                  <c:v>139.098322</c:v>
                </c:pt>
                <c:pt idx="672">
                  <c:v>138.04598799999999</c:v>
                </c:pt>
                <c:pt idx="673">
                  <c:v>137.31827200000001</c:v>
                </c:pt>
                <c:pt idx="674">
                  <c:v>136.63365200000001</c:v>
                </c:pt>
                <c:pt idx="675">
                  <c:v>136.03974400000001</c:v>
                </c:pt>
                <c:pt idx="676">
                  <c:v>135.49267499999999</c:v>
                </c:pt>
                <c:pt idx="677">
                  <c:v>134.46375699999999</c:v>
                </c:pt>
                <c:pt idx="678">
                  <c:v>134.06550300000001</c:v>
                </c:pt>
                <c:pt idx="679">
                  <c:v>133.266783</c:v>
                </c:pt>
                <c:pt idx="680">
                  <c:v>132.84036</c:v>
                </c:pt>
                <c:pt idx="681">
                  <c:v>132.06728899999999</c:v>
                </c:pt>
                <c:pt idx="682">
                  <c:v>131.330185</c:v>
                </c:pt>
                <c:pt idx="683">
                  <c:v>130.75014200000001</c:v>
                </c:pt>
                <c:pt idx="684">
                  <c:v>129.818093</c:v>
                </c:pt>
                <c:pt idx="685">
                  <c:v>129.240487</c:v>
                </c:pt>
                <c:pt idx="686">
                  <c:v>129.00466599999999</c:v>
                </c:pt>
                <c:pt idx="687">
                  <c:v>128.13788199999999</c:v>
                </c:pt>
                <c:pt idx="688">
                  <c:v>126.98710800000001</c:v>
                </c:pt>
                <c:pt idx="689">
                  <c:v>126.112996</c:v>
                </c:pt>
                <c:pt idx="690">
                  <c:v>125.898094</c:v>
                </c:pt>
                <c:pt idx="691">
                  <c:v>124.833141</c:v>
                </c:pt>
                <c:pt idx="692">
                  <c:v>123.746579</c:v>
                </c:pt>
                <c:pt idx="693">
                  <c:v>123.46107499999999</c:v>
                </c:pt>
                <c:pt idx="694">
                  <c:v>122.87555</c:v>
                </c:pt>
                <c:pt idx="695">
                  <c:v>122.13952999999999</c:v>
                </c:pt>
                <c:pt idx="696">
                  <c:v>121.359312</c:v>
                </c:pt>
                <c:pt idx="697">
                  <c:v>120.62606100000001</c:v>
                </c:pt>
                <c:pt idx="698">
                  <c:v>120.01492399999999</c:v>
                </c:pt>
                <c:pt idx="699">
                  <c:v>119.591618</c:v>
                </c:pt>
                <c:pt idx="700">
                  <c:v>118.387826</c:v>
                </c:pt>
                <c:pt idx="701">
                  <c:v>117.60033799999999</c:v>
                </c:pt>
                <c:pt idx="702">
                  <c:v>116.659881</c:v>
                </c:pt>
                <c:pt idx="703">
                  <c:v>116.325022</c:v>
                </c:pt>
                <c:pt idx="704">
                  <c:v>115.792798</c:v>
                </c:pt>
                <c:pt idx="705">
                  <c:v>114.83053</c:v>
                </c:pt>
                <c:pt idx="706">
                  <c:v>114.181094</c:v>
                </c:pt>
                <c:pt idx="707">
                  <c:v>113.28625099999999</c:v>
                </c:pt>
                <c:pt idx="708">
                  <c:v>112.378944</c:v>
                </c:pt>
                <c:pt idx="709">
                  <c:v>111.447445</c:v>
                </c:pt>
                <c:pt idx="710">
                  <c:v>110.847707</c:v>
                </c:pt>
                <c:pt idx="711">
                  <c:v>110.14780399999999</c:v>
                </c:pt>
                <c:pt idx="712">
                  <c:v>109.681662</c:v>
                </c:pt>
                <c:pt idx="713">
                  <c:v>108.847022</c:v>
                </c:pt>
                <c:pt idx="714">
                  <c:v>107.919838</c:v>
                </c:pt>
                <c:pt idx="715">
                  <c:v>107.15889900000001</c:v>
                </c:pt>
                <c:pt idx="716">
                  <c:v>106.116591</c:v>
                </c:pt>
                <c:pt idx="717">
                  <c:v>105.64103900000001</c:v>
                </c:pt>
                <c:pt idx="718">
                  <c:v>104.849717</c:v>
                </c:pt>
                <c:pt idx="719">
                  <c:v>104.032017</c:v>
                </c:pt>
                <c:pt idx="720">
                  <c:v>103.277036</c:v>
                </c:pt>
                <c:pt idx="721">
                  <c:v>102.141975</c:v>
                </c:pt>
                <c:pt idx="722">
                  <c:v>101.45885199999999</c:v>
                </c:pt>
                <c:pt idx="723">
                  <c:v>100.471279</c:v>
                </c:pt>
                <c:pt idx="724">
                  <c:v>99.875215999999995</c:v>
                </c:pt>
                <c:pt idx="725">
                  <c:v>99.140636999999998</c:v>
                </c:pt>
                <c:pt idx="726">
                  <c:v>98.275732000000005</c:v>
                </c:pt>
                <c:pt idx="727">
                  <c:v>97.298856999999998</c:v>
                </c:pt>
                <c:pt idx="728">
                  <c:v>96.374307000000002</c:v>
                </c:pt>
                <c:pt idx="729">
                  <c:v>96.035268000000002</c:v>
                </c:pt>
                <c:pt idx="730">
                  <c:v>94.848218000000003</c:v>
                </c:pt>
                <c:pt idx="731">
                  <c:v>94.441990000000004</c:v>
                </c:pt>
                <c:pt idx="732">
                  <c:v>93.671464999999998</c:v>
                </c:pt>
                <c:pt idx="733">
                  <c:v>92.873332000000005</c:v>
                </c:pt>
                <c:pt idx="734">
                  <c:v>91.931612000000001</c:v>
                </c:pt>
                <c:pt idx="735">
                  <c:v>91.167119</c:v>
                </c:pt>
                <c:pt idx="736">
                  <c:v>90.410770999999997</c:v>
                </c:pt>
                <c:pt idx="737">
                  <c:v>89.597785999999999</c:v>
                </c:pt>
                <c:pt idx="738">
                  <c:v>88.772099999999995</c:v>
                </c:pt>
                <c:pt idx="739">
                  <c:v>87.238260999999994</c:v>
                </c:pt>
                <c:pt idx="740">
                  <c:v>86.359364999999997</c:v>
                </c:pt>
                <c:pt idx="741">
                  <c:v>85.693539000000001</c:v>
                </c:pt>
                <c:pt idx="742">
                  <c:v>84.987047000000004</c:v>
                </c:pt>
                <c:pt idx="743">
                  <c:v>84.090046000000001</c:v>
                </c:pt>
                <c:pt idx="744">
                  <c:v>83.207554000000002</c:v>
                </c:pt>
                <c:pt idx="745">
                  <c:v>82.175884999999994</c:v>
                </c:pt>
                <c:pt idx="746">
                  <c:v>81.552914999999999</c:v>
                </c:pt>
                <c:pt idx="747">
                  <c:v>80.495328999999998</c:v>
                </c:pt>
                <c:pt idx="748">
                  <c:v>79.138754000000006</c:v>
                </c:pt>
                <c:pt idx="749">
                  <c:v>78.500129999999999</c:v>
                </c:pt>
                <c:pt idx="750">
                  <c:v>77.833240000000004</c:v>
                </c:pt>
                <c:pt idx="751">
                  <c:v>77.072692000000004</c:v>
                </c:pt>
                <c:pt idx="752">
                  <c:v>75.793617999999995</c:v>
                </c:pt>
                <c:pt idx="753">
                  <c:v>74.610248999999996</c:v>
                </c:pt>
                <c:pt idx="754">
                  <c:v>74.124663999999996</c:v>
                </c:pt>
                <c:pt idx="755">
                  <c:v>73.178661000000005</c:v>
                </c:pt>
                <c:pt idx="756">
                  <c:v>71.976541999999995</c:v>
                </c:pt>
                <c:pt idx="757">
                  <c:v>71.045226</c:v>
                </c:pt>
                <c:pt idx="758">
                  <c:v>70.072507000000002</c:v>
                </c:pt>
                <c:pt idx="759">
                  <c:v>69.077411999999995</c:v>
                </c:pt>
                <c:pt idx="760">
                  <c:v>68.292010000000005</c:v>
                </c:pt>
                <c:pt idx="761">
                  <c:v>67.372186999999997</c:v>
                </c:pt>
                <c:pt idx="762">
                  <c:v>66.682893000000007</c:v>
                </c:pt>
                <c:pt idx="763">
                  <c:v>65.171768999999998</c:v>
                </c:pt>
                <c:pt idx="764">
                  <c:v>64.056419000000005</c:v>
                </c:pt>
                <c:pt idx="765">
                  <c:v>62.982855000000001</c:v>
                </c:pt>
                <c:pt idx="766">
                  <c:v>62.442703000000002</c:v>
                </c:pt>
                <c:pt idx="767">
                  <c:v>61.465941999999998</c:v>
                </c:pt>
                <c:pt idx="768">
                  <c:v>59.778683999999998</c:v>
                </c:pt>
                <c:pt idx="769">
                  <c:v>59.503174999999999</c:v>
                </c:pt>
                <c:pt idx="770">
                  <c:v>58.257545</c:v>
                </c:pt>
                <c:pt idx="771">
                  <c:v>57.318508000000001</c:v>
                </c:pt>
                <c:pt idx="772">
                  <c:v>56.336486000000001</c:v>
                </c:pt>
                <c:pt idx="773">
                  <c:v>55.195436000000001</c:v>
                </c:pt>
                <c:pt idx="774">
                  <c:v>53.636761999999997</c:v>
                </c:pt>
                <c:pt idx="775">
                  <c:v>52.385973999999997</c:v>
                </c:pt>
                <c:pt idx="776">
                  <c:v>51.578203999999999</c:v>
                </c:pt>
                <c:pt idx="777">
                  <c:v>50.024389999999997</c:v>
                </c:pt>
                <c:pt idx="778">
                  <c:v>48.927697000000002</c:v>
                </c:pt>
                <c:pt idx="779">
                  <c:v>47.108111999999998</c:v>
                </c:pt>
                <c:pt idx="780">
                  <c:v>46.448495999999999</c:v>
                </c:pt>
                <c:pt idx="781">
                  <c:v>45.582591999999998</c:v>
                </c:pt>
                <c:pt idx="782">
                  <c:v>44.880991000000002</c:v>
                </c:pt>
                <c:pt idx="783">
                  <c:v>43.454560999999998</c:v>
                </c:pt>
                <c:pt idx="784">
                  <c:v>42.696241000000001</c:v>
                </c:pt>
                <c:pt idx="785">
                  <c:v>41.253889999999998</c:v>
                </c:pt>
                <c:pt idx="786">
                  <c:v>39.994090999999997</c:v>
                </c:pt>
                <c:pt idx="787">
                  <c:v>38.523513000000001</c:v>
                </c:pt>
                <c:pt idx="788">
                  <c:v>37.442984000000003</c:v>
                </c:pt>
                <c:pt idx="789">
                  <c:v>36.617204999999998</c:v>
                </c:pt>
                <c:pt idx="790">
                  <c:v>35.164932999999998</c:v>
                </c:pt>
                <c:pt idx="791">
                  <c:v>34.030619000000002</c:v>
                </c:pt>
                <c:pt idx="792">
                  <c:v>32.573272000000003</c:v>
                </c:pt>
                <c:pt idx="793">
                  <c:v>31.318705000000001</c:v>
                </c:pt>
                <c:pt idx="794">
                  <c:v>30.176691999999999</c:v>
                </c:pt>
                <c:pt idx="795">
                  <c:v>28.516770999999999</c:v>
                </c:pt>
                <c:pt idx="796">
                  <c:v>27.221696000000001</c:v>
                </c:pt>
                <c:pt idx="797">
                  <c:v>25.713778999999999</c:v>
                </c:pt>
                <c:pt idx="798">
                  <c:v>24.467023999999999</c:v>
                </c:pt>
                <c:pt idx="799">
                  <c:v>22.527583</c:v>
                </c:pt>
                <c:pt idx="800">
                  <c:v>21.477245</c:v>
                </c:pt>
                <c:pt idx="801">
                  <c:v>19.862378</c:v>
                </c:pt>
                <c:pt idx="802">
                  <c:v>18.833435999999999</c:v>
                </c:pt>
                <c:pt idx="803">
                  <c:v>17.110657</c:v>
                </c:pt>
                <c:pt idx="804">
                  <c:v>15.258647</c:v>
                </c:pt>
                <c:pt idx="805">
                  <c:v>13.56184</c:v>
                </c:pt>
                <c:pt idx="806">
                  <c:v>12.056953999999999</c:v>
                </c:pt>
                <c:pt idx="807">
                  <c:v>9.9334000000000007</c:v>
                </c:pt>
                <c:pt idx="808">
                  <c:v>8.0295430000000003</c:v>
                </c:pt>
              </c:numCache>
            </c:numRef>
          </c:xVal>
          <c:yVal>
            <c:numRef>
              <c:f>'RT Indents (session 1)'!$H$20:$H$828</c:f>
              <c:numCache>
                <c:formatCode>General</c:formatCode>
                <c:ptCount val="809"/>
                <c:pt idx="0">
                  <c:v>0.10000100000000001</c:v>
                </c:pt>
                <c:pt idx="1">
                  <c:v>0.113715</c:v>
                </c:pt>
                <c:pt idx="2">
                  <c:v>0.13560800000000001</c:v>
                </c:pt>
                <c:pt idx="3">
                  <c:v>0.148975</c:v>
                </c:pt>
                <c:pt idx="4">
                  <c:v>0.16191700000000001</c:v>
                </c:pt>
                <c:pt idx="5">
                  <c:v>0.17465700000000001</c:v>
                </c:pt>
                <c:pt idx="6">
                  <c:v>0.18642900000000001</c:v>
                </c:pt>
                <c:pt idx="7">
                  <c:v>0.19852500000000001</c:v>
                </c:pt>
                <c:pt idx="8">
                  <c:v>0.21023600000000001</c:v>
                </c:pt>
                <c:pt idx="9">
                  <c:v>0.224131</c:v>
                </c:pt>
                <c:pt idx="10">
                  <c:v>0.235929</c:v>
                </c:pt>
                <c:pt idx="11">
                  <c:v>0.248003</c:v>
                </c:pt>
                <c:pt idx="12">
                  <c:v>0.259745</c:v>
                </c:pt>
                <c:pt idx="13">
                  <c:v>0.27260899999999999</c:v>
                </c:pt>
                <c:pt idx="14">
                  <c:v>0.28431800000000002</c:v>
                </c:pt>
                <c:pt idx="15">
                  <c:v>0.29733100000000001</c:v>
                </c:pt>
                <c:pt idx="16">
                  <c:v>0.30910900000000002</c:v>
                </c:pt>
                <c:pt idx="17">
                  <c:v>0.32221699999999998</c:v>
                </c:pt>
                <c:pt idx="18">
                  <c:v>0.33390300000000001</c:v>
                </c:pt>
                <c:pt idx="19">
                  <c:v>0.34701700000000002</c:v>
                </c:pt>
                <c:pt idx="20">
                  <c:v>0.35880600000000001</c:v>
                </c:pt>
                <c:pt idx="21">
                  <c:v>0.37148500000000001</c:v>
                </c:pt>
                <c:pt idx="22">
                  <c:v>0.383239</c:v>
                </c:pt>
                <c:pt idx="23">
                  <c:v>0.39643600000000001</c:v>
                </c:pt>
                <c:pt idx="24">
                  <c:v>0.40821499999999999</c:v>
                </c:pt>
                <c:pt idx="25">
                  <c:v>0.421124</c:v>
                </c:pt>
                <c:pt idx="26">
                  <c:v>0.43293900000000002</c:v>
                </c:pt>
                <c:pt idx="27">
                  <c:v>0.44608999999999999</c:v>
                </c:pt>
                <c:pt idx="28">
                  <c:v>0.45785500000000001</c:v>
                </c:pt>
                <c:pt idx="29">
                  <c:v>0.470665</c:v>
                </c:pt>
                <c:pt idx="30">
                  <c:v>0.48239500000000002</c:v>
                </c:pt>
                <c:pt idx="31">
                  <c:v>0.49568499999999999</c:v>
                </c:pt>
                <c:pt idx="32">
                  <c:v>0.50744800000000001</c:v>
                </c:pt>
                <c:pt idx="33">
                  <c:v>0.52000199999999996</c:v>
                </c:pt>
                <c:pt idx="34">
                  <c:v>0.53276900000000005</c:v>
                </c:pt>
                <c:pt idx="35">
                  <c:v>0.54532199999999997</c:v>
                </c:pt>
                <c:pt idx="36">
                  <c:v>0.55707300000000004</c:v>
                </c:pt>
                <c:pt idx="37">
                  <c:v>0.56979199999999997</c:v>
                </c:pt>
                <c:pt idx="38">
                  <c:v>0.58152400000000004</c:v>
                </c:pt>
                <c:pt idx="39">
                  <c:v>0.59459799999999996</c:v>
                </c:pt>
                <c:pt idx="40">
                  <c:v>0.60636100000000004</c:v>
                </c:pt>
                <c:pt idx="41">
                  <c:v>0.61926300000000001</c:v>
                </c:pt>
                <c:pt idx="42">
                  <c:v>0.63202100000000005</c:v>
                </c:pt>
                <c:pt idx="43">
                  <c:v>0.64439100000000005</c:v>
                </c:pt>
                <c:pt idx="44">
                  <c:v>0.65616799999999997</c:v>
                </c:pt>
                <c:pt idx="45">
                  <c:v>0.669068</c:v>
                </c:pt>
                <c:pt idx="46">
                  <c:v>0.68075799999999997</c:v>
                </c:pt>
                <c:pt idx="47">
                  <c:v>0.69369000000000003</c:v>
                </c:pt>
                <c:pt idx="48">
                  <c:v>0.70538999999999996</c:v>
                </c:pt>
                <c:pt idx="49">
                  <c:v>0.71868200000000004</c:v>
                </c:pt>
                <c:pt idx="50">
                  <c:v>0.73041199999999995</c:v>
                </c:pt>
                <c:pt idx="51">
                  <c:v>0.74336400000000002</c:v>
                </c:pt>
                <c:pt idx="52">
                  <c:v>0.75506700000000004</c:v>
                </c:pt>
                <c:pt idx="53">
                  <c:v>0.76722800000000002</c:v>
                </c:pt>
                <c:pt idx="54">
                  <c:v>0.77898299999999998</c:v>
                </c:pt>
                <c:pt idx="55">
                  <c:v>0.79290300000000002</c:v>
                </c:pt>
                <c:pt idx="56">
                  <c:v>0.80461199999999999</c:v>
                </c:pt>
                <c:pt idx="57">
                  <c:v>0.81696299999999999</c:v>
                </c:pt>
                <c:pt idx="58">
                  <c:v>0.82873399999999997</c:v>
                </c:pt>
                <c:pt idx="59">
                  <c:v>0.84246200000000004</c:v>
                </c:pt>
                <c:pt idx="60">
                  <c:v>0.85419900000000004</c:v>
                </c:pt>
                <c:pt idx="61">
                  <c:v>0.86710900000000002</c:v>
                </c:pt>
                <c:pt idx="62">
                  <c:v>0.87889799999999996</c:v>
                </c:pt>
                <c:pt idx="63">
                  <c:v>0.89195800000000003</c:v>
                </c:pt>
                <c:pt idx="64">
                  <c:v>0.903644</c:v>
                </c:pt>
                <c:pt idx="65">
                  <c:v>0.91569199999999995</c:v>
                </c:pt>
                <c:pt idx="66">
                  <c:v>0.92751799999999995</c:v>
                </c:pt>
                <c:pt idx="67">
                  <c:v>0.94150800000000001</c:v>
                </c:pt>
                <c:pt idx="68">
                  <c:v>0.95318899999999995</c:v>
                </c:pt>
                <c:pt idx="69">
                  <c:v>0.96616999999999997</c:v>
                </c:pt>
                <c:pt idx="70">
                  <c:v>0.97797599999999996</c:v>
                </c:pt>
                <c:pt idx="71">
                  <c:v>0.99103799999999997</c:v>
                </c:pt>
                <c:pt idx="72">
                  <c:v>1.002739</c:v>
                </c:pt>
                <c:pt idx="73">
                  <c:v>1.0148079999999999</c:v>
                </c:pt>
                <c:pt idx="74">
                  <c:v>1.026681</c:v>
                </c:pt>
                <c:pt idx="75">
                  <c:v>1.041088</c:v>
                </c:pt>
                <c:pt idx="76">
                  <c:v>1.0528</c:v>
                </c:pt>
                <c:pt idx="77">
                  <c:v>1.065369</c:v>
                </c:pt>
                <c:pt idx="78">
                  <c:v>1.077245</c:v>
                </c:pt>
                <c:pt idx="79">
                  <c:v>1.0902240000000001</c:v>
                </c:pt>
                <c:pt idx="80">
                  <c:v>1.10198</c:v>
                </c:pt>
                <c:pt idx="81">
                  <c:v>1.114776</c:v>
                </c:pt>
                <c:pt idx="82">
                  <c:v>1.126566</c:v>
                </c:pt>
                <c:pt idx="83">
                  <c:v>1.140692</c:v>
                </c:pt>
                <c:pt idx="84">
                  <c:v>1.1524810000000001</c:v>
                </c:pt>
                <c:pt idx="85">
                  <c:v>1.164366</c:v>
                </c:pt>
                <c:pt idx="86">
                  <c:v>1.1761379999999999</c:v>
                </c:pt>
                <c:pt idx="87">
                  <c:v>1.1891970000000001</c:v>
                </c:pt>
                <c:pt idx="88">
                  <c:v>1.200882</c:v>
                </c:pt>
                <c:pt idx="89">
                  <c:v>1.212869</c:v>
                </c:pt>
                <c:pt idx="90">
                  <c:v>1.224758</c:v>
                </c:pt>
                <c:pt idx="91">
                  <c:v>1.2387589999999999</c:v>
                </c:pt>
                <c:pt idx="92">
                  <c:v>1.250475</c:v>
                </c:pt>
                <c:pt idx="93">
                  <c:v>1.2634049999999999</c:v>
                </c:pt>
                <c:pt idx="94">
                  <c:v>1.27518</c:v>
                </c:pt>
                <c:pt idx="95">
                  <c:v>1.2886040000000001</c:v>
                </c:pt>
                <c:pt idx="96">
                  <c:v>1.3003359999999999</c:v>
                </c:pt>
                <c:pt idx="97">
                  <c:v>1.313026</c:v>
                </c:pt>
                <c:pt idx="98">
                  <c:v>1.3248059999999999</c:v>
                </c:pt>
                <c:pt idx="99">
                  <c:v>1.3378049999999999</c:v>
                </c:pt>
                <c:pt idx="100">
                  <c:v>1.349513</c:v>
                </c:pt>
                <c:pt idx="101">
                  <c:v>1.362366</c:v>
                </c:pt>
                <c:pt idx="102">
                  <c:v>1.3741749999999999</c:v>
                </c:pt>
                <c:pt idx="103">
                  <c:v>1.38723</c:v>
                </c:pt>
                <c:pt idx="104">
                  <c:v>1.398933</c:v>
                </c:pt>
                <c:pt idx="105">
                  <c:v>1.411435</c:v>
                </c:pt>
                <c:pt idx="106">
                  <c:v>1.4231799999999999</c:v>
                </c:pt>
                <c:pt idx="107">
                  <c:v>1.4369050000000001</c:v>
                </c:pt>
                <c:pt idx="108">
                  <c:v>1.4486540000000001</c:v>
                </c:pt>
                <c:pt idx="109">
                  <c:v>1.461595</c:v>
                </c:pt>
                <c:pt idx="110">
                  <c:v>1.473444</c:v>
                </c:pt>
                <c:pt idx="111">
                  <c:v>1.4864189999999999</c:v>
                </c:pt>
                <c:pt idx="112">
                  <c:v>1.498146</c:v>
                </c:pt>
                <c:pt idx="113">
                  <c:v>1.5101720000000001</c:v>
                </c:pt>
                <c:pt idx="114">
                  <c:v>1.5220849999999999</c:v>
                </c:pt>
                <c:pt idx="115">
                  <c:v>1.535989</c:v>
                </c:pt>
                <c:pt idx="116">
                  <c:v>1.5477160000000001</c:v>
                </c:pt>
                <c:pt idx="117">
                  <c:v>1.560627</c:v>
                </c:pt>
                <c:pt idx="118">
                  <c:v>1.57243</c:v>
                </c:pt>
                <c:pt idx="119">
                  <c:v>1.5854900000000001</c:v>
                </c:pt>
                <c:pt idx="120">
                  <c:v>1.5972310000000001</c:v>
                </c:pt>
                <c:pt idx="121">
                  <c:v>1.6100969999999999</c:v>
                </c:pt>
                <c:pt idx="122">
                  <c:v>1.621931</c:v>
                </c:pt>
                <c:pt idx="123">
                  <c:v>1.635111</c:v>
                </c:pt>
                <c:pt idx="124">
                  <c:v>1.6468929999999999</c:v>
                </c:pt>
                <c:pt idx="125">
                  <c:v>1.6597519999999999</c:v>
                </c:pt>
                <c:pt idx="126">
                  <c:v>1.6715660000000001</c:v>
                </c:pt>
                <c:pt idx="127">
                  <c:v>1.6846509999999999</c:v>
                </c:pt>
                <c:pt idx="128">
                  <c:v>1.696412</c:v>
                </c:pt>
                <c:pt idx="129">
                  <c:v>1.7092449999999999</c:v>
                </c:pt>
                <c:pt idx="130">
                  <c:v>1.721036</c:v>
                </c:pt>
                <c:pt idx="131">
                  <c:v>1.734113</c:v>
                </c:pt>
                <c:pt idx="132">
                  <c:v>1.7460070000000001</c:v>
                </c:pt>
                <c:pt idx="133">
                  <c:v>1.7588790000000001</c:v>
                </c:pt>
                <c:pt idx="134">
                  <c:v>1.770616</c:v>
                </c:pt>
                <c:pt idx="135">
                  <c:v>1.7839590000000001</c:v>
                </c:pt>
                <c:pt idx="136">
                  <c:v>1.795739</c:v>
                </c:pt>
                <c:pt idx="137">
                  <c:v>1.8084659999999999</c:v>
                </c:pt>
                <c:pt idx="138">
                  <c:v>1.820287</c:v>
                </c:pt>
                <c:pt idx="139">
                  <c:v>1.833215</c:v>
                </c:pt>
                <c:pt idx="140">
                  <c:v>1.8449390000000001</c:v>
                </c:pt>
                <c:pt idx="141">
                  <c:v>1.8578319999999999</c:v>
                </c:pt>
                <c:pt idx="142">
                  <c:v>1.869691</c:v>
                </c:pt>
                <c:pt idx="143">
                  <c:v>1.8825909999999999</c:v>
                </c:pt>
                <c:pt idx="144">
                  <c:v>1.8943810000000001</c:v>
                </c:pt>
                <c:pt idx="145">
                  <c:v>1.9075120000000001</c:v>
                </c:pt>
                <c:pt idx="146">
                  <c:v>1.9193549999999999</c:v>
                </c:pt>
                <c:pt idx="147">
                  <c:v>1.9321200000000001</c:v>
                </c:pt>
                <c:pt idx="148">
                  <c:v>1.9440059999999999</c:v>
                </c:pt>
                <c:pt idx="149">
                  <c:v>1.957063</c:v>
                </c:pt>
                <c:pt idx="150">
                  <c:v>1.9689049999999999</c:v>
                </c:pt>
                <c:pt idx="151">
                  <c:v>1.981706</c:v>
                </c:pt>
                <c:pt idx="152">
                  <c:v>1.993495</c:v>
                </c:pt>
                <c:pt idx="153">
                  <c:v>2.0064160000000002</c:v>
                </c:pt>
                <c:pt idx="154">
                  <c:v>2.0183270000000002</c:v>
                </c:pt>
                <c:pt idx="155">
                  <c:v>2.0315729999999999</c:v>
                </c:pt>
                <c:pt idx="156">
                  <c:v>2.0433210000000002</c:v>
                </c:pt>
                <c:pt idx="157">
                  <c:v>2.0561440000000002</c:v>
                </c:pt>
                <c:pt idx="158">
                  <c:v>2.068028</c:v>
                </c:pt>
                <c:pt idx="159">
                  <c:v>2.0806619999999998</c:v>
                </c:pt>
                <c:pt idx="160">
                  <c:v>2.0924019999999999</c:v>
                </c:pt>
                <c:pt idx="161">
                  <c:v>2.1056180000000002</c:v>
                </c:pt>
                <c:pt idx="162">
                  <c:v>2.117429</c:v>
                </c:pt>
                <c:pt idx="163">
                  <c:v>2.1302970000000001</c:v>
                </c:pt>
                <c:pt idx="164">
                  <c:v>2.142058</c:v>
                </c:pt>
                <c:pt idx="165">
                  <c:v>2.1551960000000001</c:v>
                </c:pt>
                <c:pt idx="166">
                  <c:v>2.1670099999999999</c:v>
                </c:pt>
                <c:pt idx="167">
                  <c:v>2.179764</c:v>
                </c:pt>
                <c:pt idx="168">
                  <c:v>2.1915110000000002</c:v>
                </c:pt>
                <c:pt idx="169">
                  <c:v>2.2045270000000001</c:v>
                </c:pt>
                <c:pt idx="170">
                  <c:v>2.2163460000000001</c:v>
                </c:pt>
                <c:pt idx="171">
                  <c:v>2.2292909999999999</c:v>
                </c:pt>
                <c:pt idx="172">
                  <c:v>2.2410399999999999</c:v>
                </c:pt>
                <c:pt idx="173">
                  <c:v>2.2542819999999999</c:v>
                </c:pt>
                <c:pt idx="174">
                  <c:v>2.2661349999999998</c:v>
                </c:pt>
                <c:pt idx="175">
                  <c:v>2.2787730000000002</c:v>
                </c:pt>
                <c:pt idx="176">
                  <c:v>2.2905090000000001</c:v>
                </c:pt>
                <c:pt idx="177">
                  <c:v>2.3037779999999999</c:v>
                </c:pt>
                <c:pt idx="178">
                  <c:v>2.3155679999999998</c:v>
                </c:pt>
                <c:pt idx="179">
                  <c:v>2.328497</c:v>
                </c:pt>
                <c:pt idx="180">
                  <c:v>2.3402129999999999</c:v>
                </c:pt>
                <c:pt idx="181">
                  <c:v>2.3533789999999999</c:v>
                </c:pt>
                <c:pt idx="182">
                  <c:v>2.365189</c:v>
                </c:pt>
                <c:pt idx="183">
                  <c:v>2.3779720000000002</c:v>
                </c:pt>
                <c:pt idx="184">
                  <c:v>2.3896950000000001</c:v>
                </c:pt>
                <c:pt idx="185">
                  <c:v>2.4027470000000002</c:v>
                </c:pt>
                <c:pt idx="186">
                  <c:v>2.4145449999999999</c:v>
                </c:pt>
                <c:pt idx="187">
                  <c:v>2.4276659999999999</c:v>
                </c:pt>
                <c:pt idx="188">
                  <c:v>2.4394200000000001</c:v>
                </c:pt>
                <c:pt idx="189">
                  <c:v>2.4522569999999999</c:v>
                </c:pt>
                <c:pt idx="190">
                  <c:v>2.4641709999999999</c:v>
                </c:pt>
                <c:pt idx="191">
                  <c:v>2.4773269999999998</c:v>
                </c:pt>
                <c:pt idx="192">
                  <c:v>2.4890819999999998</c:v>
                </c:pt>
                <c:pt idx="193">
                  <c:v>2.5019239999999998</c:v>
                </c:pt>
                <c:pt idx="194">
                  <c:v>2.51376</c:v>
                </c:pt>
                <c:pt idx="195">
                  <c:v>2.5268839999999999</c:v>
                </c:pt>
                <c:pt idx="196">
                  <c:v>2.5386730000000002</c:v>
                </c:pt>
                <c:pt idx="197">
                  <c:v>2.5513400000000002</c:v>
                </c:pt>
                <c:pt idx="198">
                  <c:v>2.5630139999999999</c:v>
                </c:pt>
                <c:pt idx="199">
                  <c:v>2.5761400000000001</c:v>
                </c:pt>
                <c:pt idx="200">
                  <c:v>2.5878920000000001</c:v>
                </c:pt>
                <c:pt idx="201">
                  <c:v>2.6011669999999998</c:v>
                </c:pt>
                <c:pt idx="202">
                  <c:v>2.6129980000000002</c:v>
                </c:pt>
                <c:pt idx="203">
                  <c:v>2.6256460000000001</c:v>
                </c:pt>
                <c:pt idx="204">
                  <c:v>2.6373859999999998</c:v>
                </c:pt>
                <c:pt idx="205">
                  <c:v>2.6505890000000001</c:v>
                </c:pt>
                <c:pt idx="206">
                  <c:v>2.6624140000000001</c:v>
                </c:pt>
                <c:pt idx="207">
                  <c:v>2.6754910000000001</c:v>
                </c:pt>
                <c:pt idx="208">
                  <c:v>2.687265</c:v>
                </c:pt>
                <c:pt idx="209">
                  <c:v>2.699935</c:v>
                </c:pt>
                <c:pt idx="210">
                  <c:v>2.711732</c:v>
                </c:pt>
                <c:pt idx="211">
                  <c:v>2.724685</c:v>
                </c:pt>
                <c:pt idx="212">
                  <c:v>2.7364320000000002</c:v>
                </c:pt>
                <c:pt idx="213">
                  <c:v>2.7495159999999998</c:v>
                </c:pt>
                <c:pt idx="214">
                  <c:v>2.7613370000000002</c:v>
                </c:pt>
                <c:pt idx="215">
                  <c:v>2.7742059999999999</c:v>
                </c:pt>
                <c:pt idx="216">
                  <c:v>2.7859959999999999</c:v>
                </c:pt>
                <c:pt idx="217">
                  <c:v>2.7992149999999998</c:v>
                </c:pt>
                <c:pt idx="218">
                  <c:v>2.8110789999999999</c:v>
                </c:pt>
                <c:pt idx="219">
                  <c:v>2.8240310000000002</c:v>
                </c:pt>
                <c:pt idx="220">
                  <c:v>2.8357869999999998</c:v>
                </c:pt>
                <c:pt idx="221">
                  <c:v>2.8488509999999998</c:v>
                </c:pt>
                <c:pt idx="222">
                  <c:v>2.8607140000000002</c:v>
                </c:pt>
                <c:pt idx="223">
                  <c:v>2.8732259999999998</c:v>
                </c:pt>
                <c:pt idx="224">
                  <c:v>2.8849640000000001</c:v>
                </c:pt>
                <c:pt idx="225">
                  <c:v>2.8981490000000001</c:v>
                </c:pt>
                <c:pt idx="226">
                  <c:v>2.9099719999999998</c:v>
                </c:pt>
                <c:pt idx="227">
                  <c:v>2.9231340000000001</c:v>
                </c:pt>
                <c:pt idx="228">
                  <c:v>2.9348649999999998</c:v>
                </c:pt>
                <c:pt idx="229">
                  <c:v>2.9478800000000001</c:v>
                </c:pt>
                <c:pt idx="230">
                  <c:v>2.959765</c:v>
                </c:pt>
                <c:pt idx="231">
                  <c:v>2.9727860000000002</c:v>
                </c:pt>
                <c:pt idx="232">
                  <c:v>2.9845980000000001</c:v>
                </c:pt>
                <c:pt idx="233">
                  <c:v>2.9972080000000001</c:v>
                </c:pt>
                <c:pt idx="234">
                  <c:v>3.00908</c:v>
                </c:pt>
                <c:pt idx="235">
                  <c:v>3.0219200000000002</c:v>
                </c:pt>
                <c:pt idx="236">
                  <c:v>3.0337139999999998</c:v>
                </c:pt>
                <c:pt idx="237">
                  <c:v>3.0468760000000001</c:v>
                </c:pt>
                <c:pt idx="238">
                  <c:v>3.058745</c:v>
                </c:pt>
                <c:pt idx="239">
                  <c:v>3.071742</c:v>
                </c:pt>
                <c:pt idx="240">
                  <c:v>3.0835509999999999</c:v>
                </c:pt>
                <c:pt idx="241">
                  <c:v>3.096457</c:v>
                </c:pt>
                <c:pt idx="242">
                  <c:v>3.1083029999999998</c:v>
                </c:pt>
                <c:pt idx="243">
                  <c:v>3.1213030000000002</c:v>
                </c:pt>
                <c:pt idx="244">
                  <c:v>3.1330589999999998</c:v>
                </c:pt>
                <c:pt idx="245">
                  <c:v>3.1460370000000002</c:v>
                </c:pt>
                <c:pt idx="246">
                  <c:v>3.157934</c:v>
                </c:pt>
                <c:pt idx="247">
                  <c:v>3.1708409999999998</c:v>
                </c:pt>
                <c:pt idx="248">
                  <c:v>3.182642</c:v>
                </c:pt>
                <c:pt idx="249">
                  <c:v>3.1956389999999999</c:v>
                </c:pt>
                <c:pt idx="250">
                  <c:v>3.2074859999999998</c:v>
                </c:pt>
                <c:pt idx="251">
                  <c:v>3.2201170000000001</c:v>
                </c:pt>
                <c:pt idx="252">
                  <c:v>3.2318899999999999</c:v>
                </c:pt>
                <c:pt idx="253">
                  <c:v>3.2450749999999999</c:v>
                </c:pt>
                <c:pt idx="254">
                  <c:v>3.2569340000000002</c:v>
                </c:pt>
                <c:pt idx="255">
                  <c:v>3.2699289999999999</c:v>
                </c:pt>
                <c:pt idx="256">
                  <c:v>3.2817460000000001</c:v>
                </c:pt>
                <c:pt idx="257">
                  <c:v>3.2946870000000001</c:v>
                </c:pt>
                <c:pt idx="258">
                  <c:v>3.306546</c:v>
                </c:pt>
                <c:pt idx="259">
                  <c:v>3.3192379999999999</c:v>
                </c:pt>
                <c:pt idx="260">
                  <c:v>3.3310309999999999</c:v>
                </c:pt>
                <c:pt idx="261">
                  <c:v>3.3441369999999999</c:v>
                </c:pt>
                <c:pt idx="262">
                  <c:v>3.3559779999999999</c:v>
                </c:pt>
                <c:pt idx="263">
                  <c:v>3.3688630000000002</c:v>
                </c:pt>
                <c:pt idx="264">
                  <c:v>3.3806630000000002</c:v>
                </c:pt>
                <c:pt idx="265">
                  <c:v>3.393697</c:v>
                </c:pt>
                <c:pt idx="266">
                  <c:v>3.4055710000000001</c:v>
                </c:pt>
                <c:pt idx="267">
                  <c:v>3.4184770000000002</c:v>
                </c:pt>
                <c:pt idx="268">
                  <c:v>3.4302640000000002</c:v>
                </c:pt>
                <c:pt idx="269">
                  <c:v>3.44326</c:v>
                </c:pt>
                <c:pt idx="270">
                  <c:v>3.4551210000000001</c:v>
                </c:pt>
                <c:pt idx="271">
                  <c:v>3.4681470000000001</c:v>
                </c:pt>
                <c:pt idx="272">
                  <c:v>3.4799370000000001</c:v>
                </c:pt>
                <c:pt idx="273">
                  <c:v>3.4928129999999999</c:v>
                </c:pt>
                <c:pt idx="274">
                  <c:v>3.5046949999999999</c:v>
                </c:pt>
                <c:pt idx="275">
                  <c:v>3.5174180000000002</c:v>
                </c:pt>
                <c:pt idx="276">
                  <c:v>3.529204</c:v>
                </c:pt>
                <c:pt idx="277">
                  <c:v>3.5423420000000001</c:v>
                </c:pt>
                <c:pt idx="278">
                  <c:v>3.5542530000000001</c:v>
                </c:pt>
                <c:pt idx="279">
                  <c:v>3.567132</c:v>
                </c:pt>
                <c:pt idx="280">
                  <c:v>3.5789029999999999</c:v>
                </c:pt>
                <c:pt idx="281">
                  <c:v>3.5918109999999999</c:v>
                </c:pt>
                <c:pt idx="282">
                  <c:v>3.6037590000000002</c:v>
                </c:pt>
                <c:pt idx="283">
                  <c:v>3.6167259999999999</c:v>
                </c:pt>
                <c:pt idx="284">
                  <c:v>3.6285569999999998</c:v>
                </c:pt>
                <c:pt idx="285">
                  <c:v>3.6414249999999999</c:v>
                </c:pt>
                <c:pt idx="286">
                  <c:v>3.6533220000000002</c:v>
                </c:pt>
                <c:pt idx="287">
                  <c:v>3.6662309999999998</c:v>
                </c:pt>
                <c:pt idx="288">
                  <c:v>3.6780149999999998</c:v>
                </c:pt>
                <c:pt idx="289">
                  <c:v>3.6909939999999999</c:v>
                </c:pt>
                <c:pt idx="290">
                  <c:v>3.702839</c:v>
                </c:pt>
                <c:pt idx="291">
                  <c:v>3.7156549999999999</c:v>
                </c:pt>
                <c:pt idx="292">
                  <c:v>3.7274449999999999</c:v>
                </c:pt>
                <c:pt idx="293">
                  <c:v>3.7405339999999998</c:v>
                </c:pt>
                <c:pt idx="294">
                  <c:v>3.752399</c:v>
                </c:pt>
                <c:pt idx="295">
                  <c:v>3.7651059999999998</c:v>
                </c:pt>
                <c:pt idx="296">
                  <c:v>3.7769010000000001</c:v>
                </c:pt>
                <c:pt idx="297">
                  <c:v>3.7901889999999998</c:v>
                </c:pt>
                <c:pt idx="298">
                  <c:v>3.8020369999999999</c:v>
                </c:pt>
                <c:pt idx="299">
                  <c:v>3.8148620000000002</c:v>
                </c:pt>
                <c:pt idx="300">
                  <c:v>3.82666</c:v>
                </c:pt>
                <c:pt idx="301">
                  <c:v>3.8395100000000002</c:v>
                </c:pt>
                <c:pt idx="302">
                  <c:v>3.8514309999999998</c:v>
                </c:pt>
                <c:pt idx="303">
                  <c:v>3.8643160000000001</c:v>
                </c:pt>
                <c:pt idx="304">
                  <c:v>3.8761399999999999</c:v>
                </c:pt>
                <c:pt idx="305">
                  <c:v>3.888903</c:v>
                </c:pt>
                <c:pt idx="306">
                  <c:v>3.9009360000000002</c:v>
                </c:pt>
                <c:pt idx="307">
                  <c:v>3.9139810000000002</c:v>
                </c:pt>
                <c:pt idx="308">
                  <c:v>3.9258099999999998</c:v>
                </c:pt>
                <c:pt idx="309">
                  <c:v>3.9385080000000001</c:v>
                </c:pt>
                <c:pt idx="310">
                  <c:v>3.950412</c:v>
                </c:pt>
                <c:pt idx="311">
                  <c:v>3.963219</c:v>
                </c:pt>
                <c:pt idx="312">
                  <c:v>3.9750130000000001</c:v>
                </c:pt>
                <c:pt idx="313">
                  <c:v>3.988057</c:v>
                </c:pt>
                <c:pt idx="314">
                  <c:v>3.9999280000000002</c:v>
                </c:pt>
                <c:pt idx="315">
                  <c:v>4.0130720000000002</c:v>
                </c:pt>
                <c:pt idx="316">
                  <c:v>4.0248710000000001</c:v>
                </c:pt>
                <c:pt idx="317">
                  <c:v>4.037998</c:v>
                </c:pt>
                <c:pt idx="318">
                  <c:v>4.0499830000000001</c:v>
                </c:pt>
                <c:pt idx="319">
                  <c:v>4.0626300000000004</c:v>
                </c:pt>
                <c:pt idx="320">
                  <c:v>4.0744389999999999</c:v>
                </c:pt>
                <c:pt idx="321">
                  <c:v>4.087205</c:v>
                </c:pt>
                <c:pt idx="322">
                  <c:v>4.099164</c:v>
                </c:pt>
                <c:pt idx="323">
                  <c:v>4.1121020000000001</c:v>
                </c:pt>
                <c:pt idx="324">
                  <c:v>4.1239460000000001</c:v>
                </c:pt>
                <c:pt idx="325">
                  <c:v>4.1367440000000002</c:v>
                </c:pt>
                <c:pt idx="326">
                  <c:v>4.1487090000000002</c:v>
                </c:pt>
                <c:pt idx="327">
                  <c:v>4.1611950000000002</c:v>
                </c:pt>
                <c:pt idx="328">
                  <c:v>4.1729919999999998</c:v>
                </c:pt>
                <c:pt idx="329">
                  <c:v>4.186331</c:v>
                </c:pt>
                <c:pt idx="330">
                  <c:v>4.1982239999999997</c:v>
                </c:pt>
                <c:pt idx="331">
                  <c:v>4.2111320000000001</c:v>
                </c:pt>
                <c:pt idx="332">
                  <c:v>4.2239449999999996</c:v>
                </c:pt>
                <c:pt idx="333">
                  <c:v>4.2358719999999996</c:v>
                </c:pt>
                <c:pt idx="334">
                  <c:v>4.2477289999999996</c:v>
                </c:pt>
                <c:pt idx="335">
                  <c:v>4.2606200000000003</c:v>
                </c:pt>
                <c:pt idx="336">
                  <c:v>4.2724330000000004</c:v>
                </c:pt>
                <c:pt idx="337">
                  <c:v>4.2856160000000001</c:v>
                </c:pt>
                <c:pt idx="338">
                  <c:v>4.2975589999999997</c:v>
                </c:pt>
                <c:pt idx="339">
                  <c:v>4.3103239999999996</c:v>
                </c:pt>
                <c:pt idx="340">
                  <c:v>4.3221480000000003</c:v>
                </c:pt>
                <c:pt idx="341">
                  <c:v>4.3347720000000001</c:v>
                </c:pt>
                <c:pt idx="342">
                  <c:v>4.3466490000000002</c:v>
                </c:pt>
                <c:pt idx="343">
                  <c:v>4.3599230000000002</c:v>
                </c:pt>
                <c:pt idx="344">
                  <c:v>4.3717249999999996</c:v>
                </c:pt>
                <c:pt idx="345">
                  <c:v>4.3844310000000002</c:v>
                </c:pt>
                <c:pt idx="346">
                  <c:v>4.3964169999999996</c:v>
                </c:pt>
                <c:pt idx="347">
                  <c:v>4.4093809999999998</c:v>
                </c:pt>
                <c:pt idx="348">
                  <c:v>4.421176</c:v>
                </c:pt>
                <c:pt idx="349">
                  <c:v>4.4340330000000003</c:v>
                </c:pt>
                <c:pt idx="350">
                  <c:v>4.4459650000000002</c:v>
                </c:pt>
                <c:pt idx="351">
                  <c:v>4.4586399999999999</c:v>
                </c:pt>
                <c:pt idx="352">
                  <c:v>4.4704550000000003</c:v>
                </c:pt>
                <c:pt idx="353">
                  <c:v>4.4835640000000003</c:v>
                </c:pt>
                <c:pt idx="354">
                  <c:v>4.4954989999999997</c:v>
                </c:pt>
                <c:pt idx="355">
                  <c:v>4.5084590000000002</c:v>
                </c:pt>
                <c:pt idx="356">
                  <c:v>4.5201200000000004</c:v>
                </c:pt>
                <c:pt idx="357">
                  <c:v>4.5334089999999998</c:v>
                </c:pt>
                <c:pt idx="358">
                  <c:v>4.5452959999999996</c:v>
                </c:pt>
                <c:pt idx="359">
                  <c:v>4.5575530000000004</c:v>
                </c:pt>
                <c:pt idx="360">
                  <c:v>4.5693489999999999</c:v>
                </c:pt>
                <c:pt idx="361">
                  <c:v>4.5826250000000002</c:v>
                </c:pt>
                <c:pt idx="362">
                  <c:v>4.5945450000000001</c:v>
                </c:pt>
                <c:pt idx="363">
                  <c:v>4.6075540000000004</c:v>
                </c:pt>
                <c:pt idx="364">
                  <c:v>4.6193590000000002</c:v>
                </c:pt>
                <c:pt idx="365">
                  <c:v>4.6319619999999997</c:v>
                </c:pt>
                <c:pt idx="366">
                  <c:v>4.643891</c:v>
                </c:pt>
                <c:pt idx="367">
                  <c:v>4.6568649999999998</c:v>
                </c:pt>
                <c:pt idx="368">
                  <c:v>4.6687289999999999</c:v>
                </c:pt>
                <c:pt idx="369">
                  <c:v>4.6816940000000002</c:v>
                </c:pt>
                <c:pt idx="370">
                  <c:v>4.6936540000000004</c:v>
                </c:pt>
                <c:pt idx="371">
                  <c:v>4.7066290000000004</c:v>
                </c:pt>
                <c:pt idx="372">
                  <c:v>4.7184699999999999</c:v>
                </c:pt>
                <c:pt idx="373">
                  <c:v>4.7312729999999998</c:v>
                </c:pt>
                <c:pt idx="374">
                  <c:v>4.7431460000000003</c:v>
                </c:pt>
                <c:pt idx="375">
                  <c:v>4.7557879999999999</c:v>
                </c:pt>
                <c:pt idx="376">
                  <c:v>4.7676129999999999</c:v>
                </c:pt>
                <c:pt idx="377">
                  <c:v>4.7808080000000004</c:v>
                </c:pt>
                <c:pt idx="378">
                  <c:v>4.7931689999999998</c:v>
                </c:pt>
                <c:pt idx="379">
                  <c:v>4.8053419999999996</c:v>
                </c:pt>
                <c:pt idx="380">
                  <c:v>4.8171499999999998</c:v>
                </c:pt>
                <c:pt idx="381">
                  <c:v>4.830349</c:v>
                </c:pt>
                <c:pt idx="382">
                  <c:v>4.842257</c:v>
                </c:pt>
                <c:pt idx="383">
                  <c:v>4.8548559999999998</c:v>
                </c:pt>
                <c:pt idx="384">
                  <c:v>4.8666700000000001</c:v>
                </c:pt>
                <c:pt idx="385">
                  <c:v>4.8798539999999999</c:v>
                </c:pt>
                <c:pt idx="386">
                  <c:v>4.8917440000000001</c:v>
                </c:pt>
                <c:pt idx="387">
                  <c:v>4.9047150000000004</c:v>
                </c:pt>
                <c:pt idx="388">
                  <c:v>4.916639</c:v>
                </c:pt>
                <c:pt idx="389">
                  <c:v>4.9293329999999997</c:v>
                </c:pt>
                <c:pt idx="390">
                  <c:v>4.9412820000000002</c:v>
                </c:pt>
                <c:pt idx="391">
                  <c:v>4.95411</c:v>
                </c:pt>
                <c:pt idx="392">
                  <c:v>4.9659509999999996</c:v>
                </c:pt>
                <c:pt idx="393">
                  <c:v>4.9788959999999998</c:v>
                </c:pt>
                <c:pt idx="394">
                  <c:v>4.9908460000000003</c:v>
                </c:pt>
                <c:pt idx="395">
                  <c:v>5.0038590000000003</c:v>
                </c:pt>
                <c:pt idx="396">
                  <c:v>5.015727</c:v>
                </c:pt>
                <c:pt idx="397">
                  <c:v>5.02834</c:v>
                </c:pt>
                <c:pt idx="398">
                  <c:v>5.0403079999999996</c:v>
                </c:pt>
                <c:pt idx="399">
                  <c:v>5.0534470000000002</c:v>
                </c:pt>
                <c:pt idx="400">
                  <c:v>5.0652999999999997</c:v>
                </c:pt>
                <c:pt idx="401">
                  <c:v>5.0777999999999999</c:v>
                </c:pt>
                <c:pt idx="402">
                  <c:v>5.0898760000000003</c:v>
                </c:pt>
                <c:pt idx="403">
                  <c:v>5.0999999999999996</c:v>
                </c:pt>
                <c:pt idx="404">
                  <c:v>5.0999990000000004</c:v>
                </c:pt>
                <c:pt idx="405">
                  <c:v>5.0826140000000004</c:v>
                </c:pt>
                <c:pt idx="406">
                  <c:v>5.0715519999999996</c:v>
                </c:pt>
                <c:pt idx="407">
                  <c:v>5.0581719999999999</c:v>
                </c:pt>
                <c:pt idx="408">
                  <c:v>5.0470430000000004</c:v>
                </c:pt>
                <c:pt idx="409">
                  <c:v>5.0335359999999998</c:v>
                </c:pt>
                <c:pt idx="410">
                  <c:v>5.0224710000000004</c:v>
                </c:pt>
                <c:pt idx="411">
                  <c:v>5.0090519999999996</c:v>
                </c:pt>
                <c:pt idx="412">
                  <c:v>4.9980079999999996</c:v>
                </c:pt>
                <c:pt idx="413">
                  <c:v>4.9839859999999998</c:v>
                </c:pt>
                <c:pt idx="414">
                  <c:v>4.9729270000000003</c:v>
                </c:pt>
                <c:pt idx="415">
                  <c:v>4.9594209999999999</c:v>
                </c:pt>
                <c:pt idx="416">
                  <c:v>4.9483329999999999</c:v>
                </c:pt>
                <c:pt idx="417">
                  <c:v>4.9344840000000003</c:v>
                </c:pt>
                <c:pt idx="418">
                  <c:v>4.9234239999999998</c:v>
                </c:pt>
                <c:pt idx="419">
                  <c:v>4.9115729999999997</c:v>
                </c:pt>
                <c:pt idx="420">
                  <c:v>4.8989019999999996</c:v>
                </c:pt>
                <c:pt idx="421">
                  <c:v>4.8849549999999997</c:v>
                </c:pt>
                <c:pt idx="422">
                  <c:v>4.8739160000000004</c:v>
                </c:pt>
                <c:pt idx="423">
                  <c:v>4.8626250000000004</c:v>
                </c:pt>
                <c:pt idx="424">
                  <c:v>4.8490310000000001</c:v>
                </c:pt>
                <c:pt idx="425">
                  <c:v>4.8353479999999998</c:v>
                </c:pt>
                <c:pt idx="426">
                  <c:v>4.8243140000000002</c:v>
                </c:pt>
                <c:pt idx="427">
                  <c:v>4.8105599999999997</c:v>
                </c:pt>
                <c:pt idx="428">
                  <c:v>4.7995109999999999</c:v>
                </c:pt>
                <c:pt idx="429">
                  <c:v>4.7858159999999996</c:v>
                </c:pt>
                <c:pt idx="430">
                  <c:v>4.7746899999999997</c:v>
                </c:pt>
                <c:pt idx="431">
                  <c:v>4.7610270000000003</c:v>
                </c:pt>
                <c:pt idx="432">
                  <c:v>4.749981</c:v>
                </c:pt>
                <c:pt idx="433">
                  <c:v>4.7363200000000001</c:v>
                </c:pt>
                <c:pt idx="434">
                  <c:v>4.7251620000000001</c:v>
                </c:pt>
                <c:pt idx="435">
                  <c:v>4.7115020000000003</c:v>
                </c:pt>
                <c:pt idx="436">
                  <c:v>4.7004330000000003</c:v>
                </c:pt>
                <c:pt idx="437">
                  <c:v>4.6867640000000002</c:v>
                </c:pt>
                <c:pt idx="438">
                  <c:v>4.6756549999999999</c:v>
                </c:pt>
                <c:pt idx="439">
                  <c:v>4.662096</c:v>
                </c:pt>
                <c:pt idx="440">
                  <c:v>4.6510480000000003</c:v>
                </c:pt>
                <c:pt idx="441">
                  <c:v>4.6372390000000001</c:v>
                </c:pt>
                <c:pt idx="442">
                  <c:v>4.6261929999999998</c:v>
                </c:pt>
                <c:pt idx="443">
                  <c:v>4.6125990000000003</c:v>
                </c:pt>
                <c:pt idx="444">
                  <c:v>4.6015579999999998</c:v>
                </c:pt>
                <c:pt idx="445">
                  <c:v>4.5876679999999999</c:v>
                </c:pt>
                <c:pt idx="446">
                  <c:v>4.5766419999999997</c:v>
                </c:pt>
                <c:pt idx="447">
                  <c:v>4.5630220000000001</c:v>
                </c:pt>
                <c:pt idx="448">
                  <c:v>4.5518260000000001</c:v>
                </c:pt>
                <c:pt idx="449">
                  <c:v>4.5381809999999998</c:v>
                </c:pt>
                <c:pt idx="450">
                  <c:v>4.5271179999999998</c:v>
                </c:pt>
                <c:pt idx="451">
                  <c:v>4.513261</c:v>
                </c:pt>
                <c:pt idx="452">
                  <c:v>4.5022380000000002</c:v>
                </c:pt>
                <c:pt idx="453">
                  <c:v>4.4886460000000001</c:v>
                </c:pt>
                <c:pt idx="454">
                  <c:v>4.4776059999999998</c:v>
                </c:pt>
                <c:pt idx="455">
                  <c:v>4.4638099999999996</c:v>
                </c:pt>
                <c:pt idx="456">
                  <c:v>4.452744</c:v>
                </c:pt>
                <c:pt idx="457">
                  <c:v>4.4390369999999999</c:v>
                </c:pt>
                <c:pt idx="458">
                  <c:v>4.4279099999999998</c:v>
                </c:pt>
                <c:pt idx="459">
                  <c:v>4.4165989999999997</c:v>
                </c:pt>
                <c:pt idx="460">
                  <c:v>4.4033160000000002</c:v>
                </c:pt>
                <c:pt idx="461">
                  <c:v>4.3895460000000002</c:v>
                </c:pt>
                <c:pt idx="462">
                  <c:v>4.3784869999999998</c:v>
                </c:pt>
                <c:pt idx="463">
                  <c:v>4.3646859999999998</c:v>
                </c:pt>
                <c:pt idx="464">
                  <c:v>4.3536460000000003</c:v>
                </c:pt>
                <c:pt idx="465">
                  <c:v>4.3400090000000002</c:v>
                </c:pt>
                <c:pt idx="466">
                  <c:v>4.3289270000000002</c:v>
                </c:pt>
                <c:pt idx="467">
                  <c:v>4.3151039999999998</c:v>
                </c:pt>
                <c:pt idx="468">
                  <c:v>4.304087</c:v>
                </c:pt>
                <c:pt idx="469">
                  <c:v>4.290438</c:v>
                </c:pt>
                <c:pt idx="470">
                  <c:v>4.2793229999999998</c:v>
                </c:pt>
                <c:pt idx="471">
                  <c:v>4.2657129999999999</c:v>
                </c:pt>
                <c:pt idx="472">
                  <c:v>4.2546569999999999</c:v>
                </c:pt>
                <c:pt idx="473">
                  <c:v>4.2409189999999999</c:v>
                </c:pt>
                <c:pt idx="474">
                  <c:v>4.2298270000000002</c:v>
                </c:pt>
                <c:pt idx="475">
                  <c:v>4.2164429999999999</c:v>
                </c:pt>
                <c:pt idx="476">
                  <c:v>4.2053760000000002</c:v>
                </c:pt>
                <c:pt idx="477">
                  <c:v>4.1913960000000001</c:v>
                </c:pt>
                <c:pt idx="478">
                  <c:v>4.1803350000000004</c:v>
                </c:pt>
                <c:pt idx="479">
                  <c:v>4.1664940000000001</c:v>
                </c:pt>
                <c:pt idx="480">
                  <c:v>4.1554650000000004</c:v>
                </c:pt>
                <c:pt idx="481">
                  <c:v>4.1418229999999996</c:v>
                </c:pt>
                <c:pt idx="482">
                  <c:v>4.1307850000000004</c:v>
                </c:pt>
                <c:pt idx="483">
                  <c:v>4.117273</c:v>
                </c:pt>
                <c:pt idx="484">
                  <c:v>4.1062180000000001</c:v>
                </c:pt>
                <c:pt idx="485">
                  <c:v>4.0923319999999999</c:v>
                </c:pt>
                <c:pt idx="486">
                  <c:v>4.0812239999999997</c:v>
                </c:pt>
                <c:pt idx="487">
                  <c:v>4.0689890000000002</c:v>
                </c:pt>
                <c:pt idx="488">
                  <c:v>4.0568249999999999</c:v>
                </c:pt>
                <c:pt idx="489">
                  <c:v>4.0429190000000004</c:v>
                </c:pt>
                <c:pt idx="490">
                  <c:v>4.0318889999999996</c:v>
                </c:pt>
                <c:pt idx="491">
                  <c:v>4.0182079999999996</c:v>
                </c:pt>
                <c:pt idx="492">
                  <c:v>4.0071519999999996</c:v>
                </c:pt>
                <c:pt idx="493">
                  <c:v>3.9933920000000001</c:v>
                </c:pt>
                <c:pt idx="494">
                  <c:v>3.9823379999999999</c:v>
                </c:pt>
                <c:pt idx="495">
                  <c:v>3.9683389999999998</c:v>
                </c:pt>
                <c:pt idx="496">
                  <c:v>3.957319</c:v>
                </c:pt>
                <c:pt idx="497">
                  <c:v>3.9437039999999999</c:v>
                </c:pt>
                <c:pt idx="498">
                  <c:v>3.932658</c:v>
                </c:pt>
                <c:pt idx="499">
                  <c:v>3.9188109999999998</c:v>
                </c:pt>
                <c:pt idx="500">
                  <c:v>3.9077809999999999</c:v>
                </c:pt>
                <c:pt idx="501">
                  <c:v>3.8941780000000001</c:v>
                </c:pt>
                <c:pt idx="502">
                  <c:v>3.8831000000000002</c:v>
                </c:pt>
                <c:pt idx="503">
                  <c:v>3.8693040000000001</c:v>
                </c:pt>
                <c:pt idx="504">
                  <c:v>3.8582450000000001</c:v>
                </c:pt>
                <c:pt idx="505">
                  <c:v>3.8445559999999999</c:v>
                </c:pt>
                <c:pt idx="506">
                  <c:v>3.8334450000000002</c:v>
                </c:pt>
                <c:pt idx="507">
                  <c:v>3.820338</c:v>
                </c:pt>
                <c:pt idx="508">
                  <c:v>3.809266</c:v>
                </c:pt>
                <c:pt idx="509">
                  <c:v>3.7951679999999999</c:v>
                </c:pt>
                <c:pt idx="510">
                  <c:v>3.78409</c:v>
                </c:pt>
                <c:pt idx="511">
                  <c:v>3.7706</c:v>
                </c:pt>
                <c:pt idx="512">
                  <c:v>3.759522</c:v>
                </c:pt>
                <c:pt idx="513">
                  <c:v>3.745571</c:v>
                </c:pt>
                <c:pt idx="514">
                  <c:v>3.73455</c:v>
                </c:pt>
                <c:pt idx="515">
                  <c:v>3.7231329999999998</c:v>
                </c:pt>
                <c:pt idx="516">
                  <c:v>3.7097220000000002</c:v>
                </c:pt>
                <c:pt idx="517">
                  <c:v>3.6959059999999999</c:v>
                </c:pt>
                <c:pt idx="518">
                  <c:v>3.6848399999999999</c:v>
                </c:pt>
                <c:pt idx="519">
                  <c:v>3.6711260000000001</c:v>
                </c:pt>
                <c:pt idx="520">
                  <c:v>3.6600920000000001</c:v>
                </c:pt>
                <c:pt idx="521">
                  <c:v>3.6466310000000002</c:v>
                </c:pt>
                <c:pt idx="522">
                  <c:v>3.6355369999999998</c:v>
                </c:pt>
                <c:pt idx="523">
                  <c:v>3.6218050000000002</c:v>
                </c:pt>
                <c:pt idx="524">
                  <c:v>3.6107559999999999</c:v>
                </c:pt>
                <c:pt idx="525">
                  <c:v>3.5969549999999999</c:v>
                </c:pt>
                <c:pt idx="526">
                  <c:v>3.5858989999999999</c:v>
                </c:pt>
                <c:pt idx="527">
                  <c:v>3.5723289999999999</c:v>
                </c:pt>
                <c:pt idx="528">
                  <c:v>3.5613130000000002</c:v>
                </c:pt>
                <c:pt idx="529">
                  <c:v>3.547396</c:v>
                </c:pt>
                <c:pt idx="530">
                  <c:v>3.5363419999999999</c:v>
                </c:pt>
                <c:pt idx="531">
                  <c:v>3.5228809999999999</c:v>
                </c:pt>
                <c:pt idx="532">
                  <c:v>3.5118170000000002</c:v>
                </c:pt>
                <c:pt idx="533">
                  <c:v>3.4978479999999998</c:v>
                </c:pt>
                <c:pt idx="534">
                  <c:v>3.4868130000000002</c:v>
                </c:pt>
                <c:pt idx="535">
                  <c:v>3.4729709999999998</c:v>
                </c:pt>
                <c:pt idx="536">
                  <c:v>3.4619580000000001</c:v>
                </c:pt>
                <c:pt idx="537">
                  <c:v>3.4481099999999998</c:v>
                </c:pt>
                <c:pt idx="538">
                  <c:v>3.4370280000000002</c:v>
                </c:pt>
                <c:pt idx="539">
                  <c:v>3.4236949999999999</c:v>
                </c:pt>
                <c:pt idx="540">
                  <c:v>3.4126609999999999</c:v>
                </c:pt>
                <c:pt idx="541">
                  <c:v>3.3987949999999998</c:v>
                </c:pt>
                <c:pt idx="542">
                  <c:v>3.3877510000000002</c:v>
                </c:pt>
                <c:pt idx="543">
                  <c:v>3.3740999999999999</c:v>
                </c:pt>
                <c:pt idx="544">
                  <c:v>3.363051</c:v>
                </c:pt>
                <c:pt idx="545">
                  <c:v>3.3492510000000002</c:v>
                </c:pt>
                <c:pt idx="546">
                  <c:v>3.338193</c:v>
                </c:pt>
                <c:pt idx="547">
                  <c:v>3.324716</c:v>
                </c:pt>
                <c:pt idx="548">
                  <c:v>3.3136489999999998</c:v>
                </c:pt>
                <c:pt idx="549">
                  <c:v>3.2997480000000001</c:v>
                </c:pt>
                <c:pt idx="550">
                  <c:v>3.288662</c:v>
                </c:pt>
                <c:pt idx="551">
                  <c:v>3.277393</c:v>
                </c:pt>
                <c:pt idx="552">
                  <c:v>3.263973</c:v>
                </c:pt>
                <c:pt idx="553">
                  <c:v>3.2501820000000001</c:v>
                </c:pt>
                <c:pt idx="554">
                  <c:v>3.2391369999999999</c:v>
                </c:pt>
                <c:pt idx="555">
                  <c:v>3.2252990000000001</c:v>
                </c:pt>
                <c:pt idx="556">
                  <c:v>3.2142539999999999</c:v>
                </c:pt>
                <c:pt idx="557">
                  <c:v>3.2004410000000001</c:v>
                </c:pt>
                <c:pt idx="558">
                  <c:v>3.1893690000000001</c:v>
                </c:pt>
                <c:pt idx="559">
                  <c:v>3.1762030000000001</c:v>
                </c:pt>
                <c:pt idx="560">
                  <c:v>3.1651690000000001</c:v>
                </c:pt>
                <c:pt idx="561">
                  <c:v>3.1510699999999998</c:v>
                </c:pt>
                <c:pt idx="562">
                  <c:v>3.1399859999999999</c:v>
                </c:pt>
                <c:pt idx="563">
                  <c:v>3.1266050000000001</c:v>
                </c:pt>
                <c:pt idx="564">
                  <c:v>3.1155759999999999</c:v>
                </c:pt>
                <c:pt idx="565">
                  <c:v>3.1015320000000002</c:v>
                </c:pt>
                <c:pt idx="566">
                  <c:v>3.090487</c:v>
                </c:pt>
                <c:pt idx="567">
                  <c:v>3.0791119999999998</c:v>
                </c:pt>
                <c:pt idx="568">
                  <c:v>3.0659749999999999</c:v>
                </c:pt>
                <c:pt idx="569">
                  <c:v>3.0520619999999998</c:v>
                </c:pt>
                <c:pt idx="570">
                  <c:v>3.0410379999999999</c:v>
                </c:pt>
                <c:pt idx="571">
                  <c:v>3.0273850000000002</c:v>
                </c:pt>
                <c:pt idx="572">
                  <c:v>3.0163540000000002</c:v>
                </c:pt>
                <c:pt idx="573">
                  <c:v>3.0024600000000001</c:v>
                </c:pt>
                <c:pt idx="574">
                  <c:v>2.991425</c:v>
                </c:pt>
                <c:pt idx="575">
                  <c:v>2.9801519999999999</c:v>
                </c:pt>
                <c:pt idx="576">
                  <c:v>2.9668939999999999</c:v>
                </c:pt>
                <c:pt idx="577">
                  <c:v>2.9527510000000001</c:v>
                </c:pt>
                <c:pt idx="578">
                  <c:v>2.9416760000000002</c:v>
                </c:pt>
                <c:pt idx="579">
                  <c:v>2.9282780000000002</c:v>
                </c:pt>
                <c:pt idx="580">
                  <c:v>2.9172349999999998</c:v>
                </c:pt>
                <c:pt idx="581">
                  <c:v>2.9034140000000002</c:v>
                </c:pt>
                <c:pt idx="582">
                  <c:v>2.892344</c:v>
                </c:pt>
                <c:pt idx="583">
                  <c:v>2.8784459999999998</c:v>
                </c:pt>
                <c:pt idx="584">
                  <c:v>2.8673959999999998</c:v>
                </c:pt>
                <c:pt idx="585">
                  <c:v>2.8538570000000001</c:v>
                </c:pt>
                <c:pt idx="586">
                  <c:v>2.8428059999999999</c:v>
                </c:pt>
                <c:pt idx="587">
                  <c:v>2.829396</c:v>
                </c:pt>
                <c:pt idx="588">
                  <c:v>2.8183539999999998</c:v>
                </c:pt>
                <c:pt idx="589">
                  <c:v>2.8043290000000001</c:v>
                </c:pt>
                <c:pt idx="590">
                  <c:v>2.793253</c:v>
                </c:pt>
                <c:pt idx="591">
                  <c:v>2.7794140000000001</c:v>
                </c:pt>
                <c:pt idx="592">
                  <c:v>2.7683779999999998</c:v>
                </c:pt>
                <c:pt idx="593">
                  <c:v>2.7547730000000001</c:v>
                </c:pt>
                <c:pt idx="594">
                  <c:v>2.743671</c:v>
                </c:pt>
                <c:pt idx="595">
                  <c:v>2.7300089999999999</c:v>
                </c:pt>
                <c:pt idx="596">
                  <c:v>2.7189860000000001</c:v>
                </c:pt>
                <c:pt idx="597">
                  <c:v>2.7054279999999999</c:v>
                </c:pt>
                <c:pt idx="598">
                  <c:v>2.6937989999999998</c:v>
                </c:pt>
                <c:pt idx="599">
                  <c:v>2.6804199999999998</c:v>
                </c:pt>
                <c:pt idx="600">
                  <c:v>2.6694</c:v>
                </c:pt>
                <c:pt idx="601">
                  <c:v>2.6555810000000002</c:v>
                </c:pt>
                <c:pt idx="602">
                  <c:v>2.644469</c:v>
                </c:pt>
                <c:pt idx="603">
                  <c:v>2.6310539999999998</c:v>
                </c:pt>
                <c:pt idx="604">
                  <c:v>2.620028</c:v>
                </c:pt>
                <c:pt idx="605">
                  <c:v>2.6061749999999999</c:v>
                </c:pt>
                <c:pt idx="606">
                  <c:v>2.5951179999999998</c:v>
                </c:pt>
                <c:pt idx="607">
                  <c:v>2.5814360000000001</c:v>
                </c:pt>
                <c:pt idx="608">
                  <c:v>2.570392</c:v>
                </c:pt>
                <c:pt idx="609">
                  <c:v>2.5568629999999999</c:v>
                </c:pt>
                <c:pt idx="610">
                  <c:v>2.5458159999999999</c:v>
                </c:pt>
                <c:pt idx="611">
                  <c:v>2.534135</c:v>
                </c:pt>
                <c:pt idx="612">
                  <c:v>2.5210270000000001</c:v>
                </c:pt>
                <c:pt idx="613">
                  <c:v>2.507117</c:v>
                </c:pt>
                <c:pt idx="614">
                  <c:v>2.4960749999999998</c:v>
                </c:pt>
                <c:pt idx="615">
                  <c:v>2.4825249999999999</c:v>
                </c:pt>
                <c:pt idx="616">
                  <c:v>2.4714909999999999</c:v>
                </c:pt>
                <c:pt idx="617">
                  <c:v>2.457681</c:v>
                </c:pt>
                <c:pt idx="618">
                  <c:v>2.446609</c:v>
                </c:pt>
                <c:pt idx="619">
                  <c:v>2.4327290000000001</c:v>
                </c:pt>
                <c:pt idx="620">
                  <c:v>2.4216839999999999</c:v>
                </c:pt>
                <c:pt idx="621">
                  <c:v>2.4080569999999999</c:v>
                </c:pt>
                <c:pt idx="622">
                  <c:v>2.3970050000000001</c:v>
                </c:pt>
                <c:pt idx="623">
                  <c:v>2.3832949999999999</c:v>
                </c:pt>
                <c:pt idx="624">
                  <c:v>2.3722639999999999</c:v>
                </c:pt>
                <c:pt idx="625">
                  <c:v>2.3584619999999998</c:v>
                </c:pt>
                <c:pt idx="626">
                  <c:v>2.3474189999999999</c:v>
                </c:pt>
                <c:pt idx="627">
                  <c:v>2.3340000000000001</c:v>
                </c:pt>
                <c:pt idx="628">
                  <c:v>2.3229220000000002</c:v>
                </c:pt>
                <c:pt idx="629">
                  <c:v>2.3089599999999999</c:v>
                </c:pt>
                <c:pt idx="630">
                  <c:v>2.2979150000000002</c:v>
                </c:pt>
                <c:pt idx="631">
                  <c:v>2.2842820000000001</c:v>
                </c:pt>
                <c:pt idx="632">
                  <c:v>2.2731659999999998</c:v>
                </c:pt>
                <c:pt idx="633">
                  <c:v>2.25943</c:v>
                </c:pt>
                <c:pt idx="634">
                  <c:v>2.2483900000000001</c:v>
                </c:pt>
                <c:pt idx="635">
                  <c:v>2.2345329999999999</c:v>
                </c:pt>
                <c:pt idx="636">
                  <c:v>2.2235010000000002</c:v>
                </c:pt>
                <c:pt idx="637">
                  <c:v>2.21007</c:v>
                </c:pt>
                <c:pt idx="638">
                  <c:v>2.198966</c:v>
                </c:pt>
                <c:pt idx="639">
                  <c:v>2.1852999999999998</c:v>
                </c:pt>
                <c:pt idx="640">
                  <c:v>2.1742699999999999</c:v>
                </c:pt>
                <c:pt idx="641">
                  <c:v>2.16039</c:v>
                </c:pt>
                <c:pt idx="642">
                  <c:v>2.1493410000000002</c:v>
                </c:pt>
                <c:pt idx="643">
                  <c:v>2.1357179999999998</c:v>
                </c:pt>
                <c:pt idx="644">
                  <c:v>2.1246830000000001</c:v>
                </c:pt>
                <c:pt idx="645">
                  <c:v>2.1108039999999999</c:v>
                </c:pt>
                <c:pt idx="646">
                  <c:v>2.0997520000000001</c:v>
                </c:pt>
                <c:pt idx="647">
                  <c:v>2.0885669999999998</c:v>
                </c:pt>
                <c:pt idx="648">
                  <c:v>2.0751240000000002</c:v>
                </c:pt>
                <c:pt idx="649">
                  <c:v>2.0612370000000002</c:v>
                </c:pt>
                <c:pt idx="650">
                  <c:v>2.0501309999999999</c:v>
                </c:pt>
                <c:pt idx="651">
                  <c:v>2.0367959999999998</c:v>
                </c:pt>
                <c:pt idx="652">
                  <c:v>2.0257350000000001</c:v>
                </c:pt>
                <c:pt idx="653">
                  <c:v>2.0117159999999998</c:v>
                </c:pt>
                <c:pt idx="654">
                  <c:v>2.000648</c:v>
                </c:pt>
                <c:pt idx="655">
                  <c:v>1.989403</c:v>
                </c:pt>
                <c:pt idx="656">
                  <c:v>1.9760819999999999</c:v>
                </c:pt>
                <c:pt idx="657">
                  <c:v>1.962237</c:v>
                </c:pt>
                <c:pt idx="658">
                  <c:v>1.951166</c:v>
                </c:pt>
                <c:pt idx="659">
                  <c:v>1.9376389999999999</c:v>
                </c:pt>
                <c:pt idx="660">
                  <c:v>1.9265779999999999</c:v>
                </c:pt>
                <c:pt idx="661">
                  <c:v>1.912784</c:v>
                </c:pt>
                <c:pt idx="662">
                  <c:v>1.9017440000000001</c:v>
                </c:pt>
                <c:pt idx="663">
                  <c:v>1.8877740000000001</c:v>
                </c:pt>
                <c:pt idx="664">
                  <c:v>1.8767370000000001</c:v>
                </c:pt>
                <c:pt idx="665">
                  <c:v>1.8631249999999999</c:v>
                </c:pt>
                <c:pt idx="666">
                  <c:v>1.85205</c:v>
                </c:pt>
                <c:pt idx="667">
                  <c:v>1.8383849999999999</c:v>
                </c:pt>
                <c:pt idx="668">
                  <c:v>1.827312</c:v>
                </c:pt>
                <c:pt idx="669">
                  <c:v>1.8135619999999999</c:v>
                </c:pt>
                <c:pt idx="670">
                  <c:v>1.8025249999999999</c:v>
                </c:pt>
                <c:pt idx="671">
                  <c:v>1.7888980000000001</c:v>
                </c:pt>
                <c:pt idx="672">
                  <c:v>1.777701</c:v>
                </c:pt>
                <c:pt idx="673">
                  <c:v>1.764005</c:v>
                </c:pt>
                <c:pt idx="674">
                  <c:v>1.7529459999999999</c:v>
                </c:pt>
                <c:pt idx="675">
                  <c:v>1.741652</c:v>
                </c:pt>
                <c:pt idx="676">
                  <c:v>1.7284660000000001</c:v>
                </c:pt>
                <c:pt idx="677">
                  <c:v>1.714674</c:v>
                </c:pt>
                <c:pt idx="678">
                  <c:v>1.7035940000000001</c:v>
                </c:pt>
                <c:pt idx="679">
                  <c:v>1.6898759999999999</c:v>
                </c:pt>
                <c:pt idx="680">
                  <c:v>1.6788289999999999</c:v>
                </c:pt>
                <c:pt idx="681">
                  <c:v>1.6649989999999999</c:v>
                </c:pt>
                <c:pt idx="682">
                  <c:v>1.6538029999999999</c:v>
                </c:pt>
                <c:pt idx="683">
                  <c:v>1.6400790000000001</c:v>
                </c:pt>
                <c:pt idx="684">
                  <c:v>1.6289009999999999</c:v>
                </c:pt>
                <c:pt idx="685">
                  <c:v>1.615564</c:v>
                </c:pt>
                <c:pt idx="686">
                  <c:v>1.6045149999999999</c:v>
                </c:pt>
                <c:pt idx="687">
                  <c:v>1.590803</c:v>
                </c:pt>
                <c:pt idx="688">
                  <c:v>1.579644</c:v>
                </c:pt>
                <c:pt idx="689">
                  <c:v>1.5659069999999999</c:v>
                </c:pt>
                <c:pt idx="690">
                  <c:v>1.5548630000000001</c:v>
                </c:pt>
                <c:pt idx="691">
                  <c:v>1.541291</c:v>
                </c:pt>
                <c:pt idx="692">
                  <c:v>1.5302560000000001</c:v>
                </c:pt>
                <c:pt idx="693">
                  <c:v>1.5163679999999999</c:v>
                </c:pt>
                <c:pt idx="694">
                  <c:v>1.505174</c:v>
                </c:pt>
                <c:pt idx="695">
                  <c:v>1.4916419999999999</c:v>
                </c:pt>
                <c:pt idx="696">
                  <c:v>1.4805790000000001</c:v>
                </c:pt>
                <c:pt idx="697">
                  <c:v>1.4668190000000001</c:v>
                </c:pt>
                <c:pt idx="698">
                  <c:v>1.4557249999999999</c:v>
                </c:pt>
                <c:pt idx="699">
                  <c:v>1.4422509999999999</c:v>
                </c:pt>
                <c:pt idx="700">
                  <c:v>1.431182</c:v>
                </c:pt>
                <c:pt idx="701">
                  <c:v>1.4172370000000001</c:v>
                </c:pt>
                <c:pt idx="702">
                  <c:v>1.406155</c:v>
                </c:pt>
                <c:pt idx="703">
                  <c:v>1.392763</c:v>
                </c:pt>
                <c:pt idx="704">
                  <c:v>1.3817189999999999</c:v>
                </c:pt>
                <c:pt idx="705">
                  <c:v>1.3677159999999999</c:v>
                </c:pt>
                <c:pt idx="706">
                  <c:v>1.3566450000000001</c:v>
                </c:pt>
                <c:pt idx="707">
                  <c:v>1.3432390000000001</c:v>
                </c:pt>
                <c:pt idx="708">
                  <c:v>1.3321419999999999</c:v>
                </c:pt>
                <c:pt idx="709">
                  <c:v>1.3182400000000001</c:v>
                </c:pt>
                <c:pt idx="710">
                  <c:v>1.3071889999999999</c:v>
                </c:pt>
                <c:pt idx="711">
                  <c:v>1.2935129999999999</c:v>
                </c:pt>
                <c:pt idx="712">
                  <c:v>1.282475</c:v>
                </c:pt>
                <c:pt idx="713">
                  <c:v>1.268664</c:v>
                </c:pt>
                <c:pt idx="714">
                  <c:v>1.257617</c:v>
                </c:pt>
                <c:pt idx="715">
                  <c:v>1.2437130000000001</c:v>
                </c:pt>
                <c:pt idx="716">
                  <c:v>1.232669</c:v>
                </c:pt>
                <c:pt idx="717">
                  <c:v>1.2191350000000001</c:v>
                </c:pt>
                <c:pt idx="718">
                  <c:v>1.208089</c:v>
                </c:pt>
                <c:pt idx="719">
                  <c:v>1.194197</c:v>
                </c:pt>
                <c:pt idx="720">
                  <c:v>1.1831529999999999</c:v>
                </c:pt>
                <c:pt idx="721">
                  <c:v>1.169554</c:v>
                </c:pt>
                <c:pt idx="722">
                  <c:v>1.1584680000000001</c:v>
                </c:pt>
                <c:pt idx="723">
                  <c:v>1.145095</c:v>
                </c:pt>
                <c:pt idx="724">
                  <c:v>1.1340269999999999</c:v>
                </c:pt>
                <c:pt idx="725">
                  <c:v>1.120079</c:v>
                </c:pt>
                <c:pt idx="726">
                  <c:v>1.1089880000000001</c:v>
                </c:pt>
                <c:pt idx="727">
                  <c:v>1.0951660000000001</c:v>
                </c:pt>
                <c:pt idx="728">
                  <c:v>1.0841479999999999</c:v>
                </c:pt>
                <c:pt idx="729">
                  <c:v>1.0705629999999999</c:v>
                </c:pt>
                <c:pt idx="730">
                  <c:v>1.0594680000000001</c:v>
                </c:pt>
                <c:pt idx="731">
                  <c:v>1.045709</c:v>
                </c:pt>
                <c:pt idx="732">
                  <c:v>1.034645</c:v>
                </c:pt>
                <c:pt idx="733">
                  <c:v>1.020907</c:v>
                </c:pt>
                <c:pt idx="734">
                  <c:v>1.009779</c:v>
                </c:pt>
                <c:pt idx="735">
                  <c:v>0.99655400000000005</c:v>
                </c:pt>
                <c:pt idx="736">
                  <c:v>0.98550300000000002</c:v>
                </c:pt>
                <c:pt idx="737">
                  <c:v>0.97145300000000001</c:v>
                </c:pt>
                <c:pt idx="738">
                  <c:v>0.96038599999999996</c:v>
                </c:pt>
                <c:pt idx="739">
                  <c:v>0.94679199999999997</c:v>
                </c:pt>
                <c:pt idx="740">
                  <c:v>0.93575299999999995</c:v>
                </c:pt>
                <c:pt idx="741">
                  <c:v>0.92194399999999999</c:v>
                </c:pt>
                <c:pt idx="742">
                  <c:v>0.910887</c:v>
                </c:pt>
                <c:pt idx="743">
                  <c:v>0.89965700000000004</c:v>
                </c:pt>
                <c:pt idx="744">
                  <c:v>0.88605599999999995</c:v>
                </c:pt>
                <c:pt idx="745">
                  <c:v>0.87253899999999995</c:v>
                </c:pt>
                <c:pt idx="746">
                  <c:v>0.86147300000000004</c:v>
                </c:pt>
                <c:pt idx="747">
                  <c:v>0.847437</c:v>
                </c:pt>
                <c:pt idx="748">
                  <c:v>0.83637300000000003</c:v>
                </c:pt>
                <c:pt idx="749">
                  <c:v>0.82285399999999997</c:v>
                </c:pt>
                <c:pt idx="750">
                  <c:v>0.81182799999999999</c:v>
                </c:pt>
                <c:pt idx="751">
                  <c:v>0.79809600000000003</c:v>
                </c:pt>
                <c:pt idx="752">
                  <c:v>0.78705199999999997</c:v>
                </c:pt>
                <c:pt idx="753">
                  <c:v>0.77325999999999995</c:v>
                </c:pt>
                <c:pt idx="754">
                  <c:v>0.762212</c:v>
                </c:pt>
                <c:pt idx="755">
                  <c:v>0.74881699999999995</c:v>
                </c:pt>
                <c:pt idx="756">
                  <c:v>0.73774700000000004</c:v>
                </c:pt>
                <c:pt idx="757">
                  <c:v>0.72384400000000004</c:v>
                </c:pt>
                <c:pt idx="758">
                  <c:v>0.71276300000000004</c:v>
                </c:pt>
                <c:pt idx="759">
                  <c:v>0.70133500000000004</c:v>
                </c:pt>
                <c:pt idx="760">
                  <c:v>0.68773700000000004</c:v>
                </c:pt>
                <c:pt idx="761">
                  <c:v>0.67436300000000005</c:v>
                </c:pt>
                <c:pt idx="762">
                  <c:v>0.66330500000000003</c:v>
                </c:pt>
                <c:pt idx="763">
                  <c:v>0.64952399999999999</c:v>
                </c:pt>
                <c:pt idx="764">
                  <c:v>0.63847299999999996</c:v>
                </c:pt>
                <c:pt idx="765">
                  <c:v>0.62466500000000003</c:v>
                </c:pt>
                <c:pt idx="766">
                  <c:v>0.61363100000000004</c:v>
                </c:pt>
                <c:pt idx="767">
                  <c:v>0.60161100000000001</c:v>
                </c:pt>
                <c:pt idx="768">
                  <c:v>0.60161100000000001</c:v>
                </c:pt>
                <c:pt idx="769">
                  <c:v>0.58649099999999998</c:v>
                </c:pt>
                <c:pt idx="770">
                  <c:v>0.57542700000000002</c:v>
                </c:pt>
                <c:pt idx="771">
                  <c:v>0.56180200000000002</c:v>
                </c:pt>
                <c:pt idx="772">
                  <c:v>0.55067299999999997</c:v>
                </c:pt>
                <c:pt idx="773">
                  <c:v>0.53702099999999997</c:v>
                </c:pt>
                <c:pt idx="774">
                  <c:v>0.52595199999999998</c:v>
                </c:pt>
                <c:pt idx="775">
                  <c:v>0.51208100000000001</c:v>
                </c:pt>
                <c:pt idx="776">
                  <c:v>0.50101300000000004</c:v>
                </c:pt>
                <c:pt idx="777">
                  <c:v>0.48721300000000001</c:v>
                </c:pt>
                <c:pt idx="778">
                  <c:v>0.476103</c:v>
                </c:pt>
                <c:pt idx="779">
                  <c:v>0.46286300000000002</c:v>
                </c:pt>
                <c:pt idx="780">
                  <c:v>0.45181300000000002</c:v>
                </c:pt>
                <c:pt idx="781">
                  <c:v>0.43807000000000001</c:v>
                </c:pt>
                <c:pt idx="782">
                  <c:v>0.42702800000000002</c:v>
                </c:pt>
                <c:pt idx="783">
                  <c:v>0.41339599999999999</c:v>
                </c:pt>
                <c:pt idx="784">
                  <c:v>0.40235100000000001</c:v>
                </c:pt>
                <c:pt idx="785">
                  <c:v>0.38838400000000001</c:v>
                </c:pt>
                <c:pt idx="786">
                  <c:v>0.37731500000000001</c:v>
                </c:pt>
                <c:pt idx="787">
                  <c:v>0.36345300000000003</c:v>
                </c:pt>
                <c:pt idx="788">
                  <c:v>0.352404</c:v>
                </c:pt>
                <c:pt idx="789">
                  <c:v>0.33885700000000002</c:v>
                </c:pt>
                <c:pt idx="790">
                  <c:v>0.32780399999999998</c:v>
                </c:pt>
                <c:pt idx="791">
                  <c:v>0.31398599999999999</c:v>
                </c:pt>
                <c:pt idx="792">
                  <c:v>0.302948</c:v>
                </c:pt>
                <c:pt idx="793">
                  <c:v>0.28934199999999999</c:v>
                </c:pt>
                <c:pt idx="794">
                  <c:v>0.27820499999999998</c:v>
                </c:pt>
                <c:pt idx="795">
                  <c:v>0.26461000000000001</c:v>
                </c:pt>
                <c:pt idx="796">
                  <c:v>0.25356000000000001</c:v>
                </c:pt>
                <c:pt idx="797">
                  <c:v>0.23952799999999999</c:v>
                </c:pt>
                <c:pt idx="798">
                  <c:v>0.22844900000000001</c:v>
                </c:pt>
                <c:pt idx="799">
                  <c:v>0.21504499999999999</c:v>
                </c:pt>
                <c:pt idx="800">
                  <c:v>0.20400199999999999</c:v>
                </c:pt>
                <c:pt idx="801">
                  <c:v>0.19015099999999999</c:v>
                </c:pt>
                <c:pt idx="802">
                  <c:v>0.17908399999999999</c:v>
                </c:pt>
                <c:pt idx="803">
                  <c:v>0.165598</c:v>
                </c:pt>
                <c:pt idx="804">
                  <c:v>0.15457000000000001</c:v>
                </c:pt>
                <c:pt idx="805">
                  <c:v>0.14080999999999999</c:v>
                </c:pt>
                <c:pt idx="806">
                  <c:v>0.129722</c:v>
                </c:pt>
                <c:pt idx="807">
                  <c:v>0.118377</c:v>
                </c:pt>
                <c:pt idx="808">
                  <c:v>0.105072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C1A-E940-B5F7-2D1C5A0D74E7}"/>
            </c:ext>
          </c:extLst>
        </c:ser>
        <c:ser>
          <c:idx val="16"/>
          <c:order val="6"/>
          <c:tx>
            <c:v>200°C (n=3)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'200 Indents (session 1)'!$AC$34:$AC$839</c:f>
              <c:numCache>
                <c:formatCode>General</c:formatCode>
                <c:ptCount val="806"/>
                <c:pt idx="0">
                  <c:v>-4.1083000000000001E-2</c:v>
                </c:pt>
                <c:pt idx="1">
                  <c:v>24.462700000000002</c:v>
                </c:pt>
                <c:pt idx="2">
                  <c:v>55.031286000000001</c:v>
                </c:pt>
                <c:pt idx="3">
                  <c:v>79.249656999999999</c:v>
                </c:pt>
                <c:pt idx="4">
                  <c:v>100.449716</c:v>
                </c:pt>
                <c:pt idx="5">
                  <c:v>117.08431</c:v>
                </c:pt>
                <c:pt idx="6">
                  <c:v>131.57853700000001</c:v>
                </c:pt>
                <c:pt idx="7">
                  <c:v>145.10793100000001</c:v>
                </c:pt>
                <c:pt idx="8">
                  <c:v>157.95090500000001</c:v>
                </c:pt>
                <c:pt idx="9">
                  <c:v>170.91942700000001</c:v>
                </c:pt>
                <c:pt idx="10">
                  <c:v>183.530539</c:v>
                </c:pt>
                <c:pt idx="11">
                  <c:v>195.328193</c:v>
                </c:pt>
                <c:pt idx="12">
                  <c:v>207.63885200000001</c:v>
                </c:pt>
                <c:pt idx="13">
                  <c:v>219.194095</c:v>
                </c:pt>
                <c:pt idx="14">
                  <c:v>230.666797</c:v>
                </c:pt>
                <c:pt idx="15">
                  <c:v>241.133005</c:v>
                </c:pt>
                <c:pt idx="16">
                  <c:v>252.04190399999999</c:v>
                </c:pt>
                <c:pt idx="17">
                  <c:v>263.273101</c:v>
                </c:pt>
                <c:pt idx="18">
                  <c:v>273.62414799999999</c:v>
                </c:pt>
                <c:pt idx="19">
                  <c:v>282.58710100000002</c:v>
                </c:pt>
                <c:pt idx="20">
                  <c:v>293.428741</c:v>
                </c:pt>
                <c:pt idx="21">
                  <c:v>303.37160299999999</c:v>
                </c:pt>
                <c:pt idx="22">
                  <c:v>312.48933599999998</c:v>
                </c:pt>
                <c:pt idx="23">
                  <c:v>321.41355299999998</c:v>
                </c:pt>
                <c:pt idx="24">
                  <c:v>330.75462399999998</c:v>
                </c:pt>
                <c:pt idx="25">
                  <c:v>339.63013599999999</c:v>
                </c:pt>
                <c:pt idx="26">
                  <c:v>348.286699</c:v>
                </c:pt>
                <c:pt idx="27">
                  <c:v>356.710624</c:v>
                </c:pt>
                <c:pt idx="28">
                  <c:v>365.65295700000001</c:v>
                </c:pt>
                <c:pt idx="29">
                  <c:v>374.28025200000002</c:v>
                </c:pt>
                <c:pt idx="30">
                  <c:v>382.74324899999999</c:v>
                </c:pt>
                <c:pt idx="31">
                  <c:v>390.93371500000001</c:v>
                </c:pt>
                <c:pt idx="32">
                  <c:v>399.53090900000001</c:v>
                </c:pt>
                <c:pt idx="33">
                  <c:v>408.1748</c:v>
                </c:pt>
                <c:pt idx="34">
                  <c:v>415.95499000000001</c:v>
                </c:pt>
                <c:pt idx="35">
                  <c:v>423.42776500000002</c:v>
                </c:pt>
                <c:pt idx="36">
                  <c:v>431.33732800000001</c:v>
                </c:pt>
                <c:pt idx="37">
                  <c:v>438.91794599999997</c:v>
                </c:pt>
                <c:pt idx="38">
                  <c:v>447.28320600000001</c:v>
                </c:pt>
                <c:pt idx="39">
                  <c:v>454.47622999999999</c:v>
                </c:pt>
                <c:pt idx="40">
                  <c:v>463.40863300000001</c:v>
                </c:pt>
                <c:pt idx="41">
                  <c:v>471.47173600000002</c:v>
                </c:pt>
                <c:pt idx="42">
                  <c:v>479.23452700000001</c:v>
                </c:pt>
                <c:pt idx="43">
                  <c:v>486.50073200000003</c:v>
                </c:pt>
                <c:pt idx="44">
                  <c:v>493.21022299999998</c:v>
                </c:pt>
                <c:pt idx="45">
                  <c:v>500.87511000000001</c:v>
                </c:pt>
                <c:pt idx="46">
                  <c:v>508.16168199999998</c:v>
                </c:pt>
                <c:pt idx="47">
                  <c:v>515.63376200000005</c:v>
                </c:pt>
                <c:pt idx="48">
                  <c:v>522.97608300000002</c:v>
                </c:pt>
                <c:pt idx="49">
                  <c:v>530.03720499999997</c:v>
                </c:pt>
                <c:pt idx="50">
                  <c:v>537.03161599999999</c:v>
                </c:pt>
                <c:pt idx="51">
                  <c:v>544.16111699999999</c:v>
                </c:pt>
                <c:pt idx="52">
                  <c:v>551.40316099999995</c:v>
                </c:pt>
                <c:pt idx="53">
                  <c:v>558.47981400000003</c:v>
                </c:pt>
                <c:pt idx="54">
                  <c:v>565.78037200000006</c:v>
                </c:pt>
                <c:pt idx="55">
                  <c:v>572.48096899999996</c:v>
                </c:pt>
                <c:pt idx="56">
                  <c:v>579.102079</c:v>
                </c:pt>
                <c:pt idx="57">
                  <c:v>585.84643800000003</c:v>
                </c:pt>
                <c:pt idx="58">
                  <c:v>592.53926100000001</c:v>
                </c:pt>
                <c:pt idx="59">
                  <c:v>598.934439</c:v>
                </c:pt>
                <c:pt idx="60">
                  <c:v>606.74793699999998</c:v>
                </c:pt>
                <c:pt idx="61">
                  <c:v>612.88204099999996</c:v>
                </c:pt>
                <c:pt idx="62">
                  <c:v>619.91723100000002</c:v>
                </c:pt>
                <c:pt idx="63">
                  <c:v>625.78722800000003</c:v>
                </c:pt>
                <c:pt idx="64">
                  <c:v>632.27571599999999</c:v>
                </c:pt>
                <c:pt idx="65">
                  <c:v>638.91756199999998</c:v>
                </c:pt>
                <c:pt idx="66">
                  <c:v>645.83321699999999</c:v>
                </c:pt>
                <c:pt idx="67">
                  <c:v>652.15880500000003</c:v>
                </c:pt>
                <c:pt idx="68">
                  <c:v>658.07397100000003</c:v>
                </c:pt>
                <c:pt idx="69">
                  <c:v>664.89460899999995</c:v>
                </c:pt>
                <c:pt idx="70">
                  <c:v>670.74252799999999</c:v>
                </c:pt>
                <c:pt idx="71">
                  <c:v>677.04255799999999</c:v>
                </c:pt>
                <c:pt idx="72">
                  <c:v>683.47981700000003</c:v>
                </c:pt>
                <c:pt idx="73">
                  <c:v>690.00325399999997</c:v>
                </c:pt>
                <c:pt idx="74">
                  <c:v>696.43170599999996</c:v>
                </c:pt>
                <c:pt idx="75">
                  <c:v>701.98646299999996</c:v>
                </c:pt>
                <c:pt idx="76">
                  <c:v>708.14622299999996</c:v>
                </c:pt>
                <c:pt idx="77">
                  <c:v>713.97750199999996</c:v>
                </c:pt>
                <c:pt idx="78">
                  <c:v>720.73354600000005</c:v>
                </c:pt>
                <c:pt idx="79">
                  <c:v>726.22889599999996</c:v>
                </c:pt>
                <c:pt idx="80">
                  <c:v>732.65623100000005</c:v>
                </c:pt>
                <c:pt idx="81">
                  <c:v>738.79384200000004</c:v>
                </c:pt>
                <c:pt idx="82">
                  <c:v>744.43316300000004</c:v>
                </c:pt>
                <c:pt idx="83">
                  <c:v>750.15960500000006</c:v>
                </c:pt>
                <c:pt idx="84">
                  <c:v>756.15437699999995</c:v>
                </c:pt>
                <c:pt idx="85">
                  <c:v>762.06775000000005</c:v>
                </c:pt>
                <c:pt idx="86">
                  <c:v>768.16647699999999</c:v>
                </c:pt>
                <c:pt idx="87">
                  <c:v>774.00457700000004</c:v>
                </c:pt>
                <c:pt idx="88">
                  <c:v>779.75854400000003</c:v>
                </c:pt>
                <c:pt idx="89">
                  <c:v>785.70700399999998</c:v>
                </c:pt>
                <c:pt idx="90">
                  <c:v>791.14743299999998</c:v>
                </c:pt>
                <c:pt idx="91">
                  <c:v>797.09081000000003</c:v>
                </c:pt>
                <c:pt idx="92">
                  <c:v>802.97866999999997</c:v>
                </c:pt>
                <c:pt idx="93">
                  <c:v>808.69222500000001</c:v>
                </c:pt>
                <c:pt idx="94">
                  <c:v>814.54296099999999</c:v>
                </c:pt>
                <c:pt idx="95">
                  <c:v>819.65717700000005</c:v>
                </c:pt>
                <c:pt idx="96">
                  <c:v>825.64980800000001</c:v>
                </c:pt>
                <c:pt idx="97">
                  <c:v>832.02572599999996</c:v>
                </c:pt>
                <c:pt idx="98">
                  <c:v>838.41685900000004</c:v>
                </c:pt>
                <c:pt idx="99">
                  <c:v>844.17021399999999</c:v>
                </c:pt>
                <c:pt idx="100">
                  <c:v>849.82412899999997</c:v>
                </c:pt>
                <c:pt idx="101">
                  <c:v>855.59361799999999</c:v>
                </c:pt>
                <c:pt idx="102">
                  <c:v>861.31758300000001</c:v>
                </c:pt>
                <c:pt idx="103">
                  <c:v>866.47837300000003</c:v>
                </c:pt>
                <c:pt idx="104">
                  <c:v>872.42237799999998</c:v>
                </c:pt>
                <c:pt idx="105">
                  <c:v>878.49702000000002</c:v>
                </c:pt>
                <c:pt idx="106">
                  <c:v>883.88924499999996</c:v>
                </c:pt>
                <c:pt idx="107">
                  <c:v>889.853925</c:v>
                </c:pt>
                <c:pt idx="108">
                  <c:v>895.06360700000005</c:v>
                </c:pt>
                <c:pt idx="109">
                  <c:v>900.51516400000003</c:v>
                </c:pt>
                <c:pt idx="110">
                  <c:v>905.950559</c:v>
                </c:pt>
                <c:pt idx="111">
                  <c:v>911.25329499999998</c:v>
                </c:pt>
                <c:pt idx="112">
                  <c:v>916.58248000000003</c:v>
                </c:pt>
                <c:pt idx="113">
                  <c:v>922.33591999999999</c:v>
                </c:pt>
                <c:pt idx="114">
                  <c:v>927.92031299999996</c:v>
                </c:pt>
                <c:pt idx="115">
                  <c:v>933.01972799999999</c:v>
                </c:pt>
                <c:pt idx="116">
                  <c:v>938.73837100000003</c:v>
                </c:pt>
                <c:pt idx="117">
                  <c:v>943.89704600000005</c:v>
                </c:pt>
                <c:pt idx="118">
                  <c:v>949.65993300000002</c:v>
                </c:pt>
                <c:pt idx="119">
                  <c:v>955.07068100000004</c:v>
                </c:pt>
                <c:pt idx="120">
                  <c:v>960.20581400000003</c:v>
                </c:pt>
                <c:pt idx="121">
                  <c:v>965.29753600000004</c:v>
                </c:pt>
                <c:pt idx="122">
                  <c:v>970.28141500000004</c:v>
                </c:pt>
                <c:pt idx="123">
                  <c:v>975.62061300000005</c:v>
                </c:pt>
                <c:pt idx="124">
                  <c:v>981.45768899999996</c:v>
                </c:pt>
                <c:pt idx="125">
                  <c:v>987.88752199999999</c:v>
                </c:pt>
                <c:pt idx="126">
                  <c:v>992.89789499999995</c:v>
                </c:pt>
                <c:pt idx="127">
                  <c:v>998.41817800000001</c:v>
                </c:pt>
                <c:pt idx="128">
                  <c:v>1003.628341</c:v>
                </c:pt>
                <c:pt idx="129">
                  <c:v>1008.612743</c:v>
                </c:pt>
                <c:pt idx="130">
                  <c:v>1013.884006</c:v>
                </c:pt>
                <c:pt idx="131">
                  <c:v>1018.635321</c:v>
                </c:pt>
                <c:pt idx="132">
                  <c:v>1023.782814</c:v>
                </c:pt>
                <c:pt idx="133">
                  <c:v>1028.6757709999999</c:v>
                </c:pt>
                <c:pt idx="134">
                  <c:v>1034.292582</c:v>
                </c:pt>
                <c:pt idx="135">
                  <c:v>1038.984886</c:v>
                </c:pt>
                <c:pt idx="136">
                  <c:v>1043.988523</c:v>
                </c:pt>
                <c:pt idx="137">
                  <c:v>1050.9963279999999</c:v>
                </c:pt>
                <c:pt idx="138">
                  <c:v>1057.1270649999999</c:v>
                </c:pt>
                <c:pt idx="139">
                  <c:v>1061.9607309999999</c:v>
                </c:pt>
                <c:pt idx="140">
                  <c:v>1067.067542</c:v>
                </c:pt>
                <c:pt idx="141">
                  <c:v>1071.9875890000001</c:v>
                </c:pt>
                <c:pt idx="142">
                  <c:v>1076.6849950000001</c:v>
                </c:pt>
                <c:pt idx="143">
                  <c:v>1081.5632459999999</c:v>
                </c:pt>
                <c:pt idx="144">
                  <c:v>1086.323052</c:v>
                </c:pt>
                <c:pt idx="145">
                  <c:v>1090.789722</c:v>
                </c:pt>
                <c:pt idx="146">
                  <c:v>1096.0519979999999</c:v>
                </c:pt>
                <c:pt idx="147">
                  <c:v>1101.4338250000001</c:v>
                </c:pt>
                <c:pt idx="148">
                  <c:v>1106.5008760000001</c:v>
                </c:pt>
                <c:pt idx="149">
                  <c:v>1111.1307670000001</c:v>
                </c:pt>
                <c:pt idx="150">
                  <c:v>1117.012213</c:v>
                </c:pt>
                <c:pt idx="151">
                  <c:v>1122.2339019999999</c:v>
                </c:pt>
                <c:pt idx="152">
                  <c:v>1127.680887</c:v>
                </c:pt>
                <c:pt idx="153">
                  <c:v>1132.4244510000001</c:v>
                </c:pt>
                <c:pt idx="154">
                  <c:v>1137.877843</c:v>
                </c:pt>
                <c:pt idx="155">
                  <c:v>1142.748065</c:v>
                </c:pt>
                <c:pt idx="156">
                  <c:v>1147.6720479999999</c:v>
                </c:pt>
                <c:pt idx="157">
                  <c:v>1152.431247</c:v>
                </c:pt>
                <c:pt idx="158">
                  <c:v>1156.9349810000001</c:v>
                </c:pt>
                <c:pt idx="159">
                  <c:v>1162.582142</c:v>
                </c:pt>
                <c:pt idx="160">
                  <c:v>1167.387512</c:v>
                </c:pt>
                <c:pt idx="161">
                  <c:v>1172.731689</c:v>
                </c:pt>
                <c:pt idx="162">
                  <c:v>1177.3966049999999</c:v>
                </c:pt>
                <c:pt idx="163">
                  <c:v>1182.4627439999999</c:v>
                </c:pt>
                <c:pt idx="164">
                  <c:v>1187.312148</c:v>
                </c:pt>
                <c:pt idx="165">
                  <c:v>1192.171638</c:v>
                </c:pt>
                <c:pt idx="166">
                  <c:v>1197.783482</c:v>
                </c:pt>
                <c:pt idx="167">
                  <c:v>1202.45931</c:v>
                </c:pt>
                <c:pt idx="168">
                  <c:v>1207.0844649999999</c:v>
                </c:pt>
                <c:pt idx="169">
                  <c:v>1211.463156</c:v>
                </c:pt>
                <c:pt idx="170">
                  <c:v>1217.057573</c:v>
                </c:pt>
                <c:pt idx="171">
                  <c:v>1221.361433</c:v>
                </c:pt>
                <c:pt idx="172">
                  <c:v>1226.1649</c:v>
                </c:pt>
                <c:pt idx="173">
                  <c:v>1230.641779</c:v>
                </c:pt>
                <c:pt idx="174">
                  <c:v>1235.3692759999999</c:v>
                </c:pt>
                <c:pt idx="175">
                  <c:v>1240.4637439999999</c:v>
                </c:pt>
                <c:pt idx="176">
                  <c:v>1245.409598</c:v>
                </c:pt>
                <c:pt idx="177">
                  <c:v>1250.211667</c:v>
                </c:pt>
                <c:pt idx="178">
                  <c:v>1254.3110670000001</c:v>
                </c:pt>
                <c:pt idx="179">
                  <c:v>1259.2392319999999</c:v>
                </c:pt>
                <c:pt idx="180">
                  <c:v>1263.9835760000001</c:v>
                </c:pt>
                <c:pt idx="181">
                  <c:v>1269.1380569999999</c:v>
                </c:pt>
                <c:pt idx="182">
                  <c:v>1274.148801</c:v>
                </c:pt>
                <c:pt idx="183">
                  <c:v>1278.4474909999999</c:v>
                </c:pt>
                <c:pt idx="184">
                  <c:v>1283.347313</c:v>
                </c:pt>
                <c:pt idx="185">
                  <c:v>1287.6716719999999</c:v>
                </c:pt>
                <c:pt idx="186">
                  <c:v>1292.7101990000001</c:v>
                </c:pt>
                <c:pt idx="187">
                  <c:v>1297.0403140000001</c:v>
                </c:pt>
                <c:pt idx="188">
                  <c:v>1301.850365</c:v>
                </c:pt>
                <c:pt idx="189">
                  <c:v>1306.7547750000001</c:v>
                </c:pt>
                <c:pt idx="190">
                  <c:v>1311.5152029999999</c:v>
                </c:pt>
                <c:pt idx="191">
                  <c:v>1317.661376</c:v>
                </c:pt>
                <c:pt idx="192">
                  <c:v>1323.877332</c:v>
                </c:pt>
                <c:pt idx="193">
                  <c:v>1329.64894</c:v>
                </c:pt>
                <c:pt idx="194">
                  <c:v>1334.9242220000001</c:v>
                </c:pt>
                <c:pt idx="195">
                  <c:v>1339.463839</c:v>
                </c:pt>
                <c:pt idx="196">
                  <c:v>1343.972297</c:v>
                </c:pt>
                <c:pt idx="197">
                  <c:v>1348.091805</c:v>
                </c:pt>
                <c:pt idx="198">
                  <c:v>1352.423121</c:v>
                </c:pt>
                <c:pt idx="199">
                  <c:v>1357.1944189999999</c:v>
                </c:pt>
                <c:pt idx="200">
                  <c:v>1361.859481</c:v>
                </c:pt>
                <c:pt idx="201">
                  <c:v>1367.3999859999999</c:v>
                </c:pt>
                <c:pt idx="202">
                  <c:v>1371.8757869999999</c:v>
                </c:pt>
                <c:pt idx="203">
                  <c:v>1376.1618659999999</c:v>
                </c:pt>
                <c:pt idx="204">
                  <c:v>1380.7241590000001</c:v>
                </c:pt>
                <c:pt idx="205">
                  <c:v>1385.025126</c:v>
                </c:pt>
                <c:pt idx="206">
                  <c:v>1392.628858</c:v>
                </c:pt>
                <c:pt idx="207">
                  <c:v>1399.098651</c:v>
                </c:pt>
                <c:pt idx="208">
                  <c:v>1403.566268</c:v>
                </c:pt>
                <c:pt idx="209">
                  <c:v>1408.0730329999999</c:v>
                </c:pt>
                <c:pt idx="210">
                  <c:v>1412.3690610000001</c:v>
                </c:pt>
                <c:pt idx="211">
                  <c:v>1416.8247980000001</c:v>
                </c:pt>
                <c:pt idx="212">
                  <c:v>1421.972753</c:v>
                </c:pt>
                <c:pt idx="213">
                  <c:v>1426.2995490000001</c:v>
                </c:pt>
                <c:pt idx="214">
                  <c:v>1431.0078639999999</c:v>
                </c:pt>
                <c:pt idx="215">
                  <c:v>1435.6154469999999</c:v>
                </c:pt>
                <c:pt idx="216">
                  <c:v>1440.303179</c:v>
                </c:pt>
                <c:pt idx="217">
                  <c:v>1445.113938</c:v>
                </c:pt>
                <c:pt idx="218">
                  <c:v>1449.244571</c:v>
                </c:pt>
                <c:pt idx="219">
                  <c:v>1454.2096329999999</c:v>
                </c:pt>
                <c:pt idx="220">
                  <c:v>1458.2602919999999</c:v>
                </c:pt>
                <c:pt idx="221">
                  <c:v>1462.620682</c:v>
                </c:pt>
                <c:pt idx="222">
                  <c:v>1467.262925</c:v>
                </c:pt>
                <c:pt idx="223">
                  <c:v>1471.503369</c:v>
                </c:pt>
                <c:pt idx="224">
                  <c:v>1477.432317</c:v>
                </c:pt>
                <c:pt idx="225">
                  <c:v>1482.495895</c:v>
                </c:pt>
                <c:pt idx="226">
                  <c:v>1487.254774</c:v>
                </c:pt>
                <c:pt idx="227">
                  <c:v>1491.8681200000001</c:v>
                </c:pt>
                <c:pt idx="228">
                  <c:v>1496.4131850000001</c:v>
                </c:pt>
                <c:pt idx="229">
                  <c:v>1500.385769</c:v>
                </c:pt>
                <c:pt idx="230">
                  <c:v>1504.59492</c:v>
                </c:pt>
                <c:pt idx="231">
                  <c:v>1509.068906</c:v>
                </c:pt>
                <c:pt idx="232">
                  <c:v>1513.6835900000001</c:v>
                </c:pt>
                <c:pt idx="233">
                  <c:v>1518.504598</c:v>
                </c:pt>
                <c:pt idx="234">
                  <c:v>1522.710877</c:v>
                </c:pt>
                <c:pt idx="235">
                  <c:v>1527.052639</c:v>
                </c:pt>
                <c:pt idx="236">
                  <c:v>1531.671063</c:v>
                </c:pt>
                <c:pt idx="237">
                  <c:v>1535.6082690000001</c:v>
                </c:pt>
                <c:pt idx="238">
                  <c:v>1539.8964530000001</c:v>
                </c:pt>
                <c:pt idx="239">
                  <c:v>1544.6559689999999</c:v>
                </c:pt>
                <c:pt idx="240">
                  <c:v>1549.8237819999999</c:v>
                </c:pt>
                <c:pt idx="241">
                  <c:v>1554.8052459999999</c:v>
                </c:pt>
                <c:pt idx="242">
                  <c:v>1559.7043000000001</c:v>
                </c:pt>
                <c:pt idx="243">
                  <c:v>1563.911689</c:v>
                </c:pt>
                <c:pt idx="244">
                  <c:v>1568.518006</c:v>
                </c:pt>
                <c:pt idx="245">
                  <c:v>1572.97812</c:v>
                </c:pt>
                <c:pt idx="246">
                  <c:v>1577.4961539999999</c:v>
                </c:pt>
                <c:pt idx="247">
                  <c:v>1582.486594</c:v>
                </c:pt>
                <c:pt idx="248">
                  <c:v>1586.8265799999999</c:v>
                </c:pt>
                <c:pt idx="249">
                  <c:v>1591.321516</c:v>
                </c:pt>
                <c:pt idx="250">
                  <c:v>1595.391198</c:v>
                </c:pt>
                <c:pt idx="251">
                  <c:v>1600.1514139999999</c:v>
                </c:pt>
                <c:pt idx="252">
                  <c:v>1604.62228</c:v>
                </c:pt>
                <c:pt idx="253">
                  <c:v>1609.2313349999999</c:v>
                </c:pt>
                <c:pt idx="254">
                  <c:v>1613.9930449999999</c:v>
                </c:pt>
                <c:pt idx="255">
                  <c:v>1618.497828</c:v>
                </c:pt>
                <c:pt idx="256">
                  <c:v>1622.8592880000001</c:v>
                </c:pt>
                <c:pt idx="257">
                  <c:v>1626.936512</c:v>
                </c:pt>
                <c:pt idx="258">
                  <c:v>1631.832572</c:v>
                </c:pt>
                <c:pt idx="259">
                  <c:v>1636.509024</c:v>
                </c:pt>
                <c:pt idx="260">
                  <c:v>1641.188472</c:v>
                </c:pt>
                <c:pt idx="261">
                  <c:v>1645.4463049999999</c:v>
                </c:pt>
                <c:pt idx="262">
                  <c:v>1650.1195990000001</c:v>
                </c:pt>
                <c:pt idx="263">
                  <c:v>1654.2284460000001</c:v>
                </c:pt>
                <c:pt idx="264">
                  <c:v>1658.6310559999999</c:v>
                </c:pt>
                <c:pt idx="265">
                  <c:v>1662.624769</c:v>
                </c:pt>
                <c:pt idx="266">
                  <c:v>1667.0439060000001</c:v>
                </c:pt>
                <c:pt idx="267">
                  <c:v>1671.6180119999999</c:v>
                </c:pt>
                <c:pt idx="268">
                  <c:v>1675.928819</c:v>
                </c:pt>
                <c:pt idx="269">
                  <c:v>1680.153579</c:v>
                </c:pt>
                <c:pt idx="270">
                  <c:v>1684.592259</c:v>
                </c:pt>
                <c:pt idx="271">
                  <c:v>1689.0705190000001</c:v>
                </c:pt>
                <c:pt idx="272">
                  <c:v>1693.5572999999999</c:v>
                </c:pt>
                <c:pt idx="273">
                  <c:v>1697.659795</c:v>
                </c:pt>
                <c:pt idx="274">
                  <c:v>1702.8372710000001</c:v>
                </c:pt>
                <c:pt idx="275">
                  <c:v>1707.1487990000001</c:v>
                </c:pt>
                <c:pt idx="276">
                  <c:v>1711.3991309999999</c:v>
                </c:pt>
                <c:pt idx="277">
                  <c:v>1715.557382</c:v>
                </c:pt>
                <c:pt idx="278">
                  <c:v>1720.171092</c:v>
                </c:pt>
                <c:pt idx="279">
                  <c:v>1724.862635</c:v>
                </c:pt>
                <c:pt idx="280">
                  <c:v>1729.5684719999999</c:v>
                </c:pt>
                <c:pt idx="281">
                  <c:v>1734.046296</c:v>
                </c:pt>
                <c:pt idx="282">
                  <c:v>1738.508349</c:v>
                </c:pt>
                <c:pt idx="283">
                  <c:v>1742.4465600000001</c:v>
                </c:pt>
                <c:pt idx="284">
                  <c:v>1746.416371</c:v>
                </c:pt>
                <c:pt idx="285">
                  <c:v>1750.8147739999999</c:v>
                </c:pt>
                <c:pt idx="286">
                  <c:v>1754.927999</c:v>
                </c:pt>
                <c:pt idx="287">
                  <c:v>1759.8561119999999</c:v>
                </c:pt>
                <c:pt idx="288">
                  <c:v>1764.421196</c:v>
                </c:pt>
                <c:pt idx="289">
                  <c:v>1942.435845</c:v>
                </c:pt>
                <c:pt idx="290">
                  <c:v>10454.600659</c:v>
                </c:pt>
                <c:pt idx="291">
                  <c:v>12783.830291</c:v>
                </c:pt>
                <c:pt idx="292">
                  <c:v>12881.554635</c:v>
                </c:pt>
                <c:pt idx="293">
                  <c:v>12895.939269</c:v>
                </c:pt>
                <c:pt idx="294">
                  <c:v>12904.099118</c:v>
                </c:pt>
                <c:pt idx="295">
                  <c:v>12908.684294000001</c:v>
                </c:pt>
                <c:pt idx="296">
                  <c:v>12913.191443</c:v>
                </c:pt>
                <c:pt idx="297">
                  <c:v>12916.583382999999</c:v>
                </c:pt>
                <c:pt idx="298">
                  <c:v>12919.822168999999</c:v>
                </c:pt>
                <c:pt idx="299">
                  <c:v>12922.969622000001</c:v>
                </c:pt>
                <c:pt idx="300">
                  <c:v>12926.478252000001</c:v>
                </c:pt>
                <c:pt idx="301">
                  <c:v>12929.617735</c:v>
                </c:pt>
                <c:pt idx="302">
                  <c:v>12933.106803000001</c:v>
                </c:pt>
                <c:pt idx="303">
                  <c:v>12936.531085000001</c:v>
                </c:pt>
                <c:pt idx="304">
                  <c:v>12939.411366</c:v>
                </c:pt>
                <c:pt idx="305">
                  <c:v>12942.129717</c:v>
                </c:pt>
                <c:pt idx="306">
                  <c:v>12945.298719</c:v>
                </c:pt>
                <c:pt idx="307">
                  <c:v>12948.334063</c:v>
                </c:pt>
                <c:pt idx="308">
                  <c:v>12951.760203</c:v>
                </c:pt>
                <c:pt idx="309">
                  <c:v>12953.889338000001</c:v>
                </c:pt>
                <c:pt idx="310">
                  <c:v>12957.414925999999</c:v>
                </c:pt>
                <c:pt idx="311">
                  <c:v>12960.511881</c:v>
                </c:pt>
                <c:pt idx="312">
                  <c:v>12963.930412</c:v>
                </c:pt>
                <c:pt idx="313">
                  <c:v>12966.869579</c:v>
                </c:pt>
                <c:pt idx="314">
                  <c:v>12969.915797</c:v>
                </c:pt>
                <c:pt idx="315">
                  <c:v>12973.150453</c:v>
                </c:pt>
                <c:pt idx="316">
                  <c:v>12976.299999000001</c:v>
                </c:pt>
                <c:pt idx="317">
                  <c:v>12979.450636</c:v>
                </c:pt>
                <c:pt idx="318">
                  <c:v>12982.203665999999</c:v>
                </c:pt>
                <c:pt idx="319">
                  <c:v>12985.906744</c:v>
                </c:pt>
                <c:pt idx="320">
                  <c:v>12989.004582</c:v>
                </c:pt>
                <c:pt idx="321">
                  <c:v>12991.455309000001</c:v>
                </c:pt>
                <c:pt idx="322">
                  <c:v>12995.176783999999</c:v>
                </c:pt>
                <c:pt idx="323">
                  <c:v>12997.948665</c:v>
                </c:pt>
                <c:pt idx="324">
                  <c:v>13001.346145</c:v>
                </c:pt>
                <c:pt idx="325">
                  <c:v>13003.852832</c:v>
                </c:pt>
                <c:pt idx="326">
                  <c:v>13007.491980000001</c:v>
                </c:pt>
                <c:pt idx="327">
                  <c:v>13010.482282999999</c:v>
                </c:pt>
                <c:pt idx="328">
                  <c:v>13013.311584999999</c:v>
                </c:pt>
                <c:pt idx="329">
                  <c:v>13016.846482999999</c:v>
                </c:pt>
                <c:pt idx="330">
                  <c:v>13020.328113</c:v>
                </c:pt>
                <c:pt idx="331">
                  <c:v>13023.302758</c:v>
                </c:pt>
                <c:pt idx="332">
                  <c:v>13026.274427</c:v>
                </c:pt>
                <c:pt idx="333">
                  <c:v>13028.871298</c:v>
                </c:pt>
                <c:pt idx="334">
                  <c:v>13032.214327</c:v>
                </c:pt>
                <c:pt idx="335">
                  <c:v>13035.852691</c:v>
                </c:pt>
                <c:pt idx="336">
                  <c:v>13039.173385</c:v>
                </c:pt>
                <c:pt idx="337">
                  <c:v>13041.748946</c:v>
                </c:pt>
                <c:pt idx="338">
                  <c:v>13045.181601</c:v>
                </c:pt>
                <c:pt idx="339">
                  <c:v>13048.209914999999</c:v>
                </c:pt>
                <c:pt idx="340">
                  <c:v>13051.563168000001</c:v>
                </c:pt>
                <c:pt idx="341">
                  <c:v>13054.188144</c:v>
                </c:pt>
                <c:pt idx="342">
                  <c:v>13057.252623</c:v>
                </c:pt>
                <c:pt idx="343">
                  <c:v>13060.610565000001</c:v>
                </c:pt>
                <c:pt idx="344">
                  <c:v>13064.353462999999</c:v>
                </c:pt>
                <c:pt idx="345">
                  <c:v>13067.249673</c:v>
                </c:pt>
                <c:pt idx="346">
                  <c:v>13070.011925000001</c:v>
                </c:pt>
                <c:pt idx="347">
                  <c:v>13073.034199</c:v>
                </c:pt>
                <c:pt idx="348">
                  <c:v>13076.31839</c:v>
                </c:pt>
                <c:pt idx="349">
                  <c:v>13079.815408</c:v>
                </c:pt>
                <c:pt idx="350">
                  <c:v>13082.952479</c:v>
                </c:pt>
                <c:pt idx="351">
                  <c:v>13086.347492000001</c:v>
                </c:pt>
                <c:pt idx="352">
                  <c:v>13089.628339999999</c:v>
                </c:pt>
                <c:pt idx="353">
                  <c:v>13092.512339999999</c:v>
                </c:pt>
                <c:pt idx="354">
                  <c:v>13095.900376</c:v>
                </c:pt>
                <c:pt idx="355">
                  <c:v>13098.428825000001</c:v>
                </c:pt>
                <c:pt idx="356">
                  <c:v>13102.169308</c:v>
                </c:pt>
                <c:pt idx="357">
                  <c:v>13105.329105000001</c:v>
                </c:pt>
                <c:pt idx="358">
                  <c:v>13108.710058999999</c:v>
                </c:pt>
                <c:pt idx="359">
                  <c:v>13111.542750000001</c:v>
                </c:pt>
                <c:pt idx="360">
                  <c:v>13114.424648</c:v>
                </c:pt>
                <c:pt idx="361">
                  <c:v>13117.565784</c:v>
                </c:pt>
                <c:pt idx="362">
                  <c:v>13120.615508000001</c:v>
                </c:pt>
                <c:pt idx="363">
                  <c:v>13124.4869</c:v>
                </c:pt>
                <c:pt idx="364">
                  <c:v>13127.666761</c:v>
                </c:pt>
                <c:pt idx="365">
                  <c:v>13130.902136000001</c:v>
                </c:pt>
                <c:pt idx="366">
                  <c:v>13133.859915000001</c:v>
                </c:pt>
                <c:pt idx="367">
                  <c:v>13136.959306999999</c:v>
                </c:pt>
                <c:pt idx="368">
                  <c:v>13140.304611</c:v>
                </c:pt>
                <c:pt idx="369">
                  <c:v>13143.569556</c:v>
                </c:pt>
                <c:pt idx="370">
                  <c:v>13147.290057</c:v>
                </c:pt>
                <c:pt idx="371">
                  <c:v>13150.374366</c:v>
                </c:pt>
                <c:pt idx="372">
                  <c:v>13153.692976</c:v>
                </c:pt>
                <c:pt idx="373">
                  <c:v>13156.308541</c:v>
                </c:pt>
                <c:pt idx="374">
                  <c:v>13159.744984999999</c:v>
                </c:pt>
                <c:pt idx="375">
                  <c:v>13163.178889000001</c:v>
                </c:pt>
                <c:pt idx="376">
                  <c:v>13166.738389</c:v>
                </c:pt>
                <c:pt idx="377">
                  <c:v>13170.236922</c:v>
                </c:pt>
                <c:pt idx="378">
                  <c:v>13173.516321999999</c:v>
                </c:pt>
                <c:pt idx="379">
                  <c:v>13177.007063999999</c:v>
                </c:pt>
                <c:pt idx="380">
                  <c:v>13179.774175</c:v>
                </c:pt>
                <c:pt idx="381">
                  <c:v>13183.204824</c:v>
                </c:pt>
                <c:pt idx="382">
                  <c:v>13186.275582</c:v>
                </c:pt>
                <c:pt idx="383">
                  <c:v>13190.133395000001</c:v>
                </c:pt>
                <c:pt idx="384">
                  <c:v>13193.603932</c:v>
                </c:pt>
                <c:pt idx="385">
                  <c:v>13196.907241000001</c:v>
                </c:pt>
                <c:pt idx="386">
                  <c:v>13199.936390000001</c:v>
                </c:pt>
                <c:pt idx="387">
                  <c:v>13202.825902</c:v>
                </c:pt>
                <c:pt idx="388">
                  <c:v>13206.745860999999</c:v>
                </c:pt>
                <c:pt idx="389">
                  <c:v>13209.762618999999</c:v>
                </c:pt>
                <c:pt idx="390">
                  <c:v>13213.50504</c:v>
                </c:pt>
                <c:pt idx="391">
                  <c:v>13217.070212000001</c:v>
                </c:pt>
                <c:pt idx="392">
                  <c:v>13220.460746999999</c:v>
                </c:pt>
                <c:pt idx="393">
                  <c:v>13223.337879999999</c:v>
                </c:pt>
                <c:pt idx="394">
                  <c:v>13226.696556000001</c:v>
                </c:pt>
                <c:pt idx="395">
                  <c:v>13230.225574</c:v>
                </c:pt>
                <c:pt idx="396">
                  <c:v>13234.074140999999</c:v>
                </c:pt>
                <c:pt idx="397">
                  <c:v>13237.52749</c:v>
                </c:pt>
                <c:pt idx="398">
                  <c:v>13241.145025</c:v>
                </c:pt>
                <c:pt idx="399">
                  <c:v>13245.04277</c:v>
                </c:pt>
                <c:pt idx="400">
                  <c:v>13248.061415</c:v>
                </c:pt>
                <c:pt idx="401">
                  <c:v>13250.622520000001</c:v>
                </c:pt>
                <c:pt idx="402">
                  <c:v>13260.122987000001</c:v>
                </c:pt>
                <c:pt idx="403">
                  <c:v>13256.392723999999</c:v>
                </c:pt>
                <c:pt idx="404">
                  <c:v>13253.368565000001</c:v>
                </c:pt>
                <c:pt idx="405">
                  <c:v>13250.813974999999</c:v>
                </c:pt>
                <c:pt idx="406">
                  <c:v>13247.934367</c:v>
                </c:pt>
                <c:pt idx="407">
                  <c:v>13245.108122</c:v>
                </c:pt>
                <c:pt idx="408">
                  <c:v>13242.616190999999</c:v>
                </c:pt>
                <c:pt idx="409">
                  <c:v>13239.50296</c:v>
                </c:pt>
                <c:pt idx="410">
                  <c:v>13237.018835999999</c:v>
                </c:pt>
                <c:pt idx="411">
                  <c:v>13234.194694</c:v>
                </c:pt>
                <c:pt idx="412">
                  <c:v>13231.109987</c:v>
                </c:pt>
                <c:pt idx="413">
                  <c:v>13228.468467999999</c:v>
                </c:pt>
                <c:pt idx="414">
                  <c:v>13225.026334</c:v>
                </c:pt>
                <c:pt idx="415">
                  <c:v>13222.705991000001</c:v>
                </c:pt>
                <c:pt idx="416">
                  <c:v>13219.774617999999</c:v>
                </c:pt>
                <c:pt idx="417">
                  <c:v>13217.21515</c:v>
                </c:pt>
                <c:pt idx="418">
                  <c:v>13213.859931000001</c:v>
                </c:pt>
                <c:pt idx="419">
                  <c:v>13211.452674</c:v>
                </c:pt>
                <c:pt idx="420">
                  <c:v>13208.612116</c:v>
                </c:pt>
                <c:pt idx="421">
                  <c:v>13206.251791999999</c:v>
                </c:pt>
                <c:pt idx="422">
                  <c:v>13202.578217</c:v>
                </c:pt>
                <c:pt idx="423">
                  <c:v>13200.062683</c:v>
                </c:pt>
                <c:pt idx="424">
                  <c:v>13197.47602</c:v>
                </c:pt>
                <c:pt idx="425">
                  <c:v>13194.344534</c:v>
                </c:pt>
                <c:pt idx="426">
                  <c:v>13191.692115</c:v>
                </c:pt>
                <c:pt idx="427">
                  <c:v>13188.967581000001</c:v>
                </c:pt>
                <c:pt idx="428">
                  <c:v>13185.918028</c:v>
                </c:pt>
                <c:pt idx="429">
                  <c:v>13182.640651</c:v>
                </c:pt>
                <c:pt idx="430">
                  <c:v>13179.763961000001</c:v>
                </c:pt>
                <c:pt idx="431">
                  <c:v>13176.968115</c:v>
                </c:pt>
                <c:pt idx="432">
                  <c:v>13174.209579</c:v>
                </c:pt>
                <c:pt idx="433">
                  <c:v>13171.423814</c:v>
                </c:pt>
                <c:pt idx="434">
                  <c:v>13168.932518</c:v>
                </c:pt>
                <c:pt idx="435">
                  <c:v>13165.875004</c:v>
                </c:pt>
                <c:pt idx="436">
                  <c:v>13162.263923</c:v>
                </c:pt>
                <c:pt idx="437">
                  <c:v>13159.768899999999</c:v>
                </c:pt>
                <c:pt idx="438">
                  <c:v>13156.590436</c:v>
                </c:pt>
                <c:pt idx="439">
                  <c:v>13154.380456000001</c:v>
                </c:pt>
                <c:pt idx="440">
                  <c:v>13150.625829000001</c:v>
                </c:pt>
                <c:pt idx="441">
                  <c:v>13147.662050999999</c:v>
                </c:pt>
                <c:pt idx="442">
                  <c:v>13144.685734999999</c:v>
                </c:pt>
                <c:pt idx="443">
                  <c:v>13142.018770999999</c:v>
                </c:pt>
                <c:pt idx="444">
                  <c:v>13139.145990999999</c:v>
                </c:pt>
                <c:pt idx="445">
                  <c:v>13136.859871000001</c:v>
                </c:pt>
                <c:pt idx="446">
                  <c:v>13133.212667</c:v>
                </c:pt>
                <c:pt idx="447">
                  <c:v>13130.264465</c:v>
                </c:pt>
                <c:pt idx="448">
                  <c:v>13127.337976999999</c:v>
                </c:pt>
                <c:pt idx="449">
                  <c:v>13124.418094000001</c:v>
                </c:pt>
                <c:pt idx="450">
                  <c:v>13121.122445000001</c:v>
                </c:pt>
                <c:pt idx="451">
                  <c:v>13118.265081</c:v>
                </c:pt>
                <c:pt idx="452">
                  <c:v>13115.714567999999</c:v>
                </c:pt>
                <c:pt idx="453">
                  <c:v>13112.835646</c:v>
                </c:pt>
                <c:pt idx="454">
                  <c:v>13109.378873</c:v>
                </c:pt>
                <c:pt idx="455">
                  <c:v>13106.301787</c:v>
                </c:pt>
                <c:pt idx="456">
                  <c:v>13103.095004999999</c:v>
                </c:pt>
                <c:pt idx="457">
                  <c:v>13100.533356</c:v>
                </c:pt>
                <c:pt idx="458">
                  <c:v>13097.138251</c:v>
                </c:pt>
                <c:pt idx="459">
                  <c:v>13094.621705</c:v>
                </c:pt>
                <c:pt idx="460">
                  <c:v>13091.529313999999</c:v>
                </c:pt>
                <c:pt idx="461">
                  <c:v>13088.584434</c:v>
                </c:pt>
                <c:pt idx="462">
                  <c:v>13085.260913</c:v>
                </c:pt>
                <c:pt idx="463">
                  <c:v>13082.733652999999</c:v>
                </c:pt>
                <c:pt idx="464">
                  <c:v>13079.479995</c:v>
                </c:pt>
                <c:pt idx="465">
                  <c:v>13077.197131999999</c:v>
                </c:pt>
                <c:pt idx="466">
                  <c:v>13074.285938000001</c:v>
                </c:pt>
                <c:pt idx="467">
                  <c:v>13071.428545000001</c:v>
                </c:pt>
                <c:pt idx="468">
                  <c:v>13067.816489999999</c:v>
                </c:pt>
                <c:pt idx="469">
                  <c:v>13064.480652</c:v>
                </c:pt>
                <c:pt idx="470">
                  <c:v>13061.305120000001</c:v>
                </c:pt>
                <c:pt idx="471">
                  <c:v>13058.359809</c:v>
                </c:pt>
                <c:pt idx="472">
                  <c:v>13055.705789</c:v>
                </c:pt>
                <c:pt idx="473">
                  <c:v>13052.691607000001</c:v>
                </c:pt>
                <c:pt idx="474">
                  <c:v>13049.495978999999</c:v>
                </c:pt>
                <c:pt idx="475">
                  <c:v>13046.755931</c:v>
                </c:pt>
                <c:pt idx="476">
                  <c:v>13043.447586</c:v>
                </c:pt>
                <c:pt idx="477">
                  <c:v>13039.490463</c:v>
                </c:pt>
                <c:pt idx="478">
                  <c:v>13037.030774000001</c:v>
                </c:pt>
                <c:pt idx="479">
                  <c:v>13034.282869000001</c:v>
                </c:pt>
                <c:pt idx="480">
                  <c:v>13031.352457000001</c:v>
                </c:pt>
                <c:pt idx="481">
                  <c:v>13028.214134</c:v>
                </c:pt>
                <c:pt idx="482">
                  <c:v>13024.803916000001</c:v>
                </c:pt>
                <c:pt idx="483">
                  <c:v>13022.305920999999</c:v>
                </c:pt>
                <c:pt idx="484">
                  <c:v>13018.020044999999</c:v>
                </c:pt>
                <c:pt idx="485">
                  <c:v>13015.407044</c:v>
                </c:pt>
                <c:pt idx="486">
                  <c:v>13012.516432</c:v>
                </c:pt>
                <c:pt idx="487">
                  <c:v>13009.588737</c:v>
                </c:pt>
                <c:pt idx="488">
                  <c:v>13005.713016</c:v>
                </c:pt>
                <c:pt idx="489">
                  <c:v>13003.080237</c:v>
                </c:pt>
                <c:pt idx="490">
                  <c:v>12999.305093999999</c:v>
                </c:pt>
                <c:pt idx="491">
                  <c:v>12996.688953999999</c:v>
                </c:pt>
                <c:pt idx="492">
                  <c:v>12993.373772000001</c:v>
                </c:pt>
                <c:pt idx="493">
                  <c:v>12990.526889999999</c:v>
                </c:pt>
                <c:pt idx="494">
                  <c:v>12987.042936</c:v>
                </c:pt>
                <c:pt idx="495">
                  <c:v>12984.318450999999</c:v>
                </c:pt>
                <c:pt idx="496">
                  <c:v>12980.994477</c:v>
                </c:pt>
                <c:pt idx="497">
                  <c:v>12977.647863</c:v>
                </c:pt>
                <c:pt idx="498">
                  <c:v>12974.462567</c:v>
                </c:pt>
                <c:pt idx="499">
                  <c:v>12971.435240000001</c:v>
                </c:pt>
                <c:pt idx="500">
                  <c:v>12968.052682</c:v>
                </c:pt>
                <c:pt idx="501">
                  <c:v>12965.180673999999</c:v>
                </c:pt>
                <c:pt idx="502">
                  <c:v>12961.739521</c:v>
                </c:pt>
                <c:pt idx="503">
                  <c:v>12959.040321</c:v>
                </c:pt>
                <c:pt idx="504">
                  <c:v>12955.336465</c:v>
                </c:pt>
                <c:pt idx="505">
                  <c:v>12952.508441</c:v>
                </c:pt>
                <c:pt idx="506">
                  <c:v>12949.392476999999</c:v>
                </c:pt>
                <c:pt idx="507">
                  <c:v>12946.495032999999</c:v>
                </c:pt>
                <c:pt idx="508">
                  <c:v>12942.850761</c:v>
                </c:pt>
                <c:pt idx="509">
                  <c:v>12940.030495999999</c:v>
                </c:pt>
                <c:pt idx="510">
                  <c:v>12936.141095999999</c:v>
                </c:pt>
                <c:pt idx="511">
                  <c:v>12933.761237999999</c:v>
                </c:pt>
                <c:pt idx="512">
                  <c:v>12930.052523</c:v>
                </c:pt>
                <c:pt idx="513">
                  <c:v>12927.386557</c:v>
                </c:pt>
                <c:pt idx="514">
                  <c:v>12923.609461</c:v>
                </c:pt>
                <c:pt idx="515">
                  <c:v>12920.768689</c:v>
                </c:pt>
                <c:pt idx="516">
                  <c:v>12917.613692000001</c:v>
                </c:pt>
                <c:pt idx="517">
                  <c:v>12913.888083</c:v>
                </c:pt>
                <c:pt idx="518">
                  <c:v>12910.394195000001</c:v>
                </c:pt>
                <c:pt idx="519">
                  <c:v>12907.880578</c:v>
                </c:pt>
                <c:pt idx="520">
                  <c:v>12904.721664000001</c:v>
                </c:pt>
                <c:pt idx="521">
                  <c:v>12901.294027</c:v>
                </c:pt>
                <c:pt idx="522">
                  <c:v>12897.947608</c:v>
                </c:pt>
                <c:pt idx="523">
                  <c:v>12895.032509000001</c:v>
                </c:pt>
                <c:pt idx="524">
                  <c:v>12891.57573</c:v>
                </c:pt>
                <c:pt idx="525">
                  <c:v>12888.345203000001</c:v>
                </c:pt>
                <c:pt idx="526">
                  <c:v>12884.382683</c:v>
                </c:pt>
                <c:pt idx="527">
                  <c:v>12881.764595000001</c:v>
                </c:pt>
                <c:pt idx="528">
                  <c:v>12878.297065000001</c:v>
                </c:pt>
                <c:pt idx="529">
                  <c:v>12875.433379</c:v>
                </c:pt>
                <c:pt idx="530">
                  <c:v>12871.544409</c:v>
                </c:pt>
                <c:pt idx="531">
                  <c:v>12868.691933</c:v>
                </c:pt>
                <c:pt idx="532">
                  <c:v>12865.074022999999</c:v>
                </c:pt>
                <c:pt idx="533">
                  <c:v>12861.924905</c:v>
                </c:pt>
                <c:pt idx="534">
                  <c:v>12858.930802000001</c:v>
                </c:pt>
                <c:pt idx="535">
                  <c:v>12855.565527000001</c:v>
                </c:pt>
                <c:pt idx="536">
                  <c:v>12851.646839000001</c:v>
                </c:pt>
                <c:pt idx="537">
                  <c:v>12848.443845</c:v>
                </c:pt>
                <c:pt idx="538">
                  <c:v>12845.071056999999</c:v>
                </c:pt>
                <c:pt idx="539">
                  <c:v>12841.651119</c:v>
                </c:pt>
                <c:pt idx="540">
                  <c:v>12838.092787</c:v>
                </c:pt>
                <c:pt idx="541">
                  <c:v>12835.158184</c:v>
                </c:pt>
                <c:pt idx="542">
                  <c:v>12831.681875</c:v>
                </c:pt>
                <c:pt idx="543">
                  <c:v>12828.742518999999</c:v>
                </c:pt>
                <c:pt idx="544">
                  <c:v>12825.360933</c:v>
                </c:pt>
                <c:pt idx="545">
                  <c:v>12821.910771000001</c:v>
                </c:pt>
                <c:pt idx="546">
                  <c:v>12817.966691</c:v>
                </c:pt>
                <c:pt idx="547">
                  <c:v>12815.217726999999</c:v>
                </c:pt>
                <c:pt idx="548">
                  <c:v>12811.114463</c:v>
                </c:pt>
                <c:pt idx="549">
                  <c:v>12808.245422</c:v>
                </c:pt>
                <c:pt idx="550">
                  <c:v>12804.778872000001</c:v>
                </c:pt>
                <c:pt idx="551">
                  <c:v>12801.65582</c:v>
                </c:pt>
                <c:pt idx="552">
                  <c:v>12797.658991</c:v>
                </c:pt>
                <c:pt idx="553">
                  <c:v>12794.285056000001</c:v>
                </c:pt>
                <c:pt idx="554">
                  <c:v>12791.067532999999</c:v>
                </c:pt>
                <c:pt idx="555">
                  <c:v>12788.175966999999</c:v>
                </c:pt>
                <c:pt idx="556">
                  <c:v>12784.588342999999</c:v>
                </c:pt>
                <c:pt idx="557">
                  <c:v>12780.986779999999</c:v>
                </c:pt>
                <c:pt idx="558">
                  <c:v>12777.789768000001</c:v>
                </c:pt>
                <c:pt idx="559">
                  <c:v>12774.290802</c:v>
                </c:pt>
                <c:pt idx="560">
                  <c:v>12770.872109</c:v>
                </c:pt>
                <c:pt idx="561">
                  <c:v>12767.589384000001</c:v>
                </c:pt>
                <c:pt idx="562">
                  <c:v>12764.118433</c:v>
                </c:pt>
                <c:pt idx="563">
                  <c:v>12761.369515</c:v>
                </c:pt>
                <c:pt idx="564">
                  <c:v>12757.297513</c:v>
                </c:pt>
                <c:pt idx="565">
                  <c:v>12754.187228000001</c:v>
                </c:pt>
                <c:pt idx="566">
                  <c:v>12749.810524</c:v>
                </c:pt>
                <c:pt idx="567">
                  <c:v>12746.689439</c:v>
                </c:pt>
                <c:pt idx="568">
                  <c:v>12743.151620000001</c:v>
                </c:pt>
                <c:pt idx="569">
                  <c:v>12740.120385</c:v>
                </c:pt>
                <c:pt idx="570">
                  <c:v>12736.475125999999</c:v>
                </c:pt>
                <c:pt idx="571">
                  <c:v>12733.011272</c:v>
                </c:pt>
                <c:pt idx="572">
                  <c:v>12729.338669000001</c:v>
                </c:pt>
                <c:pt idx="573">
                  <c:v>12725.740105999999</c:v>
                </c:pt>
                <c:pt idx="574">
                  <c:v>12722.342906</c:v>
                </c:pt>
                <c:pt idx="575">
                  <c:v>12719.239433000001</c:v>
                </c:pt>
                <c:pt idx="576">
                  <c:v>12715.465274</c:v>
                </c:pt>
                <c:pt idx="577">
                  <c:v>12711.964351000001</c:v>
                </c:pt>
                <c:pt idx="578">
                  <c:v>12707.758555</c:v>
                </c:pt>
                <c:pt idx="579">
                  <c:v>12704.865061</c:v>
                </c:pt>
                <c:pt idx="580">
                  <c:v>12700.995192</c:v>
                </c:pt>
                <c:pt idx="581">
                  <c:v>12697.912064</c:v>
                </c:pt>
                <c:pt idx="582">
                  <c:v>12693.987623000001</c:v>
                </c:pt>
                <c:pt idx="583">
                  <c:v>12690.014074999999</c:v>
                </c:pt>
                <c:pt idx="584">
                  <c:v>12686.765310000001</c:v>
                </c:pt>
                <c:pt idx="585">
                  <c:v>12682.992361000001</c:v>
                </c:pt>
                <c:pt idx="586">
                  <c:v>12679.309520999999</c:v>
                </c:pt>
                <c:pt idx="587">
                  <c:v>12676.203136</c:v>
                </c:pt>
                <c:pt idx="588">
                  <c:v>12672.762962000001</c:v>
                </c:pt>
                <c:pt idx="589">
                  <c:v>12669.608018999999</c:v>
                </c:pt>
                <c:pt idx="590">
                  <c:v>12665.569846</c:v>
                </c:pt>
                <c:pt idx="591">
                  <c:v>12662.093387999999</c:v>
                </c:pt>
                <c:pt idx="592">
                  <c:v>12657.752811</c:v>
                </c:pt>
                <c:pt idx="593">
                  <c:v>12654.756364000001</c:v>
                </c:pt>
                <c:pt idx="594">
                  <c:v>12650.588049</c:v>
                </c:pt>
                <c:pt idx="595">
                  <c:v>12647.302968</c:v>
                </c:pt>
                <c:pt idx="596">
                  <c:v>12643.449705999999</c:v>
                </c:pt>
                <c:pt idx="597">
                  <c:v>12639.61211</c:v>
                </c:pt>
                <c:pt idx="598">
                  <c:v>12636.546595</c:v>
                </c:pt>
                <c:pt idx="599">
                  <c:v>12632.719547999999</c:v>
                </c:pt>
                <c:pt idx="600">
                  <c:v>12627.885818999999</c:v>
                </c:pt>
                <c:pt idx="601">
                  <c:v>12624.920172</c:v>
                </c:pt>
                <c:pt idx="602">
                  <c:v>12621.078624</c:v>
                </c:pt>
                <c:pt idx="603">
                  <c:v>12617.702574999999</c:v>
                </c:pt>
                <c:pt idx="604">
                  <c:v>12613.724314999999</c:v>
                </c:pt>
                <c:pt idx="605">
                  <c:v>12609.739943</c:v>
                </c:pt>
                <c:pt idx="606">
                  <c:v>12605.795861000001</c:v>
                </c:pt>
                <c:pt idx="607">
                  <c:v>12602.280279000001</c:v>
                </c:pt>
                <c:pt idx="608">
                  <c:v>12598.810806</c:v>
                </c:pt>
                <c:pt idx="609">
                  <c:v>12595.652311</c:v>
                </c:pt>
                <c:pt idx="610">
                  <c:v>12591.11485</c:v>
                </c:pt>
                <c:pt idx="611">
                  <c:v>12587.841456</c:v>
                </c:pt>
                <c:pt idx="612">
                  <c:v>12583.580967</c:v>
                </c:pt>
                <c:pt idx="613">
                  <c:v>12580.456307</c:v>
                </c:pt>
                <c:pt idx="614">
                  <c:v>12575.630067</c:v>
                </c:pt>
                <c:pt idx="615">
                  <c:v>12572.218041</c:v>
                </c:pt>
                <c:pt idx="616">
                  <c:v>12568.040553000001</c:v>
                </c:pt>
                <c:pt idx="617">
                  <c:v>12564.829659999999</c:v>
                </c:pt>
                <c:pt idx="618">
                  <c:v>12560.692220999999</c:v>
                </c:pt>
                <c:pt idx="619">
                  <c:v>12557.124888</c:v>
                </c:pt>
                <c:pt idx="620">
                  <c:v>12552.864404</c:v>
                </c:pt>
                <c:pt idx="621">
                  <c:v>12549.183835</c:v>
                </c:pt>
                <c:pt idx="622">
                  <c:v>12545.185058999999</c:v>
                </c:pt>
                <c:pt idx="623">
                  <c:v>12541.698657000001</c:v>
                </c:pt>
                <c:pt idx="624">
                  <c:v>12537.200868</c:v>
                </c:pt>
                <c:pt idx="625">
                  <c:v>12533.895268</c:v>
                </c:pt>
                <c:pt idx="626">
                  <c:v>12529.154311</c:v>
                </c:pt>
                <c:pt idx="627">
                  <c:v>12525.584069</c:v>
                </c:pt>
                <c:pt idx="628">
                  <c:v>12521.744471</c:v>
                </c:pt>
                <c:pt idx="629">
                  <c:v>12518.191798</c:v>
                </c:pt>
                <c:pt idx="630">
                  <c:v>12513.559239</c:v>
                </c:pt>
                <c:pt idx="631">
                  <c:v>12509.909795</c:v>
                </c:pt>
                <c:pt idx="632">
                  <c:v>12505.761621</c:v>
                </c:pt>
                <c:pt idx="633">
                  <c:v>12501.544937999999</c:v>
                </c:pt>
                <c:pt idx="634">
                  <c:v>12496.446554</c:v>
                </c:pt>
                <c:pt idx="635">
                  <c:v>12493.415333999999</c:v>
                </c:pt>
                <c:pt idx="636">
                  <c:v>12489.191971</c:v>
                </c:pt>
                <c:pt idx="637">
                  <c:v>12485.369707</c:v>
                </c:pt>
                <c:pt idx="638">
                  <c:v>12480.542817</c:v>
                </c:pt>
                <c:pt idx="639">
                  <c:v>12476.799716</c:v>
                </c:pt>
                <c:pt idx="640">
                  <c:v>12472.221858000001</c:v>
                </c:pt>
                <c:pt idx="641">
                  <c:v>12468.308433</c:v>
                </c:pt>
                <c:pt idx="642">
                  <c:v>12464.285583999999</c:v>
                </c:pt>
                <c:pt idx="643">
                  <c:v>12460.682139</c:v>
                </c:pt>
                <c:pt idx="644">
                  <c:v>12456.127700999999</c:v>
                </c:pt>
                <c:pt idx="645">
                  <c:v>12451.804765999999</c:v>
                </c:pt>
                <c:pt idx="646">
                  <c:v>12447.794994</c:v>
                </c:pt>
                <c:pt idx="647">
                  <c:v>12444.242241</c:v>
                </c:pt>
                <c:pt idx="648">
                  <c:v>12439.248358999999</c:v>
                </c:pt>
                <c:pt idx="649">
                  <c:v>12436.017054</c:v>
                </c:pt>
                <c:pt idx="650">
                  <c:v>12430.712609</c:v>
                </c:pt>
                <c:pt idx="651">
                  <c:v>12426.747756999999</c:v>
                </c:pt>
                <c:pt idx="652">
                  <c:v>12421.880831</c:v>
                </c:pt>
                <c:pt idx="653">
                  <c:v>12417.634796</c:v>
                </c:pt>
                <c:pt idx="654">
                  <c:v>12412.630166000001</c:v>
                </c:pt>
                <c:pt idx="655">
                  <c:v>12408.930016</c:v>
                </c:pt>
                <c:pt idx="656">
                  <c:v>12404.493759999999</c:v>
                </c:pt>
                <c:pt idx="657">
                  <c:v>12400.139037999999</c:v>
                </c:pt>
                <c:pt idx="658">
                  <c:v>12395.572045999999</c:v>
                </c:pt>
                <c:pt idx="659">
                  <c:v>12391.489172</c:v>
                </c:pt>
                <c:pt idx="660">
                  <c:v>12386.805838</c:v>
                </c:pt>
                <c:pt idx="661">
                  <c:v>12382.518330000001</c:v>
                </c:pt>
                <c:pt idx="662">
                  <c:v>12377.629438</c:v>
                </c:pt>
                <c:pt idx="663">
                  <c:v>12373.398947</c:v>
                </c:pt>
                <c:pt idx="664">
                  <c:v>12368.352328999999</c:v>
                </c:pt>
                <c:pt idx="665">
                  <c:v>12364.385593000001</c:v>
                </c:pt>
                <c:pt idx="666">
                  <c:v>12358.949322</c:v>
                </c:pt>
                <c:pt idx="667">
                  <c:v>12354.98256</c:v>
                </c:pt>
                <c:pt idx="668">
                  <c:v>12349.47012</c:v>
                </c:pt>
                <c:pt idx="669">
                  <c:v>12345.399772000001</c:v>
                </c:pt>
                <c:pt idx="670">
                  <c:v>12340.241824999999</c:v>
                </c:pt>
                <c:pt idx="671">
                  <c:v>12335.950922</c:v>
                </c:pt>
                <c:pt idx="672">
                  <c:v>12330.634763</c:v>
                </c:pt>
                <c:pt idx="673">
                  <c:v>12325.778931000001</c:v>
                </c:pt>
                <c:pt idx="674">
                  <c:v>12321.087176000001</c:v>
                </c:pt>
                <c:pt idx="675">
                  <c:v>12316.621444</c:v>
                </c:pt>
                <c:pt idx="676">
                  <c:v>12311.473260999999</c:v>
                </c:pt>
                <c:pt idx="677">
                  <c:v>12306.820224999999</c:v>
                </c:pt>
                <c:pt idx="678">
                  <c:v>12302.008674999999</c:v>
                </c:pt>
                <c:pt idx="679">
                  <c:v>12297.668889</c:v>
                </c:pt>
                <c:pt idx="680">
                  <c:v>12291.966987</c:v>
                </c:pt>
                <c:pt idx="681">
                  <c:v>12287.670211000001</c:v>
                </c:pt>
                <c:pt idx="682">
                  <c:v>12281.746757000001</c:v>
                </c:pt>
                <c:pt idx="683">
                  <c:v>12277.235892999999</c:v>
                </c:pt>
                <c:pt idx="684">
                  <c:v>12271.946115000001</c:v>
                </c:pt>
                <c:pt idx="685">
                  <c:v>12267.216676</c:v>
                </c:pt>
                <c:pt idx="686">
                  <c:v>12261.671021</c:v>
                </c:pt>
                <c:pt idx="687">
                  <c:v>12257.167106999999</c:v>
                </c:pt>
                <c:pt idx="688">
                  <c:v>12252.113648</c:v>
                </c:pt>
                <c:pt idx="689">
                  <c:v>12247.395015</c:v>
                </c:pt>
                <c:pt idx="690">
                  <c:v>12241.596444000001</c:v>
                </c:pt>
                <c:pt idx="691">
                  <c:v>12236.722377</c:v>
                </c:pt>
                <c:pt idx="692">
                  <c:v>12230.844705</c:v>
                </c:pt>
                <c:pt idx="693">
                  <c:v>12225.826518</c:v>
                </c:pt>
                <c:pt idx="694">
                  <c:v>12220.378212</c:v>
                </c:pt>
                <c:pt idx="695">
                  <c:v>12215.189826</c:v>
                </c:pt>
                <c:pt idx="696">
                  <c:v>12209.408823</c:v>
                </c:pt>
                <c:pt idx="697">
                  <c:v>12203.990927000001</c:v>
                </c:pt>
                <c:pt idx="698">
                  <c:v>12198.551724000001</c:v>
                </c:pt>
                <c:pt idx="699">
                  <c:v>12193.478443</c:v>
                </c:pt>
                <c:pt idx="700">
                  <c:v>12187.399611000001</c:v>
                </c:pt>
                <c:pt idx="701">
                  <c:v>12181.796187</c:v>
                </c:pt>
                <c:pt idx="702">
                  <c:v>12176.092339000001</c:v>
                </c:pt>
                <c:pt idx="703">
                  <c:v>12171.050417</c:v>
                </c:pt>
                <c:pt idx="704">
                  <c:v>12165.269428</c:v>
                </c:pt>
                <c:pt idx="705">
                  <c:v>12160.250796</c:v>
                </c:pt>
                <c:pt idx="706">
                  <c:v>12153.485417</c:v>
                </c:pt>
                <c:pt idx="707">
                  <c:v>12148.354684</c:v>
                </c:pt>
                <c:pt idx="708">
                  <c:v>12141.695755999999</c:v>
                </c:pt>
                <c:pt idx="709">
                  <c:v>12136.341541</c:v>
                </c:pt>
                <c:pt idx="710">
                  <c:v>12130.753595</c:v>
                </c:pt>
                <c:pt idx="711">
                  <c:v>12125.766394</c:v>
                </c:pt>
                <c:pt idx="712">
                  <c:v>12116.006887</c:v>
                </c:pt>
                <c:pt idx="713">
                  <c:v>12110.028369</c:v>
                </c:pt>
                <c:pt idx="714">
                  <c:v>12103.135061999999</c:v>
                </c:pt>
                <c:pt idx="715">
                  <c:v>12097.663468999999</c:v>
                </c:pt>
                <c:pt idx="716">
                  <c:v>12092.091458999999</c:v>
                </c:pt>
                <c:pt idx="717">
                  <c:v>12089.548836</c:v>
                </c:pt>
                <c:pt idx="718">
                  <c:v>12092.496992</c:v>
                </c:pt>
                <c:pt idx="719">
                  <c:v>12089.135688</c:v>
                </c:pt>
                <c:pt idx="720">
                  <c:v>12084.819536000001</c:v>
                </c:pt>
                <c:pt idx="721">
                  <c:v>12080.678821</c:v>
                </c:pt>
                <c:pt idx="722">
                  <c:v>12075.962425</c:v>
                </c:pt>
                <c:pt idx="723">
                  <c:v>12072.229069000001</c:v>
                </c:pt>
                <c:pt idx="724">
                  <c:v>12068.373853999999</c:v>
                </c:pt>
                <c:pt idx="725">
                  <c:v>12064.04609</c:v>
                </c:pt>
                <c:pt idx="726">
                  <c:v>12059.905342</c:v>
                </c:pt>
                <c:pt idx="727">
                  <c:v>12055.24727</c:v>
                </c:pt>
                <c:pt idx="728">
                  <c:v>12049.979957</c:v>
                </c:pt>
                <c:pt idx="729">
                  <c:v>12044.84901</c:v>
                </c:pt>
                <c:pt idx="730">
                  <c:v>12039.409915</c:v>
                </c:pt>
                <c:pt idx="731">
                  <c:v>12034.895272</c:v>
                </c:pt>
                <c:pt idx="732">
                  <c:v>12029.553733000001</c:v>
                </c:pt>
                <c:pt idx="733">
                  <c:v>12024.624007</c:v>
                </c:pt>
                <c:pt idx="734">
                  <c:v>12018.874363000001</c:v>
                </c:pt>
                <c:pt idx="735">
                  <c:v>12013.775820999999</c:v>
                </c:pt>
                <c:pt idx="736">
                  <c:v>12007.448929</c:v>
                </c:pt>
                <c:pt idx="737">
                  <c:v>12002.143072999999</c:v>
                </c:pt>
                <c:pt idx="738">
                  <c:v>11995.747982000001</c:v>
                </c:pt>
                <c:pt idx="739">
                  <c:v>11990.849656</c:v>
                </c:pt>
                <c:pt idx="740">
                  <c:v>11983.934868</c:v>
                </c:pt>
                <c:pt idx="741">
                  <c:v>11977.901023</c:v>
                </c:pt>
                <c:pt idx="742">
                  <c:v>11971.876523999999</c:v>
                </c:pt>
                <c:pt idx="743">
                  <c:v>11965.692021999999</c:v>
                </c:pt>
                <c:pt idx="744">
                  <c:v>11959.194229999999</c:v>
                </c:pt>
                <c:pt idx="745">
                  <c:v>11953.190236</c:v>
                </c:pt>
                <c:pt idx="746">
                  <c:v>11946.950328000001</c:v>
                </c:pt>
                <c:pt idx="747">
                  <c:v>11940.621313</c:v>
                </c:pt>
                <c:pt idx="748">
                  <c:v>11933.773913000001</c:v>
                </c:pt>
                <c:pt idx="749">
                  <c:v>11927.138027999999</c:v>
                </c:pt>
                <c:pt idx="750">
                  <c:v>11919.71364</c:v>
                </c:pt>
                <c:pt idx="751">
                  <c:v>11913.392408</c:v>
                </c:pt>
                <c:pt idx="752">
                  <c:v>11906.415136</c:v>
                </c:pt>
                <c:pt idx="753">
                  <c:v>11899.606441</c:v>
                </c:pt>
                <c:pt idx="754">
                  <c:v>11891.613611999999</c:v>
                </c:pt>
                <c:pt idx="755">
                  <c:v>11885.504342</c:v>
                </c:pt>
                <c:pt idx="756">
                  <c:v>11877.200887000001</c:v>
                </c:pt>
                <c:pt idx="757">
                  <c:v>11870.770132</c:v>
                </c:pt>
                <c:pt idx="758">
                  <c:v>11863.020487</c:v>
                </c:pt>
                <c:pt idx="759">
                  <c:v>11856.252986</c:v>
                </c:pt>
                <c:pt idx="760">
                  <c:v>11847.540346</c:v>
                </c:pt>
                <c:pt idx="761">
                  <c:v>11840.425117000001</c:v>
                </c:pt>
                <c:pt idx="762">
                  <c:v>11831.961515999999</c:v>
                </c:pt>
                <c:pt idx="763">
                  <c:v>11823.760404000001</c:v>
                </c:pt>
                <c:pt idx="764">
                  <c:v>11816.210848000001</c:v>
                </c:pt>
                <c:pt idx="765">
                  <c:v>11803.156187000001</c:v>
                </c:pt>
                <c:pt idx="766">
                  <c:v>11799.595020000001</c:v>
                </c:pt>
                <c:pt idx="767">
                  <c:v>11794.680006000001</c:v>
                </c:pt>
                <c:pt idx="768">
                  <c:v>11789.050379</c:v>
                </c:pt>
                <c:pt idx="769">
                  <c:v>11782.54153</c:v>
                </c:pt>
                <c:pt idx="770">
                  <c:v>11773.593634999999</c:v>
                </c:pt>
                <c:pt idx="771">
                  <c:v>11764.664006999999</c:v>
                </c:pt>
                <c:pt idx="772">
                  <c:v>11754.779493</c:v>
                </c:pt>
                <c:pt idx="773">
                  <c:v>11746.089825999999</c:v>
                </c:pt>
                <c:pt idx="774">
                  <c:v>11735.842273</c:v>
                </c:pt>
                <c:pt idx="775">
                  <c:v>11727.077687999999</c:v>
                </c:pt>
                <c:pt idx="776">
                  <c:v>11716.522274000001</c:v>
                </c:pt>
                <c:pt idx="777">
                  <c:v>11706.424529</c:v>
                </c:pt>
                <c:pt idx="778">
                  <c:v>11695.496147</c:v>
                </c:pt>
                <c:pt idx="779">
                  <c:v>11685.399572</c:v>
                </c:pt>
                <c:pt idx="780">
                  <c:v>11673.916418999999</c:v>
                </c:pt>
                <c:pt idx="781">
                  <c:v>11663.881092</c:v>
                </c:pt>
                <c:pt idx="782">
                  <c:v>11651.946943000001</c:v>
                </c:pt>
                <c:pt idx="783">
                  <c:v>11641.324968000001</c:v>
                </c:pt>
                <c:pt idx="784">
                  <c:v>11628.709985</c:v>
                </c:pt>
                <c:pt idx="785">
                  <c:v>11616.559593</c:v>
                </c:pt>
                <c:pt idx="786">
                  <c:v>11603.675078</c:v>
                </c:pt>
                <c:pt idx="787">
                  <c:v>11591.094064999999</c:v>
                </c:pt>
                <c:pt idx="788">
                  <c:v>11577.162678000001</c:v>
                </c:pt>
                <c:pt idx="789">
                  <c:v>11563.746069999999</c:v>
                </c:pt>
                <c:pt idx="790">
                  <c:v>11550.596543</c:v>
                </c:pt>
                <c:pt idx="791">
                  <c:v>11533.593698000001</c:v>
                </c:pt>
                <c:pt idx="792">
                  <c:v>11516.154506999999</c:v>
                </c:pt>
                <c:pt idx="793">
                  <c:v>11500.384994</c:v>
                </c:pt>
                <c:pt idx="794">
                  <c:v>11481.198723</c:v>
                </c:pt>
                <c:pt idx="795">
                  <c:v>11460.600186</c:v>
                </c:pt>
                <c:pt idx="796">
                  <c:v>11431.469574999999</c:v>
                </c:pt>
                <c:pt idx="797">
                  <c:v>11405.601715999999</c:v>
                </c:pt>
                <c:pt idx="798">
                  <c:v>11382.382888</c:v>
                </c:pt>
                <c:pt idx="799">
                  <c:v>11354.365416000001</c:v>
                </c:pt>
                <c:pt idx="800">
                  <c:v>11312.952579000001</c:v>
                </c:pt>
                <c:pt idx="801">
                  <c:v>11278.079569</c:v>
                </c:pt>
                <c:pt idx="802">
                  <c:v>11235.607169000001</c:v>
                </c:pt>
                <c:pt idx="803">
                  <c:v>11189.765414</c:v>
                </c:pt>
                <c:pt idx="804">
                  <c:v>11116.228566</c:v>
                </c:pt>
                <c:pt idx="805">
                  <c:v>10987.071864</c:v>
                </c:pt>
              </c:numCache>
            </c:numRef>
          </c:xVal>
          <c:yVal>
            <c:numRef>
              <c:f>'200 Indents (session 1)'!$AD$34:$AD$839</c:f>
              <c:numCache>
                <c:formatCode>General</c:formatCode>
                <c:ptCount val="806"/>
                <c:pt idx="0">
                  <c:v>0.10001500000000001</c:v>
                </c:pt>
                <c:pt idx="1">
                  <c:v>0.42199999999999999</c:v>
                </c:pt>
                <c:pt idx="2">
                  <c:v>0.70304500000000003</c:v>
                </c:pt>
                <c:pt idx="3">
                  <c:v>1.0862700000000001</c:v>
                </c:pt>
                <c:pt idx="4">
                  <c:v>1.3694550000000001</c:v>
                </c:pt>
                <c:pt idx="5">
                  <c:v>1.6245750000000001</c:v>
                </c:pt>
                <c:pt idx="6">
                  <c:v>1.8651</c:v>
                </c:pt>
                <c:pt idx="7">
                  <c:v>2.1010550000000001</c:v>
                </c:pt>
                <c:pt idx="8">
                  <c:v>2.3601899999999998</c:v>
                </c:pt>
                <c:pt idx="9">
                  <c:v>2.5936599999999999</c:v>
                </c:pt>
                <c:pt idx="10">
                  <c:v>2.8577149999999998</c:v>
                </c:pt>
                <c:pt idx="11">
                  <c:v>3.0931999999999999</c:v>
                </c:pt>
                <c:pt idx="12">
                  <c:v>3.3492250000000001</c:v>
                </c:pt>
                <c:pt idx="13">
                  <c:v>3.5832199999999998</c:v>
                </c:pt>
                <c:pt idx="14">
                  <c:v>3.84884</c:v>
                </c:pt>
                <c:pt idx="15">
                  <c:v>4.0857349999999997</c:v>
                </c:pt>
                <c:pt idx="16">
                  <c:v>4.3382149999999999</c:v>
                </c:pt>
                <c:pt idx="17">
                  <c:v>4.593045</c:v>
                </c:pt>
                <c:pt idx="18">
                  <c:v>4.8380400000000003</c:v>
                </c:pt>
                <c:pt idx="19">
                  <c:v>5.0732200000000001</c:v>
                </c:pt>
                <c:pt idx="20">
                  <c:v>5.3385600000000002</c:v>
                </c:pt>
                <c:pt idx="21">
                  <c:v>5.5934499999999998</c:v>
                </c:pt>
                <c:pt idx="22">
                  <c:v>5.8335699999999999</c:v>
                </c:pt>
                <c:pt idx="23">
                  <c:v>6.0676899999999998</c:v>
                </c:pt>
                <c:pt idx="24">
                  <c:v>6.3232799999999996</c:v>
                </c:pt>
                <c:pt idx="25">
                  <c:v>6.5570899999999996</c:v>
                </c:pt>
                <c:pt idx="26">
                  <c:v>6.8172750000000004</c:v>
                </c:pt>
                <c:pt idx="27">
                  <c:v>7.05166</c:v>
                </c:pt>
                <c:pt idx="28">
                  <c:v>7.3145049999999996</c:v>
                </c:pt>
                <c:pt idx="29">
                  <c:v>7.5483650000000004</c:v>
                </c:pt>
                <c:pt idx="30">
                  <c:v>7.8028750000000002</c:v>
                </c:pt>
                <c:pt idx="31">
                  <c:v>8.0373649999999994</c:v>
                </c:pt>
                <c:pt idx="32">
                  <c:v>8.3047400000000007</c:v>
                </c:pt>
                <c:pt idx="33">
                  <c:v>8.5384349999999998</c:v>
                </c:pt>
                <c:pt idx="34">
                  <c:v>8.7797549999999998</c:v>
                </c:pt>
                <c:pt idx="35">
                  <c:v>9.0185750000000002</c:v>
                </c:pt>
                <c:pt idx="36">
                  <c:v>9.2958649999999992</c:v>
                </c:pt>
                <c:pt idx="37">
                  <c:v>9.5303400000000007</c:v>
                </c:pt>
                <c:pt idx="38">
                  <c:v>9.78918</c:v>
                </c:pt>
                <c:pt idx="39">
                  <c:v>10.025785000000001</c:v>
                </c:pt>
                <c:pt idx="40">
                  <c:v>10.30869</c:v>
                </c:pt>
                <c:pt idx="41">
                  <c:v>10.553685</c:v>
                </c:pt>
                <c:pt idx="42">
                  <c:v>10.809225</c:v>
                </c:pt>
                <c:pt idx="43">
                  <c:v>11.046915</c:v>
                </c:pt>
                <c:pt idx="44">
                  <c:v>11.282019999999999</c:v>
                </c:pt>
                <c:pt idx="45">
                  <c:v>11.515905</c:v>
                </c:pt>
                <c:pt idx="46">
                  <c:v>11.773425</c:v>
                </c:pt>
                <c:pt idx="47">
                  <c:v>12.00745</c:v>
                </c:pt>
                <c:pt idx="48">
                  <c:v>12.265280000000001</c:v>
                </c:pt>
                <c:pt idx="49">
                  <c:v>12.499335</c:v>
                </c:pt>
                <c:pt idx="50">
                  <c:v>12.76557</c:v>
                </c:pt>
                <c:pt idx="51">
                  <c:v>13.001094999999999</c:v>
                </c:pt>
                <c:pt idx="52">
                  <c:v>13.256690000000001</c:v>
                </c:pt>
                <c:pt idx="53">
                  <c:v>13.491215</c:v>
                </c:pt>
                <c:pt idx="54">
                  <c:v>13.75099</c:v>
                </c:pt>
                <c:pt idx="55">
                  <c:v>13.98531</c:v>
                </c:pt>
                <c:pt idx="56">
                  <c:v>14.246935000000001</c:v>
                </c:pt>
                <c:pt idx="57">
                  <c:v>14.481825000000001</c:v>
                </c:pt>
                <c:pt idx="58">
                  <c:v>14.74066</c:v>
                </c:pt>
                <c:pt idx="59">
                  <c:v>14.976520000000001</c:v>
                </c:pt>
                <c:pt idx="60">
                  <c:v>15.241350000000001</c:v>
                </c:pt>
                <c:pt idx="61">
                  <c:v>15.476739999999999</c:v>
                </c:pt>
                <c:pt idx="62">
                  <c:v>15.734114999999999</c:v>
                </c:pt>
                <c:pt idx="63">
                  <c:v>15.97021</c:v>
                </c:pt>
                <c:pt idx="64">
                  <c:v>16.225974999999998</c:v>
                </c:pt>
                <c:pt idx="65">
                  <c:v>16.461030000000001</c:v>
                </c:pt>
                <c:pt idx="66">
                  <c:v>16.724540000000001</c:v>
                </c:pt>
                <c:pt idx="67">
                  <c:v>16.960730000000002</c:v>
                </c:pt>
                <c:pt idx="68">
                  <c:v>17.222384999999999</c:v>
                </c:pt>
                <c:pt idx="69">
                  <c:v>17.457255</c:v>
                </c:pt>
                <c:pt idx="70">
                  <c:v>17.71763</c:v>
                </c:pt>
                <c:pt idx="71">
                  <c:v>17.95365</c:v>
                </c:pt>
                <c:pt idx="72">
                  <c:v>18.215689999999999</c:v>
                </c:pt>
                <c:pt idx="73">
                  <c:v>18.449755</c:v>
                </c:pt>
                <c:pt idx="74">
                  <c:v>18.703970000000002</c:v>
                </c:pt>
                <c:pt idx="75">
                  <c:v>18.940854999999999</c:v>
                </c:pt>
                <c:pt idx="76">
                  <c:v>19.199190000000002</c:v>
                </c:pt>
                <c:pt idx="77">
                  <c:v>19.434069999999998</c:v>
                </c:pt>
                <c:pt idx="78">
                  <c:v>19.698139999999999</c:v>
                </c:pt>
                <c:pt idx="79">
                  <c:v>19.933814999999999</c:v>
                </c:pt>
                <c:pt idx="80">
                  <c:v>20.196650000000002</c:v>
                </c:pt>
                <c:pt idx="81">
                  <c:v>20.432130000000001</c:v>
                </c:pt>
                <c:pt idx="82">
                  <c:v>20.687835</c:v>
                </c:pt>
                <c:pt idx="83">
                  <c:v>20.924395000000001</c:v>
                </c:pt>
                <c:pt idx="84">
                  <c:v>21.18535</c:v>
                </c:pt>
                <c:pt idx="85">
                  <c:v>21.419789999999999</c:v>
                </c:pt>
                <c:pt idx="86">
                  <c:v>21.67895</c:v>
                </c:pt>
                <c:pt idx="87">
                  <c:v>21.916219999999999</c:v>
                </c:pt>
                <c:pt idx="88">
                  <c:v>22.175180000000001</c:v>
                </c:pt>
                <c:pt idx="89">
                  <c:v>22.409825000000001</c:v>
                </c:pt>
                <c:pt idx="90">
                  <c:v>22.667449999999999</c:v>
                </c:pt>
                <c:pt idx="91">
                  <c:v>22.90447</c:v>
                </c:pt>
                <c:pt idx="92">
                  <c:v>23.161455</c:v>
                </c:pt>
                <c:pt idx="93">
                  <c:v>23.396065</c:v>
                </c:pt>
                <c:pt idx="94">
                  <c:v>23.661555</c:v>
                </c:pt>
                <c:pt idx="95">
                  <c:v>23.898019999999999</c:v>
                </c:pt>
                <c:pt idx="96">
                  <c:v>24.153189999999999</c:v>
                </c:pt>
                <c:pt idx="97">
                  <c:v>24.388195</c:v>
                </c:pt>
                <c:pt idx="98">
                  <c:v>24.650970000000001</c:v>
                </c:pt>
                <c:pt idx="99">
                  <c:v>24.88719</c:v>
                </c:pt>
                <c:pt idx="100">
                  <c:v>25.14883</c:v>
                </c:pt>
                <c:pt idx="101">
                  <c:v>25.384360000000001</c:v>
                </c:pt>
                <c:pt idx="102">
                  <c:v>25.640409999999999</c:v>
                </c:pt>
                <c:pt idx="103">
                  <c:v>25.87659</c:v>
                </c:pt>
                <c:pt idx="104">
                  <c:v>26.139569999999999</c:v>
                </c:pt>
                <c:pt idx="105">
                  <c:v>26.374215</c:v>
                </c:pt>
                <c:pt idx="106">
                  <c:v>26.633334999999999</c:v>
                </c:pt>
                <c:pt idx="107">
                  <c:v>26.870425000000001</c:v>
                </c:pt>
                <c:pt idx="108">
                  <c:v>27.121994999999998</c:v>
                </c:pt>
                <c:pt idx="109">
                  <c:v>27.356439999999999</c:v>
                </c:pt>
                <c:pt idx="110">
                  <c:v>27.623850000000001</c:v>
                </c:pt>
                <c:pt idx="111">
                  <c:v>27.860144999999999</c:v>
                </c:pt>
                <c:pt idx="112">
                  <c:v>28.115790000000001</c:v>
                </c:pt>
                <c:pt idx="113">
                  <c:v>28.350465</c:v>
                </c:pt>
                <c:pt idx="114">
                  <c:v>28.614850000000001</c:v>
                </c:pt>
                <c:pt idx="115">
                  <c:v>28.852460000000001</c:v>
                </c:pt>
                <c:pt idx="116">
                  <c:v>29.111460000000001</c:v>
                </c:pt>
                <c:pt idx="117">
                  <c:v>29.349460000000001</c:v>
                </c:pt>
                <c:pt idx="118">
                  <c:v>29.605460000000001</c:v>
                </c:pt>
                <c:pt idx="119">
                  <c:v>29.840975</c:v>
                </c:pt>
                <c:pt idx="120">
                  <c:v>30.104669999999999</c:v>
                </c:pt>
                <c:pt idx="121">
                  <c:v>30.339860000000002</c:v>
                </c:pt>
                <c:pt idx="122">
                  <c:v>30.59686</c:v>
                </c:pt>
                <c:pt idx="123">
                  <c:v>30.833774999999999</c:v>
                </c:pt>
                <c:pt idx="124">
                  <c:v>31.087745000000002</c:v>
                </c:pt>
                <c:pt idx="125">
                  <c:v>31.322469999999999</c:v>
                </c:pt>
                <c:pt idx="126">
                  <c:v>31.587260000000001</c:v>
                </c:pt>
                <c:pt idx="127">
                  <c:v>31.824275</c:v>
                </c:pt>
                <c:pt idx="128">
                  <c:v>32.083170000000003</c:v>
                </c:pt>
                <c:pt idx="129">
                  <c:v>32.320435000000003</c:v>
                </c:pt>
                <c:pt idx="130">
                  <c:v>32.577449999999999</c:v>
                </c:pt>
                <c:pt idx="131">
                  <c:v>32.813274999999997</c:v>
                </c:pt>
                <c:pt idx="132">
                  <c:v>33.073909999999998</c:v>
                </c:pt>
                <c:pt idx="133">
                  <c:v>33.309735000000003</c:v>
                </c:pt>
                <c:pt idx="134">
                  <c:v>33.565914999999997</c:v>
                </c:pt>
                <c:pt idx="135">
                  <c:v>33.802315</c:v>
                </c:pt>
                <c:pt idx="136">
                  <c:v>34.065944999999999</c:v>
                </c:pt>
                <c:pt idx="137">
                  <c:v>34.300834999999999</c:v>
                </c:pt>
                <c:pt idx="138">
                  <c:v>34.560205000000003</c:v>
                </c:pt>
                <c:pt idx="139">
                  <c:v>34.797339999999998</c:v>
                </c:pt>
                <c:pt idx="140">
                  <c:v>35.052424999999999</c:v>
                </c:pt>
                <c:pt idx="141">
                  <c:v>35.287689999999998</c:v>
                </c:pt>
                <c:pt idx="142">
                  <c:v>35.551695000000002</c:v>
                </c:pt>
                <c:pt idx="143">
                  <c:v>35.78884</c:v>
                </c:pt>
                <c:pt idx="144">
                  <c:v>36.040219999999998</c:v>
                </c:pt>
                <c:pt idx="145">
                  <c:v>36.275599999999997</c:v>
                </c:pt>
                <c:pt idx="146">
                  <c:v>36.540275000000001</c:v>
                </c:pt>
                <c:pt idx="147">
                  <c:v>36.776510000000002</c:v>
                </c:pt>
                <c:pt idx="148">
                  <c:v>37.033589999999997</c:v>
                </c:pt>
                <c:pt idx="149">
                  <c:v>37.269109999999998</c:v>
                </c:pt>
                <c:pt idx="150">
                  <c:v>37.531545000000001</c:v>
                </c:pt>
                <c:pt idx="151">
                  <c:v>37.76858</c:v>
                </c:pt>
                <c:pt idx="152">
                  <c:v>38.027724999999997</c:v>
                </c:pt>
                <c:pt idx="153">
                  <c:v>38.263275</c:v>
                </c:pt>
                <c:pt idx="154">
                  <c:v>38.524209999999997</c:v>
                </c:pt>
                <c:pt idx="155">
                  <c:v>38.760964999999999</c:v>
                </c:pt>
                <c:pt idx="156">
                  <c:v>39.022239999999996</c:v>
                </c:pt>
                <c:pt idx="157">
                  <c:v>39.256950000000003</c:v>
                </c:pt>
                <c:pt idx="158">
                  <c:v>39.514384999999997</c:v>
                </c:pt>
                <c:pt idx="159">
                  <c:v>39.751860000000001</c:v>
                </c:pt>
                <c:pt idx="160">
                  <c:v>40.012439999999998</c:v>
                </c:pt>
                <c:pt idx="161">
                  <c:v>40.248195000000003</c:v>
                </c:pt>
                <c:pt idx="162">
                  <c:v>40.500675000000001</c:v>
                </c:pt>
                <c:pt idx="163">
                  <c:v>40.737940000000002</c:v>
                </c:pt>
                <c:pt idx="164">
                  <c:v>41.002360000000003</c:v>
                </c:pt>
                <c:pt idx="165">
                  <c:v>41.238025</c:v>
                </c:pt>
                <c:pt idx="166">
                  <c:v>41.517789999999998</c:v>
                </c:pt>
                <c:pt idx="167">
                  <c:v>41.755049999999997</c:v>
                </c:pt>
                <c:pt idx="168">
                  <c:v>41.991869999999999</c:v>
                </c:pt>
                <c:pt idx="169">
                  <c:v>42.227139999999999</c:v>
                </c:pt>
                <c:pt idx="170">
                  <c:v>42.4878</c:v>
                </c:pt>
                <c:pt idx="171">
                  <c:v>42.724379999999996</c:v>
                </c:pt>
                <c:pt idx="172">
                  <c:v>42.977245000000003</c:v>
                </c:pt>
                <c:pt idx="173">
                  <c:v>43.211865000000003</c:v>
                </c:pt>
                <c:pt idx="174">
                  <c:v>43.476705000000003</c:v>
                </c:pt>
                <c:pt idx="175">
                  <c:v>43.713434999999997</c:v>
                </c:pt>
                <c:pt idx="176">
                  <c:v>43.974184999999999</c:v>
                </c:pt>
                <c:pt idx="177">
                  <c:v>44.209465000000002</c:v>
                </c:pt>
                <c:pt idx="178">
                  <c:v>44.465184999999998</c:v>
                </c:pt>
                <c:pt idx="179">
                  <c:v>44.701810000000002</c:v>
                </c:pt>
                <c:pt idx="180">
                  <c:v>44.961415000000002</c:v>
                </c:pt>
                <c:pt idx="181">
                  <c:v>45.196534999999997</c:v>
                </c:pt>
                <c:pt idx="182">
                  <c:v>45.460814999999997</c:v>
                </c:pt>
                <c:pt idx="183">
                  <c:v>45.697614999999999</c:v>
                </c:pt>
                <c:pt idx="184">
                  <c:v>45.956589999999998</c:v>
                </c:pt>
                <c:pt idx="185">
                  <c:v>46.192659999999997</c:v>
                </c:pt>
                <c:pt idx="186">
                  <c:v>46.447985000000003</c:v>
                </c:pt>
                <c:pt idx="187">
                  <c:v>46.686320000000002</c:v>
                </c:pt>
                <c:pt idx="188">
                  <c:v>46.946674999999999</c:v>
                </c:pt>
                <c:pt idx="189">
                  <c:v>47.182229999999997</c:v>
                </c:pt>
                <c:pt idx="190">
                  <c:v>47.436660000000003</c:v>
                </c:pt>
                <c:pt idx="191">
                  <c:v>47.724449999999997</c:v>
                </c:pt>
                <c:pt idx="192">
                  <c:v>48.145099999999999</c:v>
                </c:pt>
                <c:pt idx="193">
                  <c:v>48.429335000000002</c:v>
                </c:pt>
                <c:pt idx="194">
                  <c:v>48.665815000000002</c:v>
                </c:pt>
                <c:pt idx="195">
                  <c:v>48.927309999999999</c:v>
                </c:pt>
                <c:pt idx="196">
                  <c:v>49.162939999999999</c:v>
                </c:pt>
                <c:pt idx="197">
                  <c:v>49.423755</c:v>
                </c:pt>
                <c:pt idx="198">
                  <c:v>49.660580000000003</c:v>
                </c:pt>
                <c:pt idx="199">
                  <c:v>49.920454999999997</c:v>
                </c:pt>
                <c:pt idx="200">
                  <c:v>50.155920000000002</c:v>
                </c:pt>
                <c:pt idx="201">
                  <c:v>50.419015000000002</c:v>
                </c:pt>
                <c:pt idx="202">
                  <c:v>50.656784999999999</c:v>
                </c:pt>
                <c:pt idx="203">
                  <c:v>50.909534999999998</c:v>
                </c:pt>
                <c:pt idx="204">
                  <c:v>51.144689999999997</c:v>
                </c:pt>
                <c:pt idx="205">
                  <c:v>51.40475</c:v>
                </c:pt>
                <c:pt idx="206">
                  <c:v>51.819369999999999</c:v>
                </c:pt>
                <c:pt idx="207">
                  <c:v>52.138260000000002</c:v>
                </c:pt>
                <c:pt idx="208">
                  <c:v>52.390650000000001</c:v>
                </c:pt>
                <c:pt idx="209">
                  <c:v>52.625999999999998</c:v>
                </c:pt>
                <c:pt idx="210">
                  <c:v>52.890695000000001</c:v>
                </c:pt>
                <c:pt idx="211">
                  <c:v>53.12538</c:v>
                </c:pt>
                <c:pt idx="212">
                  <c:v>53.384369999999997</c:v>
                </c:pt>
                <c:pt idx="213">
                  <c:v>53.620629999999998</c:v>
                </c:pt>
                <c:pt idx="214">
                  <c:v>53.876955000000002</c:v>
                </c:pt>
                <c:pt idx="215">
                  <c:v>54.112200000000001</c:v>
                </c:pt>
                <c:pt idx="216">
                  <c:v>54.374029999999998</c:v>
                </c:pt>
                <c:pt idx="217">
                  <c:v>54.609645</c:v>
                </c:pt>
                <c:pt idx="218">
                  <c:v>54.870629999999998</c:v>
                </c:pt>
                <c:pt idx="219">
                  <c:v>55.105755000000002</c:v>
                </c:pt>
                <c:pt idx="220">
                  <c:v>55.371465000000001</c:v>
                </c:pt>
                <c:pt idx="221">
                  <c:v>55.607979999999998</c:v>
                </c:pt>
                <c:pt idx="222">
                  <c:v>55.862009999999998</c:v>
                </c:pt>
                <c:pt idx="223">
                  <c:v>56.097639999999998</c:v>
                </c:pt>
                <c:pt idx="224">
                  <c:v>56.356990000000003</c:v>
                </c:pt>
                <c:pt idx="225">
                  <c:v>56.593795</c:v>
                </c:pt>
                <c:pt idx="226">
                  <c:v>56.852085000000002</c:v>
                </c:pt>
                <c:pt idx="227">
                  <c:v>57.087060000000001</c:v>
                </c:pt>
                <c:pt idx="228">
                  <c:v>57.346069999999997</c:v>
                </c:pt>
                <c:pt idx="229">
                  <c:v>57.583710000000004</c:v>
                </c:pt>
                <c:pt idx="230">
                  <c:v>57.845590000000001</c:v>
                </c:pt>
                <c:pt idx="231">
                  <c:v>58.081440000000001</c:v>
                </c:pt>
                <c:pt idx="232">
                  <c:v>58.337420000000002</c:v>
                </c:pt>
                <c:pt idx="233">
                  <c:v>58.574165000000001</c:v>
                </c:pt>
                <c:pt idx="234">
                  <c:v>58.835594999999998</c:v>
                </c:pt>
                <c:pt idx="235">
                  <c:v>59.071424999999998</c:v>
                </c:pt>
                <c:pt idx="236">
                  <c:v>59.328279999999999</c:v>
                </c:pt>
                <c:pt idx="237">
                  <c:v>59.566814999999998</c:v>
                </c:pt>
                <c:pt idx="238">
                  <c:v>59.826084999999999</c:v>
                </c:pt>
                <c:pt idx="239">
                  <c:v>60.063004999999997</c:v>
                </c:pt>
                <c:pt idx="240">
                  <c:v>60.319400000000002</c:v>
                </c:pt>
                <c:pt idx="241">
                  <c:v>60.567909999999998</c:v>
                </c:pt>
                <c:pt idx="242">
                  <c:v>60.814405000000001</c:v>
                </c:pt>
                <c:pt idx="243">
                  <c:v>61.049554999999998</c:v>
                </c:pt>
                <c:pt idx="244">
                  <c:v>61.310319999999997</c:v>
                </c:pt>
                <c:pt idx="245">
                  <c:v>61.547060000000002</c:v>
                </c:pt>
                <c:pt idx="246">
                  <c:v>61.808410000000002</c:v>
                </c:pt>
                <c:pt idx="247">
                  <c:v>62.042945000000003</c:v>
                </c:pt>
                <c:pt idx="248">
                  <c:v>62.297624999999996</c:v>
                </c:pt>
                <c:pt idx="249">
                  <c:v>62.534300000000002</c:v>
                </c:pt>
                <c:pt idx="250">
                  <c:v>62.797800000000002</c:v>
                </c:pt>
                <c:pt idx="251">
                  <c:v>63.033014999999999</c:v>
                </c:pt>
                <c:pt idx="252">
                  <c:v>63.289549999999998</c:v>
                </c:pt>
                <c:pt idx="253">
                  <c:v>63.526634999999999</c:v>
                </c:pt>
                <c:pt idx="254">
                  <c:v>63.780785000000002</c:v>
                </c:pt>
                <c:pt idx="255">
                  <c:v>64.015585000000002</c:v>
                </c:pt>
                <c:pt idx="256">
                  <c:v>64.282415</c:v>
                </c:pt>
                <c:pt idx="257">
                  <c:v>64.519355000000004</c:v>
                </c:pt>
                <c:pt idx="258">
                  <c:v>64.781495000000007</c:v>
                </c:pt>
                <c:pt idx="259">
                  <c:v>65.016800000000003</c:v>
                </c:pt>
                <c:pt idx="260">
                  <c:v>65.270229999999998</c:v>
                </c:pt>
                <c:pt idx="261">
                  <c:v>65.506900000000002</c:v>
                </c:pt>
                <c:pt idx="262">
                  <c:v>65.771889999999999</c:v>
                </c:pt>
                <c:pt idx="263">
                  <c:v>66.00752</c:v>
                </c:pt>
                <c:pt idx="264">
                  <c:v>66.261714999999995</c:v>
                </c:pt>
                <c:pt idx="265">
                  <c:v>66.500590000000003</c:v>
                </c:pt>
                <c:pt idx="266">
                  <c:v>66.761425000000003</c:v>
                </c:pt>
                <c:pt idx="267">
                  <c:v>66.995935000000003</c:v>
                </c:pt>
                <c:pt idx="268">
                  <c:v>67.256015000000005</c:v>
                </c:pt>
                <c:pt idx="269">
                  <c:v>67.492050000000006</c:v>
                </c:pt>
                <c:pt idx="270">
                  <c:v>67.750024999999994</c:v>
                </c:pt>
                <c:pt idx="271">
                  <c:v>67.984780000000001</c:v>
                </c:pt>
                <c:pt idx="272">
                  <c:v>68.241645000000005</c:v>
                </c:pt>
                <c:pt idx="273">
                  <c:v>68.478290000000001</c:v>
                </c:pt>
                <c:pt idx="274">
                  <c:v>68.739170000000001</c:v>
                </c:pt>
                <c:pt idx="275">
                  <c:v>68.974395000000001</c:v>
                </c:pt>
                <c:pt idx="276">
                  <c:v>69.234200000000001</c:v>
                </c:pt>
                <c:pt idx="277">
                  <c:v>69.470924999999994</c:v>
                </c:pt>
                <c:pt idx="278">
                  <c:v>69.730594999999994</c:v>
                </c:pt>
                <c:pt idx="279">
                  <c:v>69.965789999999998</c:v>
                </c:pt>
                <c:pt idx="280">
                  <c:v>70.226870000000005</c:v>
                </c:pt>
                <c:pt idx="281">
                  <c:v>70.464055000000002</c:v>
                </c:pt>
                <c:pt idx="282">
                  <c:v>70.725264999999993</c:v>
                </c:pt>
                <c:pt idx="283">
                  <c:v>70.960774999999998</c:v>
                </c:pt>
                <c:pt idx="284">
                  <c:v>71.217815000000002</c:v>
                </c:pt>
                <c:pt idx="285">
                  <c:v>71.455079999999995</c:v>
                </c:pt>
                <c:pt idx="286">
                  <c:v>71.708785000000006</c:v>
                </c:pt>
                <c:pt idx="287">
                  <c:v>71.944325000000006</c:v>
                </c:pt>
                <c:pt idx="288">
                  <c:v>72.209474999999998</c:v>
                </c:pt>
                <c:pt idx="289">
                  <c:v>72.446839999999995</c:v>
                </c:pt>
                <c:pt idx="290">
                  <c:v>72.701449999999994</c:v>
                </c:pt>
                <c:pt idx="291">
                  <c:v>72.942019999999999</c:v>
                </c:pt>
                <c:pt idx="292">
                  <c:v>73.200130000000001</c:v>
                </c:pt>
                <c:pt idx="293">
                  <c:v>73.437780000000004</c:v>
                </c:pt>
                <c:pt idx="294">
                  <c:v>73.693034999999995</c:v>
                </c:pt>
                <c:pt idx="295">
                  <c:v>73.929685000000006</c:v>
                </c:pt>
                <c:pt idx="296">
                  <c:v>74.187650000000005</c:v>
                </c:pt>
                <c:pt idx="297">
                  <c:v>74.423860000000005</c:v>
                </c:pt>
                <c:pt idx="298">
                  <c:v>74.687600000000003</c:v>
                </c:pt>
                <c:pt idx="299">
                  <c:v>74.922910000000002</c:v>
                </c:pt>
                <c:pt idx="300">
                  <c:v>75.181155000000004</c:v>
                </c:pt>
                <c:pt idx="301">
                  <c:v>75.418930000000003</c:v>
                </c:pt>
                <c:pt idx="302">
                  <c:v>75.679450000000003</c:v>
                </c:pt>
                <c:pt idx="303">
                  <c:v>75.915184999999994</c:v>
                </c:pt>
                <c:pt idx="304">
                  <c:v>76.169449999999998</c:v>
                </c:pt>
                <c:pt idx="305">
                  <c:v>76.407655000000005</c:v>
                </c:pt>
                <c:pt idx="306">
                  <c:v>76.662864999999996</c:v>
                </c:pt>
                <c:pt idx="307">
                  <c:v>76.898120000000006</c:v>
                </c:pt>
                <c:pt idx="308">
                  <c:v>77.159504999999996</c:v>
                </c:pt>
                <c:pt idx="309">
                  <c:v>77.395465000000002</c:v>
                </c:pt>
                <c:pt idx="310">
                  <c:v>77.658199999999994</c:v>
                </c:pt>
                <c:pt idx="311">
                  <c:v>77.894184999999993</c:v>
                </c:pt>
                <c:pt idx="312">
                  <c:v>78.150205</c:v>
                </c:pt>
                <c:pt idx="313">
                  <c:v>78.387739999999994</c:v>
                </c:pt>
                <c:pt idx="314">
                  <c:v>78.653175000000005</c:v>
                </c:pt>
                <c:pt idx="315">
                  <c:v>78.888999999999996</c:v>
                </c:pt>
                <c:pt idx="316">
                  <c:v>79.144464999999997</c:v>
                </c:pt>
                <c:pt idx="317">
                  <c:v>79.381990000000002</c:v>
                </c:pt>
                <c:pt idx="318">
                  <c:v>79.642515000000003</c:v>
                </c:pt>
                <c:pt idx="319">
                  <c:v>79.878725000000003</c:v>
                </c:pt>
                <c:pt idx="320">
                  <c:v>80.134214999999998</c:v>
                </c:pt>
                <c:pt idx="321">
                  <c:v>80.374359999999996</c:v>
                </c:pt>
                <c:pt idx="322">
                  <c:v>80.632729999999995</c:v>
                </c:pt>
                <c:pt idx="323">
                  <c:v>80.869110000000006</c:v>
                </c:pt>
                <c:pt idx="324">
                  <c:v>81.12303</c:v>
                </c:pt>
                <c:pt idx="325">
                  <c:v>81.361890000000002</c:v>
                </c:pt>
                <c:pt idx="326">
                  <c:v>81.624605000000003</c:v>
                </c:pt>
                <c:pt idx="327">
                  <c:v>81.860799999999998</c:v>
                </c:pt>
                <c:pt idx="328">
                  <c:v>82.118264999999994</c:v>
                </c:pt>
                <c:pt idx="329">
                  <c:v>82.356750000000005</c:v>
                </c:pt>
                <c:pt idx="330">
                  <c:v>82.615065000000001</c:v>
                </c:pt>
                <c:pt idx="331">
                  <c:v>82.850864999999999</c:v>
                </c:pt>
                <c:pt idx="332">
                  <c:v>83.110290000000006</c:v>
                </c:pt>
                <c:pt idx="333">
                  <c:v>83.347350000000006</c:v>
                </c:pt>
                <c:pt idx="334">
                  <c:v>83.600174999999993</c:v>
                </c:pt>
                <c:pt idx="335">
                  <c:v>83.836195000000004</c:v>
                </c:pt>
                <c:pt idx="336">
                  <c:v>84.097835000000003</c:v>
                </c:pt>
                <c:pt idx="337">
                  <c:v>84.335944999999995</c:v>
                </c:pt>
                <c:pt idx="338">
                  <c:v>84.592245000000005</c:v>
                </c:pt>
                <c:pt idx="339">
                  <c:v>84.827709999999996</c:v>
                </c:pt>
                <c:pt idx="340">
                  <c:v>85.090289999999996</c:v>
                </c:pt>
                <c:pt idx="341">
                  <c:v>85.329279999999997</c:v>
                </c:pt>
                <c:pt idx="342">
                  <c:v>85.580430000000007</c:v>
                </c:pt>
                <c:pt idx="343">
                  <c:v>85.816554999999994</c:v>
                </c:pt>
                <c:pt idx="344">
                  <c:v>86.080865000000003</c:v>
                </c:pt>
                <c:pt idx="345">
                  <c:v>86.318309999999997</c:v>
                </c:pt>
                <c:pt idx="346">
                  <c:v>86.576989999999995</c:v>
                </c:pt>
                <c:pt idx="347">
                  <c:v>86.813305</c:v>
                </c:pt>
                <c:pt idx="348">
                  <c:v>87.071280000000002</c:v>
                </c:pt>
                <c:pt idx="349">
                  <c:v>87.308554999999998</c:v>
                </c:pt>
                <c:pt idx="350">
                  <c:v>87.570149999999998</c:v>
                </c:pt>
                <c:pt idx="351">
                  <c:v>87.805909999999997</c:v>
                </c:pt>
                <c:pt idx="352">
                  <c:v>88.058940000000007</c:v>
                </c:pt>
                <c:pt idx="353">
                  <c:v>88.296565000000001</c:v>
                </c:pt>
                <c:pt idx="354">
                  <c:v>88.558009999999996</c:v>
                </c:pt>
                <c:pt idx="355">
                  <c:v>88.794094999999999</c:v>
                </c:pt>
                <c:pt idx="356">
                  <c:v>89.053354999999996</c:v>
                </c:pt>
                <c:pt idx="357">
                  <c:v>89.292609999999996</c:v>
                </c:pt>
                <c:pt idx="358">
                  <c:v>89.549409999999995</c:v>
                </c:pt>
                <c:pt idx="359">
                  <c:v>89.785589999999999</c:v>
                </c:pt>
                <c:pt idx="360">
                  <c:v>90.038929999999993</c:v>
                </c:pt>
                <c:pt idx="361">
                  <c:v>90.277439999999999</c:v>
                </c:pt>
                <c:pt idx="362">
                  <c:v>90.535785000000004</c:v>
                </c:pt>
                <c:pt idx="363">
                  <c:v>90.771754999999999</c:v>
                </c:pt>
                <c:pt idx="364">
                  <c:v>91.034769999999995</c:v>
                </c:pt>
                <c:pt idx="365">
                  <c:v>91.272869999999998</c:v>
                </c:pt>
                <c:pt idx="366">
                  <c:v>91.532615000000007</c:v>
                </c:pt>
                <c:pt idx="367">
                  <c:v>91.768810000000002</c:v>
                </c:pt>
                <c:pt idx="368">
                  <c:v>92.023624999999996</c:v>
                </c:pt>
                <c:pt idx="369">
                  <c:v>92.261690000000002</c:v>
                </c:pt>
                <c:pt idx="370">
                  <c:v>92.520785000000004</c:v>
                </c:pt>
                <c:pt idx="371">
                  <c:v>92.757080000000002</c:v>
                </c:pt>
                <c:pt idx="372">
                  <c:v>93.015214999999998</c:v>
                </c:pt>
                <c:pt idx="373">
                  <c:v>93.253349999999998</c:v>
                </c:pt>
                <c:pt idx="374">
                  <c:v>93.512394999999998</c:v>
                </c:pt>
                <c:pt idx="375">
                  <c:v>93.748675000000006</c:v>
                </c:pt>
                <c:pt idx="376">
                  <c:v>94.005764999999997</c:v>
                </c:pt>
                <c:pt idx="377">
                  <c:v>94.243044999999995</c:v>
                </c:pt>
                <c:pt idx="378">
                  <c:v>94.505735000000001</c:v>
                </c:pt>
                <c:pt idx="379">
                  <c:v>94.742220000000003</c:v>
                </c:pt>
                <c:pt idx="380">
                  <c:v>94.997219999999999</c:v>
                </c:pt>
                <c:pt idx="381">
                  <c:v>95.235735000000005</c:v>
                </c:pt>
                <c:pt idx="382">
                  <c:v>95.495829999999998</c:v>
                </c:pt>
                <c:pt idx="383">
                  <c:v>95.732749999999996</c:v>
                </c:pt>
                <c:pt idx="384">
                  <c:v>95.989710000000002</c:v>
                </c:pt>
                <c:pt idx="385">
                  <c:v>96.228375</c:v>
                </c:pt>
                <c:pt idx="386">
                  <c:v>96.474815000000007</c:v>
                </c:pt>
                <c:pt idx="387">
                  <c:v>96.710745000000003</c:v>
                </c:pt>
                <c:pt idx="388">
                  <c:v>96.97784</c:v>
                </c:pt>
                <c:pt idx="389">
                  <c:v>97.215680000000006</c:v>
                </c:pt>
                <c:pt idx="390">
                  <c:v>97.473330000000004</c:v>
                </c:pt>
                <c:pt idx="391">
                  <c:v>97.710115000000002</c:v>
                </c:pt>
                <c:pt idx="392">
                  <c:v>97.96902</c:v>
                </c:pt>
                <c:pt idx="393">
                  <c:v>98.207350000000005</c:v>
                </c:pt>
                <c:pt idx="394">
                  <c:v>98.466989999999996</c:v>
                </c:pt>
                <c:pt idx="395">
                  <c:v>98.703415000000007</c:v>
                </c:pt>
                <c:pt idx="396">
                  <c:v>98.961275000000001</c:v>
                </c:pt>
                <c:pt idx="397">
                  <c:v>99.199879999999993</c:v>
                </c:pt>
                <c:pt idx="398">
                  <c:v>99.458465000000004</c:v>
                </c:pt>
                <c:pt idx="399">
                  <c:v>99.694980000000001</c:v>
                </c:pt>
                <c:pt idx="400">
                  <c:v>99.949820000000003</c:v>
                </c:pt>
                <c:pt idx="401">
                  <c:v>100.1</c:v>
                </c:pt>
                <c:pt idx="402">
                  <c:v>100.099985</c:v>
                </c:pt>
                <c:pt idx="403">
                  <c:v>99.691796999999994</c:v>
                </c:pt>
                <c:pt idx="404">
                  <c:v>99.418558000000004</c:v>
                </c:pt>
                <c:pt idx="405">
                  <c:v>99.197366000000002</c:v>
                </c:pt>
                <c:pt idx="406">
                  <c:v>98.917635000000004</c:v>
                </c:pt>
                <c:pt idx="407">
                  <c:v>98.696741000000003</c:v>
                </c:pt>
                <c:pt idx="408">
                  <c:v>98.430238000000003</c:v>
                </c:pt>
                <c:pt idx="409">
                  <c:v>98.208917</c:v>
                </c:pt>
                <c:pt idx="410">
                  <c:v>97.934235999999999</c:v>
                </c:pt>
                <c:pt idx="411">
                  <c:v>97.713616999999999</c:v>
                </c:pt>
                <c:pt idx="412">
                  <c:v>97.436639</c:v>
                </c:pt>
                <c:pt idx="413">
                  <c:v>97.215494000000007</c:v>
                </c:pt>
                <c:pt idx="414">
                  <c:v>96.938485999999997</c:v>
                </c:pt>
                <c:pt idx="415">
                  <c:v>96.717957999999996</c:v>
                </c:pt>
                <c:pt idx="416">
                  <c:v>96.448442</c:v>
                </c:pt>
                <c:pt idx="417">
                  <c:v>96.226304999999996</c:v>
                </c:pt>
                <c:pt idx="418">
                  <c:v>95.947900000000004</c:v>
                </c:pt>
                <c:pt idx="419">
                  <c:v>95.727311999999998</c:v>
                </c:pt>
                <c:pt idx="420">
                  <c:v>95.457886999999999</c:v>
                </c:pt>
                <c:pt idx="421">
                  <c:v>95.236069999999998</c:v>
                </c:pt>
                <c:pt idx="422">
                  <c:v>94.962793000000005</c:v>
                </c:pt>
                <c:pt idx="423">
                  <c:v>94.741792000000004</c:v>
                </c:pt>
                <c:pt idx="424">
                  <c:v>94.464051999999995</c:v>
                </c:pt>
                <c:pt idx="425">
                  <c:v>94.243463000000006</c:v>
                </c:pt>
                <c:pt idx="426">
                  <c:v>94.011544999999998</c:v>
                </c:pt>
                <c:pt idx="427">
                  <c:v>93.749268999999998</c:v>
                </c:pt>
                <c:pt idx="428">
                  <c:v>93.473009000000005</c:v>
                </c:pt>
                <c:pt idx="429">
                  <c:v>93.251558000000003</c:v>
                </c:pt>
                <c:pt idx="430">
                  <c:v>92.982827999999998</c:v>
                </c:pt>
                <c:pt idx="431">
                  <c:v>92.761033999999995</c:v>
                </c:pt>
                <c:pt idx="432">
                  <c:v>92.485757000000007</c:v>
                </c:pt>
                <c:pt idx="433">
                  <c:v>92.264832999999996</c:v>
                </c:pt>
                <c:pt idx="434">
                  <c:v>92.034531999999999</c:v>
                </c:pt>
                <c:pt idx="435">
                  <c:v>91.770478999999995</c:v>
                </c:pt>
                <c:pt idx="436">
                  <c:v>91.492227</c:v>
                </c:pt>
                <c:pt idx="437">
                  <c:v>91.271326000000002</c:v>
                </c:pt>
                <c:pt idx="438">
                  <c:v>90.993425000000002</c:v>
                </c:pt>
                <c:pt idx="439">
                  <c:v>90.772974000000005</c:v>
                </c:pt>
                <c:pt idx="440">
                  <c:v>90.502556999999996</c:v>
                </c:pt>
                <c:pt idx="441">
                  <c:v>90.281023000000005</c:v>
                </c:pt>
                <c:pt idx="442">
                  <c:v>90.003938000000005</c:v>
                </c:pt>
                <c:pt idx="443">
                  <c:v>89.783296000000007</c:v>
                </c:pt>
                <c:pt idx="444">
                  <c:v>89.509882000000005</c:v>
                </c:pt>
                <c:pt idx="445">
                  <c:v>89.287935000000004</c:v>
                </c:pt>
                <c:pt idx="446">
                  <c:v>89.015755999999996</c:v>
                </c:pt>
                <c:pt idx="447">
                  <c:v>88.794633000000005</c:v>
                </c:pt>
                <c:pt idx="448">
                  <c:v>88.520013000000006</c:v>
                </c:pt>
                <c:pt idx="449">
                  <c:v>88.298287999999999</c:v>
                </c:pt>
                <c:pt idx="450">
                  <c:v>88.023934999999994</c:v>
                </c:pt>
                <c:pt idx="451">
                  <c:v>87.803162999999998</c:v>
                </c:pt>
                <c:pt idx="452">
                  <c:v>87.527887000000007</c:v>
                </c:pt>
                <c:pt idx="453">
                  <c:v>87.305688000000004</c:v>
                </c:pt>
                <c:pt idx="454">
                  <c:v>87.034563000000006</c:v>
                </c:pt>
                <c:pt idx="455">
                  <c:v>86.814087999999998</c:v>
                </c:pt>
                <c:pt idx="456">
                  <c:v>86.538613999999995</c:v>
                </c:pt>
                <c:pt idx="457">
                  <c:v>86.317780999999997</c:v>
                </c:pt>
                <c:pt idx="458">
                  <c:v>86.044374000000005</c:v>
                </c:pt>
                <c:pt idx="459">
                  <c:v>85.823342999999994</c:v>
                </c:pt>
                <c:pt idx="460">
                  <c:v>85.547853000000003</c:v>
                </c:pt>
                <c:pt idx="461">
                  <c:v>85.318155000000004</c:v>
                </c:pt>
                <c:pt idx="462">
                  <c:v>85.053719999999998</c:v>
                </c:pt>
                <c:pt idx="463">
                  <c:v>84.832932999999997</c:v>
                </c:pt>
                <c:pt idx="464">
                  <c:v>84.555825999999996</c:v>
                </c:pt>
                <c:pt idx="465">
                  <c:v>84.334389999999999</c:v>
                </c:pt>
                <c:pt idx="466">
                  <c:v>84.105835999999996</c:v>
                </c:pt>
                <c:pt idx="467">
                  <c:v>83.840851999999998</c:v>
                </c:pt>
                <c:pt idx="468">
                  <c:v>83.566987999999995</c:v>
                </c:pt>
                <c:pt idx="469">
                  <c:v>83.346269000000007</c:v>
                </c:pt>
                <c:pt idx="470">
                  <c:v>83.068033</c:v>
                </c:pt>
                <c:pt idx="471">
                  <c:v>82.847550999999996</c:v>
                </c:pt>
                <c:pt idx="472">
                  <c:v>82.575670000000002</c:v>
                </c:pt>
                <c:pt idx="473">
                  <c:v>82.353166000000002</c:v>
                </c:pt>
                <c:pt idx="474">
                  <c:v>82.088525000000004</c:v>
                </c:pt>
                <c:pt idx="475">
                  <c:v>81.867814999999993</c:v>
                </c:pt>
                <c:pt idx="476">
                  <c:v>81.583826000000002</c:v>
                </c:pt>
                <c:pt idx="477">
                  <c:v>81.363022999999998</c:v>
                </c:pt>
                <c:pt idx="478">
                  <c:v>81.096695999999994</c:v>
                </c:pt>
                <c:pt idx="479">
                  <c:v>80.875603999999996</c:v>
                </c:pt>
                <c:pt idx="480">
                  <c:v>80.594201999999996</c:v>
                </c:pt>
                <c:pt idx="481">
                  <c:v>80.373498999999995</c:v>
                </c:pt>
                <c:pt idx="482">
                  <c:v>80.127343999999994</c:v>
                </c:pt>
                <c:pt idx="483">
                  <c:v>79.878480999999994</c:v>
                </c:pt>
                <c:pt idx="484">
                  <c:v>79.603234999999998</c:v>
                </c:pt>
                <c:pt idx="485">
                  <c:v>79.382028000000005</c:v>
                </c:pt>
                <c:pt idx="486">
                  <c:v>79.158143999999993</c:v>
                </c:pt>
                <c:pt idx="487">
                  <c:v>78.886919000000006</c:v>
                </c:pt>
                <c:pt idx="488">
                  <c:v>78.612832999999995</c:v>
                </c:pt>
                <c:pt idx="489">
                  <c:v>78.391473000000005</c:v>
                </c:pt>
                <c:pt idx="490">
                  <c:v>78.118234000000001</c:v>
                </c:pt>
                <c:pt idx="491">
                  <c:v>77.897301999999996</c:v>
                </c:pt>
                <c:pt idx="492">
                  <c:v>77.621194000000003</c:v>
                </c:pt>
                <c:pt idx="493">
                  <c:v>77.400148000000002</c:v>
                </c:pt>
                <c:pt idx="494">
                  <c:v>77.131524999999996</c:v>
                </c:pt>
                <c:pt idx="495">
                  <c:v>76.910302999999999</c:v>
                </c:pt>
                <c:pt idx="496">
                  <c:v>76.630289000000005</c:v>
                </c:pt>
                <c:pt idx="497">
                  <c:v>76.409715000000006</c:v>
                </c:pt>
                <c:pt idx="498">
                  <c:v>76.133973999999995</c:v>
                </c:pt>
                <c:pt idx="499">
                  <c:v>75.913186999999994</c:v>
                </c:pt>
                <c:pt idx="500">
                  <c:v>75.640466000000004</c:v>
                </c:pt>
                <c:pt idx="501">
                  <c:v>75.419290000000004</c:v>
                </c:pt>
                <c:pt idx="502">
                  <c:v>75.143747000000005</c:v>
                </c:pt>
                <c:pt idx="503">
                  <c:v>74.922548000000006</c:v>
                </c:pt>
                <c:pt idx="504">
                  <c:v>74.650048999999996</c:v>
                </c:pt>
                <c:pt idx="505">
                  <c:v>74.429247000000004</c:v>
                </c:pt>
                <c:pt idx="506">
                  <c:v>74.151032999999998</c:v>
                </c:pt>
                <c:pt idx="507">
                  <c:v>73.930627000000001</c:v>
                </c:pt>
                <c:pt idx="508">
                  <c:v>73.657854</c:v>
                </c:pt>
                <c:pt idx="509">
                  <c:v>73.435884000000001</c:v>
                </c:pt>
                <c:pt idx="510">
                  <c:v>73.161767999999995</c:v>
                </c:pt>
                <c:pt idx="511">
                  <c:v>72.940934999999996</c:v>
                </c:pt>
                <c:pt idx="512">
                  <c:v>72.667649999999995</c:v>
                </c:pt>
                <c:pt idx="513">
                  <c:v>72.445306000000002</c:v>
                </c:pt>
                <c:pt idx="514">
                  <c:v>72.170900000000003</c:v>
                </c:pt>
                <c:pt idx="515">
                  <c:v>71.950158999999999</c:v>
                </c:pt>
                <c:pt idx="516">
                  <c:v>71.675011999999995</c:v>
                </c:pt>
                <c:pt idx="517">
                  <c:v>71.452882000000002</c:v>
                </c:pt>
                <c:pt idx="518">
                  <c:v>71.182924</c:v>
                </c:pt>
                <c:pt idx="519">
                  <c:v>70.961977000000005</c:v>
                </c:pt>
                <c:pt idx="520">
                  <c:v>70.686646999999994</c:v>
                </c:pt>
                <c:pt idx="521">
                  <c:v>70.465158000000002</c:v>
                </c:pt>
                <c:pt idx="522">
                  <c:v>70.186288000000005</c:v>
                </c:pt>
                <c:pt idx="523">
                  <c:v>69.965447999999995</c:v>
                </c:pt>
                <c:pt idx="524">
                  <c:v>69.697739999999996</c:v>
                </c:pt>
                <c:pt idx="525">
                  <c:v>69.477327000000002</c:v>
                </c:pt>
                <c:pt idx="526">
                  <c:v>69.201334000000003</c:v>
                </c:pt>
                <c:pt idx="527">
                  <c:v>68.980455000000006</c:v>
                </c:pt>
                <c:pt idx="528">
                  <c:v>68.704178999999996</c:v>
                </c:pt>
                <c:pt idx="529">
                  <c:v>68.483804000000006</c:v>
                </c:pt>
                <c:pt idx="530">
                  <c:v>68.210526999999999</c:v>
                </c:pt>
                <c:pt idx="531">
                  <c:v>67.989603000000002</c:v>
                </c:pt>
                <c:pt idx="532">
                  <c:v>67.713869000000003</c:v>
                </c:pt>
                <c:pt idx="533">
                  <c:v>67.492814999999993</c:v>
                </c:pt>
                <c:pt idx="534">
                  <c:v>67.268456999999998</c:v>
                </c:pt>
                <c:pt idx="535">
                  <c:v>66.994675999999998</c:v>
                </c:pt>
                <c:pt idx="536">
                  <c:v>66.726015000000004</c:v>
                </c:pt>
                <c:pt idx="537">
                  <c:v>66.504800000000003</c:v>
                </c:pt>
                <c:pt idx="538">
                  <c:v>66.224367000000001</c:v>
                </c:pt>
                <c:pt idx="539">
                  <c:v>66.002992000000006</c:v>
                </c:pt>
                <c:pt idx="540">
                  <c:v>65.732729000000006</c:v>
                </c:pt>
                <c:pt idx="541">
                  <c:v>65.510926999999995</c:v>
                </c:pt>
                <c:pt idx="542">
                  <c:v>65.242035999999999</c:v>
                </c:pt>
                <c:pt idx="543">
                  <c:v>65.021096999999997</c:v>
                </c:pt>
                <c:pt idx="544">
                  <c:v>64.742776000000006</c:v>
                </c:pt>
                <c:pt idx="545">
                  <c:v>64.521562000000003</c:v>
                </c:pt>
                <c:pt idx="546">
                  <c:v>64.248063999999999</c:v>
                </c:pt>
                <c:pt idx="547">
                  <c:v>64.027024999999995</c:v>
                </c:pt>
                <c:pt idx="548">
                  <c:v>63.751469999999998</c:v>
                </c:pt>
                <c:pt idx="549">
                  <c:v>63.530518999999998</c:v>
                </c:pt>
                <c:pt idx="550">
                  <c:v>63.252614999999999</c:v>
                </c:pt>
                <c:pt idx="551">
                  <c:v>63.031621999999999</c:v>
                </c:pt>
                <c:pt idx="552">
                  <c:v>62.760660000000001</c:v>
                </c:pt>
                <c:pt idx="553">
                  <c:v>62.540036999999998</c:v>
                </c:pt>
                <c:pt idx="554">
                  <c:v>62.262929999999997</c:v>
                </c:pt>
                <c:pt idx="555">
                  <c:v>62.042043</c:v>
                </c:pt>
                <c:pt idx="556">
                  <c:v>61.768223999999996</c:v>
                </c:pt>
                <c:pt idx="557">
                  <c:v>61.546075000000002</c:v>
                </c:pt>
                <c:pt idx="558">
                  <c:v>61.274678999999999</c:v>
                </c:pt>
                <c:pt idx="559">
                  <c:v>61.053685999999999</c:v>
                </c:pt>
                <c:pt idx="560">
                  <c:v>60.778764000000002</c:v>
                </c:pt>
                <c:pt idx="561">
                  <c:v>60.55771</c:v>
                </c:pt>
                <c:pt idx="562">
                  <c:v>60.287453999999997</c:v>
                </c:pt>
                <c:pt idx="563">
                  <c:v>60.066929999999999</c:v>
                </c:pt>
                <c:pt idx="564">
                  <c:v>59.787965</c:v>
                </c:pt>
                <c:pt idx="565">
                  <c:v>59.565759</c:v>
                </c:pt>
                <c:pt idx="566">
                  <c:v>59.290360999999997</c:v>
                </c:pt>
                <c:pt idx="567">
                  <c:v>59.069425000000003</c:v>
                </c:pt>
                <c:pt idx="568">
                  <c:v>58.797189000000003</c:v>
                </c:pt>
                <c:pt idx="569">
                  <c:v>58.575150999999998</c:v>
                </c:pt>
                <c:pt idx="570">
                  <c:v>58.303353999999999</c:v>
                </c:pt>
                <c:pt idx="571">
                  <c:v>58.082208000000001</c:v>
                </c:pt>
                <c:pt idx="572">
                  <c:v>57.810353999999997</c:v>
                </c:pt>
                <c:pt idx="573">
                  <c:v>57.589269000000002</c:v>
                </c:pt>
                <c:pt idx="574">
                  <c:v>57.312539999999998</c:v>
                </c:pt>
                <c:pt idx="575">
                  <c:v>57.091439999999999</c:v>
                </c:pt>
                <c:pt idx="576">
                  <c:v>56.816873000000001</c:v>
                </c:pt>
                <c:pt idx="577">
                  <c:v>56.595930000000003</c:v>
                </c:pt>
                <c:pt idx="578">
                  <c:v>56.320405999999998</c:v>
                </c:pt>
                <c:pt idx="579">
                  <c:v>56.0991</c:v>
                </c:pt>
                <c:pt idx="580">
                  <c:v>55.823835000000003</c:v>
                </c:pt>
                <c:pt idx="581">
                  <c:v>55.603169999999999</c:v>
                </c:pt>
                <c:pt idx="582">
                  <c:v>55.332346000000001</c:v>
                </c:pt>
                <c:pt idx="583">
                  <c:v>55.111542999999998</c:v>
                </c:pt>
                <c:pt idx="584">
                  <c:v>54.834119000000001</c:v>
                </c:pt>
                <c:pt idx="585">
                  <c:v>54.613003999999997</c:v>
                </c:pt>
                <c:pt idx="586">
                  <c:v>54.340390999999997</c:v>
                </c:pt>
                <c:pt idx="587">
                  <c:v>54.119416999999999</c:v>
                </c:pt>
                <c:pt idx="588">
                  <c:v>53.843595000000001</c:v>
                </c:pt>
                <c:pt idx="589">
                  <c:v>53.62256</c:v>
                </c:pt>
                <c:pt idx="590">
                  <c:v>53.395090000000003</c:v>
                </c:pt>
                <c:pt idx="591">
                  <c:v>53.130868999999997</c:v>
                </c:pt>
                <c:pt idx="592">
                  <c:v>52.852556</c:v>
                </c:pt>
                <c:pt idx="593">
                  <c:v>52.631898999999997</c:v>
                </c:pt>
                <c:pt idx="594">
                  <c:v>52.358904000000003</c:v>
                </c:pt>
                <c:pt idx="595">
                  <c:v>52.137768999999999</c:v>
                </c:pt>
                <c:pt idx="596">
                  <c:v>51.861100999999998</c:v>
                </c:pt>
                <c:pt idx="597">
                  <c:v>51.639597000000002</c:v>
                </c:pt>
                <c:pt idx="598">
                  <c:v>51.415219999999998</c:v>
                </c:pt>
                <c:pt idx="599">
                  <c:v>51.150990999999998</c:v>
                </c:pt>
                <c:pt idx="600">
                  <c:v>50.872121</c:v>
                </c:pt>
                <c:pt idx="601">
                  <c:v>50.649132999999999</c:v>
                </c:pt>
                <c:pt idx="602">
                  <c:v>50.367745999999997</c:v>
                </c:pt>
                <c:pt idx="603">
                  <c:v>50.147176000000002</c:v>
                </c:pt>
                <c:pt idx="604">
                  <c:v>49.880651</c:v>
                </c:pt>
                <c:pt idx="605">
                  <c:v>49.659264999999998</c:v>
                </c:pt>
                <c:pt idx="606">
                  <c:v>49.387681999999998</c:v>
                </c:pt>
                <c:pt idx="607">
                  <c:v>49.167000999999999</c:v>
                </c:pt>
                <c:pt idx="608">
                  <c:v>48.892076000000003</c:v>
                </c:pt>
                <c:pt idx="609">
                  <c:v>48.671556000000002</c:v>
                </c:pt>
                <c:pt idx="610">
                  <c:v>48.394463999999999</c:v>
                </c:pt>
                <c:pt idx="611">
                  <c:v>48.173521000000001</c:v>
                </c:pt>
                <c:pt idx="612">
                  <c:v>47.898988000000003</c:v>
                </c:pt>
                <c:pt idx="613">
                  <c:v>47.677911000000002</c:v>
                </c:pt>
                <c:pt idx="614">
                  <c:v>47.438547</c:v>
                </c:pt>
                <c:pt idx="615">
                  <c:v>47.184175000000003</c:v>
                </c:pt>
                <c:pt idx="616">
                  <c:v>46.907361999999999</c:v>
                </c:pt>
                <c:pt idx="617">
                  <c:v>46.685972</c:v>
                </c:pt>
                <c:pt idx="618">
                  <c:v>46.411839999999998</c:v>
                </c:pt>
                <c:pt idx="619">
                  <c:v>46.190674999999999</c:v>
                </c:pt>
                <c:pt idx="620">
                  <c:v>45.916170000000001</c:v>
                </c:pt>
                <c:pt idx="621">
                  <c:v>45.694425000000003</c:v>
                </c:pt>
                <c:pt idx="622">
                  <c:v>45.416555000000002</c:v>
                </c:pt>
                <c:pt idx="623">
                  <c:v>45.196061999999998</c:v>
                </c:pt>
                <c:pt idx="624">
                  <c:v>44.929670000000002</c:v>
                </c:pt>
                <c:pt idx="625">
                  <c:v>44.708230999999998</c:v>
                </c:pt>
                <c:pt idx="626">
                  <c:v>44.432264000000004</c:v>
                </c:pt>
                <c:pt idx="627">
                  <c:v>44.211263000000002</c:v>
                </c:pt>
                <c:pt idx="628">
                  <c:v>43.935048999999999</c:v>
                </c:pt>
                <c:pt idx="629">
                  <c:v>43.714449000000002</c:v>
                </c:pt>
                <c:pt idx="630">
                  <c:v>43.438778999999997</c:v>
                </c:pt>
                <c:pt idx="631">
                  <c:v>43.218018999999998</c:v>
                </c:pt>
                <c:pt idx="632">
                  <c:v>42.948267000000001</c:v>
                </c:pt>
                <c:pt idx="633">
                  <c:v>42.726526</c:v>
                </c:pt>
                <c:pt idx="634">
                  <c:v>42.447481000000003</c:v>
                </c:pt>
                <c:pt idx="635">
                  <c:v>42.226514000000002</c:v>
                </c:pt>
                <c:pt idx="636">
                  <c:v>41.953263999999997</c:v>
                </c:pt>
                <c:pt idx="637">
                  <c:v>41.730989000000001</c:v>
                </c:pt>
                <c:pt idx="638">
                  <c:v>41.458920999999997</c:v>
                </c:pt>
                <c:pt idx="639">
                  <c:v>41.238176000000003</c:v>
                </c:pt>
                <c:pt idx="640">
                  <c:v>40.962285999999999</c:v>
                </c:pt>
                <c:pt idx="641">
                  <c:v>40.740265999999998</c:v>
                </c:pt>
                <c:pt idx="642">
                  <c:v>40.469144</c:v>
                </c:pt>
                <c:pt idx="643">
                  <c:v>40.248167000000002</c:v>
                </c:pt>
                <c:pt idx="644">
                  <c:v>39.971989999999998</c:v>
                </c:pt>
                <c:pt idx="645">
                  <c:v>39.751001000000002</c:v>
                </c:pt>
                <c:pt idx="646">
                  <c:v>39.525297000000002</c:v>
                </c:pt>
                <c:pt idx="647">
                  <c:v>39.255471999999997</c:v>
                </c:pt>
                <c:pt idx="648">
                  <c:v>38.98509</c:v>
                </c:pt>
                <c:pt idx="649">
                  <c:v>38.764161999999999</c:v>
                </c:pt>
                <c:pt idx="650">
                  <c:v>38.483136999999999</c:v>
                </c:pt>
                <c:pt idx="651">
                  <c:v>38.26238</c:v>
                </c:pt>
                <c:pt idx="652">
                  <c:v>37.991644000000001</c:v>
                </c:pt>
                <c:pt idx="653">
                  <c:v>37.770029000000001</c:v>
                </c:pt>
                <c:pt idx="654">
                  <c:v>37.494630000000001</c:v>
                </c:pt>
                <c:pt idx="655">
                  <c:v>37.273561000000001</c:v>
                </c:pt>
                <c:pt idx="656">
                  <c:v>36.998944999999999</c:v>
                </c:pt>
                <c:pt idx="657">
                  <c:v>36.776722999999997</c:v>
                </c:pt>
                <c:pt idx="658">
                  <c:v>36.512394999999998</c:v>
                </c:pt>
                <c:pt idx="659">
                  <c:v>36.290914000000001</c:v>
                </c:pt>
                <c:pt idx="660">
                  <c:v>36.010010999999999</c:v>
                </c:pt>
                <c:pt idx="661">
                  <c:v>35.789152000000001</c:v>
                </c:pt>
                <c:pt idx="662">
                  <c:v>35.510080000000002</c:v>
                </c:pt>
                <c:pt idx="663">
                  <c:v>35.289175</c:v>
                </c:pt>
                <c:pt idx="664">
                  <c:v>35.019331000000001</c:v>
                </c:pt>
                <c:pt idx="665">
                  <c:v>34.798284000000002</c:v>
                </c:pt>
                <c:pt idx="666">
                  <c:v>34.522458999999998</c:v>
                </c:pt>
                <c:pt idx="667">
                  <c:v>34.301358999999998</c:v>
                </c:pt>
                <c:pt idx="668">
                  <c:v>34.027670000000001</c:v>
                </c:pt>
                <c:pt idx="669">
                  <c:v>33.806035999999999</c:v>
                </c:pt>
                <c:pt idx="670">
                  <c:v>33.537289999999999</c:v>
                </c:pt>
                <c:pt idx="671">
                  <c:v>33.316212999999998</c:v>
                </c:pt>
                <c:pt idx="672">
                  <c:v>33.037430999999998</c:v>
                </c:pt>
                <c:pt idx="673">
                  <c:v>32.816727999999998</c:v>
                </c:pt>
                <c:pt idx="674">
                  <c:v>32.544148999999997</c:v>
                </c:pt>
                <c:pt idx="675">
                  <c:v>32.323403999999996</c:v>
                </c:pt>
                <c:pt idx="676">
                  <c:v>32.045800999999997</c:v>
                </c:pt>
                <c:pt idx="677">
                  <c:v>31.824259999999999</c:v>
                </c:pt>
                <c:pt idx="678">
                  <c:v>31.600601000000001</c:v>
                </c:pt>
                <c:pt idx="679">
                  <c:v>31.331720000000001</c:v>
                </c:pt>
                <c:pt idx="680">
                  <c:v>31.056498999999999</c:v>
                </c:pt>
                <c:pt idx="681">
                  <c:v>30.835743999999998</c:v>
                </c:pt>
                <c:pt idx="682">
                  <c:v>30.557689</c:v>
                </c:pt>
                <c:pt idx="683">
                  <c:v>30.328115</c:v>
                </c:pt>
                <c:pt idx="684">
                  <c:v>30.065239999999999</c:v>
                </c:pt>
                <c:pt idx="685">
                  <c:v>29.84394</c:v>
                </c:pt>
                <c:pt idx="686">
                  <c:v>29.568950000000001</c:v>
                </c:pt>
                <c:pt idx="687">
                  <c:v>29.348230000000001</c:v>
                </c:pt>
                <c:pt idx="688">
                  <c:v>29.077354</c:v>
                </c:pt>
                <c:pt idx="689">
                  <c:v>28.856504000000001</c:v>
                </c:pt>
                <c:pt idx="690">
                  <c:v>28.576989999999999</c:v>
                </c:pt>
                <c:pt idx="691">
                  <c:v>28.355855999999999</c:v>
                </c:pt>
                <c:pt idx="692">
                  <c:v>28.087406000000001</c:v>
                </c:pt>
                <c:pt idx="693">
                  <c:v>27.86598</c:v>
                </c:pt>
                <c:pt idx="694">
                  <c:v>27.590955000000001</c:v>
                </c:pt>
                <c:pt idx="695">
                  <c:v>27.37022</c:v>
                </c:pt>
                <c:pt idx="696">
                  <c:v>27.092624000000001</c:v>
                </c:pt>
                <c:pt idx="697">
                  <c:v>26.871279999999999</c:v>
                </c:pt>
                <c:pt idx="698">
                  <c:v>26.595358999999998</c:v>
                </c:pt>
                <c:pt idx="699">
                  <c:v>26.374725000000002</c:v>
                </c:pt>
                <c:pt idx="700">
                  <c:v>26.105816000000001</c:v>
                </c:pt>
                <c:pt idx="701">
                  <c:v>25.883575</c:v>
                </c:pt>
                <c:pt idx="702">
                  <c:v>25.605858999999999</c:v>
                </c:pt>
                <c:pt idx="703">
                  <c:v>25.38475</c:v>
                </c:pt>
                <c:pt idx="704">
                  <c:v>25.108779999999999</c:v>
                </c:pt>
                <c:pt idx="705">
                  <c:v>24.886880000000001</c:v>
                </c:pt>
                <c:pt idx="706">
                  <c:v>24.621310999999999</c:v>
                </c:pt>
                <c:pt idx="707">
                  <c:v>24.400600000000001</c:v>
                </c:pt>
                <c:pt idx="708">
                  <c:v>24.120494000000001</c:v>
                </c:pt>
                <c:pt idx="709">
                  <c:v>23.899508999999998</c:v>
                </c:pt>
                <c:pt idx="710">
                  <c:v>23.675335</c:v>
                </c:pt>
                <c:pt idx="711">
                  <c:v>23.408954000000001</c:v>
                </c:pt>
                <c:pt idx="712">
                  <c:v>23.130226</c:v>
                </c:pt>
                <c:pt idx="713">
                  <c:v>22.909275000000001</c:v>
                </c:pt>
                <c:pt idx="714">
                  <c:v>22.637874</c:v>
                </c:pt>
                <c:pt idx="715">
                  <c:v>22.417085</c:v>
                </c:pt>
                <c:pt idx="716">
                  <c:v>22.139769999999999</c:v>
                </c:pt>
                <c:pt idx="717">
                  <c:v>21.918769000000001</c:v>
                </c:pt>
                <c:pt idx="718">
                  <c:v>21.66217</c:v>
                </c:pt>
                <c:pt idx="719">
                  <c:v>21.425595999999999</c:v>
                </c:pt>
                <c:pt idx="720">
                  <c:v>21.152733999999999</c:v>
                </c:pt>
                <c:pt idx="721">
                  <c:v>20.931035999999999</c:v>
                </c:pt>
                <c:pt idx="722">
                  <c:v>20.656555000000001</c:v>
                </c:pt>
                <c:pt idx="723">
                  <c:v>20.435334999999998</c:v>
                </c:pt>
                <c:pt idx="724">
                  <c:v>20.160430999999999</c:v>
                </c:pt>
                <c:pt idx="725">
                  <c:v>19.939705</c:v>
                </c:pt>
                <c:pt idx="726">
                  <c:v>19.678545</c:v>
                </c:pt>
                <c:pt idx="727">
                  <c:v>19.448286</c:v>
                </c:pt>
                <c:pt idx="728">
                  <c:v>19.168109999999999</c:v>
                </c:pt>
                <c:pt idx="729">
                  <c:v>18.946235000000001</c:v>
                </c:pt>
                <c:pt idx="730">
                  <c:v>18.673539999999999</c:v>
                </c:pt>
                <c:pt idx="731">
                  <c:v>18.45232</c:v>
                </c:pt>
                <c:pt idx="732">
                  <c:v>18.180626</c:v>
                </c:pt>
                <c:pt idx="733">
                  <c:v>17.959174999999998</c:v>
                </c:pt>
                <c:pt idx="734">
                  <c:v>17.683385000000001</c:v>
                </c:pt>
                <c:pt idx="735">
                  <c:v>17.462419000000001</c:v>
                </c:pt>
                <c:pt idx="736">
                  <c:v>17.184550999999999</c:v>
                </c:pt>
                <c:pt idx="737">
                  <c:v>16.963255</c:v>
                </c:pt>
                <c:pt idx="738">
                  <c:v>16.694509</c:v>
                </c:pt>
                <c:pt idx="739">
                  <c:v>16.472874999999998</c:v>
                </c:pt>
                <c:pt idx="740">
                  <c:v>16.194074000000001</c:v>
                </c:pt>
                <c:pt idx="741">
                  <c:v>15.97246</c:v>
                </c:pt>
                <c:pt idx="742">
                  <c:v>15.716715000000001</c:v>
                </c:pt>
                <c:pt idx="743">
                  <c:v>15.48068</c:v>
                </c:pt>
                <c:pt idx="744">
                  <c:v>15.20458</c:v>
                </c:pt>
                <c:pt idx="745">
                  <c:v>14.98368</c:v>
                </c:pt>
                <c:pt idx="746">
                  <c:v>14.713345</c:v>
                </c:pt>
                <c:pt idx="747">
                  <c:v>14.491960000000001</c:v>
                </c:pt>
                <c:pt idx="748">
                  <c:v>14.21388</c:v>
                </c:pt>
                <c:pt idx="749">
                  <c:v>13.993365000000001</c:v>
                </c:pt>
                <c:pt idx="750">
                  <c:v>13.720689999999999</c:v>
                </c:pt>
                <c:pt idx="751">
                  <c:v>13.49945</c:v>
                </c:pt>
                <c:pt idx="752">
                  <c:v>13.224019999999999</c:v>
                </c:pt>
                <c:pt idx="753">
                  <c:v>13.002105</c:v>
                </c:pt>
                <c:pt idx="754">
                  <c:v>12.731949999999999</c:v>
                </c:pt>
                <c:pt idx="755">
                  <c:v>12.511189999999999</c:v>
                </c:pt>
                <c:pt idx="756">
                  <c:v>12.23217</c:v>
                </c:pt>
                <c:pt idx="757">
                  <c:v>12.010954999999999</c:v>
                </c:pt>
                <c:pt idx="758">
                  <c:v>11.738860000000001</c:v>
                </c:pt>
                <c:pt idx="759">
                  <c:v>11.518195</c:v>
                </c:pt>
                <c:pt idx="760">
                  <c:v>11.24122</c:v>
                </c:pt>
                <c:pt idx="761">
                  <c:v>11.020255000000001</c:v>
                </c:pt>
                <c:pt idx="762">
                  <c:v>10.748445</c:v>
                </c:pt>
                <c:pt idx="763">
                  <c:v>10.526994999999999</c:v>
                </c:pt>
                <c:pt idx="764">
                  <c:v>10.251385000000001</c:v>
                </c:pt>
                <c:pt idx="765">
                  <c:v>10.25137</c:v>
                </c:pt>
                <c:pt idx="766">
                  <c:v>9.9424550000000007</c:v>
                </c:pt>
                <c:pt idx="767">
                  <c:v>9.7218250000000008</c:v>
                </c:pt>
                <c:pt idx="768">
                  <c:v>9.4482199999999992</c:v>
                </c:pt>
                <c:pt idx="769">
                  <c:v>9.2255749999999992</c:v>
                </c:pt>
                <c:pt idx="770">
                  <c:v>8.9537859999999991</c:v>
                </c:pt>
                <c:pt idx="771">
                  <c:v>8.7322959999999998</c:v>
                </c:pt>
                <c:pt idx="772">
                  <c:v>8.4569449999999993</c:v>
                </c:pt>
                <c:pt idx="773">
                  <c:v>8.2362400000000004</c:v>
                </c:pt>
                <c:pt idx="774">
                  <c:v>7.9629450000000004</c:v>
                </c:pt>
                <c:pt idx="775">
                  <c:v>7.7417100000000003</c:v>
                </c:pt>
                <c:pt idx="776">
                  <c:v>7.466005</c:v>
                </c:pt>
                <c:pt idx="777">
                  <c:v>7.245285</c:v>
                </c:pt>
                <c:pt idx="778">
                  <c:v>6.9743849999999998</c:v>
                </c:pt>
                <c:pt idx="779">
                  <c:v>6.7535400000000001</c:v>
                </c:pt>
                <c:pt idx="780">
                  <c:v>6.4752850000000004</c:v>
                </c:pt>
                <c:pt idx="781">
                  <c:v>6.254435</c:v>
                </c:pt>
                <c:pt idx="782">
                  <c:v>5.9831009999999996</c:v>
                </c:pt>
                <c:pt idx="783">
                  <c:v>5.7624500000000003</c:v>
                </c:pt>
                <c:pt idx="784">
                  <c:v>5.4842550000000001</c:v>
                </c:pt>
                <c:pt idx="785">
                  <c:v>5.2633299999999998</c:v>
                </c:pt>
                <c:pt idx="786">
                  <c:v>4.9920559999999998</c:v>
                </c:pt>
                <c:pt idx="787">
                  <c:v>4.77135</c:v>
                </c:pt>
                <c:pt idx="788">
                  <c:v>4.4969200000000003</c:v>
                </c:pt>
                <c:pt idx="789">
                  <c:v>4.2757149999999999</c:v>
                </c:pt>
                <c:pt idx="790">
                  <c:v>4.0439800000000004</c:v>
                </c:pt>
                <c:pt idx="791">
                  <c:v>3.7820450000000001</c:v>
                </c:pt>
                <c:pt idx="792">
                  <c:v>3.5045700000000002</c:v>
                </c:pt>
                <c:pt idx="793">
                  <c:v>3.28315</c:v>
                </c:pt>
                <c:pt idx="794">
                  <c:v>3.010205</c:v>
                </c:pt>
                <c:pt idx="795">
                  <c:v>2.789485</c:v>
                </c:pt>
                <c:pt idx="796">
                  <c:v>2.51179</c:v>
                </c:pt>
                <c:pt idx="797">
                  <c:v>2.2907099999999998</c:v>
                </c:pt>
                <c:pt idx="798">
                  <c:v>2.0646949999999999</c:v>
                </c:pt>
                <c:pt idx="799">
                  <c:v>1.8002199999999999</c:v>
                </c:pt>
                <c:pt idx="800">
                  <c:v>1.5217799999999999</c:v>
                </c:pt>
                <c:pt idx="801">
                  <c:v>1.29894</c:v>
                </c:pt>
                <c:pt idx="802">
                  <c:v>1.026535</c:v>
                </c:pt>
                <c:pt idx="803">
                  <c:v>0.80578499999999997</c:v>
                </c:pt>
                <c:pt idx="804">
                  <c:v>0.53093999999999997</c:v>
                </c:pt>
                <c:pt idx="805">
                  <c:v>0.30947999999999998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C1A-E940-B5F7-2D1C5A0D74E7}"/>
            </c:ext>
          </c:extLst>
        </c:ser>
        <c:ser>
          <c:idx val="17"/>
          <c:order val="7"/>
          <c:tx>
            <c:v>200 S1 U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'200 Indents (session 1)'!$U$34:$U$843</c:f>
              <c:numCache>
                <c:formatCode>General</c:formatCode>
                <c:ptCount val="810"/>
                <c:pt idx="0">
                  <c:v>1.002883</c:v>
                </c:pt>
                <c:pt idx="1">
                  <c:v>17.286308999999999</c:v>
                </c:pt>
                <c:pt idx="2">
                  <c:v>34.606954000000002</c:v>
                </c:pt>
                <c:pt idx="3">
                  <c:v>51.835051</c:v>
                </c:pt>
                <c:pt idx="4">
                  <c:v>62.512965000000001</c:v>
                </c:pt>
                <c:pt idx="5">
                  <c:v>73.792265999999998</c:v>
                </c:pt>
                <c:pt idx="6">
                  <c:v>83.588269999999994</c:v>
                </c:pt>
                <c:pt idx="7">
                  <c:v>92.807828000000001</c:v>
                </c:pt>
                <c:pt idx="8">
                  <c:v>101.06997</c:v>
                </c:pt>
                <c:pt idx="9">
                  <c:v>110.02773500000001</c:v>
                </c:pt>
                <c:pt idx="10">
                  <c:v>118.39657</c:v>
                </c:pt>
                <c:pt idx="11">
                  <c:v>126.047658</c:v>
                </c:pt>
                <c:pt idx="12">
                  <c:v>133.936106</c:v>
                </c:pt>
                <c:pt idx="13">
                  <c:v>141.21487999999999</c:v>
                </c:pt>
                <c:pt idx="14">
                  <c:v>148.354163</c:v>
                </c:pt>
                <c:pt idx="15">
                  <c:v>155.72204600000001</c:v>
                </c:pt>
                <c:pt idx="16">
                  <c:v>162.794048</c:v>
                </c:pt>
                <c:pt idx="17">
                  <c:v>169.90165099999999</c:v>
                </c:pt>
                <c:pt idx="18">
                  <c:v>176.11712800000001</c:v>
                </c:pt>
                <c:pt idx="19">
                  <c:v>182.72874999999999</c:v>
                </c:pt>
                <c:pt idx="20">
                  <c:v>189.50474399999999</c:v>
                </c:pt>
                <c:pt idx="21">
                  <c:v>195.72668100000001</c:v>
                </c:pt>
                <c:pt idx="22">
                  <c:v>201.86348899999999</c:v>
                </c:pt>
                <c:pt idx="23">
                  <c:v>208.05608100000001</c:v>
                </c:pt>
                <c:pt idx="24">
                  <c:v>214.09100900000001</c:v>
                </c:pt>
                <c:pt idx="25">
                  <c:v>219.91943900000001</c:v>
                </c:pt>
                <c:pt idx="26">
                  <c:v>225.1534</c:v>
                </c:pt>
                <c:pt idx="27">
                  <c:v>231.26499000000001</c:v>
                </c:pt>
                <c:pt idx="28">
                  <c:v>237.230996</c:v>
                </c:pt>
                <c:pt idx="29">
                  <c:v>242.532071</c:v>
                </c:pt>
                <c:pt idx="30">
                  <c:v>247.82254699999999</c:v>
                </c:pt>
                <c:pt idx="31">
                  <c:v>253.28213400000001</c:v>
                </c:pt>
                <c:pt idx="32">
                  <c:v>258.854827</c:v>
                </c:pt>
                <c:pt idx="33">
                  <c:v>264.50161800000001</c:v>
                </c:pt>
                <c:pt idx="34">
                  <c:v>269.91742799999997</c:v>
                </c:pt>
                <c:pt idx="35">
                  <c:v>274.75958700000001</c:v>
                </c:pt>
                <c:pt idx="36">
                  <c:v>279.43828400000001</c:v>
                </c:pt>
                <c:pt idx="37">
                  <c:v>285.364732</c:v>
                </c:pt>
                <c:pt idx="38">
                  <c:v>289.28155800000002</c:v>
                </c:pt>
                <c:pt idx="39">
                  <c:v>294.58310699999998</c:v>
                </c:pt>
                <c:pt idx="40">
                  <c:v>299.817362</c:v>
                </c:pt>
                <c:pt idx="41">
                  <c:v>304.7056</c:v>
                </c:pt>
                <c:pt idx="42">
                  <c:v>309.83427999999998</c:v>
                </c:pt>
                <c:pt idx="43">
                  <c:v>314.17959400000001</c:v>
                </c:pt>
                <c:pt idx="44">
                  <c:v>319.02696800000001</c:v>
                </c:pt>
                <c:pt idx="45">
                  <c:v>323.47130700000002</c:v>
                </c:pt>
                <c:pt idx="46">
                  <c:v>327.94838700000003</c:v>
                </c:pt>
                <c:pt idx="47">
                  <c:v>332.87568800000003</c:v>
                </c:pt>
                <c:pt idx="48">
                  <c:v>337.44411300000002</c:v>
                </c:pt>
                <c:pt idx="49">
                  <c:v>342.18467900000002</c:v>
                </c:pt>
                <c:pt idx="50">
                  <c:v>346.64995599999997</c:v>
                </c:pt>
                <c:pt idx="51">
                  <c:v>351.07043399999998</c:v>
                </c:pt>
                <c:pt idx="52">
                  <c:v>355.46019699999999</c:v>
                </c:pt>
                <c:pt idx="53">
                  <c:v>360.216294</c:v>
                </c:pt>
                <c:pt idx="54">
                  <c:v>364.61403300000001</c:v>
                </c:pt>
                <c:pt idx="55">
                  <c:v>369.58845000000002</c:v>
                </c:pt>
                <c:pt idx="56">
                  <c:v>373.50663700000001</c:v>
                </c:pt>
                <c:pt idx="57">
                  <c:v>378.35935899999998</c:v>
                </c:pt>
                <c:pt idx="58">
                  <c:v>381.86370799999997</c:v>
                </c:pt>
                <c:pt idx="59">
                  <c:v>386.55886199999998</c:v>
                </c:pt>
                <c:pt idx="60">
                  <c:v>390.49860799999999</c:v>
                </c:pt>
                <c:pt idx="61">
                  <c:v>395.00793399999998</c:v>
                </c:pt>
                <c:pt idx="62">
                  <c:v>399.33348799999999</c:v>
                </c:pt>
                <c:pt idx="63">
                  <c:v>403.67866199999997</c:v>
                </c:pt>
                <c:pt idx="64">
                  <c:v>408.78559999999999</c:v>
                </c:pt>
                <c:pt idx="65">
                  <c:v>412.83913899999999</c:v>
                </c:pt>
                <c:pt idx="66">
                  <c:v>416.45677599999999</c:v>
                </c:pt>
                <c:pt idx="67">
                  <c:v>420.71813500000002</c:v>
                </c:pt>
                <c:pt idx="68">
                  <c:v>424.90416199999999</c:v>
                </c:pt>
                <c:pt idx="69">
                  <c:v>428.882113</c:v>
                </c:pt>
                <c:pt idx="70">
                  <c:v>432.40285299999999</c:v>
                </c:pt>
                <c:pt idx="71">
                  <c:v>436.93796300000002</c:v>
                </c:pt>
                <c:pt idx="72">
                  <c:v>441.05449099999998</c:v>
                </c:pt>
                <c:pt idx="73">
                  <c:v>445.03365500000001</c:v>
                </c:pt>
                <c:pt idx="74">
                  <c:v>448.59528</c:v>
                </c:pt>
                <c:pt idx="75">
                  <c:v>452.92637300000001</c:v>
                </c:pt>
                <c:pt idx="76">
                  <c:v>456.88501200000002</c:v>
                </c:pt>
                <c:pt idx="77">
                  <c:v>461.40602999999999</c:v>
                </c:pt>
                <c:pt idx="78">
                  <c:v>465.19078000000002</c:v>
                </c:pt>
                <c:pt idx="79">
                  <c:v>468.82085799999999</c:v>
                </c:pt>
                <c:pt idx="80">
                  <c:v>472.85467599999998</c:v>
                </c:pt>
                <c:pt idx="81">
                  <c:v>477.046605</c:v>
                </c:pt>
                <c:pt idx="82">
                  <c:v>480.76479999999998</c:v>
                </c:pt>
                <c:pt idx="83">
                  <c:v>484.84524699999997</c:v>
                </c:pt>
                <c:pt idx="84">
                  <c:v>488.56603699999999</c:v>
                </c:pt>
                <c:pt idx="85">
                  <c:v>492.27281299999999</c:v>
                </c:pt>
                <c:pt idx="86">
                  <c:v>495.93168900000001</c:v>
                </c:pt>
                <c:pt idx="87">
                  <c:v>499.284424</c:v>
                </c:pt>
                <c:pt idx="88">
                  <c:v>503.50078400000001</c:v>
                </c:pt>
                <c:pt idx="89">
                  <c:v>506.90742599999999</c:v>
                </c:pt>
                <c:pt idx="90">
                  <c:v>510.05284999999998</c:v>
                </c:pt>
                <c:pt idx="91">
                  <c:v>513.94901600000003</c:v>
                </c:pt>
                <c:pt idx="92">
                  <c:v>517.45679900000005</c:v>
                </c:pt>
                <c:pt idx="93">
                  <c:v>521.10867499999995</c:v>
                </c:pt>
                <c:pt idx="94">
                  <c:v>524.55999099999997</c:v>
                </c:pt>
                <c:pt idx="95">
                  <c:v>528.57215799999994</c:v>
                </c:pt>
                <c:pt idx="96">
                  <c:v>532.55569300000002</c:v>
                </c:pt>
                <c:pt idx="97">
                  <c:v>536.44424900000001</c:v>
                </c:pt>
                <c:pt idx="98">
                  <c:v>539.24116200000003</c:v>
                </c:pt>
                <c:pt idx="99">
                  <c:v>542.56790000000001</c:v>
                </c:pt>
                <c:pt idx="100">
                  <c:v>546.67526999999995</c:v>
                </c:pt>
                <c:pt idx="101">
                  <c:v>549.89543500000002</c:v>
                </c:pt>
                <c:pt idx="102">
                  <c:v>553.27052900000001</c:v>
                </c:pt>
                <c:pt idx="103">
                  <c:v>556.879458</c:v>
                </c:pt>
                <c:pt idx="104">
                  <c:v>560.53867000000002</c:v>
                </c:pt>
                <c:pt idx="105">
                  <c:v>563.66023299999995</c:v>
                </c:pt>
                <c:pt idx="106">
                  <c:v>566.96300299999996</c:v>
                </c:pt>
                <c:pt idx="107">
                  <c:v>570.85180100000002</c:v>
                </c:pt>
                <c:pt idx="108">
                  <c:v>574.35570099999995</c:v>
                </c:pt>
                <c:pt idx="109">
                  <c:v>577.83875999999998</c:v>
                </c:pt>
                <c:pt idx="110">
                  <c:v>580.70017399999995</c:v>
                </c:pt>
                <c:pt idx="111">
                  <c:v>584.69889000000001</c:v>
                </c:pt>
                <c:pt idx="112">
                  <c:v>588.09575800000005</c:v>
                </c:pt>
                <c:pt idx="113">
                  <c:v>591.98855700000001</c:v>
                </c:pt>
                <c:pt idx="114">
                  <c:v>595.11072899999999</c:v>
                </c:pt>
                <c:pt idx="115">
                  <c:v>598.65710000000001</c:v>
                </c:pt>
                <c:pt idx="116">
                  <c:v>601.91946600000006</c:v>
                </c:pt>
                <c:pt idx="117">
                  <c:v>605.04543999999999</c:v>
                </c:pt>
                <c:pt idx="118">
                  <c:v>608.21256700000004</c:v>
                </c:pt>
                <c:pt idx="119">
                  <c:v>611.36585000000002</c:v>
                </c:pt>
                <c:pt idx="120">
                  <c:v>615.29453899999999</c:v>
                </c:pt>
                <c:pt idx="121">
                  <c:v>618.66077299999995</c:v>
                </c:pt>
                <c:pt idx="122">
                  <c:v>622.00139899999999</c:v>
                </c:pt>
                <c:pt idx="123">
                  <c:v>624.86431500000003</c:v>
                </c:pt>
                <c:pt idx="124">
                  <c:v>628.23634700000002</c:v>
                </c:pt>
                <c:pt idx="125">
                  <c:v>631.64390100000003</c:v>
                </c:pt>
                <c:pt idx="126">
                  <c:v>634.29714899999999</c:v>
                </c:pt>
                <c:pt idx="127">
                  <c:v>637.79216099999996</c:v>
                </c:pt>
                <c:pt idx="128">
                  <c:v>641.47148300000003</c:v>
                </c:pt>
                <c:pt idx="129">
                  <c:v>645.37488399999995</c:v>
                </c:pt>
                <c:pt idx="130">
                  <c:v>647.85118699999998</c:v>
                </c:pt>
                <c:pt idx="131">
                  <c:v>651.66776300000004</c:v>
                </c:pt>
                <c:pt idx="132">
                  <c:v>654.65208800000005</c:v>
                </c:pt>
                <c:pt idx="133">
                  <c:v>657.98570800000005</c:v>
                </c:pt>
                <c:pt idx="134">
                  <c:v>660.66022599999997</c:v>
                </c:pt>
                <c:pt idx="135">
                  <c:v>663.97198700000001</c:v>
                </c:pt>
                <c:pt idx="136">
                  <c:v>667.61557100000005</c:v>
                </c:pt>
                <c:pt idx="137">
                  <c:v>670.22635200000002</c:v>
                </c:pt>
                <c:pt idx="138">
                  <c:v>673.794533</c:v>
                </c:pt>
                <c:pt idx="139">
                  <c:v>676.74298499999998</c:v>
                </c:pt>
                <c:pt idx="140">
                  <c:v>679.80673200000001</c:v>
                </c:pt>
                <c:pt idx="141">
                  <c:v>682.67583999999999</c:v>
                </c:pt>
                <c:pt idx="142">
                  <c:v>685.91295000000002</c:v>
                </c:pt>
                <c:pt idx="143">
                  <c:v>689.10637799999995</c:v>
                </c:pt>
                <c:pt idx="144">
                  <c:v>692.235277</c:v>
                </c:pt>
                <c:pt idx="145">
                  <c:v>695.60430899999994</c:v>
                </c:pt>
                <c:pt idx="146">
                  <c:v>697.98278800000003</c:v>
                </c:pt>
                <c:pt idx="147">
                  <c:v>701.254051</c:v>
                </c:pt>
                <c:pt idx="148">
                  <c:v>704.288996</c:v>
                </c:pt>
                <c:pt idx="149">
                  <c:v>708.39078099999995</c:v>
                </c:pt>
                <c:pt idx="150">
                  <c:v>710.978115</c:v>
                </c:pt>
                <c:pt idx="151">
                  <c:v>714.05621599999995</c:v>
                </c:pt>
                <c:pt idx="152">
                  <c:v>716.66542700000002</c:v>
                </c:pt>
                <c:pt idx="153">
                  <c:v>719.71143099999995</c:v>
                </c:pt>
                <c:pt idx="154">
                  <c:v>722.51348099999996</c:v>
                </c:pt>
                <c:pt idx="155">
                  <c:v>725.45970199999999</c:v>
                </c:pt>
                <c:pt idx="156">
                  <c:v>729.06304999999998</c:v>
                </c:pt>
                <c:pt idx="157">
                  <c:v>731.91059600000006</c:v>
                </c:pt>
                <c:pt idx="158">
                  <c:v>734.69343100000003</c:v>
                </c:pt>
                <c:pt idx="159">
                  <c:v>737.66919299999995</c:v>
                </c:pt>
                <c:pt idx="160">
                  <c:v>741.36204699999996</c:v>
                </c:pt>
                <c:pt idx="161">
                  <c:v>743.71210299999996</c:v>
                </c:pt>
                <c:pt idx="162">
                  <c:v>746.87548300000003</c:v>
                </c:pt>
                <c:pt idx="163">
                  <c:v>750.20492899999999</c:v>
                </c:pt>
                <c:pt idx="164">
                  <c:v>753.327135</c:v>
                </c:pt>
                <c:pt idx="165">
                  <c:v>756.20171100000005</c:v>
                </c:pt>
                <c:pt idx="166">
                  <c:v>758.31854799999996</c:v>
                </c:pt>
                <c:pt idx="167">
                  <c:v>761.23411099999998</c:v>
                </c:pt>
                <c:pt idx="168">
                  <c:v>764.25359200000003</c:v>
                </c:pt>
                <c:pt idx="169">
                  <c:v>767.88958300000002</c:v>
                </c:pt>
                <c:pt idx="170">
                  <c:v>770.49574700000005</c:v>
                </c:pt>
                <c:pt idx="171">
                  <c:v>773.51679300000001</c:v>
                </c:pt>
                <c:pt idx="172">
                  <c:v>776.59091100000001</c:v>
                </c:pt>
                <c:pt idx="173">
                  <c:v>779.68550000000005</c:v>
                </c:pt>
                <c:pt idx="174">
                  <c:v>782.36155199999996</c:v>
                </c:pt>
                <c:pt idx="175">
                  <c:v>785.24179700000002</c:v>
                </c:pt>
                <c:pt idx="176">
                  <c:v>788.60064</c:v>
                </c:pt>
                <c:pt idx="177">
                  <c:v>791.17921699999999</c:v>
                </c:pt>
                <c:pt idx="178">
                  <c:v>793.83795999999995</c:v>
                </c:pt>
                <c:pt idx="179">
                  <c:v>796.25997299999995</c:v>
                </c:pt>
                <c:pt idx="180">
                  <c:v>799.82018200000005</c:v>
                </c:pt>
                <c:pt idx="181">
                  <c:v>802.527557</c:v>
                </c:pt>
                <c:pt idx="182">
                  <c:v>805.21246900000006</c:v>
                </c:pt>
                <c:pt idx="183">
                  <c:v>808.57122100000004</c:v>
                </c:pt>
                <c:pt idx="184">
                  <c:v>811.54821100000004</c:v>
                </c:pt>
                <c:pt idx="185">
                  <c:v>815.10170600000004</c:v>
                </c:pt>
                <c:pt idx="186">
                  <c:v>817.57943699999998</c:v>
                </c:pt>
                <c:pt idx="187">
                  <c:v>820.78792599999997</c:v>
                </c:pt>
                <c:pt idx="188">
                  <c:v>823.12544700000001</c:v>
                </c:pt>
                <c:pt idx="189">
                  <c:v>826.71967099999995</c:v>
                </c:pt>
                <c:pt idx="190">
                  <c:v>831.02734799999996</c:v>
                </c:pt>
                <c:pt idx="191">
                  <c:v>834.20371699999998</c:v>
                </c:pt>
                <c:pt idx="192">
                  <c:v>837.04895799999997</c:v>
                </c:pt>
                <c:pt idx="193">
                  <c:v>840.06621800000005</c:v>
                </c:pt>
                <c:pt idx="194">
                  <c:v>842.42664600000001</c:v>
                </c:pt>
                <c:pt idx="195">
                  <c:v>845.05842199999995</c:v>
                </c:pt>
                <c:pt idx="196">
                  <c:v>848.13002300000005</c:v>
                </c:pt>
                <c:pt idx="197">
                  <c:v>850.560787</c:v>
                </c:pt>
                <c:pt idx="198">
                  <c:v>853.71518500000002</c:v>
                </c:pt>
                <c:pt idx="199">
                  <c:v>856.51937299999997</c:v>
                </c:pt>
                <c:pt idx="200">
                  <c:v>859.66314599999998</c:v>
                </c:pt>
                <c:pt idx="201">
                  <c:v>862.09690899999998</c:v>
                </c:pt>
                <c:pt idx="202">
                  <c:v>864.46790199999998</c:v>
                </c:pt>
                <c:pt idx="203">
                  <c:v>867.94576400000005</c:v>
                </c:pt>
                <c:pt idx="204">
                  <c:v>870.88782000000003</c:v>
                </c:pt>
                <c:pt idx="205">
                  <c:v>873.89551900000004</c:v>
                </c:pt>
                <c:pt idx="206">
                  <c:v>876.41954399999997</c:v>
                </c:pt>
                <c:pt idx="207">
                  <c:v>879.54931899999997</c:v>
                </c:pt>
                <c:pt idx="208">
                  <c:v>882.60507800000005</c:v>
                </c:pt>
                <c:pt idx="209">
                  <c:v>885.48103700000001</c:v>
                </c:pt>
                <c:pt idx="210">
                  <c:v>888.01784799999996</c:v>
                </c:pt>
                <c:pt idx="211">
                  <c:v>891.722354</c:v>
                </c:pt>
                <c:pt idx="212">
                  <c:v>894.34767299999999</c:v>
                </c:pt>
                <c:pt idx="213">
                  <c:v>898.59031200000004</c:v>
                </c:pt>
                <c:pt idx="214">
                  <c:v>902.00600399999996</c:v>
                </c:pt>
                <c:pt idx="215">
                  <c:v>904.83353499999998</c:v>
                </c:pt>
                <c:pt idx="216">
                  <c:v>908.32244000000003</c:v>
                </c:pt>
                <c:pt idx="217">
                  <c:v>911.16914099999997</c:v>
                </c:pt>
                <c:pt idx="218">
                  <c:v>914.06738399999995</c:v>
                </c:pt>
                <c:pt idx="219">
                  <c:v>916.90039000000002</c:v>
                </c:pt>
                <c:pt idx="220">
                  <c:v>919.66815999999994</c:v>
                </c:pt>
                <c:pt idx="221">
                  <c:v>922.900711</c:v>
                </c:pt>
                <c:pt idx="222">
                  <c:v>925.76029800000003</c:v>
                </c:pt>
                <c:pt idx="223">
                  <c:v>928.87876900000003</c:v>
                </c:pt>
                <c:pt idx="224">
                  <c:v>931.72320300000001</c:v>
                </c:pt>
                <c:pt idx="225">
                  <c:v>934.48067000000003</c:v>
                </c:pt>
                <c:pt idx="226">
                  <c:v>937.02906800000005</c:v>
                </c:pt>
                <c:pt idx="227">
                  <c:v>940.03747199999998</c:v>
                </c:pt>
                <c:pt idx="228">
                  <c:v>942.94251299999996</c:v>
                </c:pt>
                <c:pt idx="229">
                  <c:v>945.43307400000003</c:v>
                </c:pt>
                <c:pt idx="230">
                  <c:v>947.99879899999996</c:v>
                </c:pt>
                <c:pt idx="231">
                  <c:v>951.217714</c:v>
                </c:pt>
                <c:pt idx="232">
                  <c:v>953.90732300000002</c:v>
                </c:pt>
                <c:pt idx="233">
                  <c:v>956.40675199999998</c:v>
                </c:pt>
                <c:pt idx="234">
                  <c:v>958.95073600000001</c:v>
                </c:pt>
                <c:pt idx="235">
                  <c:v>961.445695</c:v>
                </c:pt>
                <c:pt idx="236">
                  <c:v>964.32376299999999</c:v>
                </c:pt>
                <c:pt idx="237">
                  <c:v>966.97038799999996</c:v>
                </c:pt>
                <c:pt idx="238">
                  <c:v>969.90893600000004</c:v>
                </c:pt>
                <c:pt idx="239">
                  <c:v>972.70377699999995</c:v>
                </c:pt>
                <c:pt idx="240">
                  <c:v>975.92673100000002</c:v>
                </c:pt>
                <c:pt idx="241">
                  <c:v>978.306242</c:v>
                </c:pt>
                <c:pt idx="242">
                  <c:v>980.59078799999997</c:v>
                </c:pt>
                <c:pt idx="243">
                  <c:v>983.53696400000001</c:v>
                </c:pt>
                <c:pt idx="244">
                  <c:v>986.99141599999996</c:v>
                </c:pt>
                <c:pt idx="245">
                  <c:v>989.911295</c:v>
                </c:pt>
                <c:pt idx="246">
                  <c:v>991.99638900000002</c:v>
                </c:pt>
                <c:pt idx="247">
                  <c:v>994.83935499999995</c:v>
                </c:pt>
                <c:pt idx="248">
                  <c:v>997.21173299999998</c:v>
                </c:pt>
                <c:pt idx="249">
                  <c:v>999.41379300000006</c:v>
                </c:pt>
                <c:pt idx="250">
                  <c:v>1001.980811</c:v>
                </c:pt>
                <c:pt idx="251">
                  <c:v>1004.863916</c:v>
                </c:pt>
                <c:pt idx="252">
                  <c:v>1008.062155</c:v>
                </c:pt>
                <c:pt idx="253">
                  <c:v>1010.455595</c:v>
                </c:pt>
                <c:pt idx="254">
                  <c:v>1013.4518389999999</c:v>
                </c:pt>
                <c:pt idx="255">
                  <c:v>1015.837237</c:v>
                </c:pt>
                <c:pt idx="256">
                  <c:v>1018.527869</c:v>
                </c:pt>
                <c:pt idx="257">
                  <c:v>1021.34602</c:v>
                </c:pt>
                <c:pt idx="258">
                  <c:v>1023.918916</c:v>
                </c:pt>
                <c:pt idx="259">
                  <c:v>1026.586783</c:v>
                </c:pt>
                <c:pt idx="260">
                  <c:v>1028.9671530000001</c:v>
                </c:pt>
                <c:pt idx="261">
                  <c:v>1031.9599760000001</c:v>
                </c:pt>
                <c:pt idx="262">
                  <c:v>1034.5088109999999</c:v>
                </c:pt>
                <c:pt idx="263">
                  <c:v>1037.7586409999999</c:v>
                </c:pt>
                <c:pt idx="264">
                  <c:v>1040.134182</c:v>
                </c:pt>
                <c:pt idx="265">
                  <c:v>1043.203035</c:v>
                </c:pt>
                <c:pt idx="266">
                  <c:v>1045.255799</c:v>
                </c:pt>
                <c:pt idx="267">
                  <c:v>1047.928195</c:v>
                </c:pt>
                <c:pt idx="268">
                  <c:v>1050.4367870000001</c:v>
                </c:pt>
                <c:pt idx="269">
                  <c:v>1052.8498979999999</c:v>
                </c:pt>
                <c:pt idx="270">
                  <c:v>1055.5442499999999</c:v>
                </c:pt>
                <c:pt idx="271">
                  <c:v>1058.066208</c:v>
                </c:pt>
                <c:pt idx="272">
                  <c:v>1060.8888400000001</c:v>
                </c:pt>
                <c:pt idx="273">
                  <c:v>1063.6976589999999</c:v>
                </c:pt>
                <c:pt idx="274">
                  <c:v>1066.6555370000001</c:v>
                </c:pt>
                <c:pt idx="275">
                  <c:v>1068.661599</c:v>
                </c:pt>
                <c:pt idx="276">
                  <c:v>1071.0064769999999</c:v>
                </c:pt>
                <c:pt idx="277">
                  <c:v>1073.439564</c:v>
                </c:pt>
                <c:pt idx="278">
                  <c:v>1075.8876990000001</c:v>
                </c:pt>
                <c:pt idx="279">
                  <c:v>1078.803885</c:v>
                </c:pt>
                <c:pt idx="280">
                  <c:v>1081.484408</c:v>
                </c:pt>
                <c:pt idx="281">
                  <c:v>1084.0429899999999</c:v>
                </c:pt>
                <c:pt idx="282">
                  <c:v>1086.1152870000001</c:v>
                </c:pt>
                <c:pt idx="283">
                  <c:v>1089.2865079999999</c:v>
                </c:pt>
                <c:pt idx="284">
                  <c:v>1091.640774</c:v>
                </c:pt>
                <c:pt idx="285">
                  <c:v>1094.0568539999999</c:v>
                </c:pt>
                <c:pt idx="286">
                  <c:v>1096.908171</c:v>
                </c:pt>
                <c:pt idx="287">
                  <c:v>1099.9702890000001</c:v>
                </c:pt>
                <c:pt idx="288">
                  <c:v>1102.3152459999999</c:v>
                </c:pt>
                <c:pt idx="289">
                  <c:v>1104.4211379999999</c:v>
                </c:pt>
                <c:pt idx="290">
                  <c:v>1106.9833060000001</c:v>
                </c:pt>
                <c:pt idx="291">
                  <c:v>1109.469662</c:v>
                </c:pt>
                <c:pt idx="292">
                  <c:v>1112.5195759999999</c:v>
                </c:pt>
                <c:pt idx="293">
                  <c:v>1114.697876</c:v>
                </c:pt>
                <c:pt idx="294">
                  <c:v>1117.3049570000001</c:v>
                </c:pt>
                <c:pt idx="295">
                  <c:v>1120.1441159999999</c:v>
                </c:pt>
                <c:pt idx="296">
                  <c:v>1123.503052</c:v>
                </c:pt>
                <c:pt idx="297">
                  <c:v>1126.034478</c:v>
                </c:pt>
                <c:pt idx="298">
                  <c:v>1128.1829600000001</c:v>
                </c:pt>
                <c:pt idx="299">
                  <c:v>1131.0424459999999</c:v>
                </c:pt>
                <c:pt idx="300">
                  <c:v>1133.6915739999999</c:v>
                </c:pt>
                <c:pt idx="301">
                  <c:v>1136.2735929999999</c:v>
                </c:pt>
                <c:pt idx="302">
                  <c:v>1138.77106</c:v>
                </c:pt>
                <c:pt idx="303">
                  <c:v>1141.4899579999999</c:v>
                </c:pt>
                <c:pt idx="304">
                  <c:v>1143.500284</c:v>
                </c:pt>
                <c:pt idx="305">
                  <c:v>1146.1354650000001</c:v>
                </c:pt>
                <c:pt idx="306">
                  <c:v>1148.7057380000001</c:v>
                </c:pt>
                <c:pt idx="307">
                  <c:v>1151.4195139999999</c:v>
                </c:pt>
                <c:pt idx="308">
                  <c:v>1154.0449470000001</c:v>
                </c:pt>
                <c:pt idx="309">
                  <c:v>1156.479464</c:v>
                </c:pt>
                <c:pt idx="310">
                  <c:v>1158.889304</c:v>
                </c:pt>
                <c:pt idx="311">
                  <c:v>1160.6379260000001</c:v>
                </c:pt>
                <c:pt idx="312">
                  <c:v>1163.9011009999999</c:v>
                </c:pt>
                <c:pt idx="313">
                  <c:v>1166.474817</c:v>
                </c:pt>
                <c:pt idx="314">
                  <c:v>1169.1774150000001</c:v>
                </c:pt>
                <c:pt idx="315">
                  <c:v>1171.255009</c:v>
                </c:pt>
                <c:pt idx="316">
                  <c:v>1173.7827239999999</c:v>
                </c:pt>
                <c:pt idx="317">
                  <c:v>1175.9704670000001</c:v>
                </c:pt>
                <c:pt idx="318">
                  <c:v>1177.869518</c:v>
                </c:pt>
                <c:pt idx="319">
                  <c:v>1180.6600510000001</c:v>
                </c:pt>
                <c:pt idx="320">
                  <c:v>1183.4678489999999</c:v>
                </c:pt>
                <c:pt idx="321">
                  <c:v>1186.4031640000001</c:v>
                </c:pt>
                <c:pt idx="322">
                  <c:v>1188.2446870000001</c:v>
                </c:pt>
                <c:pt idx="323">
                  <c:v>1190.9383869999999</c:v>
                </c:pt>
                <c:pt idx="324">
                  <c:v>1193.1184699999999</c:v>
                </c:pt>
                <c:pt idx="325">
                  <c:v>1195.5187100000001</c:v>
                </c:pt>
                <c:pt idx="326">
                  <c:v>1198.297804</c:v>
                </c:pt>
                <c:pt idx="327">
                  <c:v>1200.967496</c:v>
                </c:pt>
                <c:pt idx="328">
                  <c:v>1203.1705730000001</c:v>
                </c:pt>
                <c:pt idx="329">
                  <c:v>1205.595687</c:v>
                </c:pt>
                <c:pt idx="330">
                  <c:v>1208.1756559999999</c:v>
                </c:pt>
                <c:pt idx="331">
                  <c:v>1210.6748720000001</c:v>
                </c:pt>
                <c:pt idx="332">
                  <c:v>1213.7176669999999</c:v>
                </c:pt>
                <c:pt idx="333">
                  <c:v>1215.866321</c:v>
                </c:pt>
                <c:pt idx="334">
                  <c:v>1217.9704320000001</c:v>
                </c:pt>
                <c:pt idx="335">
                  <c:v>1220.4566609999999</c:v>
                </c:pt>
                <c:pt idx="336">
                  <c:v>1223.3249929999999</c:v>
                </c:pt>
                <c:pt idx="337">
                  <c:v>1225.4348</c:v>
                </c:pt>
                <c:pt idx="338">
                  <c:v>1227.52064</c:v>
                </c:pt>
                <c:pt idx="339">
                  <c:v>1230.0449289999999</c:v>
                </c:pt>
                <c:pt idx="340">
                  <c:v>1232.6837190000001</c:v>
                </c:pt>
                <c:pt idx="341">
                  <c:v>1235.1000489999999</c:v>
                </c:pt>
                <c:pt idx="342">
                  <c:v>1237.0404719999999</c:v>
                </c:pt>
                <c:pt idx="343">
                  <c:v>1239.9723059999999</c:v>
                </c:pt>
                <c:pt idx="344">
                  <c:v>1242.2913249999999</c:v>
                </c:pt>
                <c:pt idx="345">
                  <c:v>1245.0341510000001</c:v>
                </c:pt>
                <c:pt idx="346">
                  <c:v>1247.0226279999999</c:v>
                </c:pt>
                <c:pt idx="347">
                  <c:v>1250.850913</c:v>
                </c:pt>
                <c:pt idx="348">
                  <c:v>1253.943446</c:v>
                </c:pt>
                <c:pt idx="349">
                  <c:v>1256.281843</c:v>
                </c:pt>
                <c:pt idx="350">
                  <c:v>1258.5427540000001</c:v>
                </c:pt>
                <c:pt idx="351">
                  <c:v>1260.9106360000001</c:v>
                </c:pt>
                <c:pt idx="352">
                  <c:v>1263.598704</c:v>
                </c:pt>
                <c:pt idx="353">
                  <c:v>1265.9334570000001</c:v>
                </c:pt>
                <c:pt idx="354">
                  <c:v>1268.1892330000001</c:v>
                </c:pt>
                <c:pt idx="355">
                  <c:v>1270.3224580000001</c:v>
                </c:pt>
                <c:pt idx="356">
                  <c:v>1272.852723</c:v>
                </c:pt>
                <c:pt idx="357">
                  <c:v>1275.1901310000001</c:v>
                </c:pt>
                <c:pt idx="358">
                  <c:v>1276.932685</c:v>
                </c:pt>
                <c:pt idx="359">
                  <c:v>1279.444931</c:v>
                </c:pt>
                <c:pt idx="360">
                  <c:v>1282.0416310000001</c:v>
                </c:pt>
                <c:pt idx="361">
                  <c:v>1284.565077</c:v>
                </c:pt>
                <c:pt idx="362">
                  <c:v>1286.3477909999999</c:v>
                </c:pt>
                <c:pt idx="363">
                  <c:v>1288.853599</c:v>
                </c:pt>
                <c:pt idx="364">
                  <c:v>1291.225582</c:v>
                </c:pt>
                <c:pt idx="365">
                  <c:v>1293.598551</c:v>
                </c:pt>
                <c:pt idx="366">
                  <c:v>1295.733334</c:v>
                </c:pt>
                <c:pt idx="367">
                  <c:v>1298.2060650000001</c:v>
                </c:pt>
                <c:pt idx="368">
                  <c:v>1300.682902</c:v>
                </c:pt>
                <c:pt idx="369">
                  <c:v>1303.1470159999999</c:v>
                </c:pt>
                <c:pt idx="370">
                  <c:v>1304.9575</c:v>
                </c:pt>
                <c:pt idx="371">
                  <c:v>1307.0826870000001</c:v>
                </c:pt>
                <c:pt idx="372">
                  <c:v>1309.9213010000001</c:v>
                </c:pt>
                <c:pt idx="373">
                  <c:v>1312.280579</c:v>
                </c:pt>
                <c:pt idx="374">
                  <c:v>1314.4452570000001</c:v>
                </c:pt>
                <c:pt idx="375">
                  <c:v>1317.0204289999999</c:v>
                </c:pt>
                <c:pt idx="376">
                  <c:v>1319.3111630000001</c:v>
                </c:pt>
                <c:pt idx="377">
                  <c:v>1322.169169</c:v>
                </c:pt>
                <c:pt idx="378">
                  <c:v>1323.679854</c:v>
                </c:pt>
                <c:pt idx="379">
                  <c:v>1326.0989959999999</c:v>
                </c:pt>
                <c:pt idx="380">
                  <c:v>1328.727709</c:v>
                </c:pt>
                <c:pt idx="381">
                  <c:v>1331.6954780000001</c:v>
                </c:pt>
                <c:pt idx="382">
                  <c:v>1333.7953219999999</c:v>
                </c:pt>
                <c:pt idx="383">
                  <c:v>1336.6950890000001</c:v>
                </c:pt>
                <c:pt idx="384">
                  <c:v>1338.8268499999999</c:v>
                </c:pt>
                <c:pt idx="385">
                  <c:v>1340.9885260000001</c:v>
                </c:pt>
                <c:pt idx="386">
                  <c:v>1343.69658</c:v>
                </c:pt>
                <c:pt idx="387">
                  <c:v>1346.053052</c:v>
                </c:pt>
                <c:pt idx="388">
                  <c:v>1349.092588</c:v>
                </c:pt>
                <c:pt idx="389">
                  <c:v>1351.182761</c:v>
                </c:pt>
                <c:pt idx="390">
                  <c:v>1353.099702</c:v>
                </c:pt>
                <c:pt idx="391">
                  <c:v>1355.237466</c:v>
                </c:pt>
                <c:pt idx="392">
                  <c:v>1357.4235209999999</c:v>
                </c:pt>
                <c:pt idx="393">
                  <c:v>1360.0807420000001</c:v>
                </c:pt>
                <c:pt idx="394">
                  <c:v>1362.942098</c:v>
                </c:pt>
                <c:pt idx="395">
                  <c:v>1364.9057829999999</c:v>
                </c:pt>
                <c:pt idx="396">
                  <c:v>1367.06068</c:v>
                </c:pt>
                <c:pt idx="397">
                  <c:v>1370.0190869999999</c:v>
                </c:pt>
                <c:pt idx="398">
                  <c:v>1371.3514319999999</c:v>
                </c:pt>
                <c:pt idx="399">
                  <c:v>1373.8997400000001</c:v>
                </c:pt>
                <c:pt idx="400">
                  <c:v>1376.0561319999999</c:v>
                </c:pt>
                <c:pt idx="401">
                  <c:v>1378.591293</c:v>
                </c:pt>
                <c:pt idx="402">
                  <c:v>1380.6117609999999</c:v>
                </c:pt>
                <c:pt idx="403">
                  <c:v>1382.3173670000001</c:v>
                </c:pt>
                <c:pt idx="404">
                  <c:v>1389.09908</c:v>
                </c:pt>
                <c:pt idx="405">
                  <c:v>1388.0899790000001</c:v>
                </c:pt>
                <c:pt idx="406">
                  <c:v>1386.2859149999999</c:v>
                </c:pt>
                <c:pt idx="407">
                  <c:v>1383.5879729999999</c:v>
                </c:pt>
                <c:pt idx="408">
                  <c:v>1381.954448</c:v>
                </c:pt>
                <c:pt idx="409">
                  <c:v>1380.201155</c:v>
                </c:pt>
                <c:pt idx="410">
                  <c:v>1378.1104660000001</c:v>
                </c:pt>
                <c:pt idx="411">
                  <c:v>1376.176322</c:v>
                </c:pt>
                <c:pt idx="412">
                  <c:v>1373.9763579999999</c:v>
                </c:pt>
                <c:pt idx="413">
                  <c:v>1372.188764</c:v>
                </c:pt>
                <c:pt idx="414">
                  <c:v>1369.566339</c:v>
                </c:pt>
                <c:pt idx="415">
                  <c:v>1367.4918259999999</c:v>
                </c:pt>
                <c:pt idx="416">
                  <c:v>1365.566816</c:v>
                </c:pt>
                <c:pt idx="417">
                  <c:v>1363.439224</c:v>
                </c:pt>
                <c:pt idx="418">
                  <c:v>1361.4503420000001</c:v>
                </c:pt>
                <c:pt idx="419">
                  <c:v>1359.421347</c:v>
                </c:pt>
                <c:pt idx="420">
                  <c:v>1357.71397</c:v>
                </c:pt>
                <c:pt idx="421">
                  <c:v>1355.2453410000001</c:v>
                </c:pt>
                <c:pt idx="422">
                  <c:v>1353.2619549999999</c:v>
                </c:pt>
                <c:pt idx="423">
                  <c:v>1351.3755739999999</c:v>
                </c:pt>
                <c:pt idx="424">
                  <c:v>1348.945123</c:v>
                </c:pt>
                <c:pt idx="425">
                  <c:v>1346.9976059999999</c:v>
                </c:pt>
                <c:pt idx="426">
                  <c:v>1344.6251769999999</c:v>
                </c:pt>
                <c:pt idx="427">
                  <c:v>1342.521227</c:v>
                </c:pt>
                <c:pt idx="428">
                  <c:v>1340.3647350000001</c:v>
                </c:pt>
                <c:pt idx="429">
                  <c:v>1338.7321770000001</c:v>
                </c:pt>
                <c:pt idx="430">
                  <c:v>1336.517229</c:v>
                </c:pt>
                <c:pt idx="431">
                  <c:v>1334.4200659999999</c:v>
                </c:pt>
                <c:pt idx="432">
                  <c:v>1332.0782799999999</c:v>
                </c:pt>
                <c:pt idx="433">
                  <c:v>1329.55972</c:v>
                </c:pt>
                <c:pt idx="434">
                  <c:v>1327.49909</c:v>
                </c:pt>
                <c:pt idx="435">
                  <c:v>1325.129555</c:v>
                </c:pt>
                <c:pt idx="436">
                  <c:v>1323.639191</c:v>
                </c:pt>
                <c:pt idx="437">
                  <c:v>1321.644309</c:v>
                </c:pt>
                <c:pt idx="438">
                  <c:v>1319.581821</c:v>
                </c:pt>
                <c:pt idx="439">
                  <c:v>1317.1457379999999</c:v>
                </c:pt>
                <c:pt idx="440">
                  <c:v>1314.3953770000001</c:v>
                </c:pt>
                <c:pt idx="441">
                  <c:v>1312.530258</c:v>
                </c:pt>
                <c:pt idx="442">
                  <c:v>1310.0670150000001</c:v>
                </c:pt>
                <c:pt idx="443">
                  <c:v>1308.520671</c:v>
                </c:pt>
                <c:pt idx="444">
                  <c:v>1306.531718</c:v>
                </c:pt>
                <c:pt idx="445">
                  <c:v>1304.3368829999999</c:v>
                </c:pt>
                <c:pt idx="446">
                  <c:v>1301.504619</c:v>
                </c:pt>
                <c:pt idx="447">
                  <c:v>1299.422961</c:v>
                </c:pt>
                <c:pt idx="448">
                  <c:v>1296.9696019999999</c:v>
                </c:pt>
                <c:pt idx="449">
                  <c:v>1295.0354480000001</c:v>
                </c:pt>
                <c:pt idx="450">
                  <c:v>1293.6482559999999</c:v>
                </c:pt>
                <c:pt idx="451">
                  <c:v>1291.07988</c:v>
                </c:pt>
                <c:pt idx="452">
                  <c:v>1288.643859</c:v>
                </c:pt>
                <c:pt idx="453">
                  <c:v>1286.013931</c:v>
                </c:pt>
                <c:pt idx="454">
                  <c:v>1284.0397109999999</c:v>
                </c:pt>
                <c:pt idx="455">
                  <c:v>1281.841805</c:v>
                </c:pt>
                <c:pt idx="456">
                  <c:v>1279.6874359999999</c:v>
                </c:pt>
                <c:pt idx="457">
                  <c:v>1278.270857</c:v>
                </c:pt>
                <c:pt idx="458">
                  <c:v>1275.2143510000001</c:v>
                </c:pt>
                <c:pt idx="459">
                  <c:v>1272.9077090000001</c:v>
                </c:pt>
                <c:pt idx="460">
                  <c:v>1270.3435139999999</c:v>
                </c:pt>
                <c:pt idx="461">
                  <c:v>1268.7004549999999</c:v>
                </c:pt>
                <c:pt idx="462">
                  <c:v>1266.4028579999999</c:v>
                </c:pt>
                <c:pt idx="463">
                  <c:v>1264.598587</c:v>
                </c:pt>
                <c:pt idx="464">
                  <c:v>1261.6808719999999</c:v>
                </c:pt>
                <c:pt idx="465">
                  <c:v>1259.3942959999999</c:v>
                </c:pt>
                <c:pt idx="466">
                  <c:v>1257.037022</c:v>
                </c:pt>
                <c:pt idx="467">
                  <c:v>1254.603627</c:v>
                </c:pt>
                <c:pt idx="468">
                  <c:v>1252.4910379999999</c:v>
                </c:pt>
                <c:pt idx="469">
                  <c:v>1250.28244</c:v>
                </c:pt>
                <c:pt idx="470">
                  <c:v>1248.828231</c:v>
                </c:pt>
                <c:pt idx="471">
                  <c:v>1246.254735</c:v>
                </c:pt>
                <c:pt idx="472">
                  <c:v>1243.2261140000001</c:v>
                </c:pt>
                <c:pt idx="473">
                  <c:v>1241.03655</c:v>
                </c:pt>
                <c:pt idx="474">
                  <c:v>1239.1115130000001</c:v>
                </c:pt>
                <c:pt idx="475">
                  <c:v>1236.240352</c:v>
                </c:pt>
                <c:pt idx="476">
                  <c:v>1234.3197419999999</c:v>
                </c:pt>
                <c:pt idx="477">
                  <c:v>1232.225357</c:v>
                </c:pt>
                <c:pt idx="478">
                  <c:v>1229.688748</c:v>
                </c:pt>
                <c:pt idx="479">
                  <c:v>1226.8429920000001</c:v>
                </c:pt>
                <c:pt idx="480">
                  <c:v>1223.62266</c:v>
                </c:pt>
                <c:pt idx="481">
                  <c:v>1221.872175</c:v>
                </c:pt>
                <c:pt idx="482">
                  <c:v>1219.28161</c:v>
                </c:pt>
                <c:pt idx="483">
                  <c:v>1217.514797</c:v>
                </c:pt>
                <c:pt idx="484">
                  <c:v>1214.7310090000001</c:v>
                </c:pt>
                <c:pt idx="485">
                  <c:v>1212.139715</c:v>
                </c:pt>
                <c:pt idx="486">
                  <c:v>1209.3819140000001</c:v>
                </c:pt>
                <c:pt idx="487">
                  <c:v>1206.903131</c:v>
                </c:pt>
                <c:pt idx="488">
                  <c:v>1205.004506</c:v>
                </c:pt>
                <c:pt idx="489">
                  <c:v>1202.8018890000001</c:v>
                </c:pt>
                <c:pt idx="490">
                  <c:v>1200.8426770000001</c:v>
                </c:pt>
                <c:pt idx="491">
                  <c:v>1198.396506</c:v>
                </c:pt>
                <c:pt idx="492">
                  <c:v>1195.846065</c:v>
                </c:pt>
                <c:pt idx="493">
                  <c:v>1193.6475660000001</c:v>
                </c:pt>
                <c:pt idx="494">
                  <c:v>1190.890011</c:v>
                </c:pt>
                <c:pt idx="495">
                  <c:v>1188.4917459999999</c:v>
                </c:pt>
                <c:pt idx="496">
                  <c:v>1186.0551439999999</c:v>
                </c:pt>
                <c:pt idx="497">
                  <c:v>1183.8357490000001</c:v>
                </c:pt>
                <c:pt idx="498">
                  <c:v>1181.57087</c:v>
                </c:pt>
                <c:pt idx="499">
                  <c:v>1179.8724999999999</c:v>
                </c:pt>
                <c:pt idx="500">
                  <c:v>1176.6267800000001</c:v>
                </c:pt>
                <c:pt idx="501">
                  <c:v>1174.3034789999999</c:v>
                </c:pt>
                <c:pt idx="502">
                  <c:v>1171.6534750000001</c:v>
                </c:pt>
                <c:pt idx="503">
                  <c:v>1169.8043990000001</c:v>
                </c:pt>
                <c:pt idx="504">
                  <c:v>1167.1846619999999</c:v>
                </c:pt>
                <c:pt idx="505">
                  <c:v>1165.39266</c:v>
                </c:pt>
                <c:pt idx="506">
                  <c:v>1162.8481200000001</c:v>
                </c:pt>
                <c:pt idx="507">
                  <c:v>1160.2469490000001</c:v>
                </c:pt>
                <c:pt idx="508">
                  <c:v>1157.5978640000001</c:v>
                </c:pt>
                <c:pt idx="509">
                  <c:v>1155.442558</c:v>
                </c:pt>
                <c:pt idx="510">
                  <c:v>1153.059516</c:v>
                </c:pt>
                <c:pt idx="511">
                  <c:v>1150.3980710000001</c:v>
                </c:pt>
                <c:pt idx="512">
                  <c:v>1148.371036</c:v>
                </c:pt>
                <c:pt idx="513">
                  <c:v>1145.8712250000001</c:v>
                </c:pt>
                <c:pt idx="514">
                  <c:v>1143.4844069999999</c:v>
                </c:pt>
                <c:pt idx="515">
                  <c:v>1140.5660660000001</c:v>
                </c:pt>
                <c:pt idx="516">
                  <c:v>1137.6138080000001</c:v>
                </c:pt>
                <c:pt idx="517">
                  <c:v>1135.52538</c:v>
                </c:pt>
                <c:pt idx="518">
                  <c:v>1133.309207</c:v>
                </c:pt>
                <c:pt idx="519">
                  <c:v>1131.3099830000001</c:v>
                </c:pt>
                <c:pt idx="520">
                  <c:v>1128.294742</c:v>
                </c:pt>
                <c:pt idx="521">
                  <c:v>1126.3574779999999</c:v>
                </c:pt>
                <c:pt idx="522">
                  <c:v>1123.7113750000001</c:v>
                </c:pt>
                <c:pt idx="523">
                  <c:v>1121.499828</c:v>
                </c:pt>
                <c:pt idx="524">
                  <c:v>1118.329426</c:v>
                </c:pt>
                <c:pt idx="525">
                  <c:v>1116.822136</c:v>
                </c:pt>
                <c:pt idx="526">
                  <c:v>1114.1698060000001</c:v>
                </c:pt>
                <c:pt idx="527">
                  <c:v>1111.7290410000001</c:v>
                </c:pt>
                <c:pt idx="528">
                  <c:v>1108.6592250000001</c:v>
                </c:pt>
                <c:pt idx="529">
                  <c:v>1105.940517</c:v>
                </c:pt>
                <c:pt idx="530">
                  <c:v>1103.5789569999999</c:v>
                </c:pt>
                <c:pt idx="531">
                  <c:v>1101.0445360000001</c:v>
                </c:pt>
                <c:pt idx="532">
                  <c:v>1098.651846</c:v>
                </c:pt>
                <c:pt idx="533">
                  <c:v>1096.463806</c:v>
                </c:pt>
                <c:pt idx="534">
                  <c:v>1093.6400920000001</c:v>
                </c:pt>
                <c:pt idx="535">
                  <c:v>1090.9979370000001</c:v>
                </c:pt>
                <c:pt idx="536">
                  <c:v>1088.3144830000001</c:v>
                </c:pt>
                <c:pt idx="537">
                  <c:v>1085.55744</c:v>
                </c:pt>
                <c:pt idx="538">
                  <c:v>1083.487879</c:v>
                </c:pt>
                <c:pt idx="539">
                  <c:v>1081.042385</c:v>
                </c:pt>
                <c:pt idx="540">
                  <c:v>1078.670693</c:v>
                </c:pt>
                <c:pt idx="541">
                  <c:v>1076.207858</c:v>
                </c:pt>
                <c:pt idx="542">
                  <c:v>1072.744242</c:v>
                </c:pt>
                <c:pt idx="543">
                  <c:v>1070.3798280000001</c:v>
                </c:pt>
                <c:pt idx="544">
                  <c:v>1067.38814</c:v>
                </c:pt>
                <c:pt idx="545">
                  <c:v>1065.6705850000001</c:v>
                </c:pt>
                <c:pt idx="546">
                  <c:v>1062.976265</c:v>
                </c:pt>
                <c:pt idx="547">
                  <c:v>1060.8250149999999</c:v>
                </c:pt>
                <c:pt idx="548">
                  <c:v>1057.659991</c:v>
                </c:pt>
                <c:pt idx="549">
                  <c:v>1055.7680869999999</c:v>
                </c:pt>
                <c:pt idx="550">
                  <c:v>1052.975132</c:v>
                </c:pt>
                <c:pt idx="551">
                  <c:v>1050.212661</c:v>
                </c:pt>
                <c:pt idx="552">
                  <c:v>1047.5740049999999</c:v>
                </c:pt>
                <c:pt idx="553">
                  <c:v>1045.2883159999999</c:v>
                </c:pt>
                <c:pt idx="554">
                  <c:v>1042.346798</c:v>
                </c:pt>
                <c:pt idx="555">
                  <c:v>1039.7981400000001</c:v>
                </c:pt>
                <c:pt idx="556">
                  <c:v>1037.226136</c:v>
                </c:pt>
                <c:pt idx="557">
                  <c:v>1034.435502</c:v>
                </c:pt>
                <c:pt idx="558">
                  <c:v>1032.2375179999999</c:v>
                </c:pt>
                <c:pt idx="559">
                  <c:v>1029.9098509999999</c:v>
                </c:pt>
                <c:pt idx="560">
                  <c:v>1027.2556930000001</c:v>
                </c:pt>
                <c:pt idx="561">
                  <c:v>1024.659195</c:v>
                </c:pt>
                <c:pt idx="562">
                  <c:v>1021.975873</c:v>
                </c:pt>
                <c:pt idx="563">
                  <c:v>1019.416249</c:v>
                </c:pt>
                <c:pt idx="564">
                  <c:v>1016.534385</c:v>
                </c:pt>
                <c:pt idx="565">
                  <c:v>1014.5337939999999</c:v>
                </c:pt>
                <c:pt idx="566">
                  <c:v>1011.1741919999999</c:v>
                </c:pt>
                <c:pt idx="567">
                  <c:v>1009.085996</c:v>
                </c:pt>
                <c:pt idx="568">
                  <c:v>1005.787421</c:v>
                </c:pt>
                <c:pt idx="569">
                  <c:v>1003.804635</c:v>
                </c:pt>
                <c:pt idx="570">
                  <c:v>1000.594682</c:v>
                </c:pt>
                <c:pt idx="571">
                  <c:v>997.89184999999998</c:v>
                </c:pt>
                <c:pt idx="572">
                  <c:v>995.45199200000002</c:v>
                </c:pt>
                <c:pt idx="573">
                  <c:v>993.43258700000001</c:v>
                </c:pt>
                <c:pt idx="574">
                  <c:v>990.49253099999999</c:v>
                </c:pt>
                <c:pt idx="575">
                  <c:v>987.51231900000005</c:v>
                </c:pt>
                <c:pt idx="576">
                  <c:v>984.66028200000005</c:v>
                </c:pt>
                <c:pt idx="577">
                  <c:v>982.00356999999997</c:v>
                </c:pt>
                <c:pt idx="578">
                  <c:v>979.01506099999995</c:v>
                </c:pt>
                <c:pt idx="579">
                  <c:v>976.39251400000001</c:v>
                </c:pt>
                <c:pt idx="580">
                  <c:v>973.95081600000003</c:v>
                </c:pt>
                <c:pt idx="581">
                  <c:v>971.03996700000005</c:v>
                </c:pt>
                <c:pt idx="582">
                  <c:v>968.39502400000003</c:v>
                </c:pt>
                <c:pt idx="583">
                  <c:v>966.17698399999995</c:v>
                </c:pt>
                <c:pt idx="584">
                  <c:v>963.103792</c:v>
                </c:pt>
                <c:pt idx="585">
                  <c:v>960.63986199999999</c:v>
                </c:pt>
                <c:pt idx="586">
                  <c:v>958.09098500000005</c:v>
                </c:pt>
                <c:pt idx="587">
                  <c:v>955.45058200000005</c:v>
                </c:pt>
                <c:pt idx="588">
                  <c:v>952.27432699999997</c:v>
                </c:pt>
                <c:pt idx="589">
                  <c:v>950.31986500000005</c:v>
                </c:pt>
                <c:pt idx="590">
                  <c:v>946.92400899999996</c:v>
                </c:pt>
                <c:pt idx="591">
                  <c:v>944.13135899999997</c:v>
                </c:pt>
                <c:pt idx="592">
                  <c:v>941.51198699999998</c:v>
                </c:pt>
                <c:pt idx="593">
                  <c:v>939.13532499999997</c:v>
                </c:pt>
                <c:pt idx="594">
                  <c:v>936.06490099999996</c:v>
                </c:pt>
                <c:pt idx="595">
                  <c:v>932.90387099999998</c:v>
                </c:pt>
                <c:pt idx="596">
                  <c:v>930.450512</c:v>
                </c:pt>
                <c:pt idx="597">
                  <c:v>927.99976200000003</c:v>
                </c:pt>
                <c:pt idx="598">
                  <c:v>925.41341199999999</c:v>
                </c:pt>
                <c:pt idx="599">
                  <c:v>922.78110600000002</c:v>
                </c:pt>
                <c:pt idx="600">
                  <c:v>920.14501499999994</c:v>
                </c:pt>
                <c:pt idx="601">
                  <c:v>917.42692699999998</c:v>
                </c:pt>
                <c:pt idx="602">
                  <c:v>914.80834700000003</c:v>
                </c:pt>
                <c:pt idx="603">
                  <c:v>911.73837600000002</c:v>
                </c:pt>
                <c:pt idx="604">
                  <c:v>908.48894099999995</c:v>
                </c:pt>
                <c:pt idx="605">
                  <c:v>906.60022700000002</c:v>
                </c:pt>
                <c:pt idx="606">
                  <c:v>903.45875899999999</c:v>
                </c:pt>
                <c:pt idx="607">
                  <c:v>900.69019000000003</c:v>
                </c:pt>
                <c:pt idx="608">
                  <c:v>897.91790000000003</c:v>
                </c:pt>
                <c:pt idx="609">
                  <c:v>895.55629999999996</c:v>
                </c:pt>
                <c:pt idx="610">
                  <c:v>892.22287600000004</c:v>
                </c:pt>
                <c:pt idx="611">
                  <c:v>889.68076900000005</c:v>
                </c:pt>
                <c:pt idx="612">
                  <c:v>885.50316799999996</c:v>
                </c:pt>
                <c:pt idx="613">
                  <c:v>882.92393500000003</c:v>
                </c:pt>
                <c:pt idx="614">
                  <c:v>880.55420100000003</c:v>
                </c:pt>
                <c:pt idx="615">
                  <c:v>877.25180799999998</c:v>
                </c:pt>
                <c:pt idx="616">
                  <c:v>874.78665899999999</c:v>
                </c:pt>
                <c:pt idx="617">
                  <c:v>871.81112900000005</c:v>
                </c:pt>
                <c:pt idx="618">
                  <c:v>869.14671099999998</c:v>
                </c:pt>
                <c:pt idx="619">
                  <c:v>865.92457100000001</c:v>
                </c:pt>
                <c:pt idx="620">
                  <c:v>863.12881000000004</c:v>
                </c:pt>
                <c:pt idx="621">
                  <c:v>860.40640699999994</c:v>
                </c:pt>
                <c:pt idx="622">
                  <c:v>857.70988399999999</c:v>
                </c:pt>
                <c:pt idx="623">
                  <c:v>854.65567699999997</c:v>
                </c:pt>
                <c:pt idx="624">
                  <c:v>852.13061200000004</c:v>
                </c:pt>
                <c:pt idx="625">
                  <c:v>849.51566400000002</c:v>
                </c:pt>
                <c:pt idx="626">
                  <c:v>845.800838</c:v>
                </c:pt>
                <c:pt idx="627">
                  <c:v>843.059752</c:v>
                </c:pt>
                <c:pt idx="628">
                  <c:v>839.80973900000004</c:v>
                </c:pt>
                <c:pt idx="629">
                  <c:v>837.42590099999995</c:v>
                </c:pt>
                <c:pt idx="630">
                  <c:v>834.43342700000005</c:v>
                </c:pt>
                <c:pt idx="631">
                  <c:v>831.49231199999997</c:v>
                </c:pt>
                <c:pt idx="632">
                  <c:v>828.63242300000002</c:v>
                </c:pt>
                <c:pt idx="633">
                  <c:v>825.81062699999995</c:v>
                </c:pt>
                <c:pt idx="634">
                  <c:v>823.181241</c:v>
                </c:pt>
                <c:pt idx="635">
                  <c:v>820.02296999999999</c:v>
                </c:pt>
                <c:pt idx="636">
                  <c:v>817.61361499999998</c:v>
                </c:pt>
                <c:pt idx="637">
                  <c:v>814.787778</c:v>
                </c:pt>
                <c:pt idx="638">
                  <c:v>812.006664</c:v>
                </c:pt>
                <c:pt idx="639">
                  <c:v>808.80613300000005</c:v>
                </c:pt>
                <c:pt idx="640">
                  <c:v>805.70601899999997</c:v>
                </c:pt>
                <c:pt idx="641">
                  <c:v>803.45684400000005</c:v>
                </c:pt>
                <c:pt idx="642">
                  <c:v>800.34870000000001</c:v>
                </c:pt>
                <c:pt idx="643">
                  <c:v>797.96108300000003</c:v>
                </c:pt>
                <c:pt idx="644">
                  <c:v>794.30411300000003</c:v>
                </c:pt>
                <c:pt idx="645">
                  <c:v>792.07710999999995</c:v>
                </c:pt>
                <c:pt idx="646">
                  <c:v>788.68662400000005</c:v>
                </c:pt>
                <c:pt idx="647">
                  <c:v>785.56971999999996</c:v>
                </c:pt>
                <c:pt idx="648">
                  <c:v>782.65676599999995</c:v>
                </c:pt>
                <c:pt idx="649">
                  <c:v>780.341722</c:v>
                </c:pt>
                <c:pt idx="650">
                  <c:v>777.62079900000003</c:v>
                </c:pt>
                <c:pt idx="651">
                  <c:v>774.19630500000005</c:v>
                </c:pt>
                <c:pt idx="652">
                  <c:v>770.60232499999995</c:v>
                </c:pt>
                <c:pt idx="653">
                  <c:v>767.31500400000004</c:v>
                </c:pt>
                <c:pt idx="654">
                  <c:v>764.209068</c:v>
                </c:pt>
                <c:pt idx="655">
                  <c:v>761.240182</c:v>
                </c:pt>
                <c:pt idx="656">
                  <c:v>758.66176199999995</c:v>
                </c:pt>
                <c:pt idx="657">
                  <c:v>755.67144900000005</c:v>
                </c:pt>
                <c:pt idx="658">
                  <c:v>752.18838300000004</c:v>
                </c:pt>
                <c:pt idx="659">
                  <c:v>749.38568299999997</c:v>
                </c:pt>
                <c:pt idx="660">
                  <c:v>745.97815200000002</c:v>
                </c:pt>
                <c:pt idx="661">
                  <c:v>743.05827399999998</c:v>
                </c:pt>
                <c:pt idx="662">
                  <c:v>739.82988999999998</c:v>
                </c:pt>
                <c:pt idx="663">
                  <c:v>737.02901299999996</c:v>
                </c:pt>
                <c:pt idx="664">
                  <c:v>733.57577100000003</c:v>
                </c:pt>
                <c:pt idx="665">
                  <c:v>730.970463</c:v>
                </c:pt>
                <c:pt idx="666">
                  <c:v>727.85231799999997</c:v>
                </c:pt>
                <c:pt idx="667">
                  <c:v>724.49645099999998</c:v>
                </c:pt>
                <c:pt idx="668">
                  <c:v>721.32659999999998</c:v>
                </c:pt>
                <c:pt idx="669">
                  <c:v>718.22819000000004</c:v>
                </c:pt>
                <c:pt idx="670">
                  <c:v>715.14971400000002</c:v>
                </c:pt>
                <c:pt idx="671">
                  <c:v>711.58844099999999</c:v>
                </c:pt>
                <c:pt idx="672">
                  <c:v>708.89579700000002</c:v>
                </c:pt>
                <c:pt idx="673">
                  <c:v>705.73587099999997</c:v>
                </c:pt>
                <c:pt idx="674">
                  <c:v>702.23546199999998</c:v>
                </c:pt>
                <c:pt idx="675">
                  <c:v>699.31414500000005</c:v>
                </c:pt>
                <c:pt idx="676">
                  <c:v>696.08753300000001</c:v>
                </c:pt>
                <c:pt idx="677">
                  <c:v>693.01190199999996</c:v>
                </c:pt>
                <c:pt idx="678">
                  <c:v>689.79109200000005</c:v>
                </c:pt>
                <c:pt idx="679">
                  <c:v>686.42750000000001</c:v>
                </c:pt>
                <c:pt idx="680">
                  <c:v>682.81392500000004</c:v>
                </c:pt>
                <c:pt idx="681">
                  <c:v>679.53989200000001</c:v>
                </c:pt>
                <c:pt idx="682">
                  <c:v>676.579519</c:v>
                </c:pt>
                <c:pt idx="683">
                  <c:v>674.05740400000002</c:v>
                </c:pt>
                <c:pt idx="684">
                  <c:v>670.02848800000004</c:v>
                </c:pt>
                <c:pt idx="685">
                  <c:v>666.89295800000002</c:v>
                </c:pt>
                <c:pt idx="686">
                  <c:v>663.71029499999997</c:v>
                </c:pt>
                <c:pt idx="687">
                  <c:v>660.44811100000004</c:v>
                </c:pt>
                <c:pt idx="688">
                  <c:v>656.71130800000003</c:v>
                </c:pt>
                <c:pt idx="689">
                  <c:v>654.06568000000004</c:v>
                </c:pt>
                <c:pt idx="690">
                  <c:v>650.97360700000002</c:v>
                </c:pt>
                <c:pt idx="691">
                  <c:v>647.63902399999995</c:v>
                </c:pt>
                <c:pt idx="692">
                  <c:v>643.95159999999998</c:v>
                </c:pt>
                <c:pt idx="693">
                  <c:v>640.10845400000005</c:v>
                </c:pt>
                <c:pt idx="694">
                  <c:v>636.526207</c:v>
                </c:pt>
                <c:pt idx="695">
                  <c:v>633.44924000000003</c:v>
                </c:pt>
                <c:pt idx="696">
                  <c:v>630.172639</c:v>
                </c:pt>
                <c:pt idx="697">
                  <c:v>626.76729399999999</c:v>
                </c:pt>
                <c:pt idx="698">
                  <c:v>623.19987200000003</c:v>
                </c:pt>
                <c:pt idx="699">
                  <c:v>619.77750500000002</c:v>
                </c:pt>
                <c:pt idx="700">
                  <c:v>616.16490599999997</c:v>
                </c:pt>
                <c:pt idx="701">
                  <c:v>612.94969000000003</c:v>
                </c:pt>
                <c:pt idx="702">
                  <c:v>609.22833100000003</c:v>
                </c:pt>
                <c:pt idx="703">
                  <c:v>606.17313899999999</c:v>
                </c:pt>
                <c:pt idx="704">
                  <c:v>602.13458200000002</c:v>
                </c:pt>
                <c:pt idx="705">
                  <c:v>598.98988899999995</c:v>
                </c:pt>
                <c:pt idx="706">
                  <c:v>595.62560599999995</c:v>
                </c:pt>
                <c:pt idx="707">
                  <c:v>591.29993899999999</c:v>
                </c:pt>
                <c:pt idx="708">
                  <c:v>588.04201799999998</c:v>
                </c:pt>
                <c:pt idx="709">
                  <c:v>584.95468000000005</c:v>
                </c:pt>
                <c:pt idx="710">
                  <c:v>581.41520300000002</c:v>
                </c:pt>
                <c:pt idx="711">
                  <c:v>577.20376299999998</c:v>
                </c:pt>
                <c:pt idx="712">
                  <c:v>573.81119699999999</c:v>
                </c:pt>
                <c:pt idx="713">
                  <c:v>570.64826900000003</c:v>
                </c:pt>
                <c:pt idx="714">
                  <c:v>566.22335999999996</c:v>
                </c:pt>
                <c:pt idx="715">
                  <c:v>563.04096900000002</c:v>
                </c:pt>
                <c:pt idx="716">
                  <c:v>559.40481499999999</c:v>
                </c:pt>
                <c:pt idx="717">
                  <c:v>555.74558000000002</c:v>
                </c:pt>
                <c:pt idx="718">
                  <c:v>552.13537799999995</c:v>
                </c:pt>
                <c:pt idx="719">
                  <c:v>547.84457099999997</c:v>
                </c:pt>
                <c:pt idx="720">
                  <c:v>542.09629399999994</c:v>
                </c:pt>
                <c:pt idx="721">
                  <c:v>538.93455500000005</c:v>
                </c:pt>
                <c:pt idx="722">
                  <c:v>535.87843499999997</c:v>
                </c:pt>
                <c:pt idx="723">
                  <c:v>532.06457</c:v>
                </c:pt>
                <c:pt idx="724">
                  <c:v>527.91803400000003</c:v>
                </c:pt>
                <c:pt idx="725">
                  <c:v>524.21328900000003</c:v>
                </c:pt>
                <c:pt idx="726">
                  <c:v>519.93584399999997</c:v>
                </c:pt>
                <c:pt idx="727">
                  <c:v>516.42462999999998</c:v>
                </c:pt>
                <c:pt idx="728">
                  <c:v>512.42647199999999</c:v>
                </c:pt>
                <c:pt idx="729">
                  <c:v>508.77887600000003</c:v>
                </c:pt>
                <c:pt idx="730">
                  <c:v>504.67446799999999</c:v>
                </c:pt>
                <c:pt idx="731">
                  <c:v>500.45595600000001</c:v>
                </c:pt>
                <c:pt idx="732">
                  <c:v>496.69681300000002</c:v>
                </c:pt>
                <c:pt idx="733">
                  <c:v>492.80494399999998</c:v>
                </c:pt>
                <c:pt idx="734">
                  <c:v>488.17580400000003</c:v>
                </c:pt>
                <c:pt idx="735">
                  <c:v>484.709452</c:v>
                </c:pt>
                <c:pt idx="736">
                  <c:v>480.33953300000002</c:v>
                </c:pt>
                <c:pt idx="737">
                  <c:v>477.21830799999998</c:v>
                </c:pt>
                <c:pt idx="738">
                  <c:v>472.43042000000003</c:v>
                </c:pt>
                <c:pt idx="739">
                  <c:v>468.96393</c:v>
                </c:pt>
                <c:pt idx="740">
                  <c:v>464.512767</c:v>
                </c:pt>
                <c:pt idx="741">
                  <c:v>460.56934699999999</c:v>
                </c:pt>
                <c:pt idx="742">
                  <c:v>455.88098000000002</c:v>
                </c:pt>
                <c:pt idx="743">
                  <c:v>451.61167499999999</c:v>
                </c:pt>
                <c:pt idx="744">
                  <c:v>447.38391100000001</c:v>
                </c:pt>
                <c:pt idx="745">
                  <c:v>443.37784199999999</c:v>
                </c:pt>
                <c:pt idx="746">
                  <c:v>439.44597199999998</c:v>
                </c:pt>
                <c:pt idx="747">
                  <c:v>435.08999599999999</c:v>
                </c:pt>
                <c:pt idx="748">
                  <c:v>430.60511700000001</c:v>
                </c:pt>
                <c:pt idx="749">
                  <c:v>426.85189100000002</c:v>
                </c:pt>
                <c:pt idx="750">
                  <c:v>422.09674999999999</c:v>
                </c:pt>
                <c:pt idx="751">
                  <c:v>417.972239</c:v>
                </c:pt>
                <c:pt idx="752">
                  <c:v>414.22963499999997</c:v>
                </c:pt>
                <c:pt idx="753">
                  <c:v>409.52124199999997</c:v>
                </c:pt>
                <c:pt idx="754">
                  <c:v>404.33122900000001</c:v>
                </c:pt>
                <c:pt idx="755">
                  <c:v>400.098635</c:v>
                </c:pt>
                <c:pt idx="756">
                  <c:v>395.15306199999998</c:v>
                </c:pt>
                <c:pt idx="757">
                  <c:v>391.54049700000002</c:v>
                </c:pt>
                <c:pt idx="758">
                  <c:v>386.63245499999999</c:v>
                </c:pt>
                <c:pt idx="759">
                  <c:v>382.14912199999998</c:v>
                </c:pt>
                <c:pt idx="760">
                  <c:v>376.99346100000002</c:v>
                </c:pt>
                <c:pt idx="761">
                  <c:v>372.84837099999999</c:v>
                </c:pt>
                <c:pt idx="762">
                  <c:v>368.011684</c:v>
                </c:pt>
                <c:pt idx="763">
                  <c:v>363.24065300000001</c:v>
                </c:pt>
                <c:pt idx="764">
                  <c:v>357.65362599999997</c:v>
                </c:pt>
                <c:pt idx="765">
                  <c:v>353.22904799999998</c:v>
                </c:pt>
                <c:pt idx="766">
                  <c:v>348.25863199999998</c:v>
                </c:pt>
                <c:pt idx="767">
                  <c:v>343.218188</c:v>
                </c:pt>
                <c:pt idx="768">
                  <c:v>340.45377999999999</c:v>
                </c:pt>
                <c:pt idx="769">
                  <c:v>338.01497499999999</c:v>
                </c:pt>
                <c:pt idx="770">
                  <c:v>333.687409</c:v>
                </c:pt>
                <c:pt idx="771">
                  <c:v>329.12873500000001</c:v>
                </c:pt>
                <c:pt idx="772">
                  <c:v>323.79672499999998</c:v>
                </c:pt>
                <c:pt idx="773">
                  <c:v>319.24639200000001</c:v>
                </c:pt>
                <c:pt idx="774">
                  <c:v>313.39362299999999</c:v>
                </c:pt>
                <c:pt idx="775">
                  <c:v>308.996893</c:v>
                </c:pt>
                <c:pt idx="776">
                  <c:v>303.26338199999998</c:v>
                </c:pt>
                <c:pt idx="777">
                  <c:v>298.42962599999998</c:v>
                </c:pt>
                <c:pt idx="778">
                  <c:v>292.07075800000001</c:v>
                </c:pt>
                <c:pt idx="779">
                  <c:v>287.15738700000003</c:v>
                </c:pt>
                <c:pt idx="780">
                  <c:v>280.89223299999998</c:v>
                </c:pt>
                <c:pt idx="781">
                  <c:v>276.01438200000001</c:v>
                </c:pt>
                <c:pt idx="782">
                  <c:v>269.99724300000003</c:v>
                </c:pt>
                <c:pt idx="783">
                  <c:v>264.27606200000002</c:v>
                </c:pt>
                <c:pt idx="784">
                  <c:v>258.398574</c:v>
                </c:pt>
                <c:pt idx="785">
                  <c:v>252.79361499999999</c:v>
                </c:pt>
                <c:pt idx="786">
                  <c:v>246.63252600000001</c:v>
                </c:pt>
                <c:pt idx="787">
                  <c:v>240.885774</c:v>
                </c:pt>
                <c:pt idx="788">
                  <c:v>233.90207899999999</c:v>
                </c:pt>
                <c:pt idx="789">
                  <c:v>228.28183100000001</c:v>
                </c:pt>
                <c:pt idx="790">
                  <c:v>221.54087999999999</c:v>
                </c:pt>
                <c:pt idx="791">
                  <c:v>215.02604400000001</c:v>
                </c:pt>
                <c:pt idx="792">
                  <c:v>208.153729</c:v>
                </c:pt>
                <c:pt idx="793">
                  <c:v>201.65113400000001</c:v>
                </c:pt>
                <c:pt idx="794">
                  <c:v>194.33506</c:v>
                </c:pt>
                <c:pt idx="795">
                  <c:v>187.489767</c:v>
                </c:pt>
                <c:pt idx="796">
                  <c:v>179.759727</c:v>
                </c:pt>
                <c:pt idx="797">
                  <c:v>172.35901100000001</c:v>
                </c:pt>
                <c:pt idx="798">
                  <c:v>164.19762399999999</c:v>
                </c:pt>
                <c:pt idx="799">
                  <c:v>156.22893500000001</c:v>
                </c:pt>
                <c:pt idx="800">
                  <c:v>147.692452</c:v>
                </c:pt>
                <c:pt idx="801">
                  <c:v>139.18883</c:v>
                </c:pt>
                <c:pt idx="802">
                  <c:v>129.11914899999999</c:v>
                </c:pt>
                <c:pt idx="803">
                  <c:v>119.64912099999999</c:v>
                </c:pt>
                <c:pt idx="804">
                  <c:v>108.93264000000001</c:v>
                </c:pt>
                <c:pt idx="805">
                  <c:v>97.923038000000005</c:v>
                </c:pt>
                <c:pt idx="806">
                  <c:v>85.318091999999993</c:v>
                </c:pt>
                <c:pt idx="807">
                  <c:v>72.691248000000002</c:v>
                </c:pt>
                <c:pt idx="808">
                  <c:v>57.678494000000001</c:v>
                </c:pt>
                <c:pt idx="809">
                  <c:v>40.529364999999999</c:v>
                </c:pt>
              </c:numCache>
            </c:numRef>
          </c:xVal>
          <c:yVal>
            <c:numRef>
              <c:f>'200 Indents (session 1)'!$V$34:$V$843</c:f>
              <c:numCache>
                <c:formatCode>General</c:formatCode>
                <c:ptCount val="810"/>
                <c:pt idx="0">
                  <c:v>0.100005</c:v>
                </c:pt>
                <c:pt idx="1">
                  <c:v>0.232735</c:v>
                </c:pt>
                <c:pt idx="2">
                  <c:v>0.45266800000000001</c:v>
                </c:pt>
                <c:pt idx="3">
                  <c:v>0.587588</c:v>
                </c:pt>
                <c:pt idx="4">
                  <c:v>0.71709999999999996</c:v>
                </c:pt>
                <c:pt idx="5">
                  <c:v>0.84554499999999999</c:v>
                </c:pt>
                <c:pt idx="6">
                  <c:v>0.96303799999999995</c:v>
                </c:pt>
                <c:pt idx="7">
                  <c:v>1.08263</c:v>
                </c:pt>
                <c:pt idx="8">
                  <c:v>1.200955</c:v>
                </c:pt>
                <c:pt idx="9">
                  <c:v>1.3405100000000001</c:v>
                </c:pt>
                <c:pt idx="10">
                  <c:v>1.458615</c:v>
                </c:pt>
                <c:pt idx="11">
                  <c:v>1.5781780000000001</c:v>
                </c:pt>
                <c:pt idx="12">
                  <c:v>1.6966600000000001</c:v>
                </c:pt>
                <c:pt idx="13">
                  <c:v>1.824865</c:v>
                </c:pt>
                <c:pt idx="14">
                  <c:v>1.942153</c:v>
                </c:pt>
                <c:pt idx="15">
                  <c:v>2.0714480000000002</c:v>
                </c:pt>
                <c:pt idx="16">
                  <c:v>2.1890930000000002</c:v>
                </c:pt>
                <c:pt idx="17">
                  <c:v>2.322085</c:v>
                </c:pt>
                <c:pt idx="18">
                  <c:v>2.438933</c:v>
                </c:pt>
                <c:pt idx="19">
                  <c:v>2.5679829999999999</c:v>
                </c:pt>
                <c:pt idx="20">
                  <c:v>2.686178</c:v>
                </c:pt>
                <c:pt idx="21">
                  <c:v>2.8174049999999999</c:v>
                </c:pt>
                <c:pt idx="22">
                  <c:v>2.9345349999999999</c:v>
                </c:pt>
                <c:pt idx="23">
                  <c:v>3.0638429999999999</c:v>
                </c:pt>
                <c:pt idx="24">
                  <c:v>3.1822050000000002</c:v>
                </c:pt>
                <c:pt idx="25">
                  <c:v>3.3100149999999999</c:v>
                </c:pt>
                <c:pt idx="26">
                  <c:v>3.4271050000000001</c:v>
                </c:pt>
                <c:pt idx="27">
                  <c:v>3.5593949999999999</c:v>
                </c:pt>
                <c:pt idx="28">
                  <c:v>3.6772450000000001</c:v>
                </c:pt>
                <c:pt idx="29">
                  <c:v>3.8087879999999998</c:v>
                </c:pt>
                <c:pt idx="30">
                  <c:v>3.925748</c:v>
                </c:pt>
                <c:pt idx="31">
                  <c:v>4.0548929999999999</c:v>
                </c:pt>
                <c:pt idx="32">
                  <c:v>4.1736250000000004</c:v>
                </c:pt>
                <c:pt idx="33">
                  <c:v>4.3031829999999998</c:v>
                </c:pt>
                <c:pt idx="34">
                  <c:v>4.4311579999999999</c:v>
                </c:pt>
                <c:pt idx="35">
                  <c:v>4.5520430000000003</c:v>
                </c:pt>
                <c:pt idx="36">
                  <c:v>4.6701249999999996</c:v>
                </c:pt>
                <c:pt idx="37">
                  <c:v>4.7981150000000001</c:v>
                </c:pt>
                <c:pt idx="38">
                  <c:v>4.9155730000000002</c:v>
                </c:pt>
                <c:pt idx="39">
                  <c:v>5.0456979999999998</c:v>
                </c:pt>
                <c:pt idx="40">
                  <c:v>5.1637279999999999</c:v>
                </c:pt>
                <c:pt idx="41">
                  <c:v>5.2920930000000004</c:v>
                </c:pt>
                <c:pt idx="42">
                  <c:v>5.4194930000000001</c:v>
                </c:pt>
                <c:pt idx="43">
                  <c:v>5.5411429999999999</c:v>
                </c:pt>
                <c:pt idx="44">
                  <c:v>5.6590579999999999</c:v>
                </c:pt>
                <c:pt idx="45">
                  <c:v>5.7882850000000001</c:v>
                </c:pt>
                <c:pt idx="46">
                  <c:v>5.9050399999999996</c:v>
                </c:pt>
                <c:pt idx="47">
                  <c:v>6.0359400000000001</c:v>
                </c:pt>
                <c:pt idx="48">
                  <c:v>6.155138</c:v>
                </c:pt>
                <c:pt idx="49">
                  <c:v>6.2849029999999999</c:v>
                </c:pt>
                <c:pt idx="50">
                  <c:v>6.4021249999999998</c:v>
                </c:pt>
                <c:pt idx="51">
                  <c:v>6.5319849999999997</c:v>
                </c:pt>
                <c:pt idx="52">
                  <c:v>6.6498249999999999</c:v>
                </c:pt>
                <c:pt idx="53">
                  <c:v>6.7807300000000001</c:v>
                </c:pt>
                <c:pt idx="54">
                  <c:v>6.8991179999999996</c:v>
                </c:pt>
                <c:pt idx="55">
                  <c:v>7.0271549999999996</c:v>
                </c:pt>
                <c:pt idx="56">
                  <c:v>7.145213</c:v>
                </c:pt>
                <c:pt idx="57">
                  <c:v>7.2741179999999996</c:v>
                </c:pt>
                <c:pt idx="58">
                  <c:v>7.3911699999999998</c:v>
                </c:pt>
                <c:pt idx="59">
                  <c:v>7.5205849999999996</c:v>
                </c:pt>
                <c:pt idx="60">
                  <c:v>7.6386529999999997</c:v>
                </c:pt>
                <c:pt idx="61">
                  <c:v>7.7688750000000004</c:v>
                </c:pt>
                <c:pt idx="62">
                  <c:v>7.8863529999999997</c:v>
                </c:pt>
                <c:pt idx="63">
                  <c:v>8.0177300000000002</c:v>
                </c:pt>
                <c:pt idx="64">
                  <c:v>8.1358429999999995</c:v>
                </c:pt>
                <c:pt idx="65">
                  <c:v>8.2668630000000007</c:v>
                </c:pt>
                <c:pt idx="66">
                  <c:v>8.3838749999999997</c:v>
                </c:pt>
                <c:pt idx="67">
                  <c:v>8.5127400000000009</c:v>
                </c:pt>
                <c:pt idx="68">
                  <c:v>8.6305750000000003</c:v>
                </c:pt>
                <c:pt idx="69">
                  <c:v>8.7624479999999991</c:v>
                </c:pt>
                <c:pt idx="70">
                  <c:v>8.8797899999999998</c:v>
                </c:pt>
                <c:pt idx="71">
                  <c:v>9.0075400000000005</c:v>
                </c:pt>
                <c:pt idx="72">
                  <c:v>9.1266879999999997</c:v>
                </c:pt>
                <c:pt idx="73">
                  <c:v>9.2570150000000009</c:v>
                </c:pt>
                <c:pt idx="74">
                  <c:v>9.3745130000000003</c:v>
                </c:pt>
                <c:pt idx="75">
                  <c:v>9.5045099999999998</c:v>
                </c:pt>
                <c:pt idx="76">
                  <c:v>9.6225749999999994</c:v>
                </c:pt>
                <c:pt idx="77">
                  <c:v>9.7523180000000007</c:v>
                </c:pt>
                <c:pt idx="78">
                  <c:v>9.8696730000000006</c:v>
                </c:pt>
                <c:pt idx="79">
                  <c:v>9.9991000000000003</c:v>
                </c:pt>
                <c:pt idx="80">
                  <c:v>10.12729</c:v>
                </c:pt>
                <c:pt idx="81">
                  <c:v>10.24878</c:v>
                </c:pt>
                <c:pt idx="82">
                  <c:v>10.366603</c:v>
                </c:pt>
                <c:pt idx="83">
                  <c:v>10.507635000000001</c:v>
                </c:pt>
                <c:pt idx="84">
                  <c:v>10.625629999999999</c:v>
                </c:pt>
                <c:pt idx="85">
                  <c:v>10.743392999999999</c:v>
                </c:pt>
                <c:pt idx="86">
                  <c:v>10.8604</c:v>
                </c:pt>
                <c:pt idx="87">
                  <c:v>10.991395000000001</c:v>
                </c:pt>
                <c:pt idx="88">
                  <c:v>11.10863</c:v>
                </c:pt>
                <c:pt idx="89">
                  <c:v>11.235232999999999</c:v>
                </c:pt>
                <c:pt idx="90">
                  <c:v>11.352145</c:v>
                </c:pt>
                <c:pt idx="91">
                  <c:v>11.483858</c:v>
                </c:pt>
                <c:pt idx="92">
                  <c:v>11.601545</c:v>
                </c:pt>
                <c:pt idx="93">
                  <c:v>11.732668</c:v>
                </c:pt>
                <c:pt idx="94">
                  <c:v>11.849460000000001</c:v>
                </c:pt>
                <c:pt idx="95">
                  <c:v>11.98235</c:v>
                </c:pt>
                <c:pt idx="96">
                  <c:v>12.100215</c:v>
                </c:pt>
                <c:pt idx="97">
                  <c:v>12.225685</c:v>
                </c:pt>
                <c:pt idx="98">
                  <c:v>12.34295</c:v>
                </c:pt>
                <c:pt idx="99">
                  <c:v>12.47616</c:v>
                </c:pt>
                <c:pt idx="100">
                  <c:v>12.594340000000001</c:v>
                </c:pt>
                <c:pt idx="101">
                  <c:v>12.724157999999999</c:v>
                </c:pt>
                <c:pt idx="102">
                  <c:v>12.841428000000001</c:v>
                </c:pt>
                <c:pt idx="103">
                  <c:v>12.971265000000001</c:v>
                </c:pt>
                <c:pt idx="104">
                  <c:v>13.08915</c:v>
                </c:pt>
                <c:pt idx="105">
                  <c:v>13.22067</c:v>
                </c:pt>
                <c:pt idx="106">
                  <c:v>13.337875</c:v>
                </c:pt>
                <c:pt idx="107">
                  <c:v>13.466678</c:v>
                </c:pt>
                <c:pt idx="108">
                  <c:v>13.584135</c:v>
                </c:pt>
                <c:pt idx="109">
                  <c:v>13.711805</c:v>
                </c:pt>
                <c:pt idx="110">
                  <c:v>13.82887</c:v>
                </c:pt>
                <c:pt idx="111">
                  <c:v>13.96245</c:v>
                </c:pt>
                <c:pt idx="112">
                  <c:v>14.080755</c:v>
                </c:pt>
                <c:pt idx="113">
                  <c:v>14.207595</c:v>
                </c:pt>
                <c:pt idx="114">
                  <c:v>14.324992999999999</c:v>
                </c:pt>
                <c:pt idx="115">
                  <c:v>14.460355</c:v>
                </c:pt>
                <c:pt idx="116">
                  <c:v>14.578552999999999</c:v>
                </c:pt>
                <c:pt idx="117">
                  <c:v>14.7059</c:v>
                </c:pt>
                <c:pt idx="118">
                  <c:v>14.823268000000001</c:v>
                </c:pt>
                <c:pt idx="119">
                  <c:v>14.953443</c:v>
                </c:pt>
                <c:pt idx="120">
                  <c:v>15.071910000000001</c:v>
                </c:pt>
                <c:pt idx="121">
                  <c:v>15.201513</c:v>
                </c:pt>
                <c:pt idx="122">
                  <c:v>15.319288</c:v>
                </c:pt>
                <c:pt idx="123">
                  <c:v>15.448603</c:v>
                </c:pt>
                <c:pt idx="124">
                  <c:v>15.567118000000001</c:v>
                </c:pt>
                <c:pt idx="125">
                  <c:v>15.695805</c:v>
                </c:pt>
                <c:pt idx="126">
                  <c:v>15.81312</c:v>
                </c:pt>
                <c:pt idx="127">
                  <c:v>15.9442</c:v>
                </c:pt>
                <c:pt idx="128">
                  <c:v>16.062795000000001</c:v>
                </c:pt>
                <c:pt idx="129">
                  <c:v>16.191569999999999</c:v>
                </c:pt>
                <c:pt idx="130">
                  <c:v>16.309075</c:v>
                </c:pt>
                <c:pt idx="131">
                  <c:v>16.438983</c:v>
                </c:pt>
                <c:pt idx="132">
                  <c:v>16.557703</c:v>
                </c:pt>
                <c:pt idx="133">
                  <c:v>16.689253000000001</c:v>
                </c:pt>
                <c:pt idx="134">
                  <c:v>16.806719999999999</c:v>
                </c:pt>
                <c:pt idx="135">
                  <c:v>16.934518000000001</c:v>
                </c:pt>
                <c:pt idx="136">
                  <c:v>17.052949999999999</c:v>
                </c:pt>
                <c:pt idx="137">
                  <c:v>17.18158</c:v>
                </c:pt>
                <c:pt idx="138">
                  <c:v>17.298950000000001</c:v>
                </c:pt>
                <c:pt idx="139">
                  <c:v>17.430503000000002</c:v>
                </c:pt>
                <c:pt idx="140">
                  <c:v>17.548618000000001</c:v>
                </c:pt>
                <c:pt idx="141">
                  <c:v>17.678629999999998</c:v>
                </c:pt>
                <c:pt idx="142">
                  <c:v>17.796008</c:v>
                </c:pt>
                <c:pt idx="143">
                  <c:v>17.92576</c:v>
                </c:pt>
                <c:pt idx="144">
                  <c:v>18.044035000000001</c:v>
                </c:pt>
                <c:pt idx="145">
                  <c:v>18.173819999999999</c:v>
                </c:pt>
                <c:pt idx="146">
                  <c:v>18.291219999999999</c:v>
                </c:pt>
                <c:pt idx="147">
                  <c:v>18.420332999999999</c:v>
                </c:pt>
                <c:pt idx="148">
                  <c:v>18.538193</c:v>
                </c:pt>
                <c:pt idx="149">
                  <c:v>18.670283000000001</c:v>
                </c:pt>
                <c:pt idx="150">
                  <c:v>18.787935000000001</c:v>
                </c:pt>
                <c:pt idx="151">
                  <c:v>18.916395000000001</c:v>
                </c:pt>
                <c:pt idx="152">
                  <c:v>19.035345</c:v>
                </c:pt>
                <c:pt idx="153">
                  <c:v>19.165189999999999</c:v>
                </c:pt>
                <c:pt idx="154">
                  <c:v>19.282723000000001</c:v>
                </c:pt>
                <c:pt idx="155">
                  <c:v>19.414380000000001</c:v>
                </c:pt>
                <c:pt idx="156">
                  <c:v>19.532885</c:v>
                </c:pt>
                <c:pt idx="157">
                  <c:v>19.660174999999999</c:v>
                </c:pt>
                <c:pt idx="158">
                  <c:v>19.777583</c:v>
                </c:pt>
                <c:pt idx="159">
                  <c:v>19.907855000000001</c:v>
                </c:pt>
                <c:pt idx="160">
                  <c:v>20.026875</c:v>
                </c:pt>
                <c:pt idx="161">
                  <c:v>20.154890000000002</c:v>
                </c:pt>
                <c:pt idx="162">
                  <c:v>20.272487999999999</c:v>
                </c:pt>
                <c:pt idx="163">
                  <c:v>20.403017999999999</c:v>
                </c:pt>
                <c:pt idx="164">
                  <c:v>20.521294999999999</c:v>
                </c:pt>
                <c:pt idx="165">
                  <c:v>20.651817999999999</c:v>
                </c:pt>
                <c:pt idx="166">
                  <c:v>20.769259999999999</c:v>
                </c:pt>
                <c:pt idx="167">
                  <c:v>20.897943000000001</c:v>
                </c:pt>
                <c:pt idx="168">
                  <c:v>21.016387999999999</c:v>
                </c:pt>
                <c:pt idx="169">
                  <c:v>21.144393000000001</c:v>
                </c:pt>
                <c:pt idx="170">
                  <c:v>21.261693000000001</c:v>
                </c:pt>
                <c:pt idx="171">
                  <c:v>21.393177999999999</c:v>
                </c:pt>
                <c:pt idx="172">
                  <c:v>21.511315</c:v>
                </c:pt>
                <c:pt idx="173">
                  <c:v>21.638358</c:v>
                </c:pt>
                <c:pt idx="174">
                  <c:v>21.756012999999999</c:v>
                </c:pt>
                <c:pt idx="175">
                  <c:v>21.889109999999999</c:v>
                </c:pt>
                <c:pt idx="176">
                  <c:v>22.011733</c:v>
                </c:pt>
                <c:pt idx="177">
                  <c:v>22.136527999999998</c:v>
                </c:pt>
                <c:pt idx="178">
                  <c:v>22.254297999999999</c:v>
                </c:pt>
                <c:pt idx="179">
                  <c:v>22.383994999999999</c:v>
                </c:pt>
                <c:pt idx="180">
                  <c:v>22.502227999999999</c:v>
                </c:pt>
                <c:pt idx="181">
                  <c:v>22.633198</c:v>
                </c:pt>
                <c:pt idx="182">
                  <c:v>22.750620000000001</c:v>
                </c:pt>
                <c:pt idx="183">
                  <c:v>22.879068</c:v>
                </c:pt>
                <c:pt idx="184">
                  <c:v>22.997045</c:v>
                </c:pt>
                <c:pt idx="185">
                  <c:v>23.128997999999999</c:v>
                </c:pt>
                <c:pt idx="186">
                  <c:v>23.246487999999999</c:v>
                </c:pt>
                <c:pt idx="187">
                  <c:v>23.374393000000001</c:v>
                </c:pt>
                <c:pt idx="188">
                  <c:v>23.49295</c:v>
                </c:pt>
                <c:pt idx="189">
                  <c:v>23.620208000000002</c:v>
                </c:pt>
                <c:pt idx="190">
                  <c:v>23.737407999999999</c:v>
                </c:pt>
                <c:pt idx="191">
                  <c:v>23.869914999999999</c:v>
                </c:pt>
                <c:pt idx="192">
                  <c:v>23.988227999999999</c:v>
                </c:pt>
                <c:pt idx="193">
                  <c:v>24.114837999999999</c:v>
                </c:pt>
                <c:pt idx="194">
                  <c:v>24.232424999999999</c:v>
                </c:pt>
                <c:pt idx="195">
                  <c:v>24.364972999999999</c:v>
                </c:pt>
                <c:pt idx="196">
                  <c:v>24.483000000000001</c:v>
                </c:pt>
                <c:pt idx="197">
                  <c:v>24.61411</c:v>
                </c:pt>
                <c:pt idx="198">
                  <c:v>24.731570000000001</c:v>
                </c:pt>
                <c:pt idx="199">
                  <c:v>24.860969999999998</c:v>
                </c:pt>
                <c:pt idx="200">
                  <c:v>24.979358000000001</c:v>
                </c:pt>
                <c:pt idx="201">
                  <c:v>25.111422999999998</c:v>
                </c:pt>
                <c:pt idx="202">
                  <c:v>25.229192999999999</c:v>
                </c:pt>
                <c:pt idx="203">
                  <c:v>25.356590000000001</c:v>
                </c:pt>
                <c:pt idx="204">
                  <c:v>25.474769999999999</c:v>
                </c:pt>
                <c:pt idx="205">
                  <c:v>25.603867999999999</c:v>
                </c:pt>
                <c:pt idx="206">
                  <c:v>25.721703000000002</c:v>
                </c:pt>
                <c:pt idx="207">
                  <c:v>25.851690000000001</c:v>
                </c:pt>
                <c:pt idx="208">
                  <c:v>25.970175000000001</c:v>
                </c:pt>
                <c:pt idx="209">
                  <c:v>26.097049999999999</c:v>
                </c:pt>
                <c:pt idx="210">
                  <c:v>26.214683000000001</c:v>
                </c:pt>
                <c:pt idx="211">
                  <c:v>26.346945000000002</c:v>
                </c:pt>
                <c:pt idx="212">
                  <c:v>26.465150000000001</c:v>
                </c:pt>
                <c:pt idx="213">
                  <c:v>26.595903</c:v>
                </c:pt>
                <c:pt idx="214">
                  <c:v>26.713412999999999</c:v>
                </c:pt>
                <c:pt idx="215">
                  <c:v>26.842568</c:v>
                </c:pt>
                <c:pt idx="216">
                  <c:v>26.961023000000001</c:v>
                </c:pt>
                <c:pt idx="217">
                  <c:v>27.091505000000002</c:v>
                </c:pt>
                <c:pt idx="218">
                  <c:v>27.209350000000001</c:v>
                </c:pt>
                <c:pt idx="219">
                  <c:v>27.336334999999998</c:v>
                </c:pt>
                <c:pt idx="220">
                  <c:v>27.455089999999998</c:v>
                </c:pt>
                <c:pt idx="221">
                  <c:v>27.586362999999999</c:v>
                </c:pt>
                <c:pt idx="222">
                  <c:v>27.703735000000002</c:v>
                </c:pt>
                <c:pt idx="223">
                  <c:v>27.833625000000001</c:v>
                </c:pt>
                <c:pt idx="224">
                  <c:v>27.953948</c:v>
                </c:pt>
                <c:pt idx="225">
                  <c:v>28.082608</c:v>
                </c:pt>
                <c:pt idx="226">
                  <c:v>28.200395</c:v>
                </c:pt>
                <c:pt idx="227">
                  <c:v>28.329409999999999</c:v>
                </c:pt>
                <c:pt idx="228">
                  <c:v>28.449909999999999</c:v>
                </c:pt>
                <c:pt idx="229">
                  <c:v>28.577245000000001</c:v>
                </c:pt>
                <c:pt idx="230">
                  <c:v>28.694777999999999</c:v>
                </c:pt>
                <c:pt idx="231">
                  <c:v>28.824287999999999</c:v>
                </c:pt>
                <c:pt idx="232">
                  <c:v>28.942727999999999</c:v>
                </c:pt>
                <c:pt idx="233">
                  <c:v>29.072099999999999</c:v>
                </c:pt>
                <c:pt idx="234">
                  <c:v>29.189813000000001</c:v>
                </c:pt>
                <c:pt idx="235">
                  <c:v>29.319839999999999</c:v>
                </c:pt>
                <c:pt idx="236">
                  <c:v>29.437773</c:v>
                </c:pt>
                <c:pt idx="237">
                  <c:v>29.565708000000001</c:v>
                </c:pt>
                <c:pt idx="238">
                  <c:v>29.68357</c:v>
                </c:pt>
                <c:pt idx="239">
                  <c:v>29.815048000000001</c:v>
                </c:pt>
                <c:pt idx="240">
                  <c:v>29.933325</c:v>
                </c:pt>
                <c:pt idx="241">
                  <c:v>30.059657999999999</c:v>
                </c:pt>
                <c:pt idx="242">
                  <c:v>30.17755</c:v>
                </c:pt>
                <c:pt idx="243">
                  <c:v>30.308599999999998</c:v>
                </c:pt>
                <c:pt idx="244">
                  <c:v>30.426983</c:v>
                </c:pt>
                <c:pt idx="245">
                  <c:v>30.558035</c:v>
                </c:pt>
                <c:pt idx="246">
                  <c:v>30.676034999999999</c:v>
                </c:pt>
                <c:pt idx="247">
                  <c:v>30.805917999999998</c:v>
                </c:pt>
                <c:pt idx="248">
                  <c:v>30.924537999999998</c:v>
                </c:pt>
                <c:pt idx="249">
                  <c:v>31.055257999999998</c:v>
                </c:pt>
                <c:pt idx="250">
                  <c:v>31.173265000000001</c:v>
                </c:pt>
                <c:pt idx="251">
                  <c:v>31.300343000000002</c:v>
                </c:pt>
                <c:pt idx="252">
                  <c:v>31.419308000000001</c:v>
                </c:pt>
                <c:pt idx="253">
                  <c:v>31.546595</c:v>
                </c:pt>
                <c:pt idx="254">
                  <c:v>31.663972999999999</c:v>
                </c:pt>
                <c:pt idx="255">
                  <c:v>31.79447</c:v>
                </c:pt>
                <c:pt idx="256">
                  <c:v>31.913019999999999</c:v>
                </c:pt>
                <c:pt idx="257">
                  <c:v>32.044718000000003</c:v>
                </c:pt>
                <c:pt idx="258">
                  <c:v>32.162413000000001</c:v>
                </c:pt>
                <c:pt idx="259">
                  <c:v>32.291043000000002</c:v>
                </c:pt>
                <c:pt idx="260">
                  <c:v>32.409757999999997</c:v>
                </c:pt>
                <c:pt idx="261">
                  <c:v>32.540022999999998</c:v>
                </c:pt>
                <c:pt idx="262">
                  <c:v>32.657715000000003</c:v>
                </c:pt>
                <c:pt idx="263">
                  <c:v>32.787480000000002</c:v>
                </c:pt>
                <c:pt idx="264">
                  <c:v>32.905855000000003</c:v>
                </c:pt>
                <c:pt idx="265">
                  <c:v>33.035130000000002</c:v>
                </c:pt>
                <c:pt idx="266">
                  <c:v>33.152954999999999</c:v>
                </c:pt>
                <c:pt idx="267">
                  <c:v>33.283684999999998</c:v>
                </c:pt>
                <c:pt idx="268">
                  <c:v>33.401882999999998</c:v>
                </c:pt>
                <c:pt idx="269">
                  <c:v>33.530813000000002</c:v>
                </c:pt>
                <c:pt idx="270">
                  <c:v>33.648479999999999</c:v>
                </c:pt>
                <c:pt idx="271">
                  <c:v>33.778230000000001</c:v>
                </c:pt>
                <c:pt idx="272">
                  <c:v>33.896048</c:v>
                </c:pt>
                <c:pt idx="273">
                  <c:v>34.025337999999998</c:v>
                </c:pt>
                <c:pt idx="274">
                  <c:v>34.143262999999997</c:v>
                </c:pt>
                <c:pt idx="275">
                  <c:v>34.272385</c:v>
                </c:pt>
                <c:pt idx="276">
                  <c:v>34.392270000000003</c:v>
                </c:pt>
                <c:pt idx="277">
                  <c:v>34.519153000000003</c:v>
                </c:pt>
                <c:pt idx="278">
                  <c:v>34.636633000000003</c:v>
                </c:pt>
                <c:pt idx="279">
                  <c:v>34.768563</c:v>
                </c:pt>
                <c:pt idx="280">
                  <c:v>34.887075000000003</c:v>
                </c:pt>
                <c:pt idx="281">
                  <c:v>35.015740000000001</c:v>
                </c:pt>
                <c:pt idx="282">
                  <c:v>35.133343000000004</c:v>
                </c:pt>
                <c:pt idx="283">
                  <c:v>35.261704999999999</c:v>
                </c:pt>
                <c:pt idx="284">
                  <c:v>35.380065000000002</c:v>
                </c:pt>
                <c:pt idx="285">
                  <c:v>35.513705000000002</c:v>
                </c:pt>
                <c:pt idx="286">
                  <c:v>35.631830000000001</c:v>
                </c:pt>
                <c:pt idx="287">
                  <c:v>35.759822999999997</c:v>
                </c:pt>
                <c:pt idx="288">
                  <c:v>35.878363</c:v>
                </c:pt>
                <c:pt idx="289">
                  <c:v>36.005788000000003</c:v>
                </c:pt>
                <c:pt idx="290">
                  <c:v>36.123550000000002</c:v>
                </c:pt>
                <c:pt idx="291">
                  <c:v>36.255105</c:v>
                </c:pt>
                <c:pt idx="292">
                  <c:v>36.373750000000001</c:v>
                </c:pt>
                <c:pt idx="293">
                  <c:v>36.501845000000003</c:v>
                </c:pt>
                <c:pt idx="294">
                  <c:v>36.620365</c:v>
                </c:pt>
                <c:pt idx="295">
                  <c:v>36.750582999999999</c:v>
                </c:pt>
                <c:pt idx="296">
                  <c:v>36.869325000000003</c:v>
                </c:pt>
                <c:pt idx="297">
                  <c:v>36.998648000000003</c:v>
                </c:pt>
                <c:pt idx="298">
                  <c:v>37.117122999999999</c:v>
                </c:pt>
                <c:pt idx="299">
                  <c:v>37.245292999999997</c:v>
                </c:pt>
                <c:pt idx="300">
                  <c:v>37.363860000000003</c:v>
                </c:pt>
                <c:pt idx="301">
                  <c:v>37.494774999999997</c:v>
                </c:pt>
                <c:pt idx="302">
                  <c:v>37.612838000000004</c:v>
                </c:pt>
                <c:pt idx="303">
                  <c:v>37.741149999999998</c:v>
                </c:pt>
                <c:pt idx="304">
                  <c:v>37.86018</c:v>
                </c:pt>
                <c:pt idx="305">
                  <c:v>37.988790000000002</c:v>
                </c:pt>
                <c:pt idx="306">
                  <c:v>38.106788000000002</c:v>
                </c:pt>
                <c:pt idx="307">
                  <c:v>38.236727999999999</c:v>
                </c:pt>
                <c:pt idx="308">
                  <c:v>38.354529999999997</c:v>
                </c:pt>
                <c:pt idx="309">
                  <c:v>38.485742999999999</c:v>
                </c:pt>
                <c:pt idx="310">
                  <c:v>38.603653000000001</c:v>
                </c:pt>
                <c:pt idx="311">
                  <c:v>38.731833000000002</c:v>
                </c:pt>
                <c:pt idx="312">
                  <c:v>38.850543000000002</c:v>
                </c:pt>
                <c:pt idx="313">
                  <c:v>38.977935000000002</c:v>
                </c:pt>
                <c:pt idx="314">
                  <c:v>39.095728000000001</c:v>
                </c:pt>
                <c:pt idx="315">
                  <c:v>39.227220000000003</c:v>
                </c:pt>
                <c:pt idx="316">
                  <c:v>39.346072999999997</c:v>
                </c:pt>
                <c:pt idx="317">
                  <c:v>39.475982999999999</c:v>
                </c:pt>
                <c:pt idx="318">
                  <c:v>39.593809999999998</c:v>
                </c:pt>
                <c:pt idx="319">
                  <c:v>39.720750000000002</c:v>
                </c:pt>
                <c:pt idx="320">
                  <c:v>39.839655</c:v>
                </c:pt>
                <c:pt idx="321">
                  <c:v>39.971690000000002</c:v>
                </c:pt>
                <c:pt idx="322">
                  <c:v>40.089638000000001</c:v>
                </c:pt>
                <c:pt idx="323">
                  <c:v>40.217553000000002</c:v>
                </c:pt>
                <c:pt idx="324">
                  <c:v>40.336964999999999</c:v>
                </c:pt>
                <c:pt idx="325">
                  <c:v>40.466634999999997</c:v>
                </c:pt>
                <c:pt idx="326">
                  <c:v>40.584890000000001</c:v>
                </c:pt>
                <c:pt idx="327">
                  <c:v>40.713574999999999</c:v>
                </c:pt>
                <c:pt idx="328">
                  <c:v>40.832552999999997</c:v>
                </c:pt>
                <c:pt idx="329">
                  <c:v>40.961427999999998</c:v>
                </c:pt>
                <c:pt idx="330">
                  <c:v>41.079363000000001</c:v>
                </c:pt>
                <c:pt idx="331">
                  <c:v>41.210152999999998</c:v>
                </c:pt>
                <c:pt idx="332">
                  <c:v>41.338968000000001</c:v>
                </c:pt>
                <c:pt idx="333">
                  <c:v>41.458125000000003</c:v>
                </c:pt>
                <c:pt idx="334">
                  <c:v>41.576008000000002</c:v>
                </c:pt>
                <c:pt idx="335">
                  <c:v>41.706119999999999</c:v>
                </c:pt>
                <c:pt idx="336">
                  <c:v>41.823844999999999</c:v>
                </c:pt>
                <c:pt idx="337">
                  <c:v>41.951929999999997</c:v>
                </c:pt>
                <c:pt idx="338">
                  <c:v>42.069682999999998</c:v>
                </c:pt>
                <c:pt idx="339">
                  <c:v>42.199939999999998</c:v>
                </c:pt>
                <c:pt idx="340">
                  <c:v>42.318579999999997</c:v>
                </c:pt>
                <c:pt idx="341">
                  <c:v>42.445335</c:v>
                </c:pt>
                <c:pt idx="342">
                  <c:v>42.563142999999997</c:v>
                </c:pt>
                <c:pt idx="343">
                  <c:v>42.695014999999998</c:v>
                </c:pt>
                <c:pt idx="344">
                  <c:v>42.813594999999999</c:v>
                </c:pt>
                <c:pt idx="345">
                  <c:v>42.944043000000001</c:v>
                </c:pt>
                <c:pt idx="346">
                  <c:v>43.062072999999998</c:v>
                </c:pt>
                <c:pt idx="347">
                  <c:v>43.189768000000001</c:v>
                </c:pt>
                <c:pt idx="348">
                  <c:v>43.30885</c:v>
                </c:pt>
                <c:pt idx="349">
                  <c:v>43.438769999999998</c:v>
                </c:pt>
                <c:pt idx="350">
                  <c:v>43.556837999999999</c:v>
                </c:pt>
                <c:pt idx="351">
                  <c:v>43.6877</c:v>
                </c:pt>
                <c:pt idx="352">
                  <c:v>43.806910000000002</c:v>
                </c:pt>
                <c:pt idx="353">
                  <c:v>43.933450000000001</c:v>
                </c:pt>
                <c:pt idx="354">
                  <c:v>44.051037999999998</c:v>
                </c:pt>
                <c:pt idx="355">
                  <c:v>44.182155000000002</c:v>
                </c:pt>
                <c:pt idx="356">
                  <c:v>44.300604999999997</c:v>
                </c:pt>
                <c:pt idx="357">
                  <c:v>44.433373000000003</c:v>
                </c:pt>
                <c:pt idx="358">
                  <c:v>44.551519999999996</c:v>
                </c:pt>
                <c:pt idx="359">
                  <c:v>44.676183000000002</c:v>
                </c:pt>
                <c:pt idx="360">
                  <c:v>44.794182999999997</c:v>
                </c:pt>
                <c:pt idx="361">
                  <c:v>44.924773000000002</c:v>
                </c:pt>
                <c:pt idx="362">
                  <c:v>45.042884999999998</c:v>
                </c:pt>
                <c:pt idx="363">
                  <c:v>45.173147999999998</c:v>
                </c:pt>
                <c:pt idx="364">
                  <c:v>45.291110000000003</c:v>
                </c:pt>
                <c:pt idx="365">
                  <c:v>45.41957</c:v>
                </c:pt>
                <c:pt idx="366">
                  <c:v>45.537779999999998</c:v>
                </c:pt>
                <c:pt idx="367">
                  <c:v>45.667369999999998</c:v>
                </c:pt>
                <c:pt idx="368">
                  <c:v>45.786042999999999</c:v>
                </c:pt>
                <c:pt idx="369">
                  <c:v>45.913753</c:v>
                </c:pt>
                <c:pt idx="370">
                  <c:v>46.031725000000002</c:v>
                </c:pt>
                <c:pt idx="371">
                  <c:v>46.163215000000001</c:v>
                </c:pt>
                <c:pt idx="372">
                  <c:v>46.282342999999997</c:v>
                </c:pt>
                <c:pt idx="373">
                  <c:v>46.407980000000002</c:v>
                </c:pt>
                <c:pt idx="374">
                  <c:v>46.525917999999997</c:v>
                </c:pt>
                <c:pt idx="375">
                  <c:v>46.658712999999999</c:v>
                </c:pt>
                <c:pt idx="376">
                  <c:v>46.777639999999998</c:v>
                </c:pt>
                <c:pt idx="377">
                  <c:v>46.908808000000001</c:v>
                </c:pt>
                <c:pt idx="378">
                  <c:v>47.027239999999999</c:v>
                </c:pt>
                <c:pt idx="379">
                  <c:v>47.153795000000002</c:v>
                </c:pt>
                <c:pt idx="380">
                  <c:v>47.272765</c:v>
                </c:pt>
                <c:pt idx="381">
                  <c:v>47.402073000000001</c:v>
                </c:pt>
                <c:pt idx="382">
                  <c:v>47.520339999999997</c:v>
                </c:pt>
                <c:pt idx="383">
                  <c:v>47.648915000000002</c:v>
                </c:pt>
                <c:pt idx="384">
                  <c:v>47.768374999999999</c:v>
                </c:pt>
                <c:pt idx="385">
                  <c:v>47.895584999999997</c:v>
                </c:pt>
                <c:pt idx="386">
                  <c:v>48.013593</c:v>
                </c:pt>
                <c:pt idx="387">
                  <c:v>48.143822999999998</c:v>
                </c:pt>
                <c:pt idx="388">
                  <c:v>48.263402999999997</c:v>
                </c:pt>
                <c:pt idx="389">
                  <c:v>48.390258000000003</c:v>
                </c:pt>
                <c:pt idx="390">
                  <c:v>48.508384999999997</c:v>
                </c:pt>
                <c:pt idx="391">
                  <c:v>48.639398</c:v>
                </c:pt>
                <c:pt idx="392">
                  <c:v>48.758560000000003</c:v>
                </c:pt>
                <c:pt idx="393">
                  <c:v>48.887774999999998</c:v>
                </c:pt>
                <c:pt idx="394">
                  <c:v>49.006197999999998</c:v>
                </c:pt>
                <c:pt idx="395">
                  <c:v>49.134568000000002</c:v>
                </c:pt>
                <c:pt idx="396">
                  <c:v>49.253414999999997</c:v>
                </c:pt>
                <c:pt idx="397">
                  <c:v>49.384549999999997</c:v>
                </c:pt>
                <c:pt idx="398">
                  <c:v>49.507885000000002</c:v>
                </c:pt>
                <c:pt idx="399">
                  <c:v>49.629890000000003</c:v>
                </c:pt>
                <c:pt idx="400">
                  <c:v>49.749470000000002</c:v>
                </c:pt>
                <c:pt idx="401">
                  <c:v>49.876978000000001</c:v>
                </c:pt>
                <c:pt idx="402">
                  <c:v>49.995420000000003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49.983389000000003</c:v>
                </c:pt>
                <c:pt idx="406">
                  <c:v>49.865583000000001</c:v>
                </c:pt>
                <c:pt idx="407">
                  <c:v>49.754987</c:v>
                </c:pt>
                <c:pt idx="408">
                  <c:v>49.619024000000003</c:v>
                </c:pt>
                <c:pt idx="409">
                  <c:v>49.508665000000001</c:v>
                </c:pt>
                <c:pt idx="410">
                  <c:v>49.369714000000002</c:v>
                </c:pt>
                <c:pt idx="411">
                  <c:v>49.259076999999998</c:v>
                </c:pt>
                <c:pt idx="412">
                  <c:v>49.145390999999996</c:v>
                </c:pt>
                <c:pt idx="413">
                  <c:v>49.014291</c:v>
                </c:pt>
                <c:pt idx="414">
                  <c:v>48.875191999999998</c:v>
                </c:pt>
                <c:pt idx="415">
                  <c:v>48.764814000000001</c:v>
                </c:pt>
                <c:pt idx="416">
                  <c:v>48.627561</c:v>
                </c:pt>
                <c:pt idx="417">
                  <c:v>48.516851000000003</c:v>
                </c:pt>
                <c:pt idx="418">
                  <c:v>48.379427</c:v>
                </c:pt>
                <c:pt idx="419">
                  <c:v>48.268853999999997</c:v>
                </c:pt>
                <c:pt idx="420">
                  <c:v>48.155800999999997</c:v>
                </c:pt>
                <c:pt idx="421">
                  <c:v>48.022523999999997</c:v>
                </c:pt>
                <c:pt idx="422">
                  <c:v>47.883783000000001</c:v>
                </c:pt>
                <c:pt idx="423">
                  <c:v>47.772779</c:v>
                </c:pt>
                <c:pt idx="424">
                  <c:v>47.637746</c:v>
                </c:pt>
                <c:pt idx="425">
                  <c:v>47.527386999999997</c:v>
                </c:pt>
                <c:pt idx="426">
                  <c:v>47.388886999999997</c:v>
                </c:pt>
                <c:pt idx="427">
                  <c:v>47.278539000000002</c:v>
                </c:pt>
                <c:pt idx="428">
                  <c:v>47.165970999999999</c:v>
                </c:pt>
                <c:pt idx="429">
                  <c:v>47.033352999999998</c:v>
                </c:pt>
                <c:pt idx="430">
                  <c:v>46.893765999999999</c:v>
                </c:pt>
                <c:pt idx="431">
                  <c:v>46.783192999999997</c:v>
                </c:pt>
                <c:pt idx="432">
                  <c:v>46.644238999999999</c:v>
                </c:pt>
                <c:pt idx="433">
                  <c:v>46.533987000000003</c:v>
                </c:pt>
                <c:pt idx="434">
                  <c:v>46.395437000000001</c:v>
                </c:pt>
                <c:pt idx="435">
                  <c:v>46.283574999999999</c:v>
                </c:pt>
                <c:pt idx="436">
                  <c:v>46.153452000000001</c:v>
                </c:pt>
                <c:pt idx="437">
                  <c:v>46.042554000000003</c:v>
                </c:pt>
                <c:pt idx="438">
                  <c:v>45.904108000000001</c:v>
                </c:pt>
                <c:pt idx="439">
                  <c:v>45.793641999999998</c:v>
                </c:pt>
                <c:pt idx="440">
                  <c:v>45.657316000000002</c:v>
                </c:pt>
                <c:pt idx="441">
                  <c:v>45.547021000000001</c:v>
                </c:pt>
                <c:pt idx="442">
                  <c:v>45.408414</c:v>
                </c:pt>
                <c:pt idx="443">
                  <c:v>45.298031999999999</c:v>
                </c:pt>
                <c:pt idx="444">
                  <c:v>45.185586999999998</c:v>
                </c:pt>
                <c:pt idx="445">
                  <c:v>45.050409000000002</c:v>
                </c:pt>
                <c:pt idx="446">
                  <c:v>44.912095999999998</c:v>
                </c:pt>
                <c:pt idx="447">
                  <c:v>44.801533999999997</c:v>
                </c:pt>
                <c:pt idx="448">
                  <c:v>44.662652999999999</c:v>
                </c:pt>
                <c:pt idx="449">
                  <c:v>44.552132999999998</c:v>
                </c:pt>
                <c:pt idx="450">
                  <c:v>44.416746000000003</c:v>
                </c:pt>
                <c:pt idx="451">
                  <c:v>44.306139000000002</c:v>
                </c:pt>
                <c:pt idx="452">
                  <c:v>44.168160999999998</c:v>
                </c:pt>
                <c:pt idx="453">
                  <c:v>44.057656999999999</c:v>
                </c:pt>
                <c:pt idx="454">
                  <c:v>43.920949999999998</c:v>
                </c:pt>
                <c:pt idx="455">
                  <c:v>43.81006</c:v>
                </c:pt>
                <c:pt idx="456">
                  <c:v>43.677090999999997</c:v>
                </c:pt>
                <c:pt idx="457">
                  <c:v>43.566267000000003</c:v>
                </c:pt>
                <c:pt idx="458">
                  <c:v>43.425401000000001</c:v>
                </c:pt>
                <c:pt idx="459">
                  <c:v>43.314622</c:v>
                </c:pt>
                <c:pt idx="460">
                  <c:v>43.176057</c:v>
                </c:pt>
                <c:pt idx="461">
                  <c:v>43.065553000000001</c:v>
                </c:pt>
                <c:pt idx="462">
                  <c:v>42.932253000000003</c:v>
                </c:pt>
                <c:pt idx="463">
                  <c:v>42.821809000000002</c:v>
                </c:pt>
                <c:pt idx="464">
                  <c:v>42.680692000000001</c:v>
                </c:pt>
                <c:pt idx="465">
                  <c:v>42.570509000000001</c:v>
                </c:pt>
                <c:pt idx="466">
                  <c:v>42.435051999999999</c:v>
                </c:pt>
                <c:pt idx="467">
                  <c:v>42.323953000000003</c:v>
                </c:pt>
                <c:pt idx="468">
                  <c:v>42.190125999999999</c:v>
                </c:pt>
                <c:pt idx="469">
                  <c:v>42.079542000000004</c:v>
                </c:pt>
                <c:pt idx="470">
                  <c:v>41.939805999999997</c:v>
                </c:pt>
                <c:pt idx="471">
                  <c:v>41.829205999999999</c:v>
                </c:pt>
                <c:pt idx="472">
                  <c:v>41.694322</c:v>
                </c:pt>
                <c:pt idx="473">
                  <c:v>41.583734</c:v>
                </c:pt>
                <c:pt idx="474">
                  <c:v>41.444406000000001</c:v>
                </c:pt>
                <c:pt idx="475">
                  <c:v>41.333978000000002</c:v>
                </c:pt>
                <c:pt idx="476">
                  <c:v>41.221131999999997</c:v>
                </c:pt>
                <c:pt idx="477">
                  <c:v>41.086584000000002</c:v>
                </c:pt>
                <c:pt idx="478">
                  <c:v>40.948830999999998</c:v>
                </c:pt>
                <c:pt idx="479">
                  <c:v>40.838284999999999</c:v>
                </c:pt>
                <c:pt idx="480">
                  <c:v>40.702286999999998</c:v>
                </c:pt>
                <c:pt idx="481">
                  <c:v>40.592126</c:v>
                </c:pt>
                <c:pt idx="482">
                  <c:v>40.453226000000001</c:v>
                </c:pt>
                <c:pt idx="483">
                  <c:v>40.342691000000002</c:v>
                </c:pt>
                <c:pt idx="484">
                  <c:v>40.230919999999998</c:v>
                </c:pt>
                <c:pt idx="485">
                  <c:v>40.097082</c:v>
                </c:pt>
                <c:pt idx="486">
                  <c:v>39.957765000000002</c:v>
                </c:pt>
                <c:pt idx="487">
                  <c:v>39.847020999999998</c:v>
                </c:pt>
                <c:pt idx="488">
                  <c:v>39.714979</c:v>
                </c:pt>
                <c:pt idx="489">
                  <c:v>39.602761999999998</c:v>
                </c:pt>
                <c:pt idx="490">
                  <c:v>39.462854</c:v>
                </c:pt>
                <c:pt idx="491">
                  <c:v>39.352570999999998</c:v>
                </c:pt>
                <c:pt idx="492">
                  <c:v>39.215851999999998</c:v>
                </c:pt>
                <c:pt idx="493">
                  <c:v>39.105131</c:v>
                </c:pt>
                <c:pt idx="494">
                  <c:v>38.966988999999998</c:v>
                </c:pt>
                <c:pt idx="495">
                  <c:v>38.856447000000003</c:v>
                </c:pt>
                <c:pt idx="496">
                  <c:v>38.721165999999997</c:v>
                </c:pt>
                <c:pt idx="497">
                  <c:v>38.608671000000001</c:v>
                </c:pt>
                <c:pt idx="498">
                  <c:v>38.471986000000001</c:v>
                </c:pt>
                <c:pt idx="499">
                  <c:v>38.361443999999999</c:v>
                </c:pt>
                <c:pt idx="500">
                  <c:v>38.223168999999999</c:v>
                </c:pt>
                <c:pt idx="501">
                  <c:v>38.112904999999998</c:v>
                </c:pt>
                <c:pt idx="502">
                  <c:v>37.976796999999998</c:v>
                </c:pt>
                <c:pt idx="503">
                  <c:v>37.865900000000003</c:v>
                </c:pt>
                <c:pt idx="504">
                  <c:v>37.730885999999998</c:v>
                </c:pt>
                <c:pt idx="505">
                  <c:v>37.620283000000001</c:v>
                </c:pt>
                <c:pt idx="506">
                  <c:v>37.481828</c:v>
                </c:pt>
                <c:pt idx="507">
                  <c:v>37.371369999999999</c:v>
                </c:pt>
                <c:pt idx="508">
                  <c:v>37.234113000000001</c:v>
                </c:pt>
                <c:pt idx="509">
                  <c:v>37.123475999999997</c:v>
                </c:pt>
                <c:pt idx="510">
                  <c:v>36.986058999999997</c:v>
                </c:pt>
                <c:pt idx="511">
                  <c:v>36.875494000000003</c:v>
                </c:pt>
                <c:pt idx="512">
                  <c:v>36.762895</c:v>
                </c:pt>
                <c:pt idx="513">
                  <c:v>36.626894</c:v>
                </c:pt>
                <c:pt idx="514">
                  <c:v>36.490709000000003</c:v>
                </c:pt>
                <c:pt idx="515">
                  <c:v>36.380029</c:v>
                </c:pt>
                <c:pt idx="516">
                  <c:v>36.241548000000002</c:v>
                </c:pt>
                <c:pt idx="517">
                  <c:v>36.130960000000002</c:v>
                </c:pt>
                <c:pt idx="518">
                  <c:v>35.994489000000002</c:v>
                </c:pt>
                <c:pt idx="519">
                  <c:v>35.883772</c:v>
                </c:pt>
                <c:pt idx="520">
                  <c:v>35.748941000000002</c:v>
                </c:pt>
                <c:pt idx="521">
                  <c:v>35.638376000000001</c:v>
                </c:pt>
                <c:pt idx="522">
                  <c:v>35.499676999999998</c:v>
                </c:pt>
                <c:pt idx="523">
                  <c:v>35.389130999999999</c:v>
                </c:pt>
                <c:pt idx="524">
                  <c:v>35.250596999999999</c:v>
                </c:pt>
                <c:pt idx="525">
                  <c:v>35.140130999999997</c:v>
                </c:pt>
                <c:pt idx="526">
                  <c:v>35.005518000000002</c:v>
                </c:pt>
                <c:pt idx="527">
                  <c:v>34.895116000000002</c:v>
                </c:pt>
                <c:pt idx="528">
                  <c:v>34.754956999999997</c:v>
                </c:pt>
                <c:pt idx="529">
                  <c:v>34.644635999999998</c:v>
                </c:pt>
                <c:pt idx="530">
                  <c:v>34.509424000000003</c:v>
                </c:pt>
                <c:pt idx="531">
                  <c:v>34.399068</c:v>
                </c:pt>
                <c:pt idx="532">
                  <c:v>34.260187000000002</c:v>
                </c:pt>
                <c:pt idx="533">
                  <c:v>34.149991999999997</c:v>
                </c:pt>
                <c:pt idx="534">
                  <c:v>34.013630999999997</c:v>
                </c:pt>
                <c:pt idx="535">
                  <c:v>33.902920999999999</c:v>
                </c:pt>
                <c:pt idx="536">
                  <c:v>33.767052999999997</c:v>
                </c:pt>
                <c:pt idx="537">
                  <c:v>33.656480000000002</c:v>
                </c:pt>
                <c:pt idx="538">
                  <c:v>33.515980999999996</c:v>
                </c:pt>
                <c:pt idx="539">
                  <c:v>33.405206</c:v>
                </c:pt>
                <c:pt idx="540">
                  <c:v>33.269208999999996</c:v>
                </c:pt>
                <c:pt idx="541">
                  <c:v>33.158811</c:v>
                </c:pt>
                <c:pt idx="542">
                  <c:v>33.023122000000001</c:v>
                </c:pt>
                <c:pt idx="543">
                  <c:v>32.912908000000002</c:v>
                </c:pt>
                <c:pt idx="544">
                  <c:v>32.775700999999998</c:v>
                </c:pt>
                <c:pt idx="545">
                  <c:v>32.665422</c:v>
                </c:pt>
                <c:pt idx="546">
                  <c:v>32.527799000000002</c:v>
                </c:pt>
                <c:pt idx="547">
                  <c:v>32.417146000000002</c:v>
                </c:pt>
                <c:pt idx="548">
                  <c:v>32.278618999999999</c:v>
                </c:pt>
                <c:pt idx="549">
                  <c:v>32.168210999999999</c:v>
                </c:pt>
                <c:pt idx="550">
                  <c:v>32.032046999999999</c:v>
                </c:pt>
                <c:pt idx="551">
                  <c:v>31.921472000000001</c:v>
                </c:pt>
                <c:pt idx="552">
                  <c:v>31.783704</c:v>
                </c:pt>
                <c:pt idx="553">
                  <c:v>31.673238000000001</c:v>
                </c:pt>
                <c:pt idx="554">
                  <c:v>31.536411000000001</c:v>
                </c:pt>
                <c:pt idx="555">
                  <c:v>31.426012</c:v>
                </c:pt>
                <c:pt idx="556">
                  <c:v>31.290975</c:v>
                </c:pt>
                <c:pt idx="557">
                  <c:v>31.180208</c:v>
                </c:pt>
                <c:pt idx="558">
                  <c:v>31.040672000000001</c:v>
                </c:pt>
                <c:pt idx="559">
                  <c:v>30.929994000000001</c:v>
                </c:pt>
                <c:pt idx="560">
                  <c:v>30.792719999999999</c:v>
                </c:pt>
                <c:pt idx="561">
                  <c:v>30.68215</c:v>
                </c:pt>
                <c:pt idx="562">
                  <c:v>30.546104</c:v>
                </c:pt>
                <c:pt idx="563">
                  <c:v>30.435017999999999</c:v>
                </c:pt>
                <c:pt idx="564">
                  <c:v>30.300943</c:v>
                </c:pt>
                <c:pt idx="565">
                  <c:v>30.190273000000001</c:v>
                </c:pt>
                <c:pt idx="566">
                  <c:v>30.050595999999999</c:v>
                </c:pt>
                <c:pt idx="567">
                  <c:v>29.939867</c:v>
                </c:pt>
                <c:pt idx="568">
                  <c:v>29.804041999999999</c:v>
                </c:pt>
                <c:pt idx="569">
                  <c:v>29.693709999999999</c:v>
                </c:pt>
                <c:pt idx="570">
                  <c:v>29.554853000000001</c:v>
                </c:pt>
                <c:pt idx="571">
                  <c:v>29.444538000000001</c:v>
                </c:pt>
                <c:pt idx="572">
                  <c:v>29.308980999999999</c:v>
                </c:pt>
                <c:pt idx="573">
                  <c:v>29.198506999999999</c:v>
                </c:pt>
                <c:pt idx="574">
                  <c:v>29.059557000000002</c:v>
                </c:pt>
                <c:pt idx="575">
                  <c:v>28.949119</c:v>
                </c:pt>
                <c:pt idx="576">
                  <c:v>28.809809999999999</c:v>
                </c:pt>
                <c:pt idx="577">
                  <c:v>28.699407000000001</c:v>
                </c:pt>
                <c:pt idx="578">
                  <c:v>28.562206</c:v>
                </c:pt>
                <c:pt idx="579">
                  <c:v>28.451467000000001</c:v>
                </c:pt>
                <c:pt idx="580">
                  <c:v>28.317871</c:v>
                </c:pt>
                <c:pt idx="581">
                  <c:v>28.207588000000001</c:v>
                </c:pt>
                <c:pt idx="582">
                  <c:v>28.06953</c:v>
                </c:pt>
                <c:pt idx="583">
                  <c:v>27.958991999999999</c:v>
                </c:pt>
                <c:pt idx="584">
                  <c:v>27.822502</c:v>
                </c:pt>
                <c:pt idx="585">
                  <c:v>27.712150000000001</c:v>
                </c:pt>
                <c:pt idx="586">
                  <c:v>27.573352</c:v>
                </c:pt>
                <c:pt idx="587">
                  <c:v>27.463007000000001</c:v>
                </c:pt>
                <c:pt idx="588">
                  <c:v>27.328178000000001</c:v>
                </c:pt>
                <c:pt idx="589">
                  <c:v>27.217468</c:v>
                </c:pt>
                <c:pt idx="590">
                  <c:v>27.078140000000001</c:v>
                </c:pt>
                <c:pt idx="591">
                  <c:v>26.967838</c:v>
                </c:pt>
                <c:pt idx="592">
                  <c:v>26.831102000000001</c:v>
                </c:pt>
                <c:pt idx="593">
                  <c:v>26.720735000000001</c:v>
                </c:pt>
                <c:pt idx="594">
                  <c:v>26.582756</c:v>
                </c:pt>
                <c:pt idx="595">
                  <c:v>26.472007000000001</c:v>
                </c:pt>
                <c:pt idx="596">
                  <c:v>26.334513999999999</c:v>
                </c:pt>
                <c:pt idx="597">
                  <c:v>26.224004000000001</c:v>
                </c:pt>
                <c:pt idx="598">
                  <c:v>26.085557999999999</c:v>
                </c:pt>
                <c:pt idx="599">
                  <c:v>25.974744000000001</c:v>
                </c:pt>
                <c:pt idx="600">
                  <c:v>25.838239000000002</c:v>
                </c:pt>
                <c:pt idx="601">
                  <c:v>25.726407999999999</c:v>
                </c:pt>
                <c:pt idx="602">
                  <c:v>25.592179999999999</c:v>
                </c:pt>
                <c:pt idx="603">
                  <c:v>25.481556999999999</c:v>
                </c:pt>
                <c:pt idx="604">
                  <c:v>25.346983000000002</c:v>
                </c:pt>
                <c:pt idx="605">
                  <c:v>25.236459</c:v>
                </c:pt>
                <c:pt idx="606">
                  <c:v>25.096799000000001</c:v>
                </c:pt>
                <c:pt idx="607">
                  <c:v>24.986153999999999</c:v>
                </c:pt>
                <c:pt idx="608">
                  <c:v>24.873934999999999</c:v>
                </c:pt>
                <c:pt idx="609">
                  <c:v>24.738824000000001</c:v>
                </c:pt>
                <c:pt idx="610">
                  <c:v>24.601400000000002</c:v>
                </c:pt>
                <c:pt idx="611">
                  <c:v>24.490917</c:v>
                </c:pt>
                <c:pt idx="612">
                  <c:v>24.351891999999999</c:v>
                </c:pt>
                <c:pt idx="613">
                  <c:v>24.241617000000002</c:v>
                </c:pt>
                <c:pt idx="614">
                  <c:v>24.106020000000001</c:v>
                </c:pt>
                <c:pt idx="615">
                  <c:v>23.995321000000001</c:v>
                </c:pt>
                <c:pt idx="616">
                  <c:v>23.861336999999999</c:v>
                </c:pt>
                <c:pt idx="617">
                  <c:v>23.750785</c:v>
                </c:pt>
                <c:pt idx="618">
                  <c:v>23.606451</c:v>
                </c:pt>
                <c:pt idx="619">
                  <c:v>23.495982999999999</c:v>
                </c:pt>
                <c:pt idx="620">
                  <c:v>23.364758999999999</c:v>
                </c:pt>
                <c:pt idx="621">
                  <c:v>23.254035999999999</c:v>
                </c:pt>
                <c:pt idx="622">
                  <c:v>23.115017000000002</c:v>
                </c:pt>
                <c:pt idx="623">
                  <c:v>23.004427</c:v>
                </c:pt>
                <c:pt idx="624">
                  <c:v>22.891534</c:v>
                </c:pt>
                <c:pt idx="625">
                  <c:v>22.758286999999999</c:v>
                </c:pt>
                <c:pt idx="626">
                  <c:v>22.620172</c:v>
                </c:pt>
                <c:pt idx="627">
                  <c:v>22.509492000000002</c:v>
                </c:pt>
                <c:pt idx="628">
                  <c:v>22.374538000000001</c:v>
                </c:pt>
                <c:pt idx="629">
                  <c:v>22.264202000000001</c:v>
                </c:pt>
                <c:pt idx="630">
                  <c:v>22.124782</c:v>
                </c:pt>
                <c:pt idx="631">
                  <c:v>22.014078000000001</c:v>
                </c:pt>
                <c:pt idx="632">
                  <c:v>21.877980999999998</c:v>
                </c:pt>
                <c:pt idx="633">
                  <c:v>21.767382999999999</c:v>
                </c:pt>
                <c:pt idx="634">
                  <c:v>21.629505000000002</c:v>
                </c:pt>
                <c:pt idx="635">
                  <c:v>21.519193000000001</c:v>
                </c:pt>
                <c:pt idx="636">
                  <c:v>21.40625</c:v>
                </c:pt>
                <c:pt idx="637">
                  <c:v>21.273465999999999</c:v>
                </c:pt>
                <c:pt idx="638">
                  <c:v>21.133392000000001</c:v>
                </c:pt>
                <c:pt idx="639">
                  <c:v>21.022718000000001</c:v>
                </c:pt>
                <c:pt idx="640">
                  <c:v>20.911068</c:v>
                </c:pt>
                <c:pt idx="641">
                  <c:v>20.776291000000001</c:v>
                </c:pt>
                <c:pt idx="642">
                  <c:v>20.639061000000002</c:v>
                </c:pt>
                <c:pt idx="643">
                  <c:v>20.528224999999999</c:v>
                </c:pt>
                <c:pt idx="644">
                  <c:v>20.389040000000001</c:v>
                </c:pt>
                <c:pt idx="645">
                  <c:v>20.278473000000002</c:v>
                </c:pt>
                <c:pt idx="646">
                  <c:v>20.143253000000001</c:v>
                </c:pt>
                <c:pt idx="647">
                  <c:v>20.032726</c:v>
                </c:pt>
                <c:pt idx="648">
                  <c:v>19.894815000000001</c:v>
                </c:pt>
                <c:pt idx="649">
                  <c:v>19.784645000000001</c:v>
                </c:pt>
                <c:pt idx="650">
                  <c:v>19.647722000000002</c:v>
                </c:pt>
                <c:pt idx="651">
                  <c:v>19.536455</c:v>
                </c:pt>
                <c:pt idx="652">
                  <c:v>19.400392</c:v>
                </c:pt>
                <c:pt idx="653">
                  <c:v>19.289770000000001</c:v>
                </c:pt>
                <c:pt idx="654">
                  <c:v>19.152436999999999</c:v>
                </c:pt>
                <c:pt idx="655">
                  <c:v>19.041713000000001</c:v>
                </c:pt>
                <c:pt idx="656">
                  <c:v>18.903551</c:v>
                </c:pt>
                <c:pt idx="657">
                  <c:v>18.793243</c:v>
                </c:pt>
                <c:pt idx="658">
                  <c:v>18.658033</c:v>
                </c:pt>
                <c:pt idx="659">
                  <c:v>18.546983000000001</c:v>
                </c:pt>
                <c:pt idx="660">
                  <c:v>18.413367999999998</c:v>
                </c:pt>
                <c:pt idx="661">
                  <c:v>18.302531999999999</c:v>
                </c:pt>
                <c:pt idx="662">
                  <c:v>18.161629999999999</c:v>
                </c:pt>
                <c:pt idx="663">
                  <c:v>18.051275</c:v>
                </c:pt>
                <c:pt idx="664">
                  <c:v>17.914650000000002</c:v>
                </c:pt>
                <c:pt idx="665">
                  <c:v>17.804076999999999</c:v>
                </c:pt>
                <c:pt idx="666">
                  <c:v>17.666252</c:v>
                </c:pt>
                <c:pt idx="667">
                  <c:v>17.555731999999999</c:v>
                </c:pt>
                <c:pt idx="668">
                  <c:v>17.418517999999999</c:v>
                </c:pt>
                <c:pt idx="669">
                  <c:v>17.308005999999999</c:v>
                </c:pt>
                <c:pt idx="670">
                  <c:v>17.170338999999998</c:v>
                </c:pt>
                <c:pt idx="671">
                  <c:v>17.059597</c:v>
                </c:pt>
                <c:pt idx="672">
                  <c:v>16.945598</c:v>
                </c:pt>
                <c:pt idx="673">
                  <c:v>16.814350000000001</c:v>
                </c:pt>
                <c:pt idx="674">
                  <c:v>16.676143</c:v>
                </c:pt>
                <c:pt idx="675">
                  <c:v>16.565556999999998</c:v>
                </c:pt>
                <c:pt idx="676">
                  <c:v>16.426323</c:v>
                </c:pt>
                <c:pt idx="677">
                  <c:v>16.315943999999998</c:v>
                </c:pt>
                <c:pt idx="678">
                  <c:v>16.180553</c:v>
                </c:pt>
                <c:pt idx="679">
                  <c:v>16.069775</c:v>
                </c:pt>
                <c:pt idx="680">
                  <c:v>15.931347000000001</c:v>
                </c:pt>
                <c:pt idx="681">
                  <c:v>15.820907</c:v>
                </c:pt>
                <c:pt idx="682">
                  <c:v>15.684377</c:v>
                </c:pt>
                <c:pt idx="683">
                  <c:v>15.573539999999999</c:v>
                </c:pt>
                <c:pt idx="684">
                  <c:v>15.435957999999999</c:v>
                </c:pt>
                <c:pt idx="685">
                  <c:v>15.325525000000001</c:v>
                </c:pt>
                <c:pt idx="686">
                  <c:v>15.191045000000001</c:v>
                </c:pt>
                <c:pt idx="687">
                  <c:v>15.080579999999999</c:v>
                </c:pt>
                <c:pt idx="688">
                  <c:v>14.940562999999999</c:v>
                </c:pt>
                <c:pt idx="689">
                  <c:v>14.830183</c:v>
                </c:pt>
                <c:pt idx="690">
                  <c:v>14.693725000000001</c:v>
                </c:pt>
                <c:pt idx="691">
                  <c:v>14.582983</c:v>
                </c:pt>
                <c:pt idx="692">
                  <c:v>14.446205000000001</c:v>
                </c:pt>
                <c:pt idx="693">
                  <c:v>14.335940000000001</c:v>
                </c:pt>
                <c:pt idx="694">
                  <c:v>14.197262</c:v>
                </c:pt>
                <c:pt idx="695">
                  <c:v>14.086180000000001</c:v>
                </c:pt>
                <c:pt idx="696">
                  <c:v>13.95035</c:v>
                </c:pt>
                <c:pt idx="697">
                  <c:v>13.840108000000001</c:v>
                </c:pt>
                <c:pt idx="698">
                  <c:v>13.701603</c:v>
                </c:pt>
                <c:pt idx="699">
                  <c:v>13.590809999999999</c:v>
                </c:pt>
                <c:pt idx="700">
                  <c:v>13.455225</c:v>
                </c:pt>
                <c:pt idx="701">
                  <c:v>13.344687</c:v>
                </c:pt>
                <c:pt idx="702">
                  <c:v>13.208868000000001</c:v>
                </c:pt>
                <c:pt idx="703">
                  <c:v>13.098644999999999</c:v>
                </c:pt>
                <c:pt idx="704">
                  <c:v>12.960464999999999</c:v>
                </c:pt>
                <c:pt idx="705">
                  <c:v>12.849935</c:v>
                </c:pt>
                <c:pt idx="706">
                  <c:v>12.721073000000001</c:v>
                </c:pt>
                <c:pt idx="707">
                  <c:v>12.604265</c:v>
                </c:pt>
                <c:pt idx="708">
                  <c:v>12.464600000000001</c:v>
                </c:pt>
                <c:pt idx="709">
                  <c:v>12.354132</c:v>
                </c:pt>
                <c:pt idx="710">
                  <c:v>12.215128</c:v>
                </c:pt>
                <c:pt idx="711">
                  <c:v>12.104597999999999</c:v>
                </c:pt>
                <c:pt idx="712">
                  <c:v>11.969555</c:v>
                </c:pt>
                <c:pt idx="713">
                  <c:v>11.859235</c:v>
                </c:pt>
                <c:pt idx="714">
                  <c:v>11.721655</c:v>
                </c:pt>
                <c:pt idx="715">
                  <c:v>11.610813</c:v>
                </c:pt>
                <c:pt idx="716">
                  <c:v>11.472854999999999</c:v>
                </c:pt>
                <c:pt idx="717">
                  <c:v>11.362399999999999</c:v>
                </c:pt>
                <c:pt idx="718">
                  <c:v>11.225942</c:v>
                </c:pt>
                <c:pt idx="719">
                  <c:v>11.114868</c:v>
                </c:pt>
                <c:pt idx="720">
                  <c:v>10.977982000000001</c:v>
                </c:pt>
                <c:pt idx="721">
                  <c:v>10.867335000000001</c:v>
                </c:pt>
                <c:pt idx="722">
                  <c:v>10.731070000000001</c:v>
                </c:pt>
                <c:pt idx="723">
                  <c:v>10.619935</c:v>
                </c:pt>
                <c:pt idx="724">
                  <c:v>10.482097</c:v>
                </c:pt>
                <c:pt idx="725">
                  <c:v>10.371675</c:v>
                </c:pt>
                <c:pt idx="726">
                  <c:v>10.234541999999999</c:v>
                </c:pt>
                <c:pt idx="727">
                  <c:v>10.123872</c:v>
                </c:pt>
                <c:pt idx="728">
                  <c:v>9.9870750000000008</c:v>
                </c:pt>
                <c:pt idx="729">
                  <c:v>9.8766230000000004</c:v>
                </c:pt>
                <c:pt idx="730">
                  <c:v>9.7383299999999995</c:v>
                </c:pt>
                <c:pt idx="731">
                  <c:v>9.6275750000000002</c:v>
                </c:pt>
                <c:pt idx="732">
                  <c:v>9.4919399999999996</c:v>
                </c:pt>
                <c:pt idx="733">
                  <c:v>9.3815480000000004</c:v>
                </c:pt>
                <c:pt idx="734">
                  <c:v>9.2436869999999995</c:v>
                </c:pt>
                <c:pt idx="735">
                  <c:v>9.1333099999999998</c:v>
                </c:pt>
                <c:pt idx="736">
                  <c:v>8.9981120000000008</c:v>
                </c:pt>
                <c:pt idx="737">
                  <c:v>8.8877749999999995</c:v>
                </c:pt>
                <c:pt idx="738">
                  <c:v>8.75075</c:v>
                </c:pt>
                <c:pt idx="739">
                  <c:v>8.6401850000000007</c:v>
                </c:pt>
                <c:pt idx="740">
                  <c:v>8.4999870000000008</c:v>
                </c:pt>
                <c:pt idx="741">
                  <c:v>8.389545</c:v>
                </c:pt>
                <c:pt idx="742">
                  <c:v>8.2538250000000009</c:v>
                </c:pt>
                <c:pt idx="743">
                  <c:v>8.1430849999999992</c:v>
                </c:pt>
                <c:pt idx="744">
                  <c:v>8.0063150000000007</c:v>
                </c:pt>
                <c:pt idx="745">
                  <c:v>7.8957930000000003</c:v>
                </c:pt>
                <c:pt idx="746">
                  <c:v>7.758305</c:v>
                </c:pt>
                <c:pt idx="747">
                  <c:v>7.6473579999999997</c:v>
                </c:pt>
                <c:pt idx="748">
                  <c:v>7.511037</c:v>
                </c:pt>
                <c:pt idx="749">
                  <c:v>7.4007100000000001</c:v>
                </c:pt>
                <c:pt idx="750">
                  <c:v>7.2628519999999996</c:v>
                </c:pt>
                <c:pt idx="751">
                  <c:v>7.1521530000000002</c:v>
                </c:pt>
                <c:pt idx="752">
                  <c:v>7.0407000000000002</c:v>
                </c:pt>
                <c:pt idx="753">
                  <c:v>6.9044220000000003</c:v>
                </c:pt>
                <c:pt idx="754">
                  <c:v>6.7678919999999998</c:v>
                </c:pt>
                <c:pt idx="755">
                  <c:v>6.6571850000000001</c:v>
                </c:pt>
                <c:pt idx="756">
                  <c:v>6.5209380000000001</c:v>
                </c:pt>
                <c:pt idx="757">
                  <c:v>6.4102550000000003</c:v>
                </c:pt>
                <c:pt idx="758">
                  <c:v>6.2723880000000003</c:v>
                </c:pt>
                <c:pt idx="759">
                  <c:v>6.1618719999999998</c:v>
                </c:pt>
                <c:pt idx="760">
                  <c:v>6.0245899999999999</c:v>
                </c:pt>
                <c:pt idx="761">
                  <c:v>5.912655</c:v>
                </c:pt>
                <c:pt idx="762">
                  <c:v>5.7772420000000002</c:v>
                </c:pt>
                <c:pt idx="763">
                  <c:v>5.666728</c:v>
                </c:pt>
                <c:pt idx="764">
                  <c:v>5.5310730000000001</c:v>
                </c:pt>
                <c:pt idx="765">
                  <c:v>5.4207099999999997</c:v>
                </c:pt>
                <c:pt idx="766">
                  <c:v>5.2828030000000004</c:v>
                </c:pt>
                <c:pt idx="767">
                  <c:v>5.1722580000000002</c:v>
                </c:pt>
                <c:pt idx="768">
                  <c:v>5.1722530000000004</c:v>
                </c:pt>
                <c:pt idx="769">
                  <c:v>5.0611449999999998</c:v>
                </c:pt>
                <c:pt idx="770">
                  <c:v>4.9451619999999998</c:v>
                </c:pt>
                <c:pt idx="771">
                  <c:v>4.8342479999999997</c:v>
                </c:pt>
                <c:pt idx="772">
                  <c:v>4.6947450000000002</c:v>
                </c:pt>
                <c:pt idx="773">
                  <c:v>4.5840370000000004</c:v>
                </c:pt>
                <c:pt idx="774">
                  <c:v>4.4610300000000001</c:v>
                </c:pt>
                <c:pt idx="775">
                  <c:v>4.3410849999999996</c:v>
                </c:pt>
                <c:pt idx="776">
                  <c:v>4.1994600000000002</c:v>
                </c:pt>
                <c:pt idx="777">
                  <c:v>4.0887799999999999</c:v>
                </c:pt>
                <c:pt idx="778">
                  <c:v>3.9538220000000002</c:v>
                </c:pt>
                <c:pt idx="779">
                  <c:v>3.8431329999999999</c:v>
                </c:pt>
                <c:pt idx="780">
                  <c:v>3.7047330000000001</c:v>
                </c:pt>
                <c:pt idx="781">
                  <c:v>3.5942050000000001</c:v>
                </c:pt>
                <c:pt idx="782">
                  <c:v>3.4575580000000001</c:v>
                </c:pt>
                <c:pt idx="783">
                  <c:v>3.3459349999999999</c:v>
                </c:pt>
                <c:pt idx="784">
                  <c:v>3.2109869999999998</c:v>
                </c:pt>
                <c:pt idx="785">
                  <c:v>3.1004070000000001</c:v>
                </c:pt>
                <c:pt idx="786">
                  <c:v>2.9632719999999999</c:v>
                </c:pt>
                <c:pt idx="787">
                  <c:v>2.8528799999999999</c:v>
                </c:pt>
                <c:pt idx="788">
                  <c:v>2.7136100000000001</c:v>
                </c:pt>
                <c:pt idx="789">
                  <c:v>2.603227</c:v>
                </c:pt>
                <c:pt idx="790">
                  <c:v>2.464753</c:v>
                </c:pt>
                <c:pt idx="791">
                  <c:v>2.3542350000000001</c:v>
                </c:pt>
                <c:pt idx="792">
                  <c:v>2.219868</c:v>
                </c:pt>
                <c:pt idx="793">
                  <c:v>2.1094279999999999</c:v>
                </c:pt>
                <c:pt idx="794">
                  <c:v>1.969902</c:v>
                </c:pt>
                <c:pt idx="795">
                  <c:v>1.859583</c:v>
                </c:pt>
                <c:pt idx="796">
                  <c:v>1.7243200000000001</c:v>
                </c:pt>
                <c:pt idx="797">
                  <c:v>1.6138129999999999</c:v>
                </c:pt>
                <c:pt idx="798">
                  <c:v>1.4723520000000001</c:v>
                </c:pt>
                <c:pt idx="799">
                  <c:v>1.361548</c:v>
                </c:pt>
                <c:pt idx="800">
                  <c:v>1.22773</c:v>
                </c:pt>
                <c:pt idx="801">
                  <c:v>1.1163920000000001</c:v>
                </c:pt>
                <c:pt idx="802">
                  <c:v>0.98047799999999996</c:v>
                </c:pt>
                <c:pt idx="803">
                  <c:v>0.86995</c:v>
                </c:pt>
                <c:pt idx="804">
                  <c:v>0.73191300000000004</c:v>
                </c:pt>
                <c:pt idx="805">
                  <c:v>0.62139800000000001</c:v>
                </c:pt>
                <c:pt idx="806">
                  <c:v>0.48381299999999999</c:v>
                </c:pt>
                <c:pt idx="807">
                  <c:v>0.37275799999999998</c:v>
                </c:pt>
                <c:pt idx="808">
                  <c:v>0.23655499999999999</c:v>
                </c:pt>
                <c:pt idx="809">
                  <c:v>0.12603800000000001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C1A-E940-B5F7-2D1C5A0D74E7}"/>
            </c:ext>
          </c:extLst>
        </c:ser>
        <c:ser>
          <c:idx val="18"/>
          <c:order val="8"/>
          <c:tx>
            <c:v>200 S1 O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'200 Indents (session 1)'!$O$34:$O$842</c:f>
              <c:numCache>
                <c:formatCode>General</c:formatCode>
                <c:ptCount val="809"/>
                <c:pt idx="0">
                  <c:v>-0.49594100000000002</c:v>
                </c:pt>
                <c:pt idx="1">
                  <c:v>7.0484400000000003</c:v>
                </c:pt>
                <c:pt idx="2">
                  <c:v>15.079777999999999</c:v>
                </c:pt>
                <c:pt idx="3">
                  <c:v>22.994623000000001</c:v>
                </c:pt>
                <c:pt idx="4">
                  <c:v>28.085401000000001</c:v>
                </c:pt>
                <c:pt idx="5">
                  <c:v>33.249749000000001</c:v>
                </c:pt>
                <c:pt idx="6">
                  <c:v>37.291578000000001</c:v>
                </c:pt>
                <c:pt idx="7">
                  <c:v>42.214258000000001</c:v>
                </c:pt>
                <c:pt idx="8">
                  <c:v>46.325659000000002</c:v>
                </c:pt>
                <c:pt idx="9">
                  <c:v>51.219394000000001</c:v>
                </c:pt>
                <c:pt idx="10">
                  <c:v>55.330812000000002</c:v>
                </c:pt>
                <c:pt idx="11">
                  <c:v>59.109254</c:v>
                </c:pt>
                <c:pt idx="12">
                  <c:v>63.25929</c:v>
                </c:pt>
                <c:pt idx="13">
                  <c:v>66.877219999999994</c:v>
                </c:pt>
                <c:pt idx="14">
                  <c:v>70.535024000000007</c:v>
                </c:pt>
                <c:pt idx="15">
                  <c:v>74.202229000000003</c:v>
                </c:pt>
                <c:pt idx="16">
                  <c:v>77.524709999999999</c:v>
                </c:pt>
                <c:pt idx="17">
                  <c:v>81.499289000000005</c:v>
                </c:pt>
                <c:pt idx="18">
                  <c:v>84.896698999999998</c:v>
                </c:pt>
                <c:pt idx="19">
                  <c:v>88.201374999999999</c:v>
                </c:pt>
                <c:pt idx="20">
                  <c:v>91.508295000000004</c:v>
                </c:pt>
                <c:pt idx="21">
                  <c:v>95.061725999999993</c:v>
                </c:pt>
                <c:pt idx="22">
                  <c:v>98.148988000000003</c:v>
                </c:pt>
                <c:pt idx="23">
                  <c:v>100.96467699999999</c:v>
                </c:pt>
                <c:pt idx="24">
                  <c:v>103.81374599999999</c:v>
                </c:pt>
                <c:pt idx="25">
                  <c:v>107.00884600000001</c:v>
                </c:pt>
                <c:pt idx="26">
                  <c:v>110.238404</c:v>
                </c:pt>
                <c:pt idx="27">
                  <c:v>113.471504</c:v>
                </c:pt>
                <c:pt idx="28">
                  <c:v>116.274918</c:v>
                </c:pt>
                <c:pt idx="29">
                  <c:v>118.983366</c:v>
                </c:pt>
                <c:pt idx="30">
                  <c:v>122.387294</c:v>
                </c:pt>
                <c:pt idx="31">
                  <c:v>124.851</c:v>
                </c:pt>
                <c:pt idx="32">
                  <c:v>127.50203399999999</c:v>
                </c:pt>
                <c:pt idx="33">
                  <c:v>130.144565</c:v>
                </c:pt>
                <c:pt idx="34">
                  <c:v>133.17816300000001</c:v>
                </c:pt>
                <c:pt idx="35">
                  <c:v>135.83261300000001</c:v>
                </c:pt>
                <c:pt idx="36">
                  <c:v>138.65207000000001</c:v>
                </c:pt>
                <c:pt idx="37">
                  <c:v>140.95872800000001</c:v>
                </c:pt>
                <c:pt idx="38">
                  <c:v>144.059606</c:v>
                </c:pt>
                <c:pt idx="39">
                  <c:v>146.599761</c:v>
                </c:pt>
                <c:pt idx="40">
                  <c:v>149.57325499999999</c:v>
                </c:pt>
                <c:pt idx="41">
                  <c:v>152.13507899999999</c:v>
                </c:pt>
                <c:pt idx="42">
                  <c:v>154.205985</c:v>
                </c:pt>
                <c:pt idx="43">
                  <c:v>157.01475099999999</c:v>
                </c:pt>
                <c:pt idx="44">
                  <c:v>159.16777200000001</c:v>
                </c:pt>
                <c:pt idx="45">
                  <c:v>162.016131</c:v>
                </c:pt>
                <c:pt idx="46">
                  <c:v>164.36194399999999</c:v>
                </c:pt>
                <c:pt idx="47">
                  <c:v>167.03511900000001</c:v>
                </c:pt>
                <c:pt idx="48">
                  <c:v>169.16636500000001</c:v>
                </c:pt>
                <c:pt idx="49">
                  <c:v>171.73134400000001</c:v>
                </c:pt>
                <c:pt idx="50">
                  <c:v>174.02977000000001</c:v>
                </c:pt>
                <c:pt idx="51">
                  <c:v>176.55429000000001</c:v>
                </c:pt>
                <c:pt idx="52">
                  <c:v>178.974377</c:v>
                </c:pt>
                <c:pt idx="53">
                  <c:v>181.36742599999999</c:v>
                </c:pt>
                <c:pt idx="54">
                  <c:v>183.65922599999999</c:v>
                </c:pt>
                <c:pt idx="55">
                  <c:v>185.85155900000001</c:v>
                </c:pt>
                <c:pt idx="56">
                  <c:v>188.213314</c:v>
                </c:pt>
                <c:pt idx="57">
                  <c:v>190.396837</c:v>
                </c:pt>
                <c:pt idx="58">
                  <c:v>192.79163399999999</c:v>
                </c:pt>
                <c:pt idx="59">
                  <c:v>195.12776400000001</c:v>
                </c:pt>
                <c:pt idx="60">
                  <c:v>197.22429399999999</c:v>
                </c:pt>
                <c:pt idx="61">
                  <c:v>200.04224400000001</c:v>
                </c:pt>
                <c:pt idx="62">
                  <c:v>201.93114800000001</c:v>
                </c:pt>
                <c:pt idx="63">
                  <c:v>203.86394300000001</c:v>
                </c:pt>
                <c:pt idx="64">
                  <c:v>205.88038900000001</c:v>
                </c:pt>
                <c:pt idx="65">
                  <c:v>208.56941599999999</c:v>
                </c:pt>
                <c:pt idx="66">
                  <c:v>210.62781200000001</c:v>
                </c:pt>
                <c:pt idx="67">
                  <c:v>212.97253699999999</c:v>
                </c:pt>
                <c:pt idx="68">
                  <c:v>215.01459600000001</c:v>
                </c:pt>
                <c:pt idx="69">
                  <c:v>217.38517899999999</c:v>
                </c:pt>
                <c:pt idx="70">
                  <c:v>219.32692900000001</c:v>
                </c:pt>
                <c:pt idx="71">
                  <c:v>221.727723</c:v>
                </c:pt>
                <c:pt idx="72">
                  <c:v>223.42811800000001</c:v>
                </c:pt>
                <c:pt idx="73">
                  <c:v>226.10652200000001</c:v>
                </c:pt>
                <c:pt idx="74">
                  <c:v>228.08701300000001</c:v>
                </c:pt>
                <c:pt idx="75">
                  <c:v>230.10460499999999</c:v>
                </c:pt>
                <c:pt idx="76">
                  <c:v>232.05177499999999</c:v>
                </c:pt>
                <c:pt idx="77">
                  <c:v>234.18931900000001</c:v>
                </c:pt>
                <c:pt idx="78">
                  <c:v>235.916381</c:v>
                </c:pt>
                <c:pt idx="79">
                  <c:v>238.77780999999999</c:v>
                </c:pt>
                <c:pt idx="80">
                  <c:v>240.81053399999999</c:v>
                </c:pt>
                <c:pt idx="81">
                  <c:v>243.40990300000001</c:v>
                </c:pt>
                <c:pt idx="82">
                  <c:v>244.51575199999999</c:v>
                </c:pt>
                <c:pt idx="83">
                  <c:v>246.94165599999999</c:v>
                </c:pt>
                <c:pt idx="84">
                  <c:v>249.068029</c:v>
                </c:pt>
                <c:pt idx="85">
                  <c:v>250.94807599999999</c:v>
                </c:pt>
                <c:pt idx="86">
                  <c:v>252.92435499999999</c:v>
                </c:pt>
                <c:pt idx="87">
                  <c:v>254.43598</c:v>
                </c:pt>
                <c:pt idx="88">
                  <c:v>256.66355399999998</c:v>
                </c:pt>
                <c:pt idx="89">
                  <c:v>258.64947799999999</c:v>
                </c:pt>
                <c:pt idx="90">
                  <c:v>260.69661000000002</c:v>
                </c:pt>
                <c:pt idx="91">
                  <c:v>262.66610400000002</c:v>
                </c:pt>
                <c:pt idx="92">
                  <c:v>264.41429099999999</c:v>
                </c:pt>
                <c:pt idx="93">
                  <c:v>266.66024299999998</c:v>
                </c:pt>
                <c:pt idx="94">
                  <c:v>268.55708600000003</c:v>
                </c:pt>
                <c:pt idx="95">
                  <c:v>270.80377099999998</c:v>
                </c:pt>
                <c:pt idx="96">
                  <c:v>272.277109</c:v>
                </c:pt>
                <c:pt idx="97">
                  <c:v>274.468504</c:v>
                </c:pt>
                <c:pt idx="98">
                  <c:v>276.584453</c:v>
                </c:pt>
                <c:pt idx="99">
                  <c:v>278.529898</c:v>
                </c:pt>
                <c:pt idx="100">
                  <c:v>279.816104</c:v>
                </c:pt>
                <c:pt idx="101">
                  <c:v>281.62972000000002</c:v>
                </c:pt>
                <c:pt idx="102">
                  <c:v>283.698849</c:v>
                </c:pt>
                <c:pt idx="103">
                  <c:v>285.55605700000001</c:v>
                </c:pt>
                <c:pt idx="104">
                  <c:v>287.47580399999998</c:v>
                </c:pt>
                <c:pt idx="105">
                  <c:v>289.490207</c:v>
                </c:pt>
                <c:pt idx="106">
                  <c:v>291.76401700000002</c:v>
                </c:pt>
                <c:pt idx="107">
                  <c:v>293.55174</c:v>
                </c:pt>
                <c:pt idx="108">
                  <c:v>295.12903999999997</c:v>
                </c:pt>
                <c:pt idx="109">
                  <c:v>297.01762000000002</c:v>
                </c:pt>
                <c:pt idx="110">
                  <c:v>298.655756</c:v>
                </c:pt>
                <c:pt idx="111">
                  <c:v>300.96168599999999</c:v>
                </c:pt>
                <c:pt idx="112">
                  <c:v>302.46128700000003</c:v>
                </c:pt>
                <c:pt idx="113">
                  <c:v>304.115319</c:v>
                </c:pt>
                <c:pt idx="114">
                  <c:v>305.971136</c:v>
                </c:pt>
                <c:pt idx="115">
                  <c:v>308.30932899999999</c:v>
                </c:pt>
                <c:pt idx="116">
                  <c:v>310.11091099999999</c:v>
                </c:pt>
                <c:pt idx="117">
                  <c:v>312.08949100000001</c:v>
                </c:pt>
                <c:pt idx="118">
                  <c:v>313.72698300000002</c:v>
                </c:pt>
                <c:pt idx="119">
                  <c:v>315.75222200000002</c:v>
                </c:pt>
                <c:pt idx="120">
                  <c:v>317.21959099999998</c:v>
                </c:pt>
                <c:pt idx="121">
                  <c:v>319.13699800000001</c:v>
                </c:pt>
                <c:pt idx="122">
                  <c:v>321.19306599999999</c:v>
                </c:pt>
                <c:pt idx="123">
                  <c:v>322.729401</c:v>
                </c:pt>
                <c:pt idx="124">
                  <c:v>324.39755200000002</c:v>
                </c:pt>
                <c:pt idx="125">
                  <c:v>325.947316</c:v>
                </c:pt>
                <c:pt idx="126">
                  <c:v>328.35823799999997</c:v>
                </c:pt>
                <c:pt idx="127">
                  <c:v>329.95942000000002</c:v>
                </c:pt>
                <c:pt idx="128">
                  <c:v>331.82688100000001</c:v>
                </c:pt>
                <c:pt idx="129">
                  <c:v>333.571732</c:v>
                </c:pt>
                <c:pt idx="130">
                  <c:v>335.10141900000002</c:v>
                </c:pt>
                <c:pt idx="131">
                  <c:v>336.72301599999997</c:v>
                </c:pt>
                <c:pt idx="132">
                  <c:v>338.42170299999998</c:v>
                </c:pt>
                <c:pt idx="133">
                  <c:v>340.622005</c:v>
                </c:pt>
                <c:pt idx="134">
                  <c:v>342.16077999999999</c:v>
                </c:pt>
                <c:pt idx="135">
                  <c:v>344.41394700000001</c:v>
                </c:pt>
                <c:pt idx="136">
                  <c:v>345.31328500000001</c:v>
                </c:pt>
                <c:pt idx="137">
                  <c:v>347.636391</c:v>
                </c:pt>
                <c:pt idx="138">
                  <c:v>349.49059499999998</c:v>
                </c:pt>
                <c:pt idx="139">
                  <c:v>351.28587900000002</c:v>
                </c:pt>
                <c:pt idx="140">
                  <c:v>352.80892499999999</c:v>
                </c:pt>
                <c:pt idx="141">
                  <c:v>354.43015600000001</c:v>
                </c:pt>
                <c:pt idx="142">
                  <c:v>356.62743499999999</c:v>
                </c:pt>
                <c:pt idx="143">
                  <c:v>358.17798699999997</c:v>
                </c:pt>
                <c:pt idx="144">
                  <c:v>359.59448300000003</c:v>
                </c:pt>
                <c:pt idx="145">
                  <c:v>361.49806899999999</c:v>
                </c:pt>
                <c:pt idx="146">
                  <c:v>363.59290499999997</c:v>
                </c:pt>
                <c:pt idx="147">
                  <c:v>364.843076</c:v>
                </c:pt>
                <c:pt idx="148">
                  <c:v>366.60650299999998</c:v>
                </c:pt>
                <c:pt idx="149">
                  <c:v>368.40089599999999</c:v>
                </c:pt>
                <c:pt idx="150">
                  <c:v>370.35332199999999</c:v>
                </c:pt>
                <c:pt idx="151">
                  <c:v>371.925995</c:v>
                </c:pt>
                <c:pt idx="152">
                  <c:v>373.05714399999999</c:v>
                </c:pt>
                <c:pt idx="153">
                  <c:v>374.89178600000002</c:v>
                </c:pt>
                <c:pt idx="154">
                  <c:v>376.348387</c:v>
                </c:pt>
                <c:pt idx="155">
                  <c:v>378.04605199999997</c:v>
                </c:pt>
                <c:pt idx="156">
                  <c:v>380.11413099999999</c:v>
                </c:pt>
                <c:pt idx="157">
                  <c:v>381.713863</c:v>
                </c:pt>
                <c:pt idx="158">
                  <c:v>383.043161</c:v>
                </c:pt>
                <c:pt idx="159">
                  <c:v>384.90025900000001</c:v>
                </c:pt>
                <c:pt idx="160">
                  <c:v>386.53733699999998</c:v>
                </c:pt>
                <c:pt idx="161">
                  <c:v>388.23376100000002</c:v>
                </c:pt>
                <c:pt idx="162">
                  <c:v>390.230527</c:v>
                </c:pt>
                <c:pt idx="163">
                  <c:v>391.53398299999998</c:v>
                </c:pt>
                <c:pt idx="164">
                  <c:v>393.35901699999999</c:v>
                </c:pt>
                <c:pt idx="165">
                  <c:v>394.66762699999998</c:v>
                </c:pt>
                <c:pt idx="166">
                  <c:v>396.59523899999999</c:v>
                </c:pt>
                <c:pt idx="167">
                  <c:v>398.07460500000002</c:v>
                </c:pt>
                <c:pt idx="168">
                  <c:v>399.53822100000002</c:v>
                </c:pt>
                <c:pt idx="169">
                  <c:v>401.40751899999998</c:v>
                </c:pt>
                <c:pt idx="170">
                  <c:v>403.06622499999997</c:v>
                </c:pt>
                <c:pt idx="171">
                  <c:v>404.78758199999999</c:v>
                </c:pt>
                <c:pt idx="172">
                  <c:v>405.94526200000001</c:v>
                </c:pt>
                <c:pt idx="173">
                  <c:v>407.81531000000001</c:v>
                </c:pt>
                <c:pt idx="174">
                  <c:v>409.39092699999998</c:v>
                </c:pt>
                <c:pt idx="175">
                  <c:v>410.86913700000002</c:v>
                </c:pt>
                <c:pt idx="176">
                  <c:v>412.15290299999998</c:v>
                </c:pt>
                <c:pt idx="177">
                  <c:v>413.94430899999998</c:v>
                </c:pt>
                <c:pt idx="178">
                  <c:v>416.04615999999999</c:v>
                </c:pt>
                <c:pt idx="179">
                  <c:v>417.40587299999999</c:v>
                </c:pt>
                <c:pt idx="180">
                  <c:v>418.75543199999998</c:v>
                </c:pt>
                <c:pt idx="181">
                  <c:v>420.13167700000002</c:v>
                </c:pt>
                <c:pt idx="182">
                  <c:v>421.87136900000002</c:v>
                </c:pt>
                <c:pt idx="183">
                  <c:v>423.94726300000002</c:v>
                </c:pt>
                <c:pt idx="184">
                  <c:v>425.32186799999999</c:v>
                </c:pt>
                <c:pt idx="185">
                  <c:v>426.57691999999997</c:v>
                </c:pt>
                <c:pt idx="186">
                  <c:v>428.56731000000002</c:v>
                </c:pt>
                <c:pt idx="187">
                  <c:v>430.40738700000003</c:v>
                </c:pt>
                <c:pt idx="188">
                  <c:v>431.39693599999998</c:v>
                </c:pt>
                <c:pt idx="189">
                  <c:v>433.235027</c:v>
                </c:pt>
                <c:pt idx="190">
                  <c:v>434.68721699999998</c:v>
                </c:pt>
                <c:pt idx="191">
                  <c:v>436.54035299999998</c:v>
                </c:pt>
                <c:pt idx="192">
                  <c:v>437.492839</c:v>
                </c:pt>
                <c:pt idx="193">
                  <c:v>439.65902399999999</c:v>
                </c:pt>
                <c:pt idx="194">
                  <c:v>441.29280699999998</c:v>
                </c:pt>
                <c:pt idx="195">
                  <c:v>442.72966100000002</c:v>
                </c:pt>
                <c:pt idx="196">
                  <c:v>444.09000900000001</c:v>
                </c:pt>
                <c:pt idx="197">
                  <c:v>446.04517399999997</c:v>
                </c:pt>
                <c:pt idx="198">
                  <c:v>447.65383300000002</c:v>
                </c:pt>
                <c:pt idx="199">
                  <c:v>449.25136400000002</c:v>
                </c:pt>
                <c:pt idx="200">
                  <c:v>450.47031600000003</c:v>
                </c:pt>
                <c:pt idx="201">
                  <c:v>451.61909000000003</c:v>
                </c:pt>
                <c:pt idx="202">
                  <c:v>453.76952</c:v>
                </c:pt>
                <c:pt idx="203">
                  <c:v>454.93436800000001</c:v>
                </c:pt>
                <c:pt idx="204">
                  <c:v>456.53193700000003</c:v>
                </c:pt>
                <c:pt idx="205">
                  <c:v>458.04683999999997</c:v>
                </c:pt>
                <c:pt idx="206">
                  <c:v>459.36367799999999</c:v>
                </c:pt>
                <c:pt idx="207">
                  <c:v>460.67035800000002</c:v>
                </c:pt>
                <c:pt idx="208">
                  <c:v>462.53472699999998</c:v>
                </c:pt>
                <c:pt idx="209">
                  <c:v>464.04492499999998</c:v>
                </c:pt>
                <c:pt idx="210">
                  <c:v>465.47444300000001</c:v>
                </c:pt>
                <c:pt idx="211">
                  <c:v>467.56340799999998</c:v>
                </c:pt>
                <c:pt idx="212">
                  <c:v>468.55237499999998</c:v>
                </c:pt>
                <c:pt idx="213">
                  <c:v>469.99339199999997</c:v>
                </c:pt>
                <c:pt idx="214">
                  <c:v>471.65124700000001</c:v>
                </c:pt>
                <c:pt idx="215">
                  <c:v>473.10088999999999</c:v>
                </c:pt>
                <c:pt idx="216">
                  <c:v>474.48668700000002</c:v>
                </c:pt>
                <c:pt idx="217">
                  <c:v>476.06217800000002</c:v>
                </c:pt>
                <c:pt idx="218">
                  <c:v>478.30246</c:v>
                </c:pt>
                <c:pt idx="219">
                  <c:v>479.392248</c:v>
                </c:pt>
                <c:pt idx="220">
                  <c:v>480.75288599999999</c:v>
                </c:pt>
                <c:pt idx="221">
                  <c:v>481.65075300000001</c:v>
                </c:pt>
                <c:pt idx="222">
                  <c:v>483.51132000000001</c:v>
                </c:pt>
                <c:pt idx="223">
                  <c:v>485.61979300000002</c:v>
                </c:pt>
                <c:pt idx="224">
                  <c:v>486.895509</c:v>
                </c:pt>
                <c:pt idx="225">
                  <c:v>488.002253</c:v>
                </c:pt>
                <c:pt idx="226">
                  <c:v>489.70623599999999</c:v>
                </c:pt>
                <c:pt idx="227">
                  <c:v>491.16253499999999</c:v>
                </c:pt>
                <c:pt idx="228">
                  <c:v>492.29809499999999</c:v>
                </c:pt>
                <c:pt idx="229">
                  <c:v>494.15330699999998</c:v>
                </c:pt>
                <c:pt idx="230">
                  <c:v>495.67751099999998</c:v>
                </c:pt>
                <c:pt idx="231">
                  <c:v>497.12912</c:v>
                </c:pt>
                <c:pt idx="232">
                  <c:v>498.01251100000002</c:v>
                </c:pt>
                <c:pt idx="233">
                  <c:v>499.632023</c:v>
                </c:pt>
                <c:pt idx="234">
                  <c:v>500.93938400000002</c:v>
                </c:pt>
                <c:pt idx="235">
                  <c:v>502.937634</c:v>
                </c:pt>
                <c:pt idx="236">
                  <c:v>504.53212300000001</c:v>
                </c:pt>
                <c:pt idx="237">
                  <c:v>506.564346</c:v>
                </c:pt>
                <c:pt idx="238">
                  <c:v>508.02747099999999</c:v>
                </c:pt>
                <c:pt idx="239">
                  <c:v>509.02775400000002</c:v>
                </c:pt>
                <c:pt idx="240">
                  <c:v>510.41244399999999</c:v>
                </c:pt>
                <c:pt idx="241">
                  <c:v>511.61428000000001</c:v>
                </c:pt>
                <c:pt idx="242">
                  <c:v>513.48941200000002</c:v>
                </c:pt>
                <c:pt idx="243">
                  <c:v>514.93099500000005</c:v>
                </c:pt>
                <c:pt idx="244">
                  <c:v>515.775083</c:v>
                </c:pt>
                <c:pt idx="245">
                  <c:v>517.42666899999995</c:v>
                </c:pt>
                <c:pt idx="246">
                  <c:v>519.11743300000001</c:v>
                </c:pt>
                <c:pt idx="247">
                  <c:v>520.62305600000002</c:v>
                </c:pt>
                <c:pt idx="248">
                  <c:v>521.61034199999995</c:v>
                </c:pt>
                <c:pt idx="249">
                  <c:v>523.80460700000003</c:v>
                </c:pt>
                <c:pt idx="250">
                  <c:v>525.41471000000001</c:v>
                </c:pt>
                <c:pt idx="251">
                  <c:v>526.84950900000001</c:v>
                </c:pt>
                <c:pt idx="252">
                  <c:v>527.72363800000005</c:v>
                </c:pt>
                <c:pt idx="253">
                  <c:v>529.57819900000004</c:v>
                </c:pt>
                <c:pt idx="254">
                  <c:v>531.08084899999994</c:v>
                </c:pt>
                <c:pt idx="255">
                  <c:v>532.87334599999997</c:v>
                </c:pt>
                <c:pt idx="256">
                  <c:v>534.18085599999995</c:v>
                </c:pt>
                <c:pt idx="257">
                  <c:v>535.48377200000004</c:v>
                </c:pt>
                <c:pt idx="258">
                  <c:v>537.35589500000003</c:v>
                </c:pt>
                <c:pt idx="259">
                  <c:v>538.23835299999996</c:v>
                </c:pt>
                <c:pt idx="260">
                  <c:v>539.69735300000002</c:v>
                </c:pt>
                <c:pt idx="261">
                  <c:v>540.53118700000005</c:v>
                </c:pt>
                <c:pt idx="262">
                  <c:v>542.216365</c:v>
                </c:pt>
                <c:pt idx="263">
                  <c:v>543.486988</c:v>
                </c:pt>
                <c:pt idx="264">
                  <c:v>544.92957999999999</c:v>
                </c:pt>
                <c:pt idx="265">
                  <c:v>546.72954600000003</c:v>
                </c:pt>
                <c:pt idx="266">
                  <c:v>547.77204300000005</c:v>
                </c:pt>
                <c:pt idx="267">
                  <c:v>549.41760999999997</c:v>
                </c:pt>
                <c:pt idx="268">
                  <c:v>550.196144</c:v>
                </c:pt>
                <c:pt idx="269">
                  <c:v>551.70734500000003</c:v>
                </c:pt>
                <c:pt idx="270">
                  <c:v>553.55566199999998</c:v>
                </c:pt>
                <c:pt idx="271">
                  <c:v>554.80897700000003</c:v>
                </c:pt>
                <c:pt idx="272">
                  <c:v>556.54359099999999</c:v>
                </c:pt>
                <c:pt idx="273">
                  <c:v>558.00664900000004</c:v>
                </c:pt>
                <c:pt idx="274">
                  <c:v>559.44138799999996</c:v>
                </c:pt>
                <c:pt idx="275">
                  <c:v>560.73606700000005</c:v>
                </c:pt>
                <c:pt idx="276">
                  <c:v>561.80359399999998</c:v>
                </c:pt>
                <c:pt idx="277">
                  <c:v>563.41101200000003</c:v>
                </c:pt>
                <c:pt idx="278">
                  <c:v>564.89719200000002</c:v>
                </c:pt>
                <c:pt idx="279">
                  <c:v>565.82519500000001</c:v>
                </c:pt>
                <c:pt idx="280">
                  <c:v>567.52325099999996</c:v>
                </c:pt>
                <c:pt idx="281">
                  <c:v>569.334159</c:v>
                </c:pt>
                <c:pt idx="282">
                  <c:v>571.008961</c:v>
                </c:pt>
                <c:pt idx="283">
                  <c:v>571.92850399999998</c:v>
                </c:pt>
                <c:pt idx="284">
                  <c:v>573.42090299999995</c:v>
                </c:pt>
                <c:pt idx="285">
                  <c:v>574.93465400000002</c:v>
                </c:pt>
                <c:pt idx="286">
                  <c:v>576.15006800000003</c:v>
                </c:pt>
                <c:pt idx="287">
                  <c:v>577.73642800000005</c:v>
                </c:pt>
                <c:pt idx="288">
                  <c:v>578.80266700000004</c:v>
                </c:pt>
                <c:pt idx="289">
                  <c:v>580.42608800000005</c:v>
                </c:pt>
                <c:pt idx="290">
                  <c:v>581.60561199999995</c:v>
                </c:pt>
                <c:pt idx="291">
                  <c:v>583.28726700000004</c:v>
                </c:pt>
                <c:pt idx="292">
                  <c:v>584.13071200000002</c:v>
                </c:pt>
                <c:pt idx="293">
                  <c:v>585.46553100000006</c:v>
                </c:pt>
                <c:pt idx="294">
                  <c:v>587.33198900000002</c:v>
                </c:pt>
                <c:pt idx="295">
                  <c:v>588.30316800000003</c:v>
                </c:pt>
                <c:pt idx="296">
                  <c:v>589.45614</c:v>
                </c:pt>
                <c:pt idx="297">
                  <c:v>590.72212999999999</c:v>
                </c:pt>
                <c:pt idx="298">
                  <c:v>592.61429999999996</c:v>
                </c:pt>
                <c:pt idx="299">
                  <c:v>594.01442899999995</c:v>
                </c:pt>
                <c:pt idx="300">
                  <c:v>595.37074700000005</c:v>
                </c:pt>
                <c:pt idx="301">
                  <c:v>596.67568900000003</c:v>
                </c:pt>
                <c:pt idx="302">
                  <c:v>598.13879399999996</c:v>
                </c:pt>
                <c:pt idx="303">
                  <c:v>599.62116500000002</c:v>
                </c:pt>
                <c:pt idx="304">
                  <c:v>600.86379399999998</c:v>
                </c:pt>
                <c:pt idx="305">
                  <c:v>602.35578399999997</c:v>
                </c:pt>
                <c:pt idx="306">
                  <c:v>603.66797699999995</c:v>
                </c:pt>
                <c:pt idx="307">
                  <c:v>605.30291499999998</c:v>
                </c:pt>
                <c:pt idx="308">
                  <c:v>606.22734400000002</c:v>
                </c:pt>
                <c:pt idx="309">
                  <c:v>608.09719800000005</c:v>
                </c:pt>
                <c:pt idx="310">
                  <c:v>609.15983500000004</c:v>
                </c:pt>
                <c:pt idx="311">
                  <c:v>610.69805399999996</c:v>
                </c:pt>
                <c:pt idx="312">
                  <c:v>611.42124100000001</c:v>
                </c:pt>
                <c:pt idx="313">
                  <c:v>612.60510499999998</c:v>
                </c:pt>
                <c:pt idx="314">
                  <c:v>614.25773200000003</c:v>
                </c:pt>
                <c:pt idx="315">
                  <c:v>615.33882300000005</c:v>
                </c:pt>
                <c:pt idx="316">
                  <c:v>616.64817600000003</c:v>
                </c:pt>
                <c:pt idx="317">
                  <c:v>618.08454200000006</c:v>
                </c:pt>
                <c:pt idx="318">
                  <c:v>619.50668499999995</c:v>
                </c:pt>
                <c:pt idx="319">
                  <c:v>620.76352799999995</c:v>
                </c:pt>
                <c:pt idx="320">
                  <c:v>621.78440999999998</c:v>
                </c:pt>
                <c:pt idx="321">
                  <c:v>623.48703899999998</c:v>
                </c:pt>
                <c:pt idx="322">
                  <c:v>625.03025600000001</c:v>
                </c:pt>
                <c:pt idx="323">
                  <c:v>625.792237</c:v>
                </c:pt>
                <c:pt idx="324">
                  <c:v>626.95434</c:v>
                </c:pt>
                <c:pt idx="325">
                  <c:v>628.58921699999996</c:v>
                </c:pt>
                <c:pt idx="326">
                  <c:v>630.053494</c:v>
                </c:pt>
                <c:pt idx="327">
                  <c:v>631.68146899999999</c:v>
                </c:pt>
                <c:pt idx="328">
                  <c:v>632.36418600000002</c:v>
                </c:pt>
                <c:pt idx="329">
                  <c:v>633.90451700000006</c:v>
                </c:pt>
                <c:pt idx="330">
                  <c:v>635.51387599999998</c:v>
                </c:pt>
                <c:pt idx="331">
                  <c:v>636.894316</c:v>
                </c:pt>
                <c:pt idx="332">
                  <c:v>637.88721599999997</c:v>
                </c:pt>
                <c:pt idx="333">
                  <c:v>639.09065099999998</c:v>
                </c:pt>
                <c:pt idx="334">
                  <c:v>640.840102</c:v>
                </c:pt>
                <c:pt idx="335">
                  <c:v>641.70437500000003</c:v>
                </c:pt>
                <c:pt idx="336">
                  <c:v>643.62465499999996</c:v>
                </c:pt>
                <c:pt idx="337">
                  <c:v>644.496399</c:v>
                </c:pt>
                <c:pt idx="338">
                  <c:v>645.85048800000004</c:v>
                </c:pt>
                <c:pt idx="339">
                  <c:v>647.20581100000004</c:v>
                </c:pt>
                <c:pt idx="340">
                  <c:v>648.54705300000001</c:v>
                </c:pt>
                <c:pt idx="341">
                  <c:v>649.93207900000004</c:v>
                </c:pt>
                <c:pt idx="342">
                  <c:v>651.01743899999997</c:v>
                </c:pt>
                <c:pt idx="343">
                  <c:v>652.42884800000002</c:v>
                </c:pt>
                <c:pt idx="344">
                  <c:v>653.34689600000002</c:v>
                </c:pt>
                <c:pt idx="345">
                  <c:v>654.82885999999996</c:v>
                </c:pt>
                <c:pt idx="346">
                  <c:v>656.31571099999996</c:v>
                </c:pt>
                <c:pt idx="347">
                  <c:v>658.10465699999997</c:v>
                </c:pt>
                <c:pt idx="348">
                  <c:v>659.08995600000003</c:v>
                </c:pt>
                <c:pt idx="349">
                  <c:v>660.33271200000001</c:v>
                </c:pt>
                <c:pt idx="350">
                  <c:v>661.21220200000005</c:v>
                </c:pt>
                <c:pt idx="351">
                  <c:v>662.29159600000003</c:v>
                </c:pt>
                <c:pt idx="352">
                  <c:v>663.759907</c:v>
                </c:pt>
                <c:pt idx="353">
                  <c:v>665.56365800000003</c:v>
                </c:pt>
                <c:pt idx="354">
                  <c:v>666.76321199999995</c:v>
                </c:pt>
                <c:pt idx="355">
                  <c:v>668.31832199999997</c:v>
                </c:pt>
                <c:pt idx="356">
                  <c:v>669.27019900000005</c:v>
                </c:pt>
                <c:pt idx="357">
                  <c:v>670.583664</c:v>
                </c:pt>
                <c:pt idx="358">
                  <c:v>672.37041699999997</c:v>
                </c:pt>
                <c:pt idx="359">
                  <c:v>673.31204000000002</c:v>
                </c:pt>
                <c:pt idx="360">
                  <c:v>674.57116099999996</c:v>
                </c:pt>
                <c:pt idx="361">
                  <c:v>676.01143100000002</c:v>
                </c:pt>
                <c:pt idx="362">
                  <c:v>677.41306399999996</c:v>
                </c:pt>
                <c:pt idx="363">
                  <c:v>678.28321300000005</c:v>
                </c:pt>
                <c:pt idx="364">
                  <c:v>679.16714000000002</c:v>
                </c:pt>
                <c:pt idx="365">
                  <c:v>680.66760599999998</c:v>
                </c:pt>
                <c:pt idx="366">
                  <c:v>681.70988299999999</c:v>
                </c:pt>
                <c:pt idx="367">
                  <c:v>682.99884599999996</c:v>
                </c:pt>
                <c:pt idx="368">
                  <c:v>684.48652400000003</c:v>
                </c:pt>
                <c:pt idx="369">
                  <c:v>685.50570100000004</c:v>
                </c:pt>
                <c:pt idx="370">
                  <c:v>687.186553</c:v>
                </c:pt>
                <c:pt idx="371">
                  <c:v>688.05701699999997</c:v>
                </c:pt>
                <c:pt idx="372">
                  <c:v>689.531611</c:v>
                </c:pt>
                <c:pt idx="373">
                  <c:v>691.10497999999995</c:v>
                </c:pt>
                <c:pt idx="374">
                  <c:v>692.32900299999994</c:v>
                </c:pt>
                <c:pt idx="375">
                  <c:v>693.55970200000002</c:v>
                </c:pt>
                <c:pt idx="376">
                  <c:v>694.45477200000005</c:v>
                </c:pt>
                <c:pt idx="377">
                  <c:v>696.07464400000003</c:v>
                </c:pt>
                <c:pt idx="378">
                  <c:v>697.076864</c:v>
                </c:pt>
                <c:pt idx="379">
                  <c:v>698.30779800000005</c:v>
                </c:pt>
                <c:pt idx="380">
                  <c:v>699.79651699999999</c:v>
                </c:pt>
                <c:pt idx="381">
                  <c:v>700.81744800000001</c:v>
                </c:pt>
                <c:pt idx="382">
                  <c:v>702.24663799999996</c:v>
                </c:pt>
                <c:pt idx="383">
                  <c:v>703.46776599999998</c:v>
                </c:pt>
                <c:pt idx="384">
                  <c:v>704.202225</c:v>
                </c:pt>
                <c:pt idx="385">
                  <c:v>705.71839</c:v>
                </c:pt>
                <c:pt idx="386">
                  <c:v>707.11314300000004</c:v>
                </c:pt>
                <c:pt idx="387">
                  <c:v>708.87164199999995</c:v>
                </c:pt>
                <c:pt idx="388">
                  <c:v>710.184349</c:v>
                </c:pt>
                <c:pt idx="389">
                  <c:v>710.93070699999998</c:v>
                </c:pt>
                <c:pt idx="390">
                  <c:v>712.40028700000005</c:v>
                </c:pt>
                <c:pt idx="391">
                  <c:v>713.30305399999997</c:v>
                </c:pt>
                <c:pt idx="392">
                  <c:v>714.53272700000002</c:v>
                </c:pt>
                <c:pt idx="393">
                  <c:v>716.07712600000002</c:v>
                </c:pt>
                <c:pt idx="394">
                  <c:v>717.55290400000001</c:v>
                </c:pt>
                <c:pt idx="395">
                  <c:v>718.637967</c:v>
                </c:pt>
                <c:pt idx="396">
                  <c:v>719.34731199999999</c:v>
                </c:pt>
                <c:pt idx="397">
                  <c:v>720.97981100000004</c:v>
                </c:pt>
                <c:pt idx="398">
                  <c:v>722.114372</c:v>
                </c:pt>
                <c:pt idx="399">
                  <c:v>723.29568500000005</c:v>
                </c:pt>
                <c:pt idx="400">
                  <c:v>724.71919700000001</c:v>
                </c:pt>
                <c:pt idx="401">
                  <c:v>725.53878599999996</c:v>
                </c:pt>
                <c:pt idx="402">
                  <c:v>727.24133400000005</c:v>
                </c:pt>
                <c:pt idx="403">
                  <c:v>727.92963199999997</c:v>
                </c:pt>
                <c:pt idx="404">
                  <c:v>731.09106599999996</c:v>
                </c:pt>
                <c:pt idx="405">
                  <c:v>730.06630199999995</c:v>
                </c:pt>
                <c:pt idx="406">
                  <c:v>728.68728199999998</c:v>
                </c:pt>
                <c:pt idx="407">
                  <c:v>727.52873399999999</c:v>
                </c:pt>
                <c:pt idx="408">
                  <c:v>726.45640400000002</c:v>
                </c:pt>
                <c:pt idx="409">
                  <c:v>726.03345300000001</c:v>
                </c:pt>
                <c:pt idx="410">
                  <c:v>724.71211700000003</c:v>
                </c:pt>
                <c:pt idx="411">
                  <c:v>723.61629900000003</c:v>
                </c:pt>
                <c:pt idx="412">
                  <c:v>722.81576199999995</c:v>
                </c:pt>
                <c:pt idx="413">
                  <c:v>721.19365300000004</c:v>
                </c:pt>
                <c:pt idx="414">
                  <c:v>720.50287800000001</c:v>
                </c:pt>
                <c:pt idx="415">
                  <c:v>719.08374900000001</c:v>
                </c:pt>
                <c:pt idx="416">
                  <c:v>717.90576899999996</c:v>
                </c:pt>
                <c:pt idx="417">
                  <c:v>716.52896099999998</c:v>
                </c:pt>
                <c:pt idx="418">
                  <c:v>715.82974000000002</c:v>
                </c:pt>
                <c:pt idx="419">
                  <c:v>714.94853699999999</c:v>
                </c:pt>
                <c:pt idx="420">
                  <c:v>713.95775200000003</c:v>
                </c:pt>
                <c:pt idx="421">
                  <c:v>712.74561700000004</c:v>
                </c:pt>
                <c:pt idx="422">
                  <c:v>711.268687</c:v>
                </c:pt>
                <c:pt idx="423">
                  <c:v>710.67270099999996</c:v>
                </c:pt>
                <c:pt idx="424">
                  <c:v>709.75467200000003</c:v>
                </c:pt>
                <c:pt idx="425">
                  <c:v>708.69854099999998</c:v>
                </c:pt>
                <c:pt idx="426">
                  <c:v>707.31072300000005</c:v>
                </c:pt>
                <c:pt idx="427">
                  <c:v>706.06257700000003</c:v>
                </c:pt>
                <c:pt idx="428">
                  <c:v>705.08436400000005</c:v>
                </c:pt>
                <c:pt idx="429">
                  <c:v>703.60666500000002</c:v>
                </c:pt>
                <c:pt idx="430">
                  <c:v>703.12241500000005</c:v>
                </c:pt>
                <c:pt idx="431">
                  <c:v>701.93194400000004</c:v>
                </c:pt>
                <c:pt idx="432">
                  <c:v>700.30584099999999</c:v>
                </c:pt>
                <c:pt idx="433">
                  <c:v>698.98542899999995</c:v>
                </c:pt>
                <c:pt idx="434">
                  <c:v>697.886753</c:v>
                </c:pt>
                <c:pt idx="435">
                  <c:v>697.50888999999995</c:v>
                </c:pt>
                <c:pt idx="436">
                  <c:v>696.12583299999994</c:v>
                </c:pt>
                <c:pt idx="437">
                  <c:v>695.01831100000004</c:v>
                </c:pt>
                <c:pt idx="438">
                  <c:v>693.92396399999996</c:v>
                </c:pt>
                <c:pt idx="439">
                  <c:v>691.94850899999994</c:v>
                </c:pt>
                <c:pt idx="440">
                  <c:v>690.97938999999997</c:v>
                </c:pt>
                <c:pt idx="441">
                  <c:v>689.69163200000003</c:v>
                </c:pt>
                <c:pt idx="442">
                  <c:v>689.27854300000001</c:v>
                </c:pt>
                <c:pt idx="443">
                  <c:v>688.03186200000005</c:v>
                </c:pt>
                <c:pt idx="444">
                  <c:v>686.92144900000005</c:v>
                </c:pt>
                <c:pt idx="445">
                  <c:v>685.386438</c:v>
                </c:pt>
                <c:pt idx="446">
                  <c:v>683.89601800000003</c:v>
                </c:pt>
                <c:pt idx="447">
                  <c:v>683.60569599999997</c:v>
                </c:pt>
                <c:pt idx="448">
                  <c:v>682.35984599999995</c:v>
                </c:pt>
                <c:pt idx="449">
                  <c:v>681.35925799999995</c:v>
                </c:pt>
                <c:pt idx="450">
                  <c:v>680.22626200000002</c:v>
                </c:pt>
                <c:pt idx="451">
                  <c:v>678.60726599999998</c:v>
                </c:pt>
                <c:pt idx="452">
                  <c:v>677.53597500000001</c:v>
                </c:pt>
                <c:pt idx="453">
                  <c:v>676.20286699999997</c:v>
                </c:pt>
                <c:pt idx="454">
                  <c:v>675.189075</c:v>
                </c:pt>
                <c:pt idx="455">
                  <c:v>673.52192200000002</c:v>
                </c:pt>
                <c:pt idx="456">
                  <c:v>672.52991599999996</c:v>
                </c:pt>
                <c:pt idx="457">
                  <c:v>671.43521199999998</c:v>
                </c:pt>
                <c:pt idx="458">
                  <c:v>670.115409</c:v>
                </c:pt>
                <c:pt idx="459">
                  <c:v>669.17852000000005</c:v>
                </c:pt>
                <c:pt idx="460">
                  <c:v>667.69298300000003</c:v>
                </c:pt>
                <c:pt idx="461">
                  <c:v>666.48774400000002</c:v>
                </c:pt>
                <c:pt idx="462">
                  <c:v>665.31796499999996</c:v>
                </c:pt>
                <c:pt idx="463">
                  <c:v>664.716769</c:v>
                </c:pt>
                <c:pt idx="464">
                  <c:v>663.22049100000004</c:v>
                </c:pt>
                <c:pt idx="465">
                  <c:v>661.97161200000005</c:v>
                </c:pt>
                <c:pt idx="466">
                  <c:v>660.85936600000002</c:v>
                </c:pt>
                <c:pt idx="467">
                  <c:v>659.08619599999997</c:v>
                </c:pt>
                <c:pt idx="468">
                  <c:v>657.79908599999999</c:v>
                </c:pt>
                <c:pt idx="469">
                  <c:v>656.40018199999997</c:v>
                </c:pt>
                <c:pt idx="470">
                  <c:v>655.757115</c:v>
                </c:pt>
                <c:pt idx="471">
                  <c:v>654.30663800000002</c:v>
                </c:pt>
                <c:pt idx="472">
                  <c:v>652.78283199999998</c:v>
                </c:pt>
                <c:pt idx="473">
                  <c:v>651.91383499999995</c:v>
                </c:pt>
                <c:pt idx="474">
                  <c:v>650.59010599999999</c:v>
                </c:pt>
                <c:pt idx="475">
                  <c:v>649.54465700000003</c:v>
                </c:pt>
                <c:pt idx="476">
                  <c:v>648.43393700000001</c:v>
                </c:pt>
                <c:pt idx="477">
                  <c:v>647.09258999999997</c:v>
                </c:pt>
                <c:pt idx="478">
                  <c:v>645.99145699999997</c:v>
                </c:pt>
                <c:pt idx="479">
                  <c:v>644.69142799999997</c:v>
                </c:pt>
                <c:pt idx="480">
                  <c:v>643.28230799999994</c:v>
                </c:pt>
                <c:pt idx="481">
                  <c:v>641.87717899999996</c:v>
                </c:pt>
                <c:pt idx="482">
                  <c:v>640.99163299999998</c:v>
                </c:pt>
                <c:pt idx="483">
                  <c:v>639.53894400000001</c:v>
                </c:pt>
                <c:pt idx="484">
                  <c:v>638.56115999999997</c:v>
                </c:pt>
                <c:pt idx="485">
                  <c:v>637.060023</c:v>
                </c:pt>
                <c:pt idx="486">
                  <c:v>635.94460400000003</c:v>
                </c:pt>
                <c:pt idx="487">
                  <c:v>634.66575699999999</c:v>
                </c:pt>
                <c:pt idx="488">
                  <c:v>633.39872600000001</c:v>
                </c:pt>
                <c:pt idx="489">
                  <c:v>632.59277899999995</c:v>
                </c:pt>
                <c:pt idx="490">
                  <c:v>631.21247200000005</c:v>
                </c:pt>
                <c:pt idx="491">
                  <c:v>630.26266299999997</c:v>
                </c:pt>
                <c:pt idx="492">
                  <c:v>628.68972399999996</c:v>
                </c:pt>
                <c:pt idx="493">
                  <c:v>626.69334800000001</c:v>
                </c:pt>
                <c:pt idx="494">
                  <c:v>625.83684100000005</c:v>
                </c:pt>
                <c:pt idx="495">
                  <c:v>624.36634300000003</c:v>
                </c:pt>
                <c:pt idx="496">
                  <c:v>623.54493100000002</c:v>
                </c:pt>
                <c:pt idx="497">
                  <c:v>622.043001</c:v>
                </c:pt>
                <c:pt idx="498">
                  <c:v>620.90605800000003</c:v>
                </c:pt>
                <c:pt idx="499">
                  <c:v>619.48888299999999</c:v>
                </c:pt>
                <c:pt idx="500">
                  <c:v>617.56639500000006</c:v>
                </c:pt>
                <c:pt idx="501">
                  <c:v>616.16700400000002</c:v>
                </c:pt>
                <c:pt idx="502">
                  <c:v>615.075333</c:v>
                </c:pt>
                <c:pt idx="503">
                  <c:v>614.26084000000003</c:v>
                </c:pt>
                <c:pt idx="504">
                  <c:v>612.90811299999996</c:v>
                </c:pt>
                <c:pt idx="505">
                  <c:v>611.46630200000004</c:v>
                </c:pt>
                <c:pt idx="506">
                  <c:v>610.81941099999995</c:v>
                </c:pt>
                <c:pt idx="507">
                  <c:v>609.47181899999998</c:v>
                </c:pt>
                <c:pt idx="508">
                  <c:v>608.36286700000005</c:v>
                </c:pt>
                <c:pt idx="509">
                  <c:v>606.43680300000005</c:v>
                </c:pt>
                <c:pt idx="510">
                  <c:v>605.35911299999998</c:v>
                </c:pt>
                <c:pt idx="511">
                  <c:v>603.91186400000004</c:v>
                </c:pt>
                <c:pt idx="512">
                  <c:v>602.92022299999996</c:v>
                </c:pt>
                <c:pt idx="513">
                  <c:v>601.59749199999999</c:v>
                </c:pt>
                <c:pt idx="514">
                  <c:v>600.37467300000003</c:v>
                </c:pt>
                <c:pt idx="515">
                  <c:v>599.14206999999999</c:v>
                </c:pt>
                <c:pt idx="516">
                  <c:v>597.46006</c:v>
                </c:pt>
                <c:pt idx="517">
                  <c:v>595.95031700000004</c:v>
                </c:pt>
                <c:pt idx="518">
                  <c:v>594.84503500000005</c:v>
                </c:pt>
                <c:pt idx="519">
                  <c:v>593.51461099999995</c:v>
                </c:pt>
                <c:pt idx="520">
                  <c:v>592.31545000000006</c:v>
                </c:pt>
                <c:pt idx="521">
                  <c:v>590.44999399999995</c:v>
                </c:pt>
                <c:pt idx="522">
                  <c:v>589.70475799999997</c:v>
                </c:pt>
                <c:pt idx="523">
                  <c:v>588.39142500000003</c:v>
                </c:pt>
                <c:pt idx="524">
                  <c:v>587.32379300000002</c:v>
                </c:pt>
                <c:pt idx="525">
                  <c:v>585.86843299999998</c:v>
                </c:pt>
                <c:pt idx="526">
                  <c:v>584.917642</c:v>
                </c:pt>
                <c:pt idx="527">
                  <c:v>583.49229500000001</c:v>
                </c:pt>
                <c:pt idx="528">
                  <c:v>582.189255</c:v>
                </c:pt>
                <c:pt idx="529">
                  <c:v>580.49323200000003</c:v>
                </c:pt>
                <c:pt idx="530">
                  <c:v>579.04598699999997</c:v>
                </c:pt>
                <c:pt idx="531">
                  <c:v>578.24697500000002</c:v>
                </c:pt>
                <c:pt idx="532">
                  <c:v>576.68032400000004</c:v>
                </c:pt>
                <c:pt idx="533">
                  <c:v>575.39213900000004</c:v>
                </c:pt>
                <c:pt idx="534">
                  <c:v>574.21873500000004</c:v>
                </c:pt>
                <c:pt idx="535">
                  <c:v>572.14051099999995</c:v>
                </c:pt>
                <c:pt idx="536">
                  <c:v>571.07990299999994</c:v>
                </c:pt>
                <c:pt idx="537">
                  <c:v>569.67819199999997</c:v>
                </c:pt>
                <c:pt idx="538">
                  <c:v>569.02982399999996</c:v>
                </c:pt>
                <c:pt idx="539">
                  <c:v>567.41448500000001</c:v>
                </c:pt>
                <c:pt idx="540">
                  <c:v>565.82842000000005</c:v>
                </c:pt>
                <c:pt idx="541">
                  <c:v>564.09077200000002</c:v>
                </c:pt>
                <c:pt idx="542">
                  <c:v>563.14462500000002</c:v>
                </c:pt>
                <c:pt idx="543">
                  <c:v>561.73019599999998</c:v>
                </c:pt>
                <c:pt idx="544">
                  <c:v>560.49026600000002</c:v>
                </c:pt>
                <c:pt idx="545">
                  <c:v>559.25725699999998</c:v>
                </c:pt>
                <c:pt idx="546">
                  <c:v>557.83830899999998</c:v>
                </c:pt>
                <c:pt idx="547">
                  <c:v>556.46729900000003</c:v>
                </c:pt>
                <c:pt idx="548">
                  <c:v>554.41194199999995</c:v>
                </c:pt>
                <c:pt idx="549">
                  <c:v>552.94205499999998</c:v>
                </c:pt>
                <c:pt idx="550">
                  <c:v>551.89145399999995</c:v>
                </c:pt>
                <c:pt idx="551">
                  <c:v>550.97375199999999</c:v>
                </c:pt>
                <c:pt idx="552">
                  <c:v>549.58214899999996</c:v>
                </c:pt>
                <c:pt idx="553">
                  <c:v>547.91163900000004</c:v>
                </c:pt>
                <c:pt idx="554">
                  <c:v>546.98707899999999</c:v>
                </c:pt>
                <c:pt idx="555">
                  <c:v>544.779765</c:v>
                </c:pt>
                <c:pt idx="556">
                  <c:v>543.58719599999995</c:v>
                </c:pt>
                <c:pt idx="557">
                  <c:v>541.73040800000001</c:v>
                </c:pt>
                <c:pt idx="558">
                  <c:v>540.68782099999999</c:v>
                </c:pt>
                <c:pt idx="559">
                  <c:v>539.37715900000001</c:v>
                </c:pt>
                <c:pt idx="560">
                  <c:v>538.30281600000001</c:v>
                </c:pt>
                <c:pt idx="561">
                  <c:v>536.65787999999998</c:v>
                </c:pt>
                <c:pt idx="562">
                  <c:v>534.85416599999996</c:v>
                </c:pt>
                <c:pt idx="563">
                  <c:v>533.67669899999999</c:v>
                </c:pt>
                <c:pt idx="564">
                  <c:v>532.17157199999997</c:v>
                </c:pt>
                <c:pt idx="565">
                  <c:v>531.00753199999997</c:v>
                </c:pt>
                <c:pt idx="566">
                  <c:v>529.99129700000003</c:v>
                </c:pt>
                <c:pt idx="567">
                  <c:v>528.68467899999996</c:v>
                </c:pt>
                <c:pt idx="568">
                  <c:v>527.07047799999998</c:v>
                </c:pt>
                <c:pt idx="569">
                  <c:v>525.87500499999999</c:v>
                </c:pt>
                <c:pt idx="570">
                  <c:v>524.33881899999994</c:v>
                </c:pt>
                <c:pt idx="571">
                  <c:v>522.84560899999997</c:v>
                </c:pt>
                <c:pt idx="572">
                  <c:v>521.89577999999995</c:v>
                </c:pt>
                <c:pt idx="573">
                  <c:v>519.90453000000002</c:v>
                </c:pt>
                <c:pt idx="574">
                  <c:v>518.81543999999997</c:v>
                </c:pt>
                <c:pt idx="575">
                  <c:v>516.83930399999997</c:v>
                </c:pt>
                <c:pt idx="576">
                  <c:v>515.31562199999996</c:v>
                </c:pt>
                <c:pt idx="577">
                  <c:v>513.78622600000006</c:v>
                </c:pt>
                <c:pt idx="578">
                  <c:v>512.32974000000002</c:v>
                </c:pt>
                <c:pt idx="579">
                  <c:v>510.97209700000002</c:v>
                </c:pt>
                <c:pt idx="580">
                  <c:v>509.45586100000003</c:v>
                </c:pt>
                <c:pt idx="581">
                  <c:v>508.698621</c:v>
                </c:pt>
                <c:pt idx="582">
                  <c:v>507.14582300000001</c:v>
                </c:pt>
                <c:pt idx="583">
                  <c:v>505.36404700000003</c:v>
                </c:pt>
                <c:pt idx="584">
                  <c:v>503.959138</c:v>
                </c:pt>
                <c:pt idx="585">
                  <c:v>502.33440400000001</c:v>
                </c:pt>
                <c:pt idx="586">
                  <c:v>501.414491</c:v>
                </c:pt>
                <c:pt idx="587">
                  <c:v>499.98695600000002</c:v>
                </c:pt>
                <c:pt idx="588">
                  <c:v>498.13496300000003</c:v>
                </c:pt>
                <c:pt idx="589">
                  <c:v>496.90586000000002</c:v>
                </c:pt>
                <c:pt idx="590">
                  <c:v>495.34008499999999</c:v>
                </c:pt>
                <c:pt idx="591">
                  <c:v>493.77098899999999</c:v>
                </c:pt>
                <c:pt idx="592">
                  <c:v>492.51909999999998</c:v>
                </c:pt>
                <c:pt idx="593">
                  <c:v>490.96821899999998</c:v>
                </c:pt>
                <c:pt idx="594">
                  <c:v>489.77552900000001</c:v>
                </c:pt>
                <c:pt idx="595">
                  <c:v>488.04196999999999</c:v>
                </c:pt>
                <c:pt idx="596">
                  <c:v>486.83377899999999</c:v>
                </c:pt>
                <c:pt idx="597">
                  <c:v>485.23101800000001</c:v>
                </c:pt>
                <c:pt idx="598">
                  <c:v>484.14532500000001</c:v>
                </c:pt>
                <c:pt idx="599">
                  <c:v>482.82649900000001</c:v>
                </c:pt>
                <c:pt idx="600">
                  <c:v>480.82207199999999</c:v>
                </c:pt>
                <c:pt idx="601">
                  <c:v>479.48850599999997</c:v>
                </c:pt>
                <c:pt idx="602">
                  <c:v>477.956346</c:v>
                </c:pt>
                <c:pt idx="603">
                  <c:v>476.55691999999999</c:v>
                </c:pt>
                <c:pt idx="604">
                  <c:v>475.43124599999999</c:v>
                </c:pt>
                <c:pt idx="605">
                  <c:v>473.55492600000002</c:v>
                </c:pt>
                <c:pt idx="606">
                  <c:v>472.65031299999998</c:v>
                </c:pt>
                <c:pt idx="607">
                  <c:v>470.82155</c:v>
                </c:pt>
                <c:pt idx="608">
                  <c:v>469.20573300000001</c:v>
                </c:pt>
                <c:pt idx="609">
                  <c:v>467.31729799999999</c:v>
                </c:pt>
                <c:pt idx="610">
                  <c:v>465.69768900000003</c:v>
                </c:pt>
                <c:pt idx="611">
                  <c:v>464.37981500000001</c:v>
                </c:pt>
                <c:pt idx="612">
                  <c:v>463.21737300000001</c:v>
                </c:pt>
                <c:pt idx="613">
                  <c:v>461.74129099999999</c:v>
                </c:pt>
                <c:pt idx="614">
                  <c:v>460.45533999999998</c:v>
                </c:pt>
                <c:pt idx="615">
                  <c:v>458.79236800000001</c:v>
                </c:pt>
                <c:pt idx="616">
                  <c:v>457.304756</c:v>
                </c:pt>
                <c:pt idx="617">
                  <c:v>455.18997200000001</c:v>
                </c:pt>
                <c:pt idx="618">
                  <c:v>454.31367499999999</c:v>
                </c:pt>
                <c:pt idx="619">
                  <c:v>452.54668700000002</c:v>
                </c:pt>
                <c:pt idx="620">
                  <c:v>450.87901799999997</c:v>
                </c:pt>
                <c:pt idx="621">
                  <c:v>449.51557600000001</c:v>
                </c:pt>
                <c:pt idx="622">
                  <c:v>447.800702</c:v>
                </c:pt>
                <c:pt idx="623">
                  <c:v>446.37048800000002</c:v>
                </c:pt>
                <c:pt idx="624">
                  <c:v>444.666628</c:v>
                </c:pt>
                <c:pt idx="625">
                  <c:v>443.16497199999998</c:v>
                </c:pt>
                <c:pt idx="626">
                  <c:v>442.20176700000002</c:v>
                </c:pt>
                <c:pt idx="627">
                  <c:v>440.52882499999998</c:v>
                </c:pt>
                <c:pt idx="628">
                  <c:v>438.76872200000003</c:v>
                </c:pt>
                <c:pt idx="629">
                  <c:v>436.969855</c:v>
                </c:pt>
                <c:pt idx="630">
                  <c:v>435.78409299999998</c:v>
                </c:pt>
                <c:pt idx="631">
                  <c:v>434.07592499999998</c:v>
                </c:pt>
                <c:pt idx="632">
                  <c:v>432.62008400000002</c:v>
                </c:pt>
                <c:pt idx="633">
                  <c:v>431.17052100000001</c:v>
                </c:pt>
                <c:pt idx="634">
                  <c:v>429.63777299999998</c:v>
                </c:pt>
                <c:pt idx="635">
                  <c:v>428.05674099999999</c:v>
                </c:pt>
                <c:pt idx="636">
                  <c:v>426.48102699999998</c:v>
                </c:pt>
                <c:pt idx="637">
                  <c:v>424.95239299999997</c:v>
                </c:pt>
                <c:pt idx="638">
                  <c:v>423.25655999999998</c:v>
                </c:pt>
                <c:pt idx="639">
                  <c:v>421.47130499999997</c:v>
                </c:pt>
                <c:pt idx="640">
                  <c:v>419.832356</c:v>
                </c:pt>
                <c:pt idx="641">
                  <c:v>418.163006</c:v>
                </c:pt>
                <c:pt idx="642">
                  <c:v>416.68786399999999</c:v>
                </c:pt>
                <c:pt idx="643">
                  <c:v>415.04325</c:v>
                </c:pt>
                <c:pt idx="644">
                  <c:v>413.30960299999998</c:v>
                </c:pt>
                <c:pt idx="645">
                  <c:v>411.42037299999998</c:v>
                </c:pt>
                <c:pt idx="646">
                  <c:v>410.178247</c:v>
                </c:pt>
                <c:pt idx="647">
                  <c:v>408.350908</c:v>
                </c:pt>
                <c:pt idx="648">
                  <c:v>406.91798299999999</c:v>
                </c:pt>
                <c:pt idx="649">
                  <c:v>405.24695500000001</c:v>
                </c:pt>
                <c:pt idx="650">
                  <c:v>404.00348600000001</c:v>
                </c:pt>
                <c:pt idx="651">
                  <c:v>401.78414800000002</c:v>
                </c:pt>
                <c:pt idx="652">
                  <c:v>400.32098100000002</c:v>
                </c:pt>
                <c:pt idx="653">
                  <c:v>398.47887100000003</c:v>
                </c:pt>
                <c:pt idx="654">
                  <c:v>396.90275700000001</c:v>
                </c:pt>
                <c:pt idx="655">
                  <c:v>395.15339</c:v>
                </c:pt>
                <c:pt idx="656">
                  <c:v>393.40268700000001</c:v>
                </c:pt>
                <c:pt idx="657">
                  <c:v>392.282196</c:v>
                </c:pt>
                <c:pt idx="658">
                  <c:v>390.56645900000001</c:v>
                </c:pt>
                <c:pt idx="659">
                  <c:v>389.079002</c:v>
                </c:pt>
                <c:pt idx="660">
                  <c:v>387.33440200000001</c:v>
                </c:pt>
                <c:pt idx="661">
                  <c:v>386.00819100000001</c:v>
                </c:pt>
                <c:pt idx="662">
                  <c:v>384.20115099999998</c:v>
                </c:pt>
                <c:pt idx="663">
                  <c:v>382.355166</c:v>
                </c:pt>
                <c:pt idx="664">
                  <c:v>380.44897800000001</c:v>
                </c:pt>
                <c:pt idx="665">
                  <c:v>378.60747800000001</c:v>
                </c:pt>
                <c:pt idx="666">
                  <c:v>377.53469100000001</c:v>
                </c:pt>
                <c:pt idx="667">
                  <c:v>375.47264100000001</c:v>
                </c:pt>
                <c:pt idx="668">
                  <c:v>374.17179700000003</c:v>
                </c:pt>
                <c:pt idx="669">
                  <c:v>371.91470900000002</c:v>
                </c:pt>
                <c:pt idx="670">
                  <c:v>370.471023</c:v>
                </c:pt>
                <c:pt idx="671">
                  <c:v>368.336884</c:v>
                </c:pt>
                <c:pt idx="672">
                  <c:v>366.78136799999999</c:v>
                </c:pt>
                <c:pt idx="673">
                  <c:v>364.88612699999999</c:v>
                </c:pt>
                <c:pt idx="674">
                  <c:v>363.49150200000003</c:v>
                </c:pt>
                <c:pt idx="675">
                  <c:v>361.74976400000003</c:v>
                </c:pt>
                <c:pt idx="676">
                  <c:v>360.05332399999998</c:v>
                </c:pt>
                <c:pt idx="677">
                  <c:v>358.16424699999999</c:v>
                </c:pt>
                <c:pt idx="678">
                  <c:v>356.57934299999999</c:v>
                </c:pt>
                <c:pt idx="679">
                  <c:v>355.24681600000002</c:v>
                </c:pt>
                <c:pt idx="680">
                  <c:v>353.49901299999999</c:v>
                </c:pt>
                <c:pt idx="681">
                  <c:v>352.00858699999998</c:v>
                </c:pt>
                <c:pt idx="682">
                  <c:v>350.12824699999999</c:v>
                </c:pt>
                <c:pt idx="683">
                  <c:v>348.11978599999998</c:v>
                </c:pt>
                <c:pt idx="684">
                  <c:v>346.36426</c:v>
                </c:pt>
                <c:pt idx="685">
                  <c:v>344.37050799999997</c:v>
                </c:pt>
                <c:pt idx="686">
                  <c:v>342.91478899999998</c:v>
                </c:pt>
                <c:pt idx="687">
                  <c:v>341.26991299999997</c:v>
                </c:pt>
                <c:pt idx="688">
                  <c:v>339.89369099999999</c:v>
                </c:pt>
                <c:pt idx="689">
                  <c:v>337.556128</c:v>
                </c:pt>
                <c:pt idx="690">
                  <c:v>336.001439</c:v>
                </c:pt>
                <c:pt idx="691">
                  <c:v>333.580533</c:v>
                </c:pt>
                <c:pt idx="692">
                  <c:v>331.62261599999999</c:v>
                </c:pt>
                <c:pt idx="693">
                  <c:v>329.976428</c:v>
                </c:pt>
                <c:pt idx="694">
                  <c:v>328.71986600000002</c:v>
                </c:pt>
                <c:pt idx="695">
                  <c:v>326.46869700000002</c:v>
                </c:pt>
                <c:pt idx="696">
                  <c:v>324.65143599999999</c:v>
                </c:pt>
                <c:pt idx="697">
                  <c:v>322.70062300000001</c:v>
                </c:pt>
                <c:pt idx="698">
                  <c:v>320.93285900000001</c:v>
                </c:pt>
                <c:pt idx="699">
                  <c:v>318.60207100000002</c:v>
                </c:pt>
                <c:pt idx="700">
                  <c:v>316.95552600000002</c:v>
                </c:pt>
                <c:pt idx="701">
                  <c:v>314.723005</c:v>
                </c:pt>
                <c:pt idx="702">
                  <c:v>312.898326</c:v>
                </c:pt>
                <c:pt idx="703">
                  <c:v>311.103701</c:v>
                </c:pt>
                <c:pt idx="704">
                  <c:v>309.35788300000002</c:v>
                </c:pt>
                <c:pt idx="705">
                  <c:v>307.36486300000001</c:v>
                </c:pt>
                <c:pt idx="706">
                  <c:v>305.15442000000002</c:v>
                </c:pt>
                <c:pt idx="707">
                  <c:v>303.07011699999998</c:v>
                </c:pt>
                <c:pt idx="708">
                  <c:v>301.53474399999999</c:v>
                </c:pt>
                <c:pt idx="709">
                  <c:v>299.75937599999997</c:v>
                </c:pt>
                <c:pt idx="710">
                  <c:v>298.14735100000001</c:v>
                </c:pt>
                <c:pt idx="711">
                  <c:v>295.77914399999997</c:v>
                </c:pt>
                <c:pt idx="712">
                  <c:v>293.86220900000001</c:v>
                </c:pt>
                <c:pt idx="713">
                  <c:v>291.03020099999998</c:v>
                </c:pt>
                <c:pt idx="714">
                  <c:v>289.77354800000001</c:v>
                </c:pt>
                <c:pt idx="715">
                  <c:v>288.06772999999998</c:v>
                </c:pt>
                <c:pt idx="716">
                  <c:v>286.16269899999998</c:v>
                </c:pt>
                <c:pt idx="717">
                  <c:v>283.44003500000002</c:v>
                </c:pt>
                <c:pt idx="718">
                  <c:v>281.67770400000001</c:v>
                </c:pt>
                <c:pt idx="719">
                  <c:v>279.63732099999999</c:v>
                </c:pt>
                <c:pt idx="720">
                  <c:v>277.75545199999999</c:v>
                </c:pt>
                <c:pt idx="721">
                  <c:v>275.32472000000001</c:v>
                </c:pt>
                <c:pt idx="722">
                  <c:v>273.81226700000002</c:v>
                </c:pt>
                <c:pt idx="723">
                  <c:v>271.24170199999998</c:v>
                </c:pt>
                <c:pt idx="724">
                  <c:v>269.475191</c:v>
                </c:pt>
                <c:pt idx="725">
                  <c:v>267.447046</c:v>
                </c:pt>
                <c:pt idx="726">
                  <c:v>265.36239399999999</c:v>
                </c:pt>
                <c:pt idx="727">
                  <c:v>263.624529</c:v>
                </c:pt>
                <c:pt idx="728">
                  <c:v>261.649429</c:v>
                </c:pt>
                <c:pt idx="729">
                  <c:v>258.978095</c:v>
                </c:pt>
                <c:pt idx="730">
                  <c:v>257.00425200000001</c:v>
                </c:pt>
                <c:pt idx="731">
                  <c:v>255.05123900000001</c:v>
                </c:pt>
                <c:pt idx="732">
                  <c:v>253.23394300000001</c:v>
                </c:pt>
                <c:pt idx="733">
                  <c:v>250.848804</c:v>
                </c:pt>
                <c:pt idx="734">
                  <c:v>248.55844200000001</c:v>
                </c:pt>
                <c:pt idx="735">
                  <c:v>245.982891</c:v>
                </c:pt>
                <c:pt idx="736">
                  <c:v>244.36335299999999</c:v>
                </c:pt>
                <c:pt idx="737">
                  <c:v>241.92914099999999</c:v>
                </c:pt>
                <c:pt idx="738">
                  <c:v>240.10660200000001</c:v>
                </c:pt>
                <c:pt idx="739">
                  <c:v>237.36528899999999</c:v>
                </c:pt>
                <c:pt idx="740">
                  <c:v>235.83031399999999</c:v>
                </c:pt>
                <c:pt idx="741">
                  <c:v>233.35569699999999</c:v>
                </c:pt>
                <c:pt idx="742">
                  <c:v>231.430621</c:v>
                </c:pt>
                <c:pt idx="743">
                  <c:v>229.189582</c:v>
                </c:pt>
                <c:pt idx="744">
                  <c:v>227.031161</c:v>
                </c:pt>
                <c:pt idx="745">
                  <c:v>224.62708499999999</c:v>
                </c:pt>
                <c:pt idx="746">
                  <c:v>222.404976</c:v>
                </c:pt>
                <c:pt idx="747">
                  <c:v>219.677932</c:v>
                </c:pt>
                <c:pt idx="748">
                  <c:v>217.47752299999999</c:v>
                </c:pt>
                <c:pt idx="749">
                  <c:v>215.07456099999999</c:v>
                </c:pt>
                <c:pt idx="750">
                  <c:v>213.036045</c:v>
                </c:pt>
                <c:pt idx="751">
                  <c:v>210.45229699999999</c:v>
                </c:pt>
                <c:pt idx="752">
                  <c:v>208.418192</c:v>
                </c:pt>
                <c:pt idx="753">
                  <c:v>205.80117999999999</c:v>
                </c:pt>
                <c:pt idx="754">
                  <c:v>203.938219</c:v>
                </c:pt>
                <c:pt idx="755">
                  <c:v>201.18044399999999</c:v>
                </c:pt>
                <c:pt idx="756">
                  <c:v>198.78943699999999</c:v>
                </c:pt>
                <c:pt idx="757">
                  <c:v>195.995194</c:v>
                </c:pt>
                <c:pt idx="758">
                  <c:v>194.33866699999999</c:v>
                </c:pt>
                <c:pt idx="759">
                  <c:v>191.279302</c:v>
                </c:pt>
                <c:pt idx="760">
                  <c:v>188.78575799999999</c:v>
                </c:pt>
                <c:pt idx="761">
                  <c:v>185.963088</c:v>
                </c:pt>
                <c:pt idx="762">
                  <c:v>183.84446199999999</c:v>
                </c:pt>
                <c:pt idx="763">
                  <c:v>180.964327</c:v>
                </c:pt>
                <c:pt idx="764">
                  <c:v>178.980593</c:v>
                </c:pt>
                <c:pt idx="765">
                  <c:v>176.28385399999999</c:v>
                </c:pt>
                <c:pt idx="766">
                  <c:v>173.97266999999999</c:v>
                </c:pt>
                <c:pt idx="767">
                  <c:v>170.70390800000001</c:v>
                </c:pt>
                <c:pt idx="768">
                  <c:v>169.796549</c:v>
                </c:pt>
                <c:pt idx="769">
                  <c:v>167.53438</c:v>
                </c:pt>
                <c:pt idx="770">
                  <c:v>165.287184</c:v>
                </c:pt>
                <c:pt idx="771">
                  <c:v>162.72762399999999</c:v>
                </c:pt>
                <c:pt idx="772">
                  <c:v>159.75644600000001</c:v>
                </c:pt>
                <c:pt idx="773">
                  <c:v>157.006697</c:v>
                </c:pt>
                <c:pt idx="774">
                  <c:v>154.29517100000001</c:v>
                </c:pt>
                <c:pt idx="775">
                  <c:v>151.65441100000001</c:v>
                </c:pt>
                <c:pt idx="776">
                  <c:v>149.22018800000001</c:v>
                </c:pt>
                <c:pt idx="777">
                  <c:v>145.819377</c:v>
                </c:pt>
                <c:pt idx="778">
                  <c:v>142.99278899999999</c:v>
                </c:pt>
                <c:pt idx="779">
                  <c:v>139.86616799999999</c:v>
                </c:pt>
                <c:pt idx="780">
                  <c:v>137.39471499999999</c:v>
                </c:pt>
                <c:pt idx="781">
                  <c:v>134.078789</c:v>
                </c:pt>
                <c:pt idx="782">
                  <c:v>131.640759</c:v>
                </c:pt>
                <c:pt idx="783">
                  <c:v>128.13825900000001</c:v>
                </c:pt>
                <c:pt idx="784">
                  <c:v>125.220533</c:v>
                </c:pt>
                <c:pt idx="785">
                  <c:v>122.22084599999999</c:v>
                </c:pt>
                <c:pt idx="786">
                  <c:v>118.983037</c:v>
                </c:pt>
                <c:pt idx="787">
                  <c:v>115.453732</c:v>
                </c:pt>
                <c:pt idx="788">
                  <c:v>112.580394</c:v>
                </c:pt>
                <c:pt idx="789">
                  <c:v>108.751009</c:v>
                </c:pt>
                <c:pt idx="790">
                  <c:v>105.035843</c:v>
                </c:pt>
                <c:pt idx="791">
                  <c:v>101.811882</c:v>
                </c:pt>
                <c:pt idx="792">
                  <c:v>98.425040999999993</c:v>
                </c:pt>
                <c:pt idx="793">
                  <c:v>95.119247000000001</c:v>
                </c:pt>
                <c:pt idx="794">
                  <c:v>91.469693000000007</c:v>
                </c:pt>
                <c:pt idx="795">
                  <c:v>87.665736999999993</c:v>
                </c:pt>
                <c:pt idx="796">
                  <c:v>83.296795000000003</c:v>
                </c:pt>
                <c:pt idx="797">
                  <c:v>79.582217999999997</c:v>
                </c:pt>
                <c:pt idx="798">
                  <c:v>75.543941000000004</c:v>
                </c:pt>
                <c:pt idx="799">
                  <c:v>71.398722000000006</c:v>
                </c:pt>
                <c:pt idx="800">
                  <c:v>67.161086999999995</c:v>
                </c:pt>
                <c:pt idx="801">
                  <c:v>62.674872999999998</c:v>
                </c:pt>
                <c:pt idx="802">
                  <c:v>58.120409000000002</c:v>
                </c:pt>
                <c:pt idx="803">
                  <c:v>53.02514</c:v>
                </c:pt>
                <c:pt idx="804">
                  <c:v>48.223570000000002</c:v>
                </c:pt>
                <c:pt idx="805">
                  <c:v>42.234822999999999</c:v>
                </c:pt>
                <c:pt idx="806">
                  <c:v>37.817211999999998</c:v>
                </c:pt>
                <c:pt idx="807">
                  <c:v>30.510688999999999</c:v>
                </c:pt>
                <c:pt idx="808">
                  <c:v>24.658317</c:v>
                </c:pt>
              </c:numCache>
            </c:numRef>
          </c:xVal>
          <c:yVal>
            <c:numRef>
              <c:f>'200 Indents (session 1)'!$P$34:$P$842</c:f>
              <c:numCache>
                <c:formatCode>General</c:formatCode>
                <c:ptCount val="809"/>
                <c:pt idx="0">
                  <c:v>0.10000299999999999</c:v>
                </c:pt>
                <c:pt idx="1">
                  <c:v>0.153951</c:v>
                </c:pt>
                <c:pt idx="2">
                  <c:v>0.241976</c:v>
                </c:pt>
                <c:pt idx="3">
                  <c:v>0.30060799999999999</c:v>
                </c:pt>
                <c:pt idx="4">
                  <c:v>0.347881</c:v>
                </c:pt>
                <c:pt idx="5">
                  <c:v>0.39480599999999999</c:v>
                </c:pt>
                <c:pt idx="6">
                  <c:v>0.44210199999999999</c:v>
                </c:pt>
                <c:pt idx="7">
                  <c:v>0.494946</c:v>
                </c:pt>
                <c:pt idx="8">
                  <c:v>0.54193800000000003</c:v>
                </c:pt>
                <c:pt idx="9">
                  <c:v>0.59725099999999998</c:v>
                </c:pt>
                <c:pt idx="10">
                  <c:v>0.644648</c:v>
                </c:pt>
                <c:pt idx="11">
                  <c:v>0.69643900000000003</c:v>
                </c:pt>
                <c:pt idx="12">
                  <c:v>0.74394899999999997</c:v>
                </c:pt>
                <c:pt idx="13">
                  <c:v>0.79142100000000004</c:v>
                </c:pt>
                <c:pt idx="14">
                  <c:v>0.83870400000000001</c:v>
                </c:pt>
                <c:pt idx="15">
                  <c:v>0.89025600000000005</c:v>
                </c:pt>
                <c:pt idx="16">
                  <c:v>0.93701299999999998</c:v>
                </c:pt>
                <c:pt idx="17">
                  <c:v>0.989425</c:v>
                </c:pt>
                <c:pt idx="18">
                  <c:v>1.0362929999999999</c:v>
                </c:pt>
                <c:pt idx="19">
                  <c:v>1.0883</c:v>
                </c:pt>
                <c:pt idx="20">
                  <c:v>1.135157</c:v>
                </c:pt>
                <c:pt idx="21">
                  <c:v>1.191832</c:v>
                </c:pt>
                <c:pt idx="22">
                  <c:v>1.23929</c:v>
                </c:pt>
                <c:pt idx="23">
                  <c:v>1.2866150000000001</c:v>
                </c:pt>
                <c:pt idx="24">
                  <c:v>1.3336870000000001</c:v>
                </c:pt>
                <c:pt idx="25">
                  <c:v>1.3858429999999999</c:v>
                </c:pt>
                <c:pt idx="26">
                  <c:v>1.4327589999999999</c:v>
                </c:pt>
                <c:pt idx="27">
                  <c:v>1.4852909999999999</c:v>
                </c:pt>
                <c:pt idx="28">
                  <c:v>1.5321910000000001</c:v>
                </c:pt>
                <c:pt idx="29">
                  <c:v>1.5830120000000001</c:v>
                </c:pt>
                <c:pt idx="30">
                  <c:v>1.6302080000000001</c:v>
                </c:pt>
                <c:pt idx="31">
                  <c:v>1.6826380000000001</c:v>
                </c:pt>
                <c:pt idx="32">
                  <c:v>1.729457</c:v>
                </c:pt>
                <c:pt idx="33">
                  <c:v>1.782084</c:v>
                </c:pt>
                <c:pt idx="34">
                  <c:v>1.8292409999999999</c:v>
                </c:pt>
                <c:pt idx="35">
                  <c:v>1.8817060000000001</c:v>
                </c:pt>
                <c:pt idx="36">
                  <c:v>1.9287589999999999</c:v>
                </c:pt>
                <c:pt idx="37">
                  <c:v>1.9801759999999999</c:v>
                </c:pt>
                <c:pt idx="38">
                  <c:v>2.0276190000000001</c:v>
                </c:pt>
                <c:pt idx="39">
                  <c:v>2.0788579999999999</c:v>
                </c:pt>
                <c:pt idx="40">
                  <c:v>2.1257060000000001</c:v>
                </c:pt>
                <c:pt idx="41">
                  <c:v>2.178321</c:v>
                </c:pt>
                <c:pt idx="42">
                  <c:v>2.2251629999999998</c:v>
                </c:pt>
                <c:pt idx="43">
                  <c:v>2.277997</c:v>
                </c:pt>
                <c:pt idx="44">
                  <c:v>2.3250030000000002</c:v>
                </c:pt>
                <c:pt idx="45">
                  <c:v>2.3766750000000001</c:v>
                </c:pt>
                <c:pt idx="46">
                  <c:v>2.423959</c:v>
                </c:pt>
                <c:pt idx="47">
                  <c:v>2.4746959999999998</c:v>
                </c:pt>
                <c:pt idx="48">
                  <c:v>2.5218560000000001</c:v>
                </c:pt>
                <c:pt idx="49">
                  <c:v>2.5746449999999999</c:v>
                </c:pt>
                <c:pt idx="50">
                  <c:v>2.6217160000000002</c:v>
                </c:pt>
                <c:pt idx="51">
                  <c:v>2.6738019999999998</c:v>
                </c:pt>
                <c:pt idx="52">
                  <c:v>2.7206079999999999</c:v>
                </c:pt>
                <c:pt idx="53">
                  <c:v>2.7721969999999998</c:v>
                </c:pt>
                <c:pt idx="54">
                  <c:v>2.819261</c:v>
                </c:pt>
                <c:pt idx="55">
                  <c:v>2.8710580000000001</c:v>
                </c:pt>
                <c:pt idx="56">
                  <c:v>2.917964</c:v>
                </c:pt>
                <c:pt idx="57">
                  <c:v>2.9710770000000002</c:v>
                </c:pt>
                <c:pt idx="58">
                  <c:v>3.0181490000000002</c:v>
                </c:pt>
                <c:pt idx="59">
                  <c:v>3.070592</c:v>
                </c:pt>
                <c:pt idx="60">
                  <c:v>3.117432</c:v>
                </c:pt>
                <c:pt idx="61">
                  <c:v>3.169057</c:v>
                </c:pt>
                <c:pt idx="62">
                  <c:v>3.2162250000000001</c:v>
                </c:pt>
                <c:pt idx="63">
                  <c:v>3.2678159999999998</c:v>
                </c:pt>
                <c:pt idx="64">
                  <c:v>3.3147099999999998</c:v>
                </c:pt>
                <c:pt idx="65">
                  <c:v>3.3673989999999998</c:v>
                </c:pt>
                <c:pt idx="66">
                  <c:v>3.414669</c:v>
                </c:pt>
                <c:pt idx="67">
                  <c:v>3.4660989999999998</c:v>
                </c:pt>
                <c:pt idx="68">
                  <c:v>3.5129510000000002</c:v>
                </c:pt>
                <c:pt idx="69">
                  <c:v>3.5654560000000002</c:v>
                </c:pt>
                <c:pt idx="70">
                  <c:v>3.6127989999999999</c:v>
                </c:pt>
                <c:pt idx="71">
                  <c:v>3.665184</c:v>
                </c:pt>
                <c:pt idx="72">
                  <c:v>3.7122380000000001</c:v>
                </c:pt>
                <c:pt idx="73">
                  <c:v>3.7631130000000002</c:v>
                </c:pt>
                <c:pt idx="74">
                  <c:v>3.810511</c:v>
                </c:pt>
                <c:pt idx="75">
                  <c:v>3.8628459999999998</c:v>
                </c:pt>
                <c:pt idx="76">
                  <c:v>3.9098389999999998</c:v>
                </c:pt>
                <c:pt idx="77">
                  <c:v>3.9614069999999999</c:v>
                </c:pt>
                <c:pt idx="78">
                  <c:v>4.0086579999999996</c:v>
                </c:pt>
                <c:pt idx="79">
                  <c:v>4.0613720000000004</c:v>
                </c:pt>
                <c:pt idx="80">
                  <c:v>4.1082929999999998</c:v>
                </c:pt>
                <c:pt idx="81">
                  <c:v>4.1607390000000004</c:v>
                </c:pt>
                <c:pt idx="82">
                  <c:v>4.2077470000000003</c:v>
                </c:pt>
                <c:pt idx="83">
                  <c:v>4.2634670000000003</c:v>
                </c:pt>
                <c:pt idx="84">
                  <c:v>4.3107670000000002</c:v>
                </c:pt>
                <c:pt idx="85">
                  <c:v>4.3581589999999997</c:v>
                </c:pt>
                <c:pt idx="86">
                  <c:v>4.4050849999999997</c:v>
                </c:pt>
                <c:pt idx="87">
                  <c:v>4.4573150000000004</c:v>
                </c:pt>
                <c:pt idx="88">
                  <c:v>4.5043009999999999</c:v>
                </c:pt>
                <c:pt idx="89">
                  <c:v>4.5576590000000001</c:v>
                </c:pt>
                <c:pt idx="90">
                  <c:v>4.6047089999999997</c:v>
                </c:pt>
                <c:pt idx="91">
                  <c:v>4.655354</c:v>
                </c:pt>
                <c:pt idx="92">
                  <c:v>4.7022750000000002</c:v>
                </c:pt>
                <c:pt idx="93">
                  <c:v>4.7550280000000003</c:v>
                </c:pt>
                <c:pt idx="94">
                  <c:v>4.8020440000000004</c:v>
                </c:pt>
                <c:pt idx="95">
                  <c:v>4.8536710000000003</c:v>
                </c:pt>
                <c:pt idx="96">
                  <c:v>4.900728</c:v>
                </c:pt>
                <c:pt idx="97">
                  <c:v>4.953468</c:v>
                </c:pt>
                <c:pt idx="98">
                  <c:v>5.0005170000000003</c:v>
                </c:pt>
                <c:pt idx="99">
                  <c:v>5.0512560000000004</c:v>
                </c:pt>
                <c:pt idx="100">
                  <c:v>5.0981880000000004</c:v>
                </c:pt>
                <c:pt idx="101">
                  <c:v>5.1513850000000003</c:v>
                </c:pt>
                <c:pt idx="102">
                  <c:v>5.1985789999999996</c:v>
                </c:pt>
                <c:pt idx="103">
                  <c:v>5.2500450000000001</c:v>
                </c:pt>
                <c:pt idx="104">
                  <c:v>5.3012110000000003</c:v>
                </c:pt>
                <c:pt idx="105">
                  <c:v>5.3503930000000004</c:v>
                </c:pt>
                <c:pt idx="106">
                  <c:v>5.3974120000000001</c:v>
                </c:pt>
                <c:pt idx="107">
                  <c:v>5.4479509999999998</c:v>
                </c:pt>
                <c:pt idx="108">
                  <c:v>5.4948980000000001</c:v>
                </c:pt>
                <c:pt idx="109">
                  <c:v>5.5472979999999996</c:v>
                </c:pt>
                <c:pt idx="110">
                  <c:v>5.5943399999999999</c:v>
                </c:pt>
                <c:pt idx="111">
                  <c:v>5.6463580000000002</c:v>
                </c:pt>
                <c:pt idx="112">
                  <c:v>5.6932650000000002</c:v>
                </c:pt>
                <c:pt idx="113">
                  <c:v>5.7444519999999999</c:v>
                </c:pt>
                <c:pt idx="114">
                  <c:v>5.7915720000000004</c:v>
                </c:pt>
                <c:pt idx="115">
                  <c:v>5.8441260000000002</c:v>
                </c:pt>
                <c:pt idx="116">
                  <c:v>5.890936</c:v>
                </c:pt>
                <c:pt idx="117">
                  <c:v>5.9428419999999997</c:v>
                </c:pt>
                <c:pt idx="118">
                  <c:v>5.9901650000000002</c:v>
                </c:pt>
                <c:pt idx="119">
                  <c:v>6.0425129999999996</c:v>
                </c:pt>
                <c:pt idx="120">
                  <c:v>6.0895080000000004</c:v>
                </c:pt>
                <c:pt idx="121">
                  <c:v>6.1414299999999997</c:v>
                </c:pt>
                <c:pt idx="122">
                  <c:v>6.1887379999999999</c:v>
                </c:pt>
                <c:pt idx="123">
                  <c:v>6.24064</c:v>
                </c:pt>
                <c:pt idx="124">
                  <c:v>6.2875500000000004</c:v>
                </c:pt>
                <c:pt idx="125">
                  <c:v>6.3402180000000001</c:v>
                </c:pt>
                <c:pt idx="126">
                  <c:v>6.3881480000000002</c:v>
                </c:pt>
                <c:pt idx="127">
                  <c:v>6.4387480000000004</c:v>
                </c:pt>
                <c:pt idx="128">
                  <c:v>6.4856280000000002</c:v>
                </c:pt>
                <c:pt idx="129">
                  <c:v>6.5367800000000003</c:v>
                </c:pt>
                <c:pt idx="130">
                  <c:v>6.5847420000000003</c:v>
                </c:pt>
                <c:pt idx="131">
                  <c:v>6.6371099999999998</c:v>
                </c:pt>
                <c:pt idx="132">
                  <c:v>6.6840510000000002</c:v>
                </c:pt>
                <c:pt idx="133">
                  <c:v>6.7356579999999999</c:v>
                </c:pt>
                <c:pt idx="134">
                  <c:v>6.7828970000000002</c:v>
                </c:pt>
                <c:pt idx="135">
                  <c:v>6.8351150000000001</c:v>
                </c:pt>
                <c:pt idx="136">
                  <c:v>6.8822270000000003</c:v>
                </c:pt>
                <c:pt idx="137">
                  <c:v>6.931527</c:v>
                </c:pt>
                <c:pt idx="138">
                  <c:v>6.9786700000000002</c:v>
                </c:pt>
                <c:pt idx="139">
                  <c:v>7.0330370000000002</c:v>
                </c:pt>
                <c:pt idx="140">
                  <c:v>7.0800679999999998</c:v>
                </c:pt>
                <c:pt idx="141">
                  <c:v>7.1320860000000001</c:v>
                </c:pt>
                <c:pt idx="142">
                  <c:v>7.1797219999999999</c:v>
                </c:pt>
                <c:pt idx="143">
                  <c:v>7.2313520000000002</c:v>
                </c:pt>
                <c:pt idx="144">
                  <c:v>7.2783429999999996</c:v>
                </c:pt>
                <c:pt idx="145">
                  <c:v>7.3300910000000004</c:v>
                </c:pt>
                <c:pt idx="146">
                  <c:v>7.3774480000000002</c:v>
                </c:pt>
                <c:pt idx="147">
                  <c:v>7.4297979999999999</c:v>
                </c:pt>
                <c:pt idx="148">
                  <c:v>7.4766700000000004</c:v>
                </c:pt>
                <c:pt idx="149">
                  <c:v>7.5301</c:v>
                </c:pt>
                <c:pt idx="150">
                  <c:v>7.5773999999999999</c:v>
                </c:pt>
                <c:pt idx="151">
                  <c:v>7.6276659999999996</c:v>
                </c:pt>
                <c:pt idx="152">
                  <c:v>7.674614</c:v>
                </c:pt>
                <c:pt idx="153">
                  <c:v>7.724685</c:v>
                </c:pt>
                <c:pt idx="154">
                  <c:v>7.7716219999999998</c:v>
                </c:pt>
                <c:pt idx="155">
                  <c:v>7.8259489999999996</c:v>
                </c:pt>
                <c:pt idx="156">
                  <c:v>7.8730200000000004</c:v>
                </c:pt>
                <c:pt idx="157">
                  <c:v>7.9248159999999999</c:v>
                </c:pt>
                <c:pt idx="158">
                  <c:v>7.9722249999999999</c:v>
                </c:pt>
                <c:pt idx="159">
                  <c:v>8.0237739999999995</c:v>
                </c:pt>
                <c:pt idx="160">
                  <c:v>8.070703</c:v>
                </c:pt>
                <c:pt idx="161">
                  <c:v>8.1192209999999996</c:v>
                </c:pt>
                <c:pt idx="162">
                  <c:v>8.1665399999999995</c:v>
                </c:pt>
                <c:pt idx="163">
                  <c:v>8.2219289999999994</c:v>
                </c:pt>
                <c:pt idx="164">
                  <c:v>8.2689459999999997</c:v>
                </c:pt>
                <c:pt idx="165">
                  <c:v>8.3215050000000002</c:v>
                </c:pt>
                <c:pt idx="166">
                  <c:v>8.3688710000000004</c:v>
                </c:pt>
                <c:pt idx="167">
                  <c:v>8.4202650000000006</c:v>
                </c:pt>
                <c:pt idx="168">
                  <c:v>8.4673920000000003</c:v>
                </c:pt>
                <c:pt idx="169">
                  <c:v>8.5210159999999995</c:v>
                </c:pt>
                <c:pt idx="170">
                  <c:v>8.5682899999999993</c:v>
                </c:pt>
                <c:pt idx="171">
                  <c:v>8.6183160000000001</c:v>
                </c:pt>
                <c:pt idx="172">
                  <c:v>8.6653920000000006</c:v>
                </c:pt>
                <c:pt idx="173">
                  <c:v>8.717511</c:v>
                </c:pt>
                <c:pt idx="174">
                  <c:v>8.7648770000000003</c:v>
                </c:pt>
                <c:pt idx="175">
                  <c:v>8.8170909999999996</c:v>
                </c:pt>
                <c:pt idx="176">
                  <c:v>8.864134</c:v>
                </c:pt>
                <c:pt idx="177">
                  <c:v>8.9154959999999992</c:v>
                </c:pt>
                <c:pt idx="178">
                  <c:v>8.9628239999999995</c:v>
                </c:pt>
                <c:pt idx="179">
                  <c:v>9.0152730000000005</c:v>
                </c:pt>
                <c:pt idx="180">
                  <c:v>9.0622419999999995</c:v>
                </c:pt>
                <c:pt idx="181">
                  <c:v>9.1133249999999997</c:v>
                </c:pt>
                <c:pt idx="182">
                  <c:v>9.1608889999999992</c:v>
                </c:pt>
                <c:pt idx="183">
                  <c:v>9.2112770000000008</c:v>
                </c:pt>
                <c:pt idx="184">
                  <c:v>9.2582249999999995</c:v>
                </c:pt>
                <c:pt idx="185">
                  <c:v>9.3112860000000008</c:v>
                </c:pt>
                <c:pt idx="186">
                  <c:v>9.3584929999999993</c:v>
                </c:pt>
                <c:pt idx="187">
                  <c:v>9.4101759999999999</c:v>
                </c:pt>
                <c:pt idx="188">
                  <c:v>9.4571679999999994</c:v>
                </c:pt>
                <c:pt idx="189">
                  <c:v>9.5100730000000002</c:v>
                </c:pt>
                <c:pt idx="190">
                  <c:v>9.5574980000000007</c:v>
                </c:pt>
                <c:pt idx="191">
                  <c:v>9.6094860000000004</c:v>
                </c:pt>
                <c:pt idx="192">
                  <c:v>9.6565399999999997</c:v>
                </c:pt>
                <c:pt idx="193">
                  <c:v>9.7082850000000001</c:v>
                </c:pt>
                <c:pt idx="194">
                  <c:v>9.7555990000000001</c:v>
                </c:pt>
                <c:pt idx="195">
                  <c:v>9.8080979999999993</c:v>
                </c:pt>
                <c:pt idx="196">
                  <c:v>9.8550319999999996</c:v>
                </c:pt>
                <c:pt idx="197">
                  <c:v>9.9062400000000004</c:v>
                </c:pt>
                <c:pt idx="198">
                  <c:v>9.9538869999999999</c:v>
                </c:pt>
                <c:pt idx="199">
                  <c:v>10.010228</c:v>
                </c:pt>
                <c:pt idx="200">
                  <c:v>10.057796</c:v>
                </c:pt>
                <c:pt idx="201">
                  <c:v>10.105475999999999</c:v>
                </c:pt>
                <c:pt idx="202">
                  <c:v>10.152934</c:v>
                </c:pt>
                <c:pt idx="203">
                  <c:v>10.203291999999999</c:v>
                </c:pt>
                <c:pt idx="204">
                  <c:v>10.250292999999999</c:v>
                </c:pt>
                <c:pt idx="205">
                  <c:v>10.302827000000001</c:v>
                </c:pt>
                <c:pt idx="206">
                  <c:v>10.350322</c:v>
                </c:pt>
                <c:pt idx="207">
                  <c:v>10.406529000000001</c:v>
                </c:pt>
                <c:pt idx="208">
                  <c:v>10.454008</c:v>
                </c:pt>
                <c:pt idx="209">
                  <c:v>10.501203</c:v>
                </c:pt>
                <c:pt idx="210">
                  <c:v>10.548799000000001</c:v>
                </c:pt>
                <c:pt idx="211">
                  <c:v>10.600212000000001</c:v>
                </c:pt>
                <c:pt idx="212">
                  <c:v>10.647224</c:v>
                </c:pt>
                <c:pt idx="213">
                  <c:v>10.698829</c:v>
                </c:pt>
                <c:pt idx="214">
                  <c:v>10.746283999999999</c:v>
                </c:pt>
                <c:pt idx="215">
                  <c:v>10.797159000000001</c:v>
                </c:pt>
                <c:pt idx="216">
                  <c:v>10.844092</c:v>
                </c:pt>
                <c:pt idx="217">
                  <c:v>10.897104000000001</c:v>
                </c:pt>
                <c:pt idx="218">
                  <c:v>10.944540999999999</c:v>
                </c:pt>
                <c:pt idx="219">
                  <c:v>10.996864</c:v>
                </c:pt>
                <c:pt idx="220">
                  <c:v>11.043965</c:v>
                </c:pt>
                <c:pt idx="221">
                  <c:v>11.094571</c:v>
                </c:pt>
                <c:pt idx="222">
                  <c:v>11.141953000000001</c:v>
                </c:pt>
                <c:pt idx="223">
                  <c:v>11.194827999999999</c:v>
                </c:pt>
                <c:pt idx="224">
                  <c:v>11.241889</c:v>
                </c:pt>
                <c:pt idx="225">
                  <c:v>11.293842</c:v>
                </c:pt>
                <c:pt idx="226">
                  <c:v>11.341074000000001</c:v>
                </c:pt>
                <c:pt idx="227">
                  <c:v>11.392308999999999</c:v>
                </c:pt>
                <c:pt idx="228">
                  <c:v>11.439371</c:v>
                </c:pt>
                <c:pt idx="229">
                  <c:v>11.49166</c:v>
                </c:pt>
                <c:pt idx="230">
                  <c:v>11.539141000000001</c:v>
                </c:pt>
                <c:pt idx="231">
                  <c:v>11.589560000000001</c:v>
                </c:pt>
                <c:pt idx="232">
                  <c:v>11.636597999999999</c:v>
                </c:pt>
                <c:pt idx="233">
                  <c:v>11.690001000000001</c:v>
                </c:pt>
                <c:pt idx="234">
                  <c:v>11.737137000000001</c:v>
                </c:pt>
                <c:pt idx="235">
                  <c:v>11.787706999999999</c:v>
                </c:pt>
                <c:pt idx="236">
                  <c:v>11.834671999999999</c:v>
                </c:pt>
                <c:pt idx="237">
                  <c:v>11.887394</c:v>
                </c:pt>
                <c:pt idx="238">
                  <c:v>11.934615000000001</c:v>
                </c:pt>
                <c:pt idx="239">
                  <c:v>11.985982</c:v>
                </c:pt>
                <c:pt idx="240">
                  <c:v>12.033027000000001</c:v>
                </c:pt>
                <c:pt idx="241">
                  <c:v>12.085566999999999</c:v>
                </c:pt>
                <c:pt idx="242">
                  <c:v>12.13289</c:v>
                </c:pt>
                <c:pt idx="243">
                  <c:v>12.185273</c:v>
                </c:pt>
                <c:pt idx="244">
                  <c:v>12.232371000000001</c:v>
                </c:pt>
                <c:pt idx="245">
                  <c:v>12.284103999999999</c:v>
                </c:pt>
                <c:pt idx="246">
                  <c:v>12.331543999999999</c:v>
                </c:pt>
                <c:pt idx="247">
                  <c:v>12.383423000000001</c:v>
                </c:pt>
                <c:pt idx="248">
                  <c:v>12.430605999999999</c:v>
                </c:pt>
                <c:pt idx="249">
                  <c:v>12.482262</c:v>
                </c:pt>
                <c:pt idx="250">
                  <c:v>12.529866</c:v>
                </c:pt>
                <c:pt idx="251">
                  <c:v>12.580444</c:v>
                </c:pt>
                <c:pt idx="252">
                  <c:v>12.62749</c:v>
                </c:pt>
                <c:pt idx="253">
                  <c:v>12.680778</c:v>
                </c:pt>
                <c:pt idx="254">
                  <c:v>12.728021999999999</c:v>
                </c:pt>
                <c:pt idx="255">
                  <c:v>12.779134000000001</c:v>
                </c:pt>
                <c:pt idx="256">
                  <c:v>12.826214999999999</c:v>
                </c:pt>
                <c:pt idx="257">
                  <c:v>12.878494</c:v>
                </c:pt>
                <c:pt idx="258">
                  <c:v>12.92596</c:v>
                </c:pt>
                <c:pt idx="259">
                  <c:v>12.978040999999999</c:v>
                </c:pt>
                <c:pt idx="260">
                  <c:v>13.025072</c:v>
                </c:pt>
                <c:pt idx="261">
                  <c:v>13.076599999999999</c:v>
                </c:pt>
                <c:pt idx="262">
                  <c:v>13.123716999999999</c:v>
                </c:pt>
                <c:pt idx="263">
                  <c:v>13.176437</c:v>
                </c:pt>
                <c:pt idx="264">
                  <c:v>13.223582</c:v>
                </c:pt>
                <c:pt idx="265">
                  <c:v>13.275244000000001</c:v>
                </c:pt>
                <c:pt idx="266">
                  <c:v>13.322813999999999</c:v>
                </c:pt>
                <c:pt idx="267">
                  <c:v>13.3727</c:v>
                </c:pt>
                <c:pt idx="268">
                  <c:v>13.419873000000001</c:v>
                </c:pt>
                <c:pt idx="269">
                  <c:v>13.473525</c:v>
                </c:pt>
                <c:pt idx="270">
                  <c:v>13.52275</c:v>
                </c:pt>
                <c:pt idx="271">
                  <c:v>13.572279999999999</c:v>
                </c:pt>
                <c:pt idx="272">
                  <c:v>13.619334</c:v>
                </c:pt>
                <c:pt idx="273">
                  <c:v>13.671457</c:v>
                </c:pt>
                <c:pt idx="274">
                  <c:v>13.718945</c:v>
                </c:pt>
                <c:pt idx="275">
                  <c:v>13.771319</c:v>
                </c:pt>
                <c:pt idx="276">
                  <c:v>13.818441999999999</c:v>
                </c:pt>
                <c:pt idx="277">
                  <c:v>13.869814999999999</c:v>
                </c:pt>
                <c:pt idx="278">
                  <c:v>13.917337</c:v>
                </c:pt>
                <c:pt idx="279">
                  <c:v>13.968246000000001</c:v>
                </c:pt>
                <c:pt idx="280">
                  <c:v>14.015307</c:v>
                </c:pt>
                <c:pt idx="281">
                  <c:v>14.067826</c:v>
                </c:pt>
                <c:pt idx="282">
                  <c:v>14.115074999999999</c:v>
                </c:pt>
                <c:pt idx="283">
                  <c:v>14.1668</c:v>
                </c:pt>
                <c:pt idx="284">
                  <c:v>14.213891</c:v>
                </c:pt>
                <c:pt idx="285">
                  <c:v>14.265905999999999</c:v>
                </c:pt>
                <c:pt idx="286">
                  <c:v>14.313426</c:v>
                </c:pt>
                <c:pt idx="287">
                  <c:v>14.365681</c:v>
                </c:pt>
                <c:pt idx="288">
                  <c:v>14.412922</c:v>
                </c:pt>
                <c:pt idx="289">
                  <c:v>14.464176999999999</c:v>
                </c:pt>
                <c:pt idx="290">
                  <c:v>14.511687999999999</c:v>
                </c:pt>
                <c:pt idx="291">
                  <c:v>14.563656999999999</c:v>
                </c:pt>
                <c:pt idx="292">
                  <c:v>14.610917000000001</c:v>
                </c:pt>
                <c:pt idx="293">
                  <c:v>14.661994999999999</c:v>
                </c:pt>
                <c:pt idx="294">
                  <c:v>14.709901</c:v>
                </c:pt>
                <c:pt idx="295">
                  <c:v>14.761098</c:v>
                </c:pt>
                <c:pt idx="296">
                  <c:v>14.808294999999999</c:v>
                </c:pt>
                <c:pt idx="297">
                  <c:v>14.860455</c:v>
                </c:pt>
                <c:pt idx="298">
                  <c:v>14.907882000000001</c:v>
                </c:pt>
                <c:pt idx="299">
                  <c:v>14.960222999999999</c:v>
                </c:pt>
                <c:pt idx="300">
                  <c:v>15.007426000000001</c:v>
                </c:pt>
                <c:pt idx="301">
                  <c:v>15.057885000000001</c:v>
                </c:pt>
                <c:pt idx="302">
                  <c:v>15.105627999999999</c:v>
                </c:pt>
                <c:pt idx="303">
                  <c:v>15.157221</c:v>
                </c:pt>
                <c:pt idx="304">
                  <c:v>15.20439</c:v>
                </c:pt>
                <c:pt idx="305">
                  <c:v>15.256606</c:v>
                </c:pt>
                <c:pt idx="306">
                  <c:v>15.304149000000001</c:v>
                </c:pt>
                <c:pt idx="307">
                  <c:v>15.355035000000001</c:v>
                </c:pt>
                <c:pt idx="308">
                  <c:v>15.402100000000001</c:v>
                </c:pt>
                <c:pt idx="309">
                  <c:v>15.454034</c:v>
                </c:pt>
                <c:pt idx="310">
                  <c:v>15.501594000000001</c:v>
                </c:pt>
                <c:pt idx="311">
                  <c:v>15.555037</c:v>
                </c:pt>
                <c:pt idx="312">
                  <c:v>15.602247999999999</c:v>
                </c:pt>
                <c:pt idx="313">
                  <c:v>15.652832999999999</c:v>
                </c:pt>
                <c:pt idx="314">
                  <c:v>15.700407999999999</c:v>
                </c:pt>
                <c:pt idx="315">
                  <c:v>15.751505</c:v>
                </c:pt>
                <c:pt idx="316">
                  <c:v>15.798703</c:v>
                </c:pt>
                <c:pt idx="317">
                  <c:v>15.851201</c:v>
                </c:pt>
                <c:pt idx="318">
                  <c:v>15.898814</c:v>
                </c:pt>
                <c:pt idx="319">
                  <c:v>15.950862000000001</c:v>
                </c:pt>
                <c:pt idx="320">
                  <c:v>15.998151999999999</c:v>
                </c:pt>
                <c:pt idx="321">
                  <c:v>16.049036000000001</c:v>
                </c:pt>
                <c:pt idx="322">
                  <c:v>16.09657</c:v>
                </c:pt>
                <c:pt idx="323">
                  <c:v>16.147020999999999</c:v>
                </c:pt>
                <c:pt idx="324">
                  <c:v>16.194167</c:v>
                </c:pt>
                <c:pt idx="325">
                  <c:v>16.247603000000002</c:v>
                </c:pt>
                <c:pt idx="326">
                  <c:v>16.294982000000001</c:v>
                </c:pt>
                <c:pt idx="327">
                  <c:v>16.346729</c:v>
                </c:pt>
                <c:pt idx="328">
                  <c:v>16.393930999999998</c:v>
                </c:pt>
                <c:pt idx="329">
                  <c:v>16.444756000000002</c:v>
                </c:pt>
                <c:pt idx="330">
                  <c:v>16.492162</c:v>
                </c:pt>
                <c:pt idx="331">
                  <c:v>16.545255000000001</c:v>
                </c:pt>
                <c:pt idx="332">
                  <c:v>16.592507999999999</c:v>
                </c:pt>
                <c:pt idx="333">
                  <c:v>16.643587</c:v>
                </c:pt>
                <c:pt idx="334">
                  <c:v>16.691092999999999</c:v>
                </c:pt>
                <c:pt idx="335">
                  <c:v>16.743183999999999</c:v>
                </c:pt>
                <c:pt idx="336">
                  <c:v>16.79044</c:v>
                </c:pt>
                <c:pt idx="337">
                  <c:v>16.841393</c:v>
                </c:pt>
                <c:pt idx="338">
                  <c:v>16.889173</c:v>
                </c:pt>
                <c:pt idx="339">
                  <c:v>16.939398000000001</c:v>
                </c:pt>
                <c:pt idx="340">
                  <c:v>16.986560000000001</c:v>
                </c:pt>
                <c:pt idx="341">
                  <c:v>17.040088999999998</c:v>
                </c:pt>
                <c:pt idx="342">
                  <c:v>17.087761</c:v>
                </c:pt>
                <c:pt idx="343">
                  <c:v>17.139436</c:v>
                </c:pt>
                <c:pt idx="344">
                  <c:v>17.186717000000002</c:v>
                </c:pt>
                <c:pt idx="345">
                  <c:v>17.238289000000002</c:v>
                </c:pt>
                <c:pt idx="346">
                  <c:v>17.285748999999999</c:v>
                </c:pt>
                <c:pt idx="347">
                  <c:v>17.338069999999998</c:v>
                </c:pt>
                <c:pt idx="348">
                  <c:v>17.385345999999998</c:v>
                </c:pt>
                <c:pt idx="349">
                  <c:v>17.435870999999999</c:v>
                </c:pt>
                <c:pt idx="350">
                  <c:v>17.483495999999999</c:v>
                </c:pt>
                <c:pt idx="351">
                  <c:v>17.537623</c:v>
                </c:pt>
                <c:pt idx="352">
                  <c:v>17.584945000000001</c:v>
                </c:pt>
                <c:pt idx="353">
                  <c:v>17.634136000000002</c:v>
                </c:pt>
                <c:pt idx="354">
                  <c:v>17.681750999999998</c:v>
                </c:pt>
                <c:pt idx="355">
                  <c:v>17.733782999999999</c:v>
                </c:pt>
                <c:pt idx="356">
                  <c:v>17.781101</c:v>
                </c:pt>
                <c:pt idx="357">
                  <c:v>17.833136</c:v>
                </c:pt>
                <c:pt idx="358">
                  <c:v>17.880749999999999</c:v>
                </c:pt>
                <c:pt idx="359">
                  <c:v>17.932244000000001</c:v>
                </c:pt>
                <c:pt idx="360">
                  <c:v>17.979475999999998</c:v>
                </c:pt>
                <c:pt idx="361">
                  <c:v>18.031136</c:v>
                </c:pt>
                <c:pt idx="362">
                  <c:v>18.078593999999999</c:v>
                </c:pt>
                <c:pt idx="363">
                  <c:v>18.130020999999999</c:v>
                </c:pt>
                <c:pt idx="364">
                  <c:v>18.177368999999999</c:v>
                </c:pt>
                <c:pt idx="365">
                  <c:v>18.228857999999999</c:v>
                </c:pt>
                <c:pt idx="366">
                  <c:v>18.276530999999999</c:v>
                </c:pt>
                <c:pt idx="367">
                  <c:v>18.327399</c:v>
                </c:pt>
                <c:pt idx="368">
                  <c:v>18.374714000000001</c:v>
                </c:pt>
                <c:pt idx="369">
                  <c:v>18.427674</c:v>
                </c:pt>
                <c:pt idx="370">
                  <c:v>18.475370999999999</c:v>
                </c:pt>
                <c:pt idx="371">
                  <c:v>18.528224000000002</c:v>
                </c:pt>
                <c:pt idx="372">
                  <c:v>18.575474</c:v>
                </c:pt>
                <c:pt idx="373">
                  <c:v>18.624790999999998</c:v>
                </c:pt>
                <c:pt idx="374">
                  <c:v>18.672370000000001</c:v>
                </c:pt>
                <c:pt idx="375">
                  <c:v>18.724867</c:v>
                </c:pt>
                <c:pt idx="376">
                  <c:v>18.772151999999998</c:v>
                </c:pt>
                <c:pt idx="377">
                  <c:v>18.823096</c:v>
                </c:pt>
                <c:pt idx="378">
                  <c:v>18.870901</c:v>
                </c:pt>
                <c:pt idx="379">
                  <c:v>18.922955000000002</c:v>
                </c:pt>
                <c:pt idx="380">
                  <c:v>18.970338999999999</c:v>
                </c:pt>
                <c:pt idx="381">
                  <c:v>19.021426999999999</c:v>
                </c:pt>
                <c:pt idx="382">
                  <c:v>19.069232</c:v>
                </c:pt>
                <c:pt idx="383">
                  <c:v>19.121184</c:v>
                </c:pt>
                <c:pt idx="384">
                  <c:v>19.168516</c:v>
                </c:pt>
                <c:pt idx="385">
                  <c:v>19.219632000000001</c:v>
                </c:pt>
                <c:pt idx="386">
                  <c:v>19.267462999999999</c:v>
                </c:pt>
                <c:pt idx="387">
                  <c:v>19.319009000000001</c:v>
                </c:pt>
                <c:pt idx="388">
                  <c:v>19.366388000000001</c:v>
                </c:pt>
                <c:pt idx="389">
                  <c:v>19.417245000000001</c:v>
                </c:pt>
                <c:pt idx="390">
                  <c:v>19.46519</c:v>
                </c:pt>
                <c:pt idx="391">
                  <c:v>19.517645000000002</c:v>
                </c:pt>
                <c:pt idx="392">
                  <c:v>19.566890999999998</c:v>
                </c:pt>
                <c:pt idx="393">
                  <c:v>19.615290999999999</c:v>
                </c:pt>
                <c:pt idx="394">
                  <c:v>19.663360000000001</c:v>
                </c:pt>
                <c:pt idx="395">
                  <c:v>19.715620999999999</c:v>
                </c:pt>
                <c:pt idx="396">
                  <c:v>19.76296</c:v>
                </c:pt>
                <c:pt idx="397">
                  <c:v>19.814419000000001</c:v>
                </c:pt>
                <c:pt idx="398">
                  <c:v>19.862128999999999</c:v>
                </c:pt>
                <c:pt idx="399">
                  <c:v>19.912545999999999</c:v>
                </c:pt>
                <c:pt idx="400">
                  <c:v>19.960055000000001</c:v>
                </c:pt>
                <c:pt idx="401">
                  <c:v>20.011977000000002</c:v>
                </c:pt>
                <c:pt idx="402">
                  <c:v>20.059764999999999</c:v>
                </c:pt>
                <c:pt idx="403">
                  <c:v>20.100000000000001</c:v>
                </c:pt>
                <c:pt idx="404">
                  <c:v>20.099997999999999</c:v>
                </c:pt>
                <c:pt idx="405">
                  <c:v>20.019297999999999</c:v>
                </c:pt>
                <c:pt idx="406">
                  <c:v>19.974965999999998</c:v>
                </c:pt>
                <c:pt idx="407">
                  <c:v>19.923653999999999</c:v>
                </c:pt>
                <c:pt idx="408">
                  <c:v>19.879352000000001</c:v>
                </c:pt>
                <c:pt idx="409">
                  <c:v>19.823540999999999</c:v>
                </c:pt>
                <c:pt idx="410">
                  <c:v>19.779281000000001</c:v>
                </c:pt>
                <c:pt idx="411">
                  <c:v>19.724861000000001</c:v>
                </c:pt>
                <c:pt idx="412">
                  <c:v>19.680468999999999</c:v>
                </c:pt>
                <c:pt idx="413">
                  <c:v>19.625758999999999</c:v>
                </c:pt>
                <c:pt idx="414">
                  <c:v>19.581527000000001</c:v>
                </c:pt>
                <c:pt idx="415">
                  <c:v>19.526707999999999</c:v>
                </c:pt>
                <c:pt idx="416">
                  <c:v>19.481926000000001</c:v>
                </c:pt>
                <c:pt idx="417">
                  <c:v>19.427326000000001</c:v>
                </c:pt>
                <c:pt idx="418">
                  <c:v>19.383103999999999</c:v>
                </c:pt>
                <c:pt idx="419">
                  <c:v>19.327814</c:v>
                </c:pt>
                <c:pt idx="420">
                  <c:v>19.283655</c:v>
                </c:pt>
                <c:pt idx="421">
                  <c:v>19.228940999999999</c:v>
                </c:pt>
                <c:pt idx="422">
                  <c:v>19.184508999999998</c:v>
                </c:pt>
                <c:pt idx="423">
                  <c:v>19.129906999999999</c:v>
                </c:pt>
                <c:pt idx="424">
                  <c:v>19.085773</c:v>
                </c:pt>
                <c:pt idx="425">
                  <c:v>19.031419</c:v>
                </c:pt>
                <c:pt idx="426">
                  <c:v>18.986978000000001</c:v>
                </c:pt>
                <c:pt idx="427">
                  <c:v>18.932168999999998</c:v>
                </c:pt>
                <c:pt idx="428">
                  <c:v>18.888051999999998</c:v>
                </c:pt>
                <c:pt idx="429">
                  <c:v>18.832844999999999</c:v>
                </c:pt>
                <c:pt idx="430">
                  <c:v>18.788698</c:v>
                </c:pt>
                <c:pt idx="431">
                  <c:v>18.734294999999999</c:v>
                </c:pt>
                <c:pt idx="432">
                  <c:v>18.690190999999999</c:v>
                </c:pt>
                <c:pt idx="433">
                  <c:v>18.633859000000001</c:v>
                </c:pt>
                <c:pt idx="434">
                  <c:v>18.589625999999999</c:v>
                </c:pt>
                <c:pt idx="435">
                  <c:v>18.535843</c:v>
                </c:pt>
                <c:pt idx="436">
                  <c:v>18.491705</c:v>
                </c:pt>
                <c:pt idx="437">
                  <c:v>18.436890999999999</c:v>
                </c:pt>
                <c:pt idx="438">
                  <c:v>18.392681</c:v>
                </c:pt>
                <c:pt idx="439">
                  <c:v>18.338349999999998</c:v>
                </c:pt>
                <c:pt idx="440">
                  <c:v>18.294048</c:v>
                </c:pt>
                <c:pt idx="441">
                  <c:v>18.238306000000001</c:v>
                </c:pt>
                <c:pt idx="442">
                  <c:v>18.194192999999999</c:v>
                </c:pt>
                <c:pt idx="443">
                  <c:v>18.138506</c:v>
                </c:pt>
                <c:pt idx="444">
                  <c:v>18.094377000000001</c:v>
                </c:pt>
                <c:pt idx="445">
                  <c:v>18.040175999999999</c:v>
                </c:pt>
                <c:pt idx="446">
                  <c:v>17.995939</c:v>
                </c:pt>
                <c:pt idx="447">
                  <c:v>17.940660000000001</c:v>
                </c:pt>
                <c:pt idx="448">
                  <c:v>17.896545</c:v>
                </c:pt>
                <c:pt idx="449">
                  <c:v>17.841940999999998</c:v>
                </c:pt>
                <c:pt idx="450">
                  <c:v>17.797385999999999</c:v>
                </c:pt>
                <c:pt idx="451">
                  <c:v>17.742813000000002</c:v>
                </c:pt>
                <c:pt idx="452">
                  <c:v>17.698613999999999</c:v>
                </c:pt>
                <c:pt idx="453">
                  <c:v>17.643470000000001</c:v>
                </c:pt>
                <c:pt idx="454">
                  <c:v>17.598987000000001</c:v>
                </c:pt>
                <c:pt idx="455">
                  <c:v>17.545667000000002</c:v>
                </c:pt>
                <c:pt idx="456">
                  <c:v>17.501421000000001</c:v>
                </c:pt>
                <c:pt idx="457">
                  <c:v>17.446131999999999</c:v>
                </c:pt>
                <c:pt idx="458">
                  <c:v>17.402004000000002</c:v>
                </c:pt>
                <c:pt idx="459">
                  <c:v>17.357102999999999</c:v>
                </c:pt>
                <c:pt idx="460">
                  <c:v>17.303182</c:v>
                </c:pt>
                <c:pt idx="461">
                  <c:v>17.247714999999999</c:v>
                </c:pt>
                <c:pt idx="462">
                  <c:v>17.203474</c:v>
                </c:pt>
                <c:pt idx="463">
                  <c:v>17.158284999999999</c:v>
                </c:pt>
                <c:pt idx="464">
                  <c:v>17.104413999999998</c:v>
                </c:pt>
                <c:pt idx="465">
                  <c:v>17.049299000000001</c:v>
                </c:pt>
                <c:pt idx="466">
                  <c:v>17.005008</c:v>
                </c:pt>
                <c:pt idx="467">
                  <c:v>16.949847999999999</c:v>
                </c:pt>
                <c:pt idx="468">
                  <c:v>16.905670000000001</c:v>
                </c:pt>
                <c:pt idx="469">
                  <c:v>16.851158000000002</c:v>
                </c:pt>
                <c:pt idx="470">
                  <c:v>16.806497</c:v>
                </c:pt>
                <c:pt idx="471">
                  <c:v>16.752248000000002</c:v>
                </c:pt>
                <c:pt idx="472">
                  <c:v>16.708106999999998</c:v>
                </c:pt>
                <c:pt idx="473">
                  <c:v>16.652775999999999</c:v>
                </c:pt>
                <c:pt idx="474">
                  <c:v>16.608360000000001</c:v>
                </c:pt>
                <c:pt idx="475">
                  <c:v>16.554314999999999</c:v>
                </c:pt>
                <c:pt idx="476">
                  <c:v>16.510190999999999</c:v>
                </c:pt>
                <c:pt idx="477">
                  <c:v>16.454946</c:v>
                </c:pt>
                <c:pt idx="478">
                  <c:v>16.410900000000002</c:v>
                </c:pt>
                <c:pt idx="479">
                  <c:v>16.356199</c:v>
                </c:pt>
                <c:pt idx="480">
                  <c:v>16.312116</c:v>
                </c:pt>
                <c:pt idx="481">
                  <c:v>16.256976999999999</c:v>
                </c:pt>
                <c:pt idx="482">
                  <c:v>16.212785</c:v>
                </c:pt>
                <c:pt idx="483">
                  <c:v>16.158023</c:v>
                </c:pt>
                <c:pt idx="484">
                  <c:v>16.113772999999998</c:v>
                </c:pt>
                <c:pt idx="485">
                  <c:v>16.059498000000001</c:v>
                </c:pt>
                <c:pt idx="486">
                  <c:v>16.015053999999999</c:v>
                </c:pt>
                <c:pt idx="487">
                  <c:v>15.960120999999999</c:v>
                </c:pt>
                <c:pt idx="488">
                  <c:v>15.915906</c:v>
                </c:pt>
                <c:pt idx="489">
                  <c:v>15.860569</c:v>
                </c:pt>
                <c:pt idx="490">
                  <c:v>15.816418000000001</c:v>
                </c:pt>
                <c:pt idx="491">
                  <c:v>15.761981</c:v>
                </c:pt>
                <c:pt idx="492">
                  <c:v>15.717805</c:v>
                </c:pt>
                <c:pt idx="493">
                  <c:v>15.662815999999999</c:v>
                </c:pt>
                <c:pt idx="494">
                  <c:v>15.618499</c:v>
                </c:pt>
                <c:pt idx="495">
                  <c:v>15.563786</c:v>
                </c:pt>
                <c:pt idx="496">
                  <c:v>15.519636</c:v>
                </c:pt>
                <c:pt idx="497">
                  <c:v>15.464916000000001</c:v>
                </c:pt>
                <c:pt idx="498">
                  <c:v>15.420693999999999</c:v>
                </c:pt>
                <c:pt idx="499">
                  <c:v>15.375332999999999</c:v>
                </c:pt>
                <c:pt idx="500">
                  <c:v>15.321389</c:v>
                </c:pt>
                <c:pt idx="501">
                  <c:v>15.265938</c:v>
                </c:pt>
                <c:pt idx="502">
                  <c:v>15.221607000000001</c:v>
                </c:pt>
                <c:pt idx="503">
                  <c:v>15.168426999999999</c:v>
                </c:pt>
                <c:pt idx="504">
                  <c:v>15.124223000000001</c:v>
                </c:pt>
                <c:pt idx="505">
                  <c:v>15.067866</c:v>
                </c:pt>
                <c:pt idx="506">
                  <c:v>15.023622</c:v>
                </c:pt>
                <c:pt idx="507">
                  <c:v>14.978334</c:v>
                </c:pt>
                <c:pt idx="508">
                  <c:v>14.925547</c:v>
                </c:pt>
                <c:pt idx="509">
                  <c:v>14.869647000000001</c:v>
                </c:pt>
                <c:pt idx="510">
                  <c:v>14.825286999999999</c:v>
                </c:pt>
                <c:pt idx="511">
                  <c:v>14.771497</c:v>
                </c:pt>
                <c:pt idx="512">
                  <c:v>14.727311</c:v>
                </c:pt>
                <c:pt idx="513">
                  <c:v>14.671778</c:v>
                </c:pt>
                <c:pt idx="514">
                  <c:v>14.627545</c:v>
                </c:pt>
                <c:pt idx="515">
                  <c:v>14.582514</c:v>
                </c:pt>
                <c:pt idx="516">
                  <c:v>14.528928000000001</c:v>
                </c:pt>
                <c:pt idx="517">
                  <c:v>14.47348</c:v>
                </c:pt>
                <c:pt idx="518">
                  <c:v>14.429270000000001</c:v>
                </c:pt>
                <c:pt idx="519">
                  <c:v>14.375686</c:v>
                </c:pt>
                <c:pt idx="520">
                  <c:v>14.331422</c:v>
                </c:pt>
                <c:pt idx="521">
                  <c:v>14.275392</c:v>
                </c:pt>
                <c:pt idx="522">
                  <c:v>14.231204</c:v>
                </c:pt>
                <c:pt idx="523">
                  <c:v>14.178198999999999</c:v>
                </c:pt>
                <c:pt idx="524">
                  <c:v>14.133528999999999</c:v>
                </c:pt>
                <c:pt idx="525">
                  <c:v>14.077299999999999</c:v>
                </c:pt>
                <c:pt idx="526">
                  <c:v>14.033127</c:v>
                </c:pt>
                <c:pt idx="527">
                  <c:v>13.97827</c:v>
                </c:pt>
                <c:pt idx="528">
                  <c:v>13.934105000000001</c:v>
                </c:pt>
                <c:pt idx="529">
                  <c:v>13.879545</c:v>
                </c:pt>
                <c:pt idx="530">
                  <c:v>13.835378</c:v>
                </c:pt>
                <c:pt idx="531">
                  <c:v>13.790219</c:v>
                </c:pt>
                <c:pt idx="532">
                  <c:v>13.735428000000001</c:v>
                </c:pt>
                <c:pt idx="533">
                  <c:v>13.680866</c:v>
                </c:pt>
                <c:pt idx="534">
                  <c:v>13.636741000000001</c:v>
                </c:pt>
                <c:pt idx="535">
                  <c:v>13.581337</c:v>
                </c:pt>
                <c:pt idx="536">
                  <c:v>13.537179999999999</c:v>
                </c:pt>
                <c:pt idx="537">
                  <c:v>13.48277</c:v>
                </c:pt>
                <c:pt idx="538">
                  <c:v>13.438375000000001</c:v>
                </c:pt>
                <c:pt idx="539">
                  <c:v>13.385541</c:v>
                </c:pt>
                <c:pt idx="540">
                  <c:v>13.341395</c:v>
                </c:pt>
                <c:pt idx="541">
                  <c:v>13.284605000000001</c:v>
                </c:pt>
                <c:pt idx="542">
                  <c:v>13.240389</c:v>
                </c:pt>
                <c:pt idx="543">
                  <c:v>13.185705</c:v>
                </c:pt>
                <c:pt idx="544">
                  <c:v>13.140933</c:v>
                </c:pt>
                <c:pt idx="545">
                  <c:v>13.086344</c:v>
                </c:pt>
                <c:pt idx="546">
                  <c:v>13.042132000000001</c:v>
                </c:pt>
                <c:pt idx="547">
                  <c:v>12.986777999999999</c:v>
                </c:pt>
                <c:pt idx="548">
                  <c:v>12.942436000000001</c:v>
                </c:pt>
                <c:pt idx="549">
                  <c:v>12.88893</c:v>
                </c:pt>
                <c:pt idx="550">
                  <c:v>12.844652</c:v>
                </c:pt>
                <c:pt idx="551">
                  <c:v>12.789239</c:v>
                </c:pt>
                <c:pt idx="552">
                  <c:v>12.745068</c:v>
                </c:pt>
                <c:pt idx="553">
                  <c:v>12.690111</c:v>
                </c:pt>
                <c:pt idx="554">
                  <c:v>12.645956</c:v>
                </c:pt>
                <c:pt idx="555">
                  <c:v>12.591716999999999</c:v>
                </c:pt>
                <c:pt idx="556">
                  <c:v>12.547553000000001</c:v>
                </c:pt>
                <c:pt idx="557">
                  <c:v>12.491863</c:v>
                </c:pt>
                <c:pt idx="558">
                  <c:v>12.447649</c:v>
                </c:pt>
                <c:pt idx="559">
                  <c:v>12.393605000000001</c:v>
                </c:pt>
                <c:pt idx="560">
                  <c:v>12.349444</c:v>
                </c:pt>
                <c:pt idx="561">
                  <c:v>12.293989</c:v>
                </c:pt>
                <c:pt idx="562">
                  <c:v>12.249762</c:v>
                </c:pt>
                <c:pt idx="563">
                  <c:v>12.194184</c:v>
                </c:pt>
                <c:pt idx="564">
                  <c:v>12.150071000000001</c:v>
                </c:pt>
                <c:pt idx="565">
                  <c:v>12.095953</c:v>
                </c:pt>
                <c:pt idx="566">
                  <c:v>12.051731</c:v>
                </c:pt>
                <c:pt idx="567">
                  <c:v>11.997427999999999</c:v>
                </c:pt>
                <c:pt idx="568">
                  <c:v>11.953249</c:v>
                </c:pt>
                <c:pt idx="569">
                  <c:v>11.89695</c:v>
                </c:pt>
                <c:pt idx="570">
                  <c:v>11.852781</c:v>
                </c:pt>
                <c:pt idx="571">
                  <c:v>11.798461</c:v>
                </c:pt>
                <c:pt idx="572">
                  <c:v>11.754313</c:v>
                </c:pt>
                <c:pt idx="573">
                  <c:v>11.700049999999999</c:v>
                </c:pt>
                <c:pt idx="574">
                  <c:v>11.655799999999999</c:v>
                </c:pt>
                <c:pt idx="575">
                  <c:v>11.610512999999999</c:v>
                </c:pt>
                <c:pt idx="576">
                  <c:v>11.556191</c:v>
                </c:pt>
                <c:pt idx="577">
                  <c:v>11.501737</c:v>
                </c:pt>
                <c:pt idx="578">
                  <c:v>11.457617000000001</c:v>
                </c:pt>
                <c:pt idx="579">
                  <c:v>11.401562</c:v>
                </c:pt>
                <c:pt idx="580">
                  <c:v>11.357389</c:v>
                </c:pt>
                <c:pt idx="581">
                  <c:v>11.303134</c:v>
                </c:pt>
                <c:pt idx="582">
                  <c:v>11.258891</c:v>
                </c:pt>
                <c:pt idx="583">
                  <c:v>11.203830999999999</c:v>
                </c:pt>
                <c:pt idx="584">
                  <c:v>11.15963</c:v>
                </c:pt>
                <c:pt idx="585">
                  <c:v>11.104564999999999</c:v>
                </c:pt>
                <c:pt idx="586">
                  <c:v>11.060044</c:v>
                </c:pt>
                <c:pt idx="587">
                  <c:v>11.00704</c:v>
                </c:pt>
                <c:pt idx="588">
                  <c:v>10.962831</c:v>
                </c:pt>
                <c:pt idx="589">
                  <c:v>10.906905</c:v>
                </c:pt>
                <c:pt idx="590">
                  <c:v>10.862674999999999</c:v>
                </c:pt>
                <c:pt idx="591">
                  <c:v>10.807568</c:v>
                </c:pt>
                <c:pt idx="592">
                  <c:v>10.761804</c:v>
                </c:pt>
                <c:pt idx="593">
                  <c:v>10.708636</c:v>
                </c:pt>
                <c:pt idx="594">
                  <c:v>10.664486</c:v>
                </c:pt>
                <c:pt idx="595">
                  <c:v>10.608983</c:v>
                </c:pt>
                <c:pt idx="596">
                  <c:v>10.564816</c:v>
                </c:pt>
                <c:pt idx="597">
                  <c:v>10.510555999999999</c:v>
                </c:pt>
                <c:pt idx="598">
                  <c:v>10.466212000000001</c:v>
                </c:pt>
                <c:pt idx="599">
                  <c:v>10.411830999999999</c:v>
                </c:pt>
                <c:pt idx="600">
                  <c:v>10.367532000000001</c:v>
                </c:pt>
                <c:pt idx="601">
                  <c:v>10.311885</c:v>
                </c:pt>
                <c:pt idx="602">
                  <c:v>10.267671</c:v>
                </c:pt>
                <c:pt idx="603">
                  <c:v>10.214142000000001</c:v>
                </c:pt>
                <c:pt idx="604">
                  <c:v>10.169891</c:v>
                </c:pt>
                <c:pt idx="605">
                  <c:v>10.114125</c:v>
                </c:pt>
                <c:pt idx="606">
                  <c:v>10.069933000000001</c:v>
                </c:pt>
                <c:pt idx="607">
                  <c:v>10.023569</c:v>
                </c:pt>
                <c:pt idx="608">
                  <c:v>9.9713919999999998</c:v>
                </c:pt>
                <c:pt idx="609">
                  <c:v>9.9161730000000006</c:v>
                </c:pt>
                <c:pt idx="610">
                  <c:v>9.8718730000000008</c:v>
                </c:pt>
                <c:pt idx="611">
                  <c:v>9.8265239999999991</c:v>
                </c:pt>
                <c:pt idx="612">
                  <c:v>9.7711129999999997</c:v>
                </c:pt>
                <c:pt idx="613">
                  <c:v>9.7179830000000003</c:v>
                </c:pt>
                <c:pt idx="614">
                  <c:v>9.6737459999999995</c:v>
                </c:pt>
                <c:pt idx="615">
                  <c:v>9.6189429999999998</c:v>
                </c:pt>
                <c:pt idx="616">
                  <c:v>9.5748280000000001</c:v>
                </c:pt>
                <c:pt idx="617">
                  <c:v>9.5196579999999997</c:v>
                </c:pt>
                <c:pt idx="618">
                  <c:v>9.4754579999999997</c:v>
                </c:pt>
                <c:pt idx="619">
                  <c:v>9.4222769999999993</c:v>
                </c:pt>
                <c:pt idx="620">
                  <c:v>9.3781060000000007</c:v>
                </c:pt>
                <c:pt idx="621">
                  <c:v>9.3215330000000005</c:v>
                </c:pt>
                <c:pt idx="622">
                  <c:v>9.2772009999999998</c:v>
                </c:pt>
                <c:pt idx="623">
                  <c:v>9.2230509999999999</c:v>
                </c:pt>
                <c:pt idx="624">
                  <c:v>9.1788889999999999</c:v>
                </c:pt>
                <c:pt idx="625">
                  <c:v>9.1232679999999995</c:v>
                </c:pt>
                <c:pt idx="626">
                  <c:v>9.0790240000000004</c:v>
                </c:pt>
                <c:pt idx="627">
                  <c:v>9.0343309999999999</c:v>
                </c:pt>
                <c:pt idx="628">
                  <c:v>8.9803329999999999</c:v>
                </c:pt>
                <c:pt idx="629">
                  <c:v>8.9253870000000006</c:v>
                </c:pt>
                <c:pt idx="630">
                  <c:v>8.8812169999999995</c:v>
                </c:pt>
                <c:pt idx="631">
                  <c:v>8.8261210000000005</c:v>
                </c:pt>
                <c:pt idx="632">
                  <c:v>8.7820210000000003</c:v>
                </c:pt>
                <c:pt idx="633">
                  <c:v>8.7276380000000007</c:v>
                </c:pt>
                <c:pt idx="634">
                  <c:v>8.6832349999999998</c:v>
                </c:pt>
                <c:pt idx="635">
                  <c:v>8.6278400000000008</c:v>
                </c:pt>
                <c:pt idx="636">
                  <c:v>8.5836480000000002</c:v>
                </c:pt>
                <c:pt idx="637">
                  <c:v>8.5293949999999992</c:v>
                </c:pt>
                <c:pt idx="638">
                  <c:v>8.4849859999999993</c:v>
                </c:pt>
                <c:pt idx="639">
                  <c:v>8.4299320000000009</c:v>
                </c:pt>
                <c:pt idx="640">
                  <c:v>8.3858639999999998</c:v>
                </c:pt>
                <c:pt idx="641">
                  <c:v>8.33047</c:v>
                </c:pt>
                <c:pt idx="642">
                  <c:v>8.286092</c:v>
                </c:pt>
                <c:pt idx="643">
                  <c:v>8.2331420000000008</c:v>
                </c:pt>
                <c:pt idx="644">
                  <c:v>8.1889489999999991</c:v>
                </c:pt>
                <c:pt idx="645">
                  <c:v>8.1325280000000006</c:v>
                </c:pt>
                <c:pt idx="646">
                  <c:v>8.0882210000000008</c:v>
                </c:pt>
                <c:pt idx="647">
                  <c:v>8.0340039999999995</c:v>
                </c:pt>
                <c:pt idx="648">
                  <c:v>7.989884</c:v>
                </c:pt>
                <c:pt idx="649">
                  <c:v>7.9344960000000002</c:v>
                </c:pt>
                <c:pt idx="650">
                  <c:v>7.8902830000000002</c:v>
                </c:pt>
                <c:pt idx="651">
                  <c:v>7.836074</c:v>
                </c:pt>
                <c:pt idx="652">
                  <c:v>7.7918269999999996</c:v>
                </c:pt>
                <c:pt idx="653">
                  <c:v>7.7369589999999997</c:v>
                </c:pt>
                <c:pt idx="654">
                  <c:v>7.692698</c:v>
                </c:pt>
                <c:pt idx="655">
                  <c:v>7.6370820000000004</c:v>
                </c:pt>
                <c:pt idx="656">
                  <c:v>7.5928909999999998</c:v>
                </c:pt>
                <c:pt idx="657">
                  <c:v>7.5382170000000004</c:v>
                </c:pt>
                <c:pt idx="658">
                  <c:v>7.4939619999999998</c:v>
                </c:pt>
                <c:pt idx="659">
                  <c:v>7.4492859999999999</c:v>
                </c:pt>
                <c:pt idx="660">
                  <c:v>7.3954829999999996</c:v>
                </c:pt>
                <c:pt idx="661">
                  <c:v>7.3400920000000003</c:v>
                </c:pt>
                <c:pt idx="662">
                  <c:v>7.2958280000000002</c:v>
                </c:pt>
                <c:pt idx="663">
                  <c:v>7.2403820000000003</c:v>
                </c:pt>
                <c:pt idx="664">
                  <c:v>7.1962710000000003</c:v>
                </c:pt>
                <c:pt idx="665">
                  <c:v>7.1425150000000004</c:v>
                </c:pt>
                <c:pt idx="666">
                  <c:v>7.0982029999999998</c:v>
                </c:pt>
                <c:pt idx="667">
                  <c:v>7.0426229999999999</c:v>
                </c:pt>
                <c:pt idx="668">
                  <c:v>6.9984960000000003</c:v>
                </c:pt>
                <c:pt idx="669">
                  <c:v>6.9434019999999999</c:v>
                </c:pt>
                <c:pt idx="670">
                  <c:v>6.8990410000000004</c:v>
                </c:pt>
                <c:pt idx="671">
                  <c:v>6.8463599999999998</c:v>
                </c:pt>
                <c:pt idx="672">
                  <c:v>6.8021010000000004</c:v>
                </c:pt>
                <c:pt idx="673">
                  <c:v>6.7455119999999997</c:v>
                </c:pt>
                <c:pt idx="674">
                  <c:v>6.7013999999999996</c:v>
                </c:pt>
                <c:pt idx="675">
                  <c:v>6.6460400000000002</c:v>
                </c:pt>
                <c:pt idx="676">
                  <c:v>6.6018100000000004</c:v>
                </c:pt>
                <c:pt idx="677">
                  <c:v>6.5479880000000001</c:v>
                </c:pt>
                <c:pt idx="678">
                  <c:v>6.5037830000000003</c:v>
                </c:pt>
                <c:pt idx="679">
                  <c:v>6.4478580000000001</c:v>
                </c:pt>
                <c:pt idx="680">
                  <c:v>6.4036220000000004</c:v>
                </c:pt>
                <c:pt idx="681">
                  <c:v>6.348865</c:v>
                </c:pt>
                <c:pt idx="682">
                  <c:v>6.304373</c:v>
                </c:pt>
                <c:pt idx="683">
                  <c:v>6.2506620000000002</c:v>
                </c:pt>
                <c:pt idx="684">
                  <c:v>6.2065840000000003</c:v>
                </c:pt>
                <c:pt idx="685">
                  <c:v>6.1511670000000001</c:v>
                </c:pt>
                <c:pt idx="686">
                  <c:v>6.1070669999999998</c:v>
                </c:pt>
                <c:pt idx="687">
                  <c:v>6.0522580000000001</c:v>
                </c:pt>
                <c:pt idx="688">
                  <c:v>6.0080819999999999</c:v>
                </c:pt>
                <c:pt idx="689">
                  <c:v>5.9528740000000004</c:v>
                </c:pt>
                <c:pt idx="690">
                  <c:v>5.9087860000000001</c:v>
                </c:pt>
                <c:pt idx="691">
                  <c:v>5.8537790000000003</c:v>
                </c:pt>
                <c:pt idx="692">
                  <c:v>5.8094929999999998</c:v>
                </c:pt>
                <c:pt idx="693">
                  <c:v>5.7549070000000002</c:v>
                </c:pt>
                <c:pt idx="694">
                  <c:v>5.7102440000000003</c:v>
                </c:pt>
                <c:pt idx="695">
                  <c:v>5.6556689999999996</c:v>
                </c:pt>
                <c:pt idx="696">
                  <c:v>5.6110199999999999</c:v>
                </c:pt>
                <c:pt idx="697">
                  <c:v>5.5565230000000003</c:v>
                </c:pt>
                <c:pt idx="698">
                  <c:v>5.5124009999999997</c:v>
                </c:pt>
                <c:pt idx="699">
                  <c:v>5.456855</c:v>
                </c:pt>
                <c:pt idx="700">
                  <c:v>5.4126609999999999</c:v>
                </c:pt>
                <c:pt idx="701">
                  <c:v>5.358854</c:v>
                </c:pt>
                <c:pt idx="702">
                  <c:v>5.3146820000000004</c:v>
                </c:pt>
                <c:pt idx="703">
                  <c:v>5.2591720000000004</c:v>
                </c:pt>
                <c:pt idx="704">
                  <c:v>5.2149679999999998</c:v>
                </c:pt>
                <c:pt idx="705">
                  <c:v>5.160787</c:v>
                </c:pt>
                <c:pt idx="706">
                  <c:v>5.1165419999999999</c:v>
                </c:pt>
                <c:pt idx="707">
                  <c:v>5.0643900000000004</c:v>
                </c:pt>
                <c:pt idx="708">
                  <c:v>5.0181789999999999</c:v>
                </c:pt>
                <c:pt idx="709">
                  <c:v>4.9624259999999998</c:v>
                </c:pt>
                <c:pt idx="710">
                  <c:v>4.918317</c:v>
                </c:pt>
                <c:pt idx="711">
                  <c:v>4.8642719999999997</c:v>
                </c:pt>
                <c:pt idx="712">
                  <c:v>4.8200799999999999</c:v>
                </c:pt>
                <c:pt idx="713">
                  <c:v>4.7641439999999999</c:v>
                </c:pt>
                <c:pt idx="714">
                  <c:v>4.720002</c:v>
                </c:pt>
                <c:pt idx="715">
                  <c:v>4.6656469999999999</c:v>
                </c:pt>
                <c:pt idx="716">
                  <c:v>4.621505</c:v>
                </c:pt>
                <c:pt idx="717">
                  <c:v>4.5664689999999997</c:v>
                </c:pt>
                <c:pt idx="718">
                  <c:v>4.5222660000000001</c:v>
                </c:pt>
                <c:pt idx="719">
                  <c:v>4.4669549999999996</c:v>
                </c:pt>
                <c:pt idx="720">
                  <c:v>4.4228540000000001</c:v>
                </c:pt>
                <c:pt idx="721">
                  <c:v>4.3677479999999997</c:v>
                </c:pt>
                <c:pt idx="722">
                  <c:v>4.3236030000000003</c:v>
                </c:pt>
                <c:pt idx="723">
                  <c:v>4.2685909999999998</c:v>
                </c:pt>
                <c:pt idx="724">
                  <c:v>4.2243430000000002</c:v>
                </c:pt>
                <c:pt idx="725">
                  <c:v>4.1696549999999997</c:v>
                </c:pt>
                <c:pt idx="726">
                  <c:v>4.1255090000000001</c:v>
                </c:pt>
                <c:pt idx="727">
                  <c:v>4.0714449999999998</c:v>
                </c:pt>
                <c:pt idx="728">
                  <c:v>4.0271860000000004</c:v>
                </c:pt>
                <c:pt idx="729">
                  <c:v>3.9715690000000001</c:v>
                </c:pt>
                <c:pt idx="730">
                  <c:v>3.9273880000000001</c:v>
                </c:pt>
                <c:pt idx="731">
                  <c:v>3.8734959999999998</c:v>
                </c:pt>
                <c:pt idx="732">
                  <c:v>3.8292440000000001</c:v>
                </c:pt>
                <c:pt idx="733">
                  <c:v>3.7730359999999998</c:v>
                </c:pt>
                <c:pt idx="734">
                  <c:v>3.7288760000000001</c:v>
                </c:pt>
                <c:pt idx="735">
                  <c:v>3.6749450000000001</c:v>
                </c:pt>
                <c:pt idx="736">
                  <c:v>3.6307309999999999</c:v>
                </c:pt>
                <c:pt idx="737">
                  <c:v>3.5764130000000001</c:v>
                </c:pt>
                <c:pt idx="738">
                  <c:v>3.5321319999999998</c:v>
                </c:pt>
                <c:pt idx="739">
                  <c:v>3.4770799999999999</c:v>
                </c:pt>
                <c:pt idx="740">
                  <c:v>3.4329429999999999</c:v>
                </c:pt>
                <c:pt idx="741">
                  <c:v>3.377704</c:v>
                </c:pt>
                <c:pt idx="742">
                  <c:v>3.3335849999999998</c:v>
                </c:pt>
                <c:pt idx="743">
                  <c:v>3.2804440000000001</c:v>
                </c:pt>
                <c:pt idx="744">
                  <c:v>3.2352409999999998</c:v>
                </c:pt>
                <c:pt idx="745">
                  <c:v>3.1790240000000001</c:v>
                </c:pt>
                <c:pt idx="746">
                  <c:v>3.1348579999999999</c:v>
                </c:pt>
                <c:pt idx="747">
                  <c:v>3.0793089999999999</c:v>
                </c:pt>
                <c:pt idx="748">
                  <c:v>3.0351180000000002</c:v>
                </c:pt>
                <c:pt idx="749">
                  <c:v>2.980782</c:v>
                </c:pt>
                <c:pt idx="750">
                  <c:v>2.9366539999999999</c:v>
                </c:pt>
                <c:pt idx="751">
                  <c:v>2.8811399999999998</c:v>
                </c:pt>
                <c:pt idx="752">
                  <c:v>2.8367279999999999</c:v>
                </c:pt>
                <c:pt idx="753">
                  <c:v>2.7816719999999999</c:v>
                </c:pt>
                <c:pt idx="754">
                  <c:v>2.7375060000000002</c:v>
                </c:pt>
                <c:pt idx="755">
                  <c:v>2.6832560000000001</c:v>
                </c:pt>
                <c:pt idx="756">
                  <c:v>2.6389330000000002</c:v>
                </c:pt>
                <c:pt idx="757">
                  <c:v>2.584266</c:v>
                </c:pt>
                <c:pt idx="758">
                  <c:v>2.540098</c:v>
                </c:pt>
                <c:pt idx="759">
                  <c:v>2.4848539999999999</c:v>
                </c:pt>
                <c:pt idx="760">
                  <c:v>2.4406500000000002</c:v>
                </c:pt>
                <c:pt idx="761">
                  <c:v>2.3868589999999998</c:v>
                </c:pt>
                <c:pt idx="762">
                  <c:v>2.3427560000000001</c:v>
                </c:pt>
                <c:pt idx="763">
                  <c:v>2.2866390000000001</c:v>
                </c:pt>
                <c:pt idx="764">
                  <c:v>2.2424080000000002</c:v>
                </c:pt>
                <c:pt idx="765">
                  <c:v>2.1881300000000001</c:v>
                </c:pt>
                <c:pt idx="766">
                  <c:v>2.1440290000000002</c:v>
                </c:pt>
                <c:pt idx="767">
                  <c:v>2.1440260000000002</c:v>
                </c:pt>
                <c:pt idx="768">
                  <c:v>2.099539</c:v>
                </c:pt>
                <c:pt idx="769">
                  <c:v>2.0477850000000002</c:v>
                </c:pt>
                <c:pt idx="770">
                  <c:v>2.003644</c:v>
                </c:pt>
                <c:pt idx="771">
                  <c:v>1.949068</c:v>
                </c:pt>
                <c:pt idx="772">
                  <c:v>1.9048590000000001</c:v>
                </c:pt>
                <c:pt idx="773">
                  <c:v>1.8496189999999999</c:v>
                </c:pt>
                <c:pt idx="774">
                  <c:v>1.8051950000000001</c:v>
                </c:pt>
                <c:pt idx="775">
                  <c:v>1.7603819999999999</c:v>
                </c:pt>
                <c:pt idx="776">
                  <c:v>1.7072130000000001</c:v>
                </c:pt>
                <c:pt idx="777">
                  <c:v>1.6514359999999999</c:v>
                </c:pt>
                <c:pt idx="778">
                  <c:v>1.6071709999999999</c:v>
                </c:pt>
                <c:pt idx="779">
                  <c:v>1.552824</c:v>
                </c:pt>
                <c:pt idx="780">
                  <c:v>1.5085390000000001</c:v>
                </c:pt>
                <c:pt idx="781">
                  <c:v>1.453338</c:v>
                </c:pt>
                <c:pt idx="782">
                  <c:v>1.409135</c:v>
                </c:pt>
                <c:pt idx="783">
                  <c:v>1.3551800000000001</c:v>
                </c:pt>
                <c:pt idx="784">
                  <c:v>1.3103119999999999</c:v>
                </c:pt>
                <c:pt idx="785">
                  <c:v>1.2552840000000001</c:v>
                </c:pt>
                <c:pt idx="786">
                  <c:v>1.211112</c:v>
                </c:pt>
                <c:pt idx="787">
                  <c:v>1.156596</c:v>
                </c:pt>
                <c:pt idx="788">
                  <c:v>1.1122890000000001</c:v>
                </c:pt>
                <c:pt idx="789">
                  <c:v>1.0572509999999999</c:v>
                </c:pt>
                <c:pt idx="790">
                  <c:v>1.0129630000000001</c:v>
                </c:pt>
                <c:pt idx="791">
                  <c:v>0.95766799999999996</c:v>
                </c:pt>
                <c:pt idx="792">
                  <c:v>0.91345900000000002</c:v>
                </c:pt>
                <c:pt idx="793">
                  <c:v>0.85907</c:v>
                </c:pt>
                <c:pt idx="794">
                  <c:v>0.81486800000000004</c:v>
                </c:pt>
                <c:pt idx="795">
                  <c:v>0.75928300000000004</c:v>
                </c:pt>
                <c:pt idx="796">
                  <c:v>0.71518499999999996</c:v>
                </c:pt>
                <c:pt idx="797">
                  <c:v>0.66092099999999998</c:v>
                </c:pt>
                <c:pt idx="798">
                  <c:v>0.61668199999999995</c:v>
                </c:pt>
                <c:pt idx="799">
                  <c:v>0.56182799999999999</c:v>
                </c:pt>
                <c:pt idx="800">
                  <c:v>0.51760899999999999</c:v>
                </c:pt>
                <c:pt idx="801">
                  <c:v>0.46209600000000001</c:v>
                </c:pt>
                <c:pt idx="802">
                  <c:v>0.41798200000000002</c:v>
                </c:pt>
                <c:pt idx="803">
                  <c:v>0.36462899999999998</c:v>
                </c:pt>
                <c:pt idx="804">
                  <c:v>0.32040600000000002</c:v>
                </c:pt>
                <c:pt idx="805">
                  <c:v>0.26447799999999999</c:v>
                </c:pt>
                <c:pt idx="806">
                  <c:v>0.22035399999999999</c:v>
                </c:pt>
                <c:pt idx="807">
                  <c:v>0.165765</c:v>
                </c:pt>
                <c:pt idx="808">
                  <c:v>0.121464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C1A-E940-B5F7-2D1C5A0D74E7}"/>
            </c:ext>
          </c:extLst>
        </c:ser>
        <c:ser>
          <c:idx val="20"/>
          <c:order val="9"/>
          <c:tx>
            <c:v>300°C (n=5)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'300 Indents'!$AF$34:$AF$766</c:f>
              <c:numCache>
                <c:formatCode>General</c:formatCode>
                <c:ptCount val="733"/>
                <c:pt idx="0">
                  <c:v>-0.46245399999999998</c:v>
                </c:pt>
                <c:pt idx="1">
                  <c:v>21.588877</c:v>
                </c:pt>
                <c:pt idx="2">
                  <c:v>45.691782000000003</c:v>
                </c:pt>
                <c:pt idx="3">
                  <c:v>67.700550000000007</c:v>
                </c:pt>
                <c:pt idx="4">
                  <c:v>84.477654999999999</c:v>
                </c:pt>
                <c:pt idx="5">
                  <c:v>96.790013000000002</c:v>
                </c:pt>
                <c:pt idx="6">
                  <c:v>112.82660799999999</c:v>
                </c:pt>
                <c:pt idx="7">
                  <c:v>127.967338</c:v>
                </c:pt>
                <c:pt idx="8">
                  <c:v>140.51662200000001</c:v>
                </c:pt>
                <c:pt idx="9">
                  <c:v>152.70673400000001</c:v>
                </c:pt>
                <c:pt idx="10">
                  <c:v>165.38230300000001</c:v>
                </c:pt>
                <c:pt idx="11">
                  <c:v>177.631877</c:v>
                </c:pt>
                <c:pt idx="12">
                  <c:v>188.613563</c:v>
                </c:pt>
                <c:pt idx="13">
                  <c:v>201.18842000000001</c:v>
                </c:pt>
                <c:pt idx="14">
                  <c:v>212.82283000000001</c:v>
                </c:pt>
                <c:pt idx="15">
                  <c:v>223.31907899999999</c:v>
                </c:pt>
                <c:pt idx="16">
                  <c:v>234.25575499999999</c:v>
                </c:pt>
                <c:pt idx="17">
                  <c:v>245.58386200000001</c:v>
                </c:pt>
                <c:pt idx="18">
                  <c:v>257.34398099999999</c:v>
                </c:pt>
                <c:pt idx="19">
                  <c:v>266.975165</c:v>
                </c:pt>
                <c:pt idx="20">
                  <c:v>277.82957900000002</c:v>
                </c:pt>
                <c:pt idx="21">
                  <c:v>287.608248</c:v>
                </c:pt>
                <c:pt idx="22">
                  <c:v>296.91590400000001</c:v>
                </c:pt>
                <c:pt idx="23">
                  <c:v>306.62682799999999</c:v>
                </c:pt>
                <c:pt idx="24">
                  <c:v>316.05439899999999</c:v>
                </c:pt>
                <c:pt idx="25">
                  <c:v>324.22172999999998</c:v>
                </c:pt>
                <c:pt idx="26">
                  <c:v>334.18376699999999</c:v>
                </c:pt>
                <c:pt idx="27">
                  <c:v>343.45742100000001</c:v>
                </c:pt>
                <c:pt idx="28">
                  <c:v>352.63050199999998</c:v>
                </c:pt>
                <c:pt idx="29">
                  <c:v>361.678226</c:v>
                </c:pt>
                <c:pt idx="30">
                  <c:v>370.96967100000001</c:v>
                </c:pt>
                <c:pt idx="31">
                  <c:v>380.56328300000001</c:v>
                </c:pt>
                <c:pt idx="32">
                  <c:v>389.49149899999998</c:v>
                </c:pt>
                <c:pt idx="33">
                  <c:v>397.81618200000003</c:v>
                </c:pt>
                <c:pt idx="34">
                  <c:v>406.43154800000002</c:v>
                </c:pt>
                <c:pt idx="35">
                  <c:v>415.127613</c:v>
                </c:pt>
                <c:pt idx="36">
                  <c:v>424.32414499999999</c:v>
                </c:pt>
                <c:pt idx="37">
                  <c:v>433.09974699999998</c:v>
                </c:pt>
                <c:pt idx="38">
                  <c:v>441.41067700000002</c:v>
                </c:pt>
                <c:pt idx="39">
                  <c:v>450.427257</c:v>
                </c:pt>
                <c:pt idx="40">
                  <c:v>457.74681399999997</c:v>
                </c:pt>
                <c:pt idx="41">
                  <c:v>466.07446399999998</c:v>
                </c:pt>
                <c:pt idx="42">
                  <c:v>476.44890199999998</c:v>
                </c:pt>
                <c:pt idx="43">
                  <c:v>485.14385700000003</c:v>
                </c:pt>
                <c:pt idx="44">
                  <c:v>492.18576000000002</c:v>
                </c:pt>
                <c:pt idx="45">
                  <c:v>500.687139</c:v>
                </c:pt>
                <c:pt idx="46">
                  <c:v>508.55525799999998</c:v>
                </c:pt>
                <c:pt idx="47">
                  <c:v>515.96090200000003</c:v>
                </c:pt>
                <c:pt idx="48">
                  <c:v>524.81812100000002</c:v>
                </c:pt>
                <c:pt idx="49">
                  <c:v>533.54457000000002</c:v>
                </c:pt>
                <c:pt idx="50">
                  <c:v>541.063086</c:v>
                </c:pt>
                <c:pt idx="51">
                  <c:v>550.33784000000003</c:v>
                </c:pt>
                <c:pt idx="52">
                  <c:v>559.22322499999996</c:v>
                </c:pt>
                <c:pt idx="53">
                  <c:v>565.58959600000003</c:v>
                </c:pt>
                <c:pt idx="54">
                  <c:v>574.37106400000005</c:v>
                </c:pt>
                <c:pt idx="55">
                  <c:v>582.53950599999996</c:v>
                </c:pt>
                <c:pt idx="56">
                  <c:v>590.27926200000002</c:v>
                </c:pt>
                <c:pt idx="57">
                  <c:v>596.99157300000002</c:v>
                </c:pt>
                <c:pt idx="58">
                  <c:v>606.12116700000001</c:v>
                </c:pt>
                <c:pt idx="59">
                  <c:v>613.44286099999999</c:v>
                </c:pt>
                <c:pt idx="60">
                  <c:v>620.57910800000002</c:v>
                </c:pt>
                <c:pt idx="61">
                  <c:v>629.714743</c:v>
                </c:pt>
                <c:pt idx="62">
                  <c:v>636.70509900000002</c:v>
                </c:pt>
                <c:pt idx="63">
                  <c:v>644.678133</c:v>
                </c:pt>
                <c:pt idx="64">
                  <c:v>653.24307199999998</c:v>
                </c:pt>
                <c:pt idx="65">
                  <c:v>659.59766300000001</c:v>
                </c:pt>
                <c:pt idx="66">
                  <c:v>667.46348699999999</c:v>
                </c:pt>
                <c:pt idx="67">
                  <c:v>675.58947799999999</c:v>
                </c:pt>
                <c:pt idx="68">
                  <c:v>681.72571000000005</c:v>
                </c:pt>
                <c:pt idx="69">
                  <c:v>689.66112099999998</c:v>
                </c:pt>
                <c:pt idx="70">
                  <c:v>698.74909700000001</c:v>
                </c:pt>
                <c:pt idx="71">
                  <c:v>705.55949799999996</c:v>
                </c:pt>
                <c:pt idx="72">
                  <c:v>712.63465900000006</c:v>
                </c:pt>
                <c:pt idx="73">
                  <c:v>721.37990500000001</c:v>
                </c:pt>
                <c:pt idx="74">
                  <c:v>727.712715</c:v>
                </c:pt>
                <c:pt idx="75">
                  <c:v>735.100188</c:v>
                </c:pt>
                <c:pt idx="76">
                  <c:v>743.94810199999995</c:v>
                </c:pt>
                <c:pt idx="77">
                  <c:v>750.65461900000003</c:v>
                </c:pt>
                <c:pt idx="78">
                  <c:v>757.24928899999998</c:v>
                </c:pt>
                <c:pt idx="79">
                  <c:v>765.21362499999998</c:v>
                </c:pt>
                <c:pt idx="80">
                  <c:v>772.12464699999998</c:v>
                </c:pt>
                <c:pt idx="81">
                  <c:v>778.602126</c:v>
                </c:pt>
                <c:pt idx="82">
                  <c:v>786.22734000000003</c:v>
                </c:pt>
                <c:pt idx="83">
                  <c:v>794.01094799999998</c:v>
                </c:pt>
                <c:pt idx="84">
                  <c:v>800.273596</c:v>
                </c:pt>
                <c:pt idx="85">
                  <c:v>807.851989</c:v>
                </c:pt>
                <c:pt idx="86">
                  <c:v>815.59958300000005</c:v>
                </c:pt>
                <c:pt idx="87">
                  <c:v>821.76404000000002</c:v>
                </c:pt>
                <c:pt idx="88">
                  <c:v>828.793272</c:v>
                </c:pt>
                <c:pt idx="89">
                  <c:v>836.95419800000002</c:v>
                </c:pt>
                <c:pt idx="90">
                  <c:v>844.15922699999999</c:v>
                </c:pt>
                <c:pt idx="91">
                  <c:v>850.68315099999995</c:v>
                </c:pt>
                <c:pt idx="92">
                  <c:v>859.38496199999997</c:v>
                </c:pt>
                <c:pt idx="93">
                  <c:v>866.98029799999995</c:v>
                </c:pt>
                <c:pt idx="94">
                  <c:v>872.67986800000006</c:v>
                </c:pt>
                <c:pt idx="95">
                  <c:v>880.313897</c:v>
                </c:pt>
                <c:pt idx="96">
                  <c:v>888.26956700000005</c:v>
                </c:pt>
                <c:pt idx="97">
                  <c:v>894.10065999999995</c:v>
                </c:pt>
                <c:pt idx="98">
                  <c:v>901.76224100000002</c:v>
                </c:pt>
                <c:pt idx="99">
                  <c:v>910.40095699999995</c:v>
                </c:pt>
                <c:pt idx="100">
                  <c:v>917.21922199999995</c:v>
                </c:pt>
                <c:pt idx="101">
                  <c:v>924.35925599999996</c:v>
                </c:pt>
                <c:pt idx="102">
                  <c:v>931.74495100000001</c:v>
                </c:pt>
                <c:pt idx="103">
                  <c:v>939.58576000000005</c:v>
                </c:pt>
                <c:pt idx="104">
                  <c:v>945.834293</c:v>
                </c:pt>
                <c:pt idx="105">
                  <c:v>951.85462500000006</c:v>
                </c:pt>
                <c:pt idx="106">
                  <c:v>959.27997700000003</c:v>
                </c:pt>
                <c:pt idx="107">
                  <c:v>966.12578900000005</c:v>
                </c:pt>
                <c:pt idx="108">
                  <c:v>973.74691900000005</c:v>
                </c:pt>
                <c:pt idx="109">
                  <c:v>981.23554899999999</c:v>
                </c:pt>
                <c:pt idx="110">
                  <c:v>987.86064099999999</c:v>
                </c:pt>
                <c:pt idx="111">
                  <c:v>993.43002899999999</c:v>
                </c:pt>
                <c:pt idx="112">
                  <c:v>1001.279047</c:v>
                </c:pt>
                <c:pt idx="113">
                  <c:v>1008.429351</c:v>
                </c:pt>
                <c:pt idx="114">
                  <c:v>1015.2612370000001</c:v>
                </c:pt>
                <c:pt idx="115">
                  <c:v>1021.4055980000001</c:v>
                </c:pt>
                <c:pt idx="116">
                  <c:v>1030.208521</c:v>
                </c:pt>
                <c:pt idx="117">
                  <c:v>1037.440298</c:v>
                </c:pt>
                <c:pt idx="118">
                  <c:v>1042.4308129999999</c:v>
                </c:pt>
                <c:pt idx="119">
                  <c:v>1051.6694540000001</c:v>
                </c:pt>
                <c:pt idx="120">
                  <c:v>1058.482833</c:v>
                </c:pt>
                <c:pt idx="121">
                  <c:v>1063.177136</c:v>
                </c:pt>
                <c:pt idx="122">
                  <c:v>1070.90032</c:v>
                </c:pt>
                <c:pt idx="123">
                  <c:v>1078.8335509999999</c:v>
                </c:pt>
                <c:pt idx="124">
                  <c:v>1084.1233239999999</c:v>
                </c:pt>
                <c:pt idx="125">
                  <c:v>1091.2745500000001</c:v>
                </c:pt>
                <c:pt idx="126">
                  <c:v>1098.6660890000001</c:v>
                </c:pt>
                <c:pt idx="127">
                  <c:v>1104.961738</c:v>
                </c:pt>
                <c:pt idx="128">
                  <c:v>1111.551144</c:v>
                </c:pt>
                <c:pt idx="129">
                  <c:v>1118.989368</c:v>
                </c:pt>
                <c:pt idx="130">
                  <c:v>1125.3954659999999</c:v>
                </c:pt>
                <c:pt idx="131">
                  <c:v>1131.409179</c:v>
                </c:pt>
                <c:pt idx="132">
                  <c:v>1138.2620910000001</c:v>
                </c:pt>
                <c:pt idx="133">
                  <c:v>1144.6176539999999</c:v>
                </c:pt>
                <c:pt idx="134">
                  <c:v>1150.594932</c:v>
                </c:pt>
                <c:pt idx="135">
                  <c:v>1156.0934970000001</c:v>
                </c:pt>
                <c:pt idx="136">
                  <c:v>1162.9147129999999</c:v>
                </c:pt>
                <c:pt idx="137">
                  <c:v>1170.032616</c:v>
                </c:pt>
                <c:pt idx="138">
                  <c:v>1175.222851</c:v>
                </c:pt>
                <c:pt idx="139">
                  <c:v>1180.663133</c:v>
                </c:pt>
                <c:pt idx="140">
                  <c:v>1188.2542249999999</c:v>
                </c:pt>
                <c:pt idx="141">
                  <c:v>1194.530287</c:v>
                </c:pt>
                <c:pt idx="142">
                  <c:v>1199.9770880000001</c:v>
                </c:pt>
                <c:pt idx="143">
                  <c:v>1207.204604</c:v>
                </c:pt>
                <c:pt idx="144">
                  <c:v>1213.2106699999999</c:v>
                </c:pt>
                <c:pt idx="145">
                  <c:v>1219.1890900000001</c:v>
                </c:pt>
                <c:pt idx="146">
                  <c:v>1226.8907509999999</c:v>
                </c:pt>
                <c:pt idx="147">
                  <c:v>1232.5721550000001</c:v>
                </c:pt>
                <c:pt idx="148">
                  <c:v>1239.6783949999999</c:v>
                </c:pt>
                <c:pt idx="149">
                  <c:v>1245.7476919999999</c:v>
                </c:pt>
                <c:pt idx="150">
                  <c:v>1250.6377299999999</c:v>
                </c:pt>
                <c:pt idx="151">
                  <c:v>1258.0536420000001</c:v>
                </c:pt>
                <c:pt idx="152">
                  <c:v>1264.082932</c:v>
                </c:pt>
                <c:pt idx="153">
                  <c:v>1269.2900770000001</c:v>
                </c:pt>
                <c:pt idx="154">
                  <c:v>1276.6541769999999</c:v>
                </c:pt>
                <c:pt idx="155">
                  <c:v>1282.0675759999999</c:v>
                </c:pt>
                <c:pt idx="156">
                  <c:v>1287.390054</c:v>
                </c:pt>
                <c:pt idx="157">
                  <c:v>1294.2042369999999</c:v>
                </c:pt>
                <c:pt idx="158">
                  <c:v>1299.768399</c:v>
                </c:pt>
                <c:pt idx="159">
                  <c:v>1304.94688</c:v>
                </c:pt>
                <c:pt idx="160">
                  <c:v>1311.845002</c:v>
                </c:pt>
                <c:pt idx="161">
                  <c:v>1317.307548</c:v>
                </c:pt>
                <c:pt idx="162">
                  <c:v>1322.58835</c:v>
                </c:pt>
                <c:pt idx="163">
                  <c:v>1329.2382339999999</c:v>
                </c:pt>
                <c:pt idx="164">
                  <c:v>1336.0798159999999</c:v>
                </c:pt>
                <c:pt idx="165">
                  <c:v>1341.3396729999999</c:v>
                </c:pt>
                <c:pt idx="166">
                  <c:v>1347.2761559999999</c:v>
                </c:pt>
                <c:pt idx="167">
                  <c:v>1353.4216719999999</c:v>
                </c:pt>
                <c:pt idx="168">
                  <c:v>1358.3397359999999</c:v>
                </c:pt>
                <c:pt idx="169">
                  <c:v>1363.866869</c:v>
                </c:pt>
                <c:pt idx="170">
                  <c:v>1372.0306270000001</c:v>
                </c:pt>
                <c:pt idx="171">
                  <c:v>1377.614329</c:v>
                </c:pt>
                <c:pt idx="172">
                  <c:v>1382.512328</c:v>
                </c:pt>
                <c:pt idx="173">
                  <c:v>1388.16039</c:v>
                </c:pt>
                <c:pt idx="174">
                  <c:v>1393.7309330000001</c:v>
                </c:pt>
                <c:pt idx="175">
                  <c:v>1399.0109219999999</c:v>
                </c:pt>
                <c:pt idx="176">
                  <c:v>1405.717312</c:v>
                </c:pt>
                <c:pt idx="177">
                  <c:v>1411.355759</c:v>
                </c:pt>
                <c:pt idx="178">
                  <c:v>1416.655403</c:v>
                </c:pt>
                <c:pt idx="179">
                  <c:v>1422.716735</c:v>
                </c:pt>
                <c:pt idx="180">
                  <c:v>1428.2776329999999</c:v>
                </c:pt>
                <c:pt idx="181">
                  <c:v>1433.7210889999999</c:v>
                </c:pt>
                <c:pt idx="182">
                  <c:v>1439.6619820000001</c:v>
                </c:pt>
                <c:pt idx="183">
                  <c:v>1445.9330689999999</c:v>
                </c:pt>
                <c:pt idx="184">
                  <c:v>1451.3696420000001</c:v>
                </c:pt>
                <c:pt idx="185">
                  <c:v>1457.1462449999999</c:v>
                </c:pt>
                <c:pt idx="186">
                  <c:v>1463.130418</c:v>
                </c:pt>
                <c:pt idx="187">
                  <c:v>1469.9983749999999</c:v>
                </c:pt>
                <c:pt idx="188">
                  <c:v>1476.58223</c:v>
                </c:pt>
                <c:pt idx="189">
                  <c:v>1482.34268</c:v>
                </c:pt>
                <c:pt idx="190">
                  <c:v>1488.34348</c:v>
                </c:pt>
                <c:pt idx="191">
                  <c:v>1493.3905520000001</c:v>
                </c:pt>
                <c:pt idx="192">
                  <c:v>1499.3506299999999</c:v>
                </c:pt>
                <c:pt idx="193">
                  <c:v>1505.604644</c:v>
                </c:pt>
                <c:pt idx="194">
                  <c:v>1511.6011860000001</c:v>
                </c:pt>
                <c:pt idx="195">
                  <c:v>1517.0639180000001</c:v>
                </c:pt>
                <c:pt idx="196">
                  <c:v>1523.22864</c:v>
                </c:pt>
                <c:pt idx="197">
                  <c:v>1528.9216269999999</c:v>
                </c:pt>
                <c:pt idx="198">
                  <c:v>1533.55762</c:v>
                </c:pt>
                <c:pt idx="199">
                  <c:v>1539.2986639999999</c:v>
                </c:pt>
                <c:pt idx="200">
                  <c:v>1545.5211409999999</c:v>
                </c:pt>
                <c:pt idx="201">
                  <c:v>1551.0374469999999</c:v>
                </c:pt>
                <c:pt idx="202">
                  <c:v>1557.5029520000001</c:v>
                </c:pt>
                <c:pt idx="203">
                  <c:v>1563.8519040000001</c:v>
                </c:pt>
                <c:pt idx="204">
                  <c:v>1569.3006809999999</c:v>
                </c:pt>
                <c:pt idx="205">
                  <c:v>1575.2270559999999</c:v>
                </c:pt>
                <c:pt idx="206">
                  <c:v>1581.903063</c:v>
                </c:pt>
                <c:pt idx="207">
                  <c:v>1587.574854</c:v>
                </c:pt>
                <c:pt idx="208">
                  <c:v>1593.338428</c:v>
                </c:pt>
                <c:pt idx="209">
                  <c:v>1599.206355</c:v>
                </c:pt>
                <c:pt idx="210">
                  <c:v>1604.382687</c:v>
                </c:pt>
                <c:pt idx="211">
                  <c:v>1610.0458169999999</c:v>
                </c:pt>
                <c:pt idx="212">
                  <c:v>1616.3556470000001</c:v>
                </c:pt>
                <c:pt idx="213">
                  <c:v>1623.0678809999999</c:v>
                </c:pt>
                <c:pt idx="214">
                  <c:v>1629.1464940000001</c:v>
                </c:pt>
                <c:pt idx="215">
                  <c:v>1635.2133879999999</c:v>
                </c:pt>
                <c:pt idx="216">
                  <c:v>1641.037167</c:v>
                </c:pt>
                <c:pt idx="217">
                  <c:v>1647.2520500000001</c:v>
                </c:pt>
                <c:pt idx="218">
                  <c:v>1653.147708</c:v>
                </c:pt>
                <c:pt idx="219">
                  <c:v>1659.223845</c:v>
                </c:pt>
                <c:pt idx="220">
                  <c:v>1665.789057</c:v>
                </c:pt>
                <c:pt idx="221">
                  <c:v>1672.23956</c:v>
                </c:pt>
                <c:pt idx="222">
                  <c:v>1678.484269</c:v>
                </c:pt>
                <c:pt idx="223">
                  <c:v>1683.6451979999999</c:v>
                </c:pt>
                <c:pt idx="224">
                  <c:v>1690.869647</c:v>
                </c:pt>
                <c:pt idx="225">
                  <c:v>1697.386612</c:v>
                </c:pt>
                <c:pt idx="226">
                  <c:v>1703.490816</c:v>
                </c:pt>
                <c:pt idx="227">
                  <c:v>1710.9122600000001</c:v>
                </c:pt>
                <c:pt idx="228">
                  <c:v>1717.9344590000001</c:v>
                </c:pt>
                <c:pt idx="229">
                  <c:v>1723.291727</c:v>
                </c:pt>
                <c:pt idx="230">
                  <c:v>1729.372543</c:v>
                </c:pt>
                <c:pt idx="231">
                  <c:v>1736.5627669999999</c:v>
                </c:pt>
                <c:pt idx="232">
                  <c:v>1743.739088</c:v>
                </c:pt>
                <c:pt idx="233">
                  <c:v>1750.388964</c:v>
                </c:pt>
                <c:pt idx="234">
                  <c:v>1757.570813</c:v>
                </c:pt>
                <c:pt idx="235">
                  <c:v>1764.7625310000001</c:v>
                </c:pt>
                <c:pt idx="236">
                  <c:v>1770.5922370000001</c:v>
                </c:pt>
                <c:pt idx="237">
                  <c:v>1776.7431650000001</c:v>
                </c:pt>
                <c:pt idx="238">
                  <c:v>1784.09167</c:v>
                </c:pt>
                <c:pt idx="239">
                  <c:v>1790.5677270000001</c:v>
                </c:pt>
                <c:pt idx="240">
                  <c:v>1796.6187930000001</c:v>
                </c:pt>
                <c:pt idx="241">
                  <c:v>1804.104194</c:v>
                </c:pt>
                <c:pt idx="242">
                  <c:v>1811.0721140000001</c:v>
                </c:pt>
                <c:pt idx="243">
                  <c:v>1818.045216</c:v>
                </c:pt>
                <c:pt idx="244">
                  <c:v>1824.763461</c:v>
                </c:pt>
                <c:pt idx="245">
                  <c:v>1831.971894</c:v>
                </c:pt>
                <c:pt idx="246">
                  <c:v>1838.8455980000001</c:v>
                </c:pt>
                <c:pt idx="247">
                  <c:v>1845.953561</c:v>
                </c:pt>
                <c:pt idx="248">
                  <c:v>1853.557679</c:v>
                </c:pt>
                <c:pt idx="249">
                  <c:v>1859.5598689999999</c:v>
                </c:pt>
                <c:pt idx="250">
                  <c:v>1866.332152</c:v>
                </c:pt>
                <c:pt idx="251">
                  <c:v>1872.9308579999999</c:v>
                </c:pt>
                <c:pt idx="252">
                  <c:v>1879.5124080000001</c:v>
                </c:pt>
                <c:pt idx="253">
                  <c:v>1886.3415379999999</c:v>
                </c:pt>
                <c:pt idx="254">
                  <c:v>1894.297129</c:v>
                </c:pt>
                <c:pt idx="255">
                  <c:v>1901.2363849999999</c:v>
                </c:pt>
                <c:pt idx="256">
                  <c:v>1907.269288</c:v>
                </c:pt>
                <c:pt idx="257">
                  <c:v>1914.6372469999999</c:v>
                </c:pt>
                <c:pt idx="258">
                  <c:v>1922.290274</c:v>
                </c:pt>
                <c:pt idx="259">
                  <c:v>1927.8527710000001</c:v>
                </c:pt>
                <c:pt idx="260">
                  <c:v>1935.3474220000001</c:v>
                </c:pt>
                <c:pt idx="261">
                  <c:v>1943.6586159999999</c:v>
                </c:pt>
                <c:pt idx="262">
                  <c:v>1948.5722929999999</c:v>
                </c:pt>
                <c:pt idx="263">
                  <c:v>1956.086577</c:v>
                </c:pt>
                <c:pt idx="264">
                  <c:v>1964.235414</c:v>
                </c:pt>
                <c:pt idx="265">
                  <c:v>1969.445528</c:v>
                </c:pt>
                <c:pt idx="266">
                  <c:v>1975.8202819999999</c:v>
                </c:pt>
                <c:pt idx="267">
                  <c:v>1984.2295690000001</c:v>
                </c:pt>
                <c:pt idx="268">
                  <c:v>1991.8061259999999</c:v>
                </c:pt>
                <c:pt idx="269">
                  <c:v>1998.6275149999999</c:v>
                </c:pt>
                <c:pt idx="270">
                  <c:v>2009.4166299999999</c:v>
                </c:pt>
                <c:pt idx="271">
                  <c:v>2016.9171229999999</c:v>
                </c:pt>
                <c:pt idx="272">
                  <c:v>2022.9183889999999</c:v>
                </c:pt>
                <c:pt idx="273">
                  <c:v>2030.2178980000001</c:v>
                </c:pt>
                <c:pt idx="274">
                  <c:v>2037.8275570000001</c:v>
                </c:pt>
                <c:pt idx="275">
                  <c:v>2044.18715</c:v>
                </c:pt>
                <c:pt idx="276">
                  <c:v>2051.7483200000001</c:v>
                </c:pt>
                <c:pt idx="277">
                  <c:v>2059.6308300000001</c:v>
                </c:pt>
                <c:pt idx="278">
                  <c:v>2067.0941680000001</c:v>
                </c:pt>
                <c:pt idx="279">
                  <c:v>2074.3238270000002</c:v>
                </c:pt>
                <c:pt idx="280">
                  <c:v>2083.253432</c:v>
                </c:pt>
                <c:pt idx="281">
                  <c:v>2090.5436119999999</c:v>
                </c:pt>
                <c:pt idx="282">
                  <c:v>2097.87806</c:v>
                </c:pt>
                <c:pt idx="283">
                  <c:v>2106.4289060000001</c:v>
                </c:pt>
                <c:pt idx="284">
                  <c:v>2116.4736899999998</c:v>
                </c:pt>
                <c:pt idx="285">
                  <c:v>2123.6251069999998</c:v>
                </c:pt>
                <c:pt idx="286">
                  <c:v>2131.8216430000002</c:v>
                </c:pt>
                <c:pt idx="287">
                  <c:v>2138.9105880000002</c:v>
                </c:pt>
                <c:pt idx="288">
                  <c:v>2145.1747140000002</c:v>
                </c:pt>
                <c:pt idx="289">
                  <c:v>2152.631124</c:v>
                </c:pt>
                <c:pt idx="290">
                  <c:v>2160.2976990000002</c:v>
                </c:pt>
                <c:pt idx="291">
                  <c:v>2166.6491129999999</c:v>
                </c:pt>
                <c:pt idx="292">
                  <c:v>2173.0565999999999</c:v>
                </c:pt>
                <c:pt idx="293">
                  <c:v>2180.1928170000001</c:v>
                </c:pt>
                <c:pt idx="294">
                  <c:v>2188.1483870000002</c:v>
                </c:pt>
                <c:pt idx="295">
                  <c:v>2194.554662</c:v>
                </c:pt>
                <c:pt idx="296">
                  <c:v>2202.5117829999999</c:v>
                </c:pt>
                <c:pt idx="297">
                  <c:v>2210.605528</c:v>
                </c:pt>
                <c:pt idx="298">
                  <c:v>2218.6820619999999</c:v>
                </c:pt>
                <c:pt idx="299">
                  <c:v>2226.01748</c:v>
                </c:pt>
                <c:pt idx="300">
                  <c:v>2233.6094010000002</c:v>
                </c:pt>
                <c:pt idx="301">
                  <c:v>2240.9161490000001</c:v>
                </c:pt>
                <c:pt idx="302">
                  <c:v>2247.2776480000002</c:v>
                </c:pt>
                <c:pt idx="303">
                  <c:v>2254.4110810000002</c:v>
                </c:pt>
                <c:pt idx="304">
                  <c:v>2261.3276580000002</c:v>
                </c:pt>
                <c:pt idx="305">
                  <c:v>2267.2450739999999</c:v>
                </c:pt>
                <c:pt idx="306">
                  <c:v>2274.5453109999999</c:v>
                </c:pt>
                <c:pt idx="307">
                  <c:v>2282.2046449999998</c:v>
                </c:pt>
                <c:pt idx="308">
                  <c:v>2288.2188799999999</c:v>
                </c:pt>
                <c:pt idx="309">
                  <c:v>2294.9762340000002</c:v>
                </c:pt>
                <c:pt idx="310">
                  <c:v>2302.496979</c:v>
                </c:pt>
                <c:pt idx="311">
                  <c:v>2309.0022359999998</c:v>
                </c:pt>
                <c:pt idx="312">
                  <c:v>2315.2649710000001</c:v>
                </c:pt>
                <c:pt idx="313">
                  <c:v>2322.3783060000001</c:v>
                </c:pt>
                <c:pt idx="314">
                  <c:v>2328.8881500000002</c:v>
                </c:pt>
                <c:pt idx="315">
                  <c:v>2335.046276</c:v>
                </c:pt>
                <c:pt idx="316">
                  <c:v>2342.0227559999998</c:v>
                </c:pt>
                <c:pt idx="317">
                  <c:v>2349.5917709999999</c:v>
                </c:pt>
                <c:pt idx="318">
                  <c:v>2360.7314500000002</c:v>
                </c:pt>
                <c:pt idx="319">
                  <c:v>2371.8587400000001</c:v>
                </c:pt>
                <c:pt idx="320">
                  <c:v>2379.90994</c:v>
                </c:pt>
                <c:pt idx="321">
                  <c:v>2386.5745109999998</c:v>
                </c:pt>
                <c:pt idx="322">
                  <c:v>2393.1460959999999</c:v>
                </c:pt>
                <c:pt idx="323">
                  <c:v>2400.9433779999999</c:v>
                </c:pt>
                <c:pt idx="324">
                  <c:v>2408.799434</c:v>
                </c:pt>
                <c:pt idx="325">
                  <c:v>2415.0446579999998</c:v>
                </c:pt>
                <c:pt idx="326">
                  <c:v>2422.5967810000002</c:v>
                </c:pt>
                <c:pt idx="327">
                  <c:v>2429.7042120000001</c:v>
                </c:pt>
                <c:pt idx="328">
                  <c:v>2435.4949099999999</c:v>
                </c:pt>
                <c:pt idx="329">
                  <c:v>2447.5550250000001</c:v>
                </c:pt>
                <c:pt idx="330">
                  <c:v>9957.4874209999998</c:v>
                </c:pt>
                <c:pt idx="331">
                  <c:v>20878.665944</c:v>
                </c:pt>
                <c:pt idx="332">
                  <c:v>20994.442713</c:v>
                </c:pt>
                <c:pt idx="333">
                  <c:v>20994.511086999999</c:v>
                </c:pt>
                <c:pt idx="334">
                  <c:v>20994.578334000002</c:v>
                </c:pt>
                <c:pt idx="335">
                  <c:v>20994.649193000001</c:v>
                </c:pt>
                <c:pt idx="336">
                  <c:v>20994.720476999999</c:v>
                </c:pt>
                <c:pt idx="337">
                  <c:v>20994.790328999999</c:v>
                </c:pt>
                <c:pt idx="338">
                  <c:v>20994.860892000001</c:v>
                </c:pt>
                <c:pt idx="339">
                  <c:v>20994.931508999998</c:v>
                </c:pt>
                <c:pt idx="340">
                  <c:v>20995.002196000001</c:v>
                </c:pt>
                <c:pt idx="341">
                  <c:v>20995.072732000001</c:v>
                </c:pt>
                <c:pt idx="342">
                  <c:v>20995.143169999999</c:v>
                </c:pt>
                <c:pt idx="343">
                  <c:v>20995.213465000001</c:v>
                </c:pt>
                <c:pt idx="344">
                  <c:v>20995.279200000001</c:v>
                </c:pt>
                <c:pt idx="345">
                  <c:v>20995.355027000001</c:v>
                </c:pt>
                <c:pt idx="346">
                  <c:v>20995.425837999999</c:v>
                </c:pt>
                <c:pt idx="347">
                  <c:v>20995.496053999999</c:v>
                </c:pt>
                <c:pt idx="348">
                  <c:v>20995.566824000001</c:v>
                </c:pt>
                <c:pt idx="349">
                  <c:v>20995.637321999999</c:v>
                </c:pt>
                <c:pt idx="350">
                  <c:v>20995.707794999998</c:v>
                </c:pt>
                <c:pt idx="351">
                  <c:v>20995.777113</c:v>
                </c:pt>
                <c:pt idx="352">
                  <c:v>20995.849340000001</c:v>
                </c:pt>
                <c:pt idx="353">
                  <c:v>20995.9198</c:v>
                </c:pt>
                <c:pt idx="354">
                  <c:v>20995.989255</c:v>
                </c:pt>
                <c:pt idx="355">
                  <c:v>20996.054093999999</c:v>
                </c:pt>
                <c:pt idx="356">
                  <c:v>20996.132044999998</c:v>
                </c:pt>
                <c:pt idx="357">
                  <c:v>20996.201992999999</c:v>
                </c:pt>
                <c:pt idx="358">
                  <c:v>20996.272841999998</c:v>
                </c:pt>
                <c:pt idx="359">
                  <c:v>20996.343266</c:v>
                </c:pt>
                <c:pt idx="360">
                  <c:v>20996.414572999998</c:v>
                </c:pt>
                <c:pt idx="361">
                  <c:v>20996.484346000001</c:v>
                </c:pt>
                <c:pt idx="362">
                  <c:v>20996.554366</c:v>
                </c:pt>
                <c:pt idx="363">
                  <c:v>20996.624830000001</c:v>
                </c:pt>
                <c:pt idx="364">
                  <c:v>20996.692878000002</c:v>
                </c:pt>
                <c:pt idx="365">
                  <c:v>20996.76684</c:v>
                </c:pt>
                <c:pt idx="366">
                  <c:v>20996.837480999999</c:v>
                </c:pt>
                <c:pt idx="367">
                  <c:v>20996.908029999999</c:v>
                </c:pt>
                <c:pt idx="368">
                  <c:v>20996.978498</c:v>
                </c:pt>
                <c:pt idx="369">
                  <c:v>20997.049384000002</c:v>
                </c:pt>
                <c:pt idx="370">
                  <c:v>20997.119778</c:v>
                </c:pt>
                <c:pt idx="371">
                  <c:v>20997.190050000001</c:v>
                </c:pt>
                <c:pt idx="372">
                  <c:v>20997.261003</c:v>
                </c:pt>
                <c:pt idx="373">
                  <c:v>20997.331167</c:v>
                </c:pt>
                <c:pt idx="374">
                  <c:v>20997.401329</c:v>
                </c:pt>
                <c:pt idx="375">
                  <c:v>20997.469333000001</c:v>
                </c:pt>
                <c:pt idx="376">
                  <c:v>20997.543211</c:v>
                </c:pt>
                <c:pt idx="377">
                  <c:v>20997.613741000001</c:v>
                </c:pt>
                <c:pt idx="378">
                  <c:v>20997.684781</c:v>
                </c:pt>
                <c:pt idx="379">
                  <c:v>20997.754736999999</c:v>
                </c:pt>
                <c:pt idx="380">
                  <c:v>20997.826021000001</c:v>
                </c:pt>
                <c:pt idx="381">
                  <c:v>20997.895401000002</c:v>
                </c:pt>
                <c:pt idx="382">
                  <c:v>20997.966971999998</c:v>
                </c:pt>
                <c:pt idx="383">
                  <c:v>20998.03743</c:v>
                </c:pt>
                <c:pt idx="384">
                  <c:v>20998.108049999999</c:v>
                </c:pt>
                <c:pt idx="385">
                  <c:v>20998.177898999998</c:v>
                </c:pt>
                <c:pt idx="386">
                  <c:v>20998.245225999999</c:v>
                </c:pt>
                <c:pt idx="387">
                  <c:v>20998.319893</c:v>
                </c:pt>
                <c:pt idx="388">
                  <c:v>20998.390244999999</c:v>
                </c:pt>
                <c:pt idx="389">
                  <c:v>20998.460706999998</c:v>
                </c:pt>
                <c:pt idx="390">
                  <c:v>20998.531319999998</c:v>
                </c:pt>
                <c:pt idx="391">
                  <c:v>20998.602491000001</c:v>
                </c:pt>
                <c:pt idx="392">
                  <c:v>20998.672351000001</c:v>
                </c:pt>
                <c:pt idx="393">
                  <c:v>20998.743078</c:v>
                </c:pt>
                <c:pt idx="394">
                  <c:v>20998.813679999999</c:v>
                </c:pt>
                <c:pt idx="395">
                  <c:v>20998.884674000001</c:v>
                </c:pt>
                <c:pt idx="396">
                  <c:v>20998.954590000001</c:v>
                </c:pt>
                <c:pt idx="397">
                  <c:v>20999.024892000001</c:v>
                </c:pt>
                <c:pt idx="398">
                  <c:v>20999.095611000001</c:v>
                </c:pt>
                <c:pt idx="399">
                  <c:v>20999.16347</c:v>
                </c:pt>
                <c:pt idx="400">
                  <c:v>20999.237174000002</c:v>
                </c:pt>
                <c:pt idx="401">
                  <c:v>20999.308228999998</c:v>
                </c:pt>
                <c:pt idx="402">
                  <c:v>20999.378667000001</c:v>
                </c:pt>
                <c:pt idx="403">
                  <c:v>20999.449013000001</c:v>
                </c:pt>
                <c:pt idx="404">
                  <c:v>20999.519361999999</c:v>
                </c:pt>
                <c:pt idx="405">
                  <c:v>20999.589992000001</c:v>
                </c:pt>
                <c:pt idx="406">
                  <c:v>20999.660554999999</c:v>
                </c:pt>
                <c:pt idx="407">
                  <c:v>20999.728008999999</c:v>
                </c:pt>
                <c:pt idx="408">
                  <c:v>20999.802077</c:v>
                </c:pt>
                <c:pt idx="409">
                  <c:v>20999.872491999999</c:v>
                </c:pt>
                <c:pt idx="410">
                  <c:v>20999.942750999999</c:v>
                </c:pt>
                <c:pt idx="411">
                  <c:v>21000.010563</c:v>
                </c:pt>
                <c:pt idx="412">
                  <c:v>21000.084443</c:v>
                </c:pt>
                <c:pt idx="413">
                  <c:v>21000.155067</c:v>
                </c:pt>
                <c:pt idx="414">
                  <c:v>21000.225253000001</c:v>
                </c:pt>
                <c:pt idx="415">
                  <c:v>21000.295274</c:v>
                </c:pt>
                <c:pt idx="416">
                  <c:v>21000.366947999999</c:v>
                </c:pt>
                <c:pt idx="417">
                  <c:v>21000.437232</c:v>
                </c:pt>
                <c:pt idx="418">
                  <c:v>21000.50834</c:v>
                </c:pt>
                <c:pt idx="419">
                  <c:v>21000.578332000001</c:v>
                </c:pt>
                <c:pt idx="420">
                  <c:v>21000.649044000002</c:v>
                </c:pt>
                <c:pt idx="421">
                  <c:v>21000.719722000002</c:v>
                </c:pt>
                <c:pt idx="422">
                  <c:v>21000.79074</c:v>
                </c:pt>
                <c:pt idx="423">
                  <c:v>21000.860748999999</c:v>
                </c:pt>
                <c:pt idx="424">
                  <c:v>21000.931415999999</c:v>
                </c:pt>
                <c:pt idx="425">
                  <c:v>21001.001995999999</c:v>
                </c:pt>
                <c:pt idx="426">
                  <c:v>21001.072727999999</c:v>
                </c:pt>
                <c:pt idx="427">
                  <c:v>21001.143293000001</c:v>
                </c:pt>
                <c:pt idx="428">
                  <c:v>21001.213726000002</c:v>
                </c:pt>
                <c:pt idx="429">
                  <c:v>21001.283559</c:v>
                </c:pt>
                <c:pt idx="430">
                  <c:v>21001.351807999999</c:v>
                </c:pt>
                <c:pt idx="431">
                  <c:v>21001.42554</c:v>
                </c:pt>
                <c:pt idx="432">
                  <c:v>21001.496107999999</c:v>
                </c:pt>
                <c:pt idx="433">
                  <c:v>21001.566337</c:v>
                </c:pt>
                <c:pt idx="434">
                  <c:v>21001.637134000001</c:v>
                </c:pt>
                <c:pt idx="435">
                  <c:v>21001.707923999998</c:v>
                </c:pt>
                <c:pt idx="436">
                  <c:v>21001.778176</c:v>
                </c:pt>
                <c:pt idx="437">
                  <c:v>21001.848712999999</c:v>
                </c:pt>
                <c:pt idx="438">
                  <c:v>21001.919610000001</c:v>
                </c:pt>
                <c:pt idx="439">
                  <c:v>21001.990113</c:v>
                </c:pt>
                <c:pt idx="440">
                  <c:v>21002.060022000001</c:v>
                </c:pt>
                <c:pt idx="441">
                  <c:v>21002.124790999998</c:v>
                </c:pt>
                <c:pt idx="442">
                  <c:v>21002.202399999998</c:v>
                </c:pt>
                <c:pt idx="443">
                  <c:v>21002.27246</c:v>
                </c:pt>
                <c:pt idx="444">
                  <c:v>21002.342626000001</c:v>
                </c:pt>
                <c:pt idx="445">
                  <c:v>21002.413838</c:v>
                </c:pt>
                <c:pt idx="446">
                  <c:v>21002.484881</c:v>
                </c:pt>
                <c:pt idx="447">
                  <c:v>21002.554811000002</c:v>
                </c:pt>
                <c:pt idx="448">
                  <c:v>21002.62558</c:v>
                </c:pt>
                <c:pt idx="449">
                  <c:v>21002.695915</c:v>
                </c:pt>
                <c:pt idx="450">
                  <c:v>21002.765667</c:v>
                </c:pt>
                <c:pt idx="451">
                  <c:v>21002.837276999999</c:v>
                </c:pt>
                <c:pt idx="452">
                  <c:v>21002.907779000001</c:v>
                </c:pt>
                <c:pt idx="453">
                  <c:v>21002.978492999999</c:v>
                </c:pt>
                <c:pt idx="454">
                  <c:v>21003.049036</c:v>
                </c:pt>
                <c:pt idx="455">
                  <c:v>21003.119503999998</c:v>
                </c:pt>
                <c:pt idx="456">
                  <c:v>21003.190514999998</c:v>
                </c:pt>
                <c:pt idx="457">
                  <c:v>21003.260880000002</c:v>
                </c:pt>
                <c:pt idx="458">
                  <c:v>21003.331278000001</c:v>
                </c:pt>
                <c:pt idx="459">
                  <c:v>21003.401479</c:v>
                </c:pt>
                <c:pt idx="460">
                  <c:v>21003.472527000002</c:v>
                </c:pt>
                <c:pt idx="461">
                  <c:v>21003.543525000001</c:v>
                </c:pt>
                <c:pt idx="462">
                  <c:v>21003.613743000002</c:v>
                </c:pt>
                <c:pt idx="463">
                  <c:v>21003.684185999999</c:v>
                </c:pt>
                <c:pt idx="464">
                  <c:v>21003.754562999999</c:v>
                </c:pt>
                <c:pt idx="465">
                  <c:v>21003.825757999999</c:v>
                </c:pt>
                <c:pt idx="466">
                  <c:v>21003.896019</c:v>
                </c:pt>
                <c:pt idx="467">
                  <c:v>21003.966562000001</c:v>
                </c:pt>
                <c:pt idx="468">
                  <c:v>21004.036677</c:v>
                </c:pt>
                <c:pt idx="469">
                  <c:v>21004.104370000001</c:v>
                </c:pt>
                <c:pt idx="470">
                  <c:v>21004.178371000002</c:v>
                </c:pt>
                <c:pt idx="471">
                  <c:v>21004.249098</c:v>
                </c:pt>
                <c:pt idx="472">
                  <c:v>21004.319732</c:v>
                </c:pt>
                <c:pt idx="473">
                  <c:v>21004.390278999999</c:v>
                </c:pt>
                <c:pt idx="474">
                  <c:v>21004.460647</c:v>
                </c:pt>
                <c:pt idx="475">
                  <c:v>21004.530750000002</c:v>
                </c:pt>
                <c:pt idx="476">
                  <c:v>21004.601555000001</c:v>
                </c:pt>
                <c:pt idx="477">
                  <c:v>21004.672411</c:v>
                </c:pt>
                <c:pt idx="478">
                  <c:v>21004.743094000001</c:v>
                </c:pt>
                <c:pt idx="479">
                  <c:v>21004.813165</c:v>
                </c:pt>
                <c:pt idx="480">
                  <c:v>21004.877540000001</c:v>
                </c:pt>
                <c:pt idx="481">
                  <c:v>21004.955212000001</c:v>
                </c:pt>
                <c:pt idx="482">
                  <c:v>21005.025473999998</c:v>
                </c:pt>
                <c:pt idx="483">
                  <c:v>21005.095496999998</c:v>
                </c:pt>
                <c:pt idx="484">
                  <c:v>21005.166565</c:v>
                </c:pt>
                <c:pt idx="485">
                  <c:v>21005.237636999998</c:v>
                </c:pt>
                <c:pt idx="486">
                  <c:v>21005.307831999999</c:v>
                </c:pt>
                <c:pt idx="487">
                  <c:v>21005.378504</c:v>
                </c:pt>
                <c:pt idx="488">
                  <c:v>21005.448896999998</c:v>
                </c:pt>
                <c:pt idx="489">
                  <c:v>21005.519183</c:v>
                </c:pt>
                <c:pt idx="490">
                  <c:v>21005.590237</c:v>
                </c:pt>
                <c:pt idx="491">
                  <c:v>21005.660818</c:v>
                </c:pt>
                <c:pt idx="492">
                  <c:v>21005.730912999999</c:v>
                </c:pt>
                <c:pt idx="493">
                  <c:v>21005.796966999998</c:v>
                </c:pt>
                <c:pt idx="494">
                  <c:v>21005.872295000001</c:v>
                </c:pt>
                <c:pt idx="495">
                  <c:v>21005.942937</c:v>
                </c:pt>
                <c:pt idx="496">
                  <c:v>21006.013794999999</c:v>
                </c:pt>
                <c:pt idx="497">
                  <c:v>21006.084039000001</c:v>
                </c:pt>
                <c:pt idx="498">
                  <c:v>21006.154657999999</c:v>
                </c:pt>
                <c:pt idx="499">
                  <c:v>21006.225364000002</c:v>
                </c:pt>
                <c:pt idx="500">
                  <c:v>21006.296028000001</c:v>
                </c:pt>
                <c:pt idx="501">
                  <c:v>21006.366544</c:v>
                </c:pt>
                <c:pt idx="502">
                  <c:v>21006.437072000001</c:v>
                </c:pt>
                <c:pt idx="503">
                  <c:v>21006.507233</c:v>
                </c:pt>
                <c:pt idx="504">
                  <c:v>21006.578747</c:v>
                </c:pt>
                <c:pt idx="505">
                  <c:v>21006.649082</c:v>
                </c:pt>
                <c:pt idx="506">
                  <c:v>21006.719375000001</c:v>
                </c:pt>
                <c:pt idx="507">
                  <c:v>21006.789550000001</c:v>
                </c:pt>
                <c:pt idx="508">
                  <c:v>21006.858386</c:v>
                </c:pt>
                <c:pt idx="509">
                  <c:v>21006.931248000001</c:v>
                </c:pt>
                <c:pt idx="510">
                  <c:v>21007.001609999999</c:v>
                </c:pt>
                <c:pt idx="511">
                  <c:v>21007.072798000001</c:v>
                </c:pt>
                <c:pt idx="512">
                  <c:v>21007.142091999998</c:v>
                </c:pt>
                <c:pt idx="513">
                  <c:v>21007.213486000001</c:v>
                </c:pt>
                <c:pt idx="514">
                  <c:v>21007.284078000001</c:v>
                </c:pt>
                <c:pt idx="515">
                  <c:v>21007.355191999999</c:v>
                </c:pt>
                <c:pt idx="516">
                  <c:v>21007.425378</c:v>
                </c:pt>
                <c:pt idx="517">
                  <c:v>21007.495975000002</c:v>
                </c:pt>
                <c:pt idx="518">
                  <c:v>21007.566269999999</c:v>
                </c:pt>
                <c:pt idx="519">
                  <c:v>21007.637556000001</c:v>
                </c:pt>
                <c:pt idx="520">
                  <c:v>21007.707685000001</c:v>
                </c:pt>
                <c:pt idx="521">
                  <c:v>21007.778333999999</c:v>
                </c:pt>
                <c:pt idx="522">
                  <c:v>21007.848239999999</c:v>
                </c:pt>
                <c:pt idx="523">
                  <c:v>21007.915641</c:v>
                </c:pt>
                <c:pt idx="524">
                  <c:v>21007.990153999999</c:v>
                </c:pt>
                <c:pt idx="525">
                  <c:v>21008.060828000001</c:v>
                </c:pt>
                <c:pt idx="526">
                  <c:v>21008.131249999999</c:v>
                </c:pt>
                <c:pt idx="527">
                  <c:v>21008.201706</c:v>
                </c:pt>
                <c:pt idx="528">
                  <c:v>21008.273107000001</c:v>
                </c:pt>
                <c:pt idx="529">
                  <c:v>21008.343013000002</c:v>
                </c:pt>
                <c:pt idx="530">
                  <c:v>21008.413601</c:v>
                </c:pt>
                <c:pt idx="531">
                  <c:v>21008.484054</c:v>
                </c:pt>
                <c:pt idx="532">
                  <c:v>21008.555241999999</c:v>
                </c:pt>
                <c:pt idx="533">
                  <c:v>21008.625263000002</c:v>
                </c:pt>
                <c:pt idx="534">
                  <c:v>21008.695804999999</c:v>
                </c:pt>
                <c:pt idx="535">
                  <c:v>21008.765912999999</c:v>
                </c:pt>
                <c:pt idx="536">
                  <c:v>21008.832030000001</c:v>
                </c:pt>
                <c:pt idx="537">
                  <c:v>21008.907684999998</c:v>
                </c:pt>
                <c:pt idx="538">
                  <c:v>21008.978524999999</c:v>
                </c:pt>
                <c:pt idx="539">
                  <c:v>21009.048455</c:v>
                </c:pt>
                <c:pt idx="540">
                  <c:v>21009.113911</c:v>
                </c:pt>
                <c:pt idx="541">
                  <c:v>21009.189921000001</c:v>
                </c:pt>
                <c:pt idx="542">
                  <c:v>21009.260450999998</c:v>
                </c:pt>
                <c:pt idx="543">
                  <c:v>21009.331294</c:v>
                </c:pt>
                <c:pt idx="544">
                  <c:v>21009.401751000001</c:v>
                </c:pt>
                <c:pt idx="545">
                  <c:v>21009.472503000001</c:v>
                </c:pt>
                <c:pt idx="546">
                  <c:v>21009.542938999999</c:v>
                </c:pt>
                <c:pt idx="547">
                  <c:v>21009.611654</c:v>
                </c:pt>
                <c:pt idx="548">
                  <c:v>21009.619747000001</c:v>
                </c:pt>
                <c:pt idx="549">
                  <c:v>21009.487191</c:v>
                </c:pt>
                <c:pt idx="550">
                  <c:v>21008.315569999999</c:v>
                </c:pt>
                <c:pt idx="551">
                  <c:v>21006.61837</c:v>
                </c:pt>
                <c:pt idx="552">
                  <c:v>21003.196910999999</c:v>
                </c:pt>
                <c:pt idx="553">
                  <c:v>20998.404149999998</c:v>
                </c:pt>
                <c:pt idx="554">
                  <c:v>20994.832331000001</c:v>
                </c:pt>
                <c:pt idx="555">
                  <c:v>20990.590732000001</c:v>
                </c:pt>
                <c:pt idx="556">
                  <c:v>20987.229533999998</c:v>
                </c:pt>
                <c:pt idx="557">
                  <c:v>20983.973354000002</c:v>
                </c:pt>
                <c:pt idx="558">
                  <c:v>20979.924825999999</c:v>
                </c:pt>
                <c:pt idx="559">
                  <c:v>20975.830258999998</c:v>
                </c:pt>
                <c:pt idx="560">
                  <c:v>20971.640512999998</c:v>
                </c:pt>
                <c:pt idx="561">
                  <c:v>20968.514055</c:v>
                </c:pt>
                <c:pt idx="562">
                  <c:v>20963.340409</c:v>
                </c:pt>
                <c:pt idx="563">
                  <c:v>20958.383397000001</c:v>
                </c:pt>
                <c:pt idx="564">
                  <c:v>20954.323306999999</c:v>
                </c:pt>
                <c:pt idx="565">
                  <c:v>20949.948624000001</c:v>
                </c:pt>
                <c:pt idx="566">
                  <c:v>20943.072338999998</c:v>
                </c:pt>
                <c:pt idx="567">
                  <c:v>20939.742053000002</c:v>
                </c:pt>
                <c:pt idx="568">
                  <c:v>20934.90841</c:v>
                </c:pt>
                <c:pt idx="569">
                  <c:v>20928.707150999999</c:v>
                </c:pt>
                <c:pt idx="570">
                  <c:v>20925.385875</c:v>
                </c:pt>
                <c:pt idx="571">
                  <c:v>20921.266799000001</c:v>
                </c:pt>
                <c:pt idx="572">
                  <c:v>20916.265070000001</c:v>
                </c:pt>
                <c:pt idx="573">
                  <c:v>20911.95061</c:v>
                </c:pt>
                <c:pt idx="574">
                  <c:v>20907.222616999999</c:v>
                </c:pt>
                <c:pt idx="575">
                  <c:v>20901.264536999999</c:v>
                </c:pt>
                <c:pt idx="576">
                  <c:v>20897.039133999999</c:v>
                </c:pt>
                <c:pt idx="577">
                  <c:v>20891.326935000001</c:v>
                </c:pt>
                <c:pt idx="578">
                  <c:v>20886.559678000001</c:v>
                </c:pt>
                <c:pt idx="579">
                  <c:v>20882.398374</c:v>
                </c:pt>
                <c:pt idx="580">
                  <c:v>20878.458395000001</c:v>
                </c:pt>
                <c:pt idx="581">
                  <c:v>20873.292277</c:v>
                </c:pt>
                <c:pt idx="582">
                  <c:v>20868.620440999999</c:v>
                </c:pt>
                <c:pt idx="583">
                  <c:v>20864.238271999999</c:v>
                </c:pt>
                <c:pt idx="584">
                  <c:v>20857.885495999999</c:v>
                </c:pt>
                <c:pt idx="585">
                  <c:v>20852.303706999999</c:v>
                </c:pt>
                <c:pt idx="586">
                  <c:v>20848.576044000001</c:v>
                </c:pt>
                <c:pt idx="587">
                  <c:v>20841.790356000001</c:v>
                </c:pt>
                <c:pt idx="588">
                  <c:v>20835.978279999999</c:v>
                </c:pt>
                <c:pt idx="589">
                  <c:v>20831.711219000001</c:v>
                </c:pt>
                <c:pt idx="590">
                  <c:v>20825.457783999998</c:v>
                </c:pt>
                <c:pt idx="591">
                  <c:v>20819.555240999998</c:v>
                </c:pt>
                <c:pt idx="592">
                  <c:v>20816.426669</c:v>
                </c:pt>
                <c:pt idx="593">
                  <c:v>20810.262472999999</c:v>
                </c:pt>
                <c:pt idx="594">
                  <c:v>20804.728596000001</c:v>
                </c:pt>
                <c:pt idx="595">
                  <c:v>20800.366878000001</c:v>
                </c:pt>
                <c:pt idx="596">
                  <c:v>20794.429747999999</c:v>
                </c:pt>
                <c:pt idx="597">
                  <c:v>20789.488655000001</c:v>
                </c:pt>
                <c:pt idx="598">
                  <c:v>20785.601906</c:v>
                </c:pt>
                <c:pt idx="599">
                  <c:v>20780.428650000002</c:v>
                </c:pt>
                <c:pt idx="600">
                  <c:v>20775.35497</c:v>
                </c:pt>
                <c:pt idx="601">
                  <c:v>20771.154484999999</c:v>
                </c:pt>
                <c:pt idx="602">
                  <c:v>20765.697006999999</c:v>
                </c:pt>
                <c:pt idx="603">
                  <c:v>20760.066418999999</c:v>
                </c:pt>
                <c:pt idx="604">
                  <c:v>20754.289110999998</c:v>
                </c:pt>
                <c:pt idx="605">
                  <c:v>20749.729717999999</c:v>
                </c:pt>
                <c:pt idx="606">
                  <c:v>20744.04955</c:v>
                </c:pt>
                <c:pt idx="607">
                  <c:v>20737.833148999998</c:v>
                </c:pt>
                <c:pt idx="608">
                  <c:v>20732.907913999999</c:v>
                </c:pt>
                <c:pt idx="609">
                  <c:v>20726.709105000002</c:v>
                </c:pt>
                <c:pt idx="610">
                  <c:v>20721.373168999999</c:v>
                </c:pt>
                <c:pt idx="611">
                  <c:v>20716.864124</c:v>
                </c:pt>
                <c:pt idx="612">
                  <c:v>20711.041217000002</c:v>
                </c:pt>
                <c:pt idx="613">
                  <c:v>20705.750822999998</c:v>
                </c:pt>
                <c:pt idx="614">
                  <c:v>20701.147763000001</c:v>
                </c:pt>
                <c:pt idx="615">
                  <c:v>20695.763105000002</c:v>
                </c:pt>
                <c:pt idx="616">
                  <c:v>20690.497801000001</c:v>
                </c:pt>
                <c:pt idx="617">
                  <c:v>20685.948869</c:v>
                </c:pt>
                <c:pt idx="618">
                  <c:v>20680.442174</c:v>
                </c:pt>
                <c:pt idx="619">
                  <c:v>20674.707490000001</c:v>
                </c:pt>
                <c:pt idx="620">
                  <c:v>20669.560771</c:v>
                </c:pt>
                <c:pt idx="621">
                  <c:v>20662.346642</c:v>
                </c:pt>
                <c:pt idx="622">
                  <c:v>20656.890826999999</c:v>
                </c:pt>
                <c:pt idx="623">
                  <c:v>20650.593390999999</c:v>
                </c:pt>
                <c:pt idx="624">
                  <c:v>20645.396344000001</c:v>
                </c:pt>
                <c:pt idx="625">
                  <c:v>20639.829432999999</c:v>
                </c:pt>
                <c:pt idx="626">
                  <c:v>20633.642564000002</c:v>
                </c:pt>
                <c:pt idx="627">
                  <c:v>20627.557467999999</c:v>
                </c:pt>
                <c:pt idx="628">
                  <c:v>20621.635474999999</c:v>
                </c:pt>
                <c:pt idx="629">
                  <c:v>20615.958379</c:v>
                </c:pt>
                <c:pt idx="630">
                  <c:v>20609.655903999999</c:v>
                </c:pt>
                <c:pt idx="631">
                  <c:v>20602.136415000001</c:v>
                </c:pt>
                <c:pt idx="632">
                  <c:v>20595.945241000001</c:v>
                </c:pt>
                <c:pt idx="633">
                  <c:v>20588.967456999999</c:v>
                </c:pt>
                <c:pt idx="634">
                  <c:v>20582.969329</c:v>
                </c:pt>
                <c:pt idx="635">
                  <c:v>20576.916749</c:v>
                </c:pt>
                <c:pt idx="636">
                  <c:v>20571.922918</c:v>
                </c:pt>
                <c:pt idx="637">
                  <c:v>20567.021472</c:v>
                </c:pt>
                <c:pt idx="638">
                  <c:v>20561.771245</c:v>
                </c:pt>
                <c:pt idx="639">
                  <c:v>20556.466195000001</c:v>
                </c:pt>
                <c:pt idx="640">
                  <c:v>20550.757810999999</c:v>
                </c:pt>
                <c:pt idx="641">
                  <c:v>20543.356572000001</c:v>
                </c:pt>
                <c:pt idx="642">
                  <c:v>20537.190392</c:v>
                </c:pt>
                <c:pt idx="643">
                  <c:v>20532.200484000001</c:v>
                </c:pt>
                <c:pt idx="644">
                  <c:v>20525.384153999999</c:v>
                </c:pt>
                <c:pt idx="645">
                  <c:v>20518.805473</c:v>
                </c:pt>
                <c:pt idx="646">
                  <c:v>20513.691483999999</c:v>
                </c:pt>
                <c:pt idx="647">
                  <c:v>20507.472261999999</c:v>
                </c:pt>
                <c:pt idx="648">
                  <c:v>20500.594327999999</c:v>
                </c:pt>
                <c:pt idx="649">
                  <c:v>20494.354576999998</c:v>
                </c:pt>
                <c:pt idx="650">
                  <c:v>20488.339100000001</c:v>
                </c:pt>
                <c:pt idx="651">
                  <c:v>20480.538260000001</c:v>
                </c:pt>
                <c:pt idx="652">
                  <c:v>20474.213596000001</c:v>
                </c:pt>
                <c:pt idx="653">
                  <c:v>20467.158283000001</c:v>
                </c:pt>
                <c:pt idx="654">
                  <c:v>20460.982721</c:v>
                </c:pt>
                <c:pt idx="655">
                  <c:v>20452.699191</c:v>
                </c:pt>
                <c:pt idx="656">
                  <c:v>20447.945208000001</c:v>
                </c:pt>
                <c:pt idx="657">
                  <c:v>20440.612917999999</c:v>
                </c:pt>
                <c:pt idx="658">
                  <c:v>20434.243555000001</c:v>
                </c:pt>
                <c:pt idx="659">
                  <c:v>20428.921115000001</c:v>
                </c:pt>
                <c:pt idx="660">
                  <c:v>20423.228442</c:v>
                </c:pt>
                <c:pt idx="661">
                  <c:v>20416.536311</c:v>
                </c:pt>
                <c:pt idx="662">
                  <c:v>20409.399097000001</c:v>
                </c:pt>
                <c:pt idx="663">
                  <c:v>20403.260104000001</c:v>
                </c:pt>
                <c:pt idx="664">
                  <c:v>20395.209451999999</c:v>
                </c:pt>
                <c:pt idx="665">
                  <c:v>20388.61045</c:v>
                </c:pt>
                <c:pt idx="666">
                  <c:v>20382.730277999999</c:v>
                </c:pt>
                <c:pt idx="667">
                  <c:v>20374.368927</c:v>
                </c:pt>
                <c:pt idx="668">
                  <c:v>20367.095576</c:v>
                </c:pt>
                <c:pt idx="669">
                  <c:v>20362.099507999999</c:v>
                </c:pt>
                <c:pt idx="670">
                  <c:v>20354.280127999999</c:v>
                </c:pt>
                <c:pt idx="671">
                  <c:v>20347.178796</c:v>
                </c:pt>
                <c:pt idx="672">
                  <c:v>20341.378536</c:v>
                </c:pt>
                <c:pt idx="673">
                  <c:v>20333.814129999999</c:v>
                </c:pt>
                <c:pt idx="674">
                  <c:v>20326.103621999999</c:v>
                </c:pt>
                <c:pt idx="675">
                  <c:v>20320.265936</c:v>
                </c:pt>
                <c:pt idx="676">
                  <c:v>20312.545959999999</c:v>
                </c:pt>
                <c:pt idx="677">
                  <c:v>20304.321166999998</c:v>
                </c:pt>
                <c:pt idx="678">
                  <c:v>20297.793584999999</c:v>
                </c:pt>
                <c:pt idx="679">
                  <c:v>20290.893279</c:v>
                </c:pt>
                <c:pt idx="680">
                  <c:v>20280.753823999999</c:v>
                </c:pt>
                <c:pt idx="681">
                  <c:v>20273.511597000001</c:v>
                </c:pt>
                <c:pt idx="682">
                  <c:v>20266.736543999999</c:v>
                </c:pt>
                <c:pt idx="683">
                  <c:v>20258.373425999998</c:v>
                </c:pt>
                <c:pt idx="684">
                  <c:v>20251.108214</c:v>
                </c:pt>
                <c:pt idx="685">
                  <c:v>20244.434731000001</c:v>
                </c:pt>
                <c:pt idx="686">
                  <c:v>20236.032434000001</c:v>
                </c:pt>
                <c:pt idx="687">
                  <c:v>20227.315259999999</c:v>
                </c:pt>
                <c:pt idx="688">
                  <c:v>20219.597253</c:v>
                </c:pt>
                <c:pt idx="689">
                  <c:v>20211.394692999998</c:v>
                </c:pt>
                <c:pt idx="690">
                  <c:v>20201.451594999999</c:v>
                </c:pt>
                <c:pt idx="691">
                  <c:v>20194.817663000002</c:v>
                </c:pt>
                <c:pt idx="692">
                  <c:v>20140.111594999998</c:v>
                </c:pt>
                <c:pt idx="693">
                  <c:v>20138.818759000002</c:v>
                </c:pt>
                <c:pt idx="694">
                  <c:v>20136.033555999998</c:v>
                </c:pt>
                <c:pt idx="695">
                  <c:v>20132.895282000001</c:v>
                </c:pt>
                <c:pt idx="696">
                  <c:v>20129.611044000001</c:v>
                </c:pt>
                <c:pt idx="697">
                  <c:v>20125.350222000001</c:v>
                </c:pt>
                <c:pt idx="698">
                  <c:v>20119.252462</c:v>
                </c:pt>
                <c:pt idx="699">
                  <c:v>20112.774355000001</c:v>
                </c:pt>
                <c:pt idx="700">
                  <c:v>20104.976068</c:v>
                </c:pt>
                <c:pt idx="701">
                  <c:v>20097.770833999999</c:v>
                </c:pt>
                <c:pt idx="702">
                  <c:v>20089.341603000001</c:v>
                </c:pt>
                <c:pt idx="703">
                  <c:v>20082.794782000001</c:v>
                </c:pt>
                <c:pt idx="704">
                  <c:v>20074.478620000002</c:v>
                </c:pt>
                <c:pt idx="705">
                  <c:v>20066.209489000001</c:v>
                </c:pt>
                <c:pt idx="706">
                  <c:v>20059.078834</c:v>
                </c:pt>
                <c:pt idx="707">
                  <c:v>20050.915226000001</c:v>
                </c:pt>
                <c:pt idx="708">
                  <c:v>20042.142304000001</c:v>
                </c:pt>
                <c:pt idx="709">
                  <c:v>20033.743829999999</c:v>
                </c:pt>
                <c:pt idx="710">
                  <c:v>20022.109007999999</c:v>
                </c:pt>
                <c:pt idx="711">
                  <c:v>20010.820002</c:v>
                </c:pt>
                <c:pt idx="712">
                  <c:v>20000.751086</c:v>
                </c:pt>
                <c:pt idx="713">
                  <c:v>19987.229401000001</c:v>
                </c:pt>
                <c:pt idx="714">
                  <c:v>19975.815348</c:v>
                </c:pt>
                <c:pt idx="715">
                  <c:v>19963.973939</c:v>
                </c:pt>
                <c:pt idx="716">
                  <c:v>19952.497616000001</c:v>
                </c:pt>
                <c:pt idx="717">
                  <c:v>19937.458767</c:v>
                </c:pt>
                <c:pt idx="718">
                  <c:v>19921.982572000001</c:v>
                </c:pt>
                <c:pt idx="719">
                  <c:v>19906.525656999998</c:v>
                </c:pt>
                <c:pt idx="720">
                  <c:v>19890.638332999999</c:v>
                </c:pt>
                <c:pt idx="721">
                  <c:v>19872.186632000001</c:v>
                </c:pt>
                <c:pt idx="722">
                  <c:v>19851.610622</c:v>
                </c:pt>
                <c:pt idx="723">
                  <c:v>19829.178977</c:v>
                </c:pt>
                <c:pt idx="724">
                  <c:v>19804.208775999999</c:v>
                </c:pt>
                <c:pt idx="725">
                  <c:v>19777.568372999998</c:v>
                </c:pt>
                <c:pt idx="726">
                  <c:v>19740.800727999998</c:v>
                </c:pt>
                <c:pt idx="727">
                  <c:v>19698.766982000001</c:v>
                </c:pt>
                <c:pt idx="728">
                  <c:v>19656.526259999999</c:v>
                </c:pt>
                <c:pt idx="729">
                  <c:v>19608.110627999999</c:v>
                </c:pt>
                <c:pt idx="730">
                  <c:v>19545.015065</c:v>
                </c:pt>
                <c:pt idx="731">
                  <c:v>19452.919688999998</c:v>
                </c:pt>
                <c:pt idx="732">
                  <c:v>19242.029606</c:v>
                </c:pt>
              </c:numCache>
            </c:numRef>
          </c:xVal>
          <c:yVal>
            <c:numRef>
              <c:f>'300 Indents'!$AG$34:$AG$766</c:f>
              <c:numCache>
                <c:formatCode>General</c:formatCode>
                <c:ptCount val="733"/>
                <c:pt idx="0">
                  <c:v>0.10001500000000001</c:v>
                </c:pt>
                <c:pt idx="1">
                  <c:v>0.37037500000000001</c:v>
                </c:pt>
                <c:pt idx="2">
                  <c:v>0.626305</c:v>
                </c:pt>
                <c:pt idx="3">
                  <c:v>0.86192000000000002</c:v>
                </c:pt>
                <c:pt idx="4">
                  <c:v>1.09781</c:v>
                </c:pt>
                <c:pt idx="5">
                  <c:v>1.3363799999999999</c:v>
                </c:pt>
                <c:pt idx="6">
                  <c:v>1.6065149999999999</c:v>
                </c:pt>
                <c:pt idx="7">
                  <c:v>1.8425800000000001</c:v>
                </c:pt>
                <c:pt idx="8">
                  <c:v>2.0816249999999998</c:v>
                </c:pt>
                <c:pt idx="9">
                  <c:v>2.34043</c:v>
                </c:pt>
                <c:pt idx="10">
                  <c:v>2.5884550000000002</c:v>
                </c:pt>
                <c:pt idx="11">
                  <c:v>2.8366549999999999</c:v>
                </c:pt>
                <c:pt idx="12">
                  <c:v>3.0894550000000001</c:v>
                </c:pt>
                <c:pt idx="13">
                  <c:v>3.3434699999999999</c:v>
                </c:pt>
                <c:pt idx="14">
                  <c:v>3.589645</c:v>
                </c:pt>
                <c:pt idx="15">
                  <c:v>3.840805</c:v>
                </c:pt>
                <c:pt idx="16">
                  <c:v>4.089245</c:v>
                </c:pt>
                <c:pt idx="17">
                  <c:v>4.3385449999999999</c:v>
                </c:pt>
                <c:pt idx="18">
                  <c:v>4.6113249999999999</c:v>
                </c:pt>
                <c:pt idx="19">
                  <c:v>4.8478349999999999</c:v>
                </c:pt>
                <c:pt idx="20">
                  <c:v>5.0935699999999997</c:v>
                </c:pt>
                <c:pt idx="21">
                  <c:v>5.3433149999999996</c:v>
                </c:pt>
                <c:pt idx="22">
                  <c:v>5.6122100000000001</c:v>
                </c:pt>
                <c:pt idx="23">
                  <c:v>5.8482500000000002</c:v>
                </c:pt>
                <c:pt idx="24">
                  <c:v>6.0949850000000003</c:v>
                </c:pt>
                <c:pt idx="25">
                  <c:v>6.3447250000000004</c:v>
                </c:pt>
                <c:pt idx="26">
                  <c:v>6.5953650000000001</c:v>
                </c:pt>
                <c:pt idx="27">
                  <c:v>6.8453999999999997</c:v>
                </c:pt>
                <c:pt idx="28">
                  <c:v>7.0981399999999999</c:v>
                </c:pt>
                <c:pt idx="29">
                  <c:v>7.3469249999999997</c:v>
                </c:pt>
                <c:pt idx="30">
                  <c:v>7.5953549999999996</c:v>
                </c:pt>
                <c:pt idx="31">
                  <c:v>7.8483499999999999</c:v>
                </c:pt>
                <c:pt idx="32">
                  <c:v>8.0962449999999997</c:v>
                </c:pt>
                <c:pt idx="33">
                  <c:v>8.3480650000000001</c:v>
                </c:pt>
                <c:pt idx="34">
                  <c:v>8.5985150000000008</c:v>
                </c:pt>
                <c:pt idx="35">
                  <c:v>8.8500049999999995</c:v>
                </c:pt>
                <c:pt idx="36">
                  <c:v>9.1000449999999997</c:v>
                </c:pt>
                <c:pt idx="37">
                  <c:v>9.3493399999999998</c:v>
                </c:pt>
                <c:pt idx="38">
                  <c:v>9.5990000000000002</c:v>
                </c:pt>
                <c:pt idx="39">
                  <c:v>9.8452350000000006</c:v>
                </c:pt>
                <c:pt idx="40">
                  <c:v>10.102465</c:v>
                </c:pt>
                <c:pt idx="41">
                  <c:v>10.3711</c:v>
                </c:pt>
                <c:pt idx="42">
                  <c:v>10.623374999999999</c:v>
                </c:pt>
                <c:pt idx="43">
                  <c:v>10.860385000000001</c:v>
                </c:pt>
                <c:pt idx="44">
                  <c:v>11.102494999999999</c:v>
                </c:pt>
                <c:pt idx="45">
                  <c:v>11.352865</c:v>
                </c:pt>
                <c:pt idx="46">
                  <c:v>11.60202</c:v>
                </c:pt>
                <c:pt idx="47">
                  <c:v>11.853</c:v>
                </c:pt>
                <c:pt idx="48">
                  <c:v>12.105855</c:v>
                </c:pt>
                <c:pt idx="49">
                  <c:v>12.353630000000001</c:v>
                </c:pt>
                <c:pt idx="50">
                  <c:v>12.604805000000001</c:v>
                </c:pt>
                <c:pt idx="51">
                  <c:v>12.8553</c:v>
                </c:pt>
                <c:pt idx="52">
                  <c:v>13.10798</c:v>
                </c:pt>
                <c:pt idx="53">
                  <c:v>13.356355000000001</c:v>
                </c:pt>
                <c:pt idx="54">
                  <c:v>13.605964999999999</c:v>
                </c:pt>
                <c:pt idx="55">
                  <c:v>13.855815</c:v>
                </c:pt>
                <c:pt idx="56">
                  <c:v>14.110664999999999</c:v>
                </c:pt>
                <c:pt idx="57">
                  <c:v>14.356529999999999</c:v>
                </c:pt>
                <c:pt idx="58">
                  <c:v>14.606875</c:v>
                </c:pt>
                <c:pt idx="59">
                  <c:v>14.857945000000001</c:v>
                </c:pt>
                <c:pt idx="60">
                  <c:v>15.110485000000001</c:v>
                </c:pt>
                <c:pt idx="61">
                  <c:v>15.358454999999999</c:v>
                </c:pt>
                <c:pt idx="62">
                  <c:v>15.608969999999999</c:v>
                </c:pt>
                <c:pt idx="63">
                  <c:v>15.862069999999999</c:v>
                </c:pt>
                <c:pt idx="64">
                  <c:v>16.11016</c:v>
                </c:pt>
                <c:pt idx="65">
                  <c:v>16.360505</c:v>
                </c:pt>
                <c:pt idx="66">
                  <c:v>16.611744999999999</c:v>
                </c:pt>
                <c:pt idx="67">
                  <c:v>16.863814999999999</c:v>
                </c:pt>
                <c:pt idx="68">
                  <c:v>17.112404999999999</c:v>
                </c:pt>
                <c:pt idx="69">
                  <c:v>17.36177</c:v>
                </c:pt>
                <c:pt idx="70">
                  <c:v>17.611930000000001</c:v>
                </c:pt>
                <c:pt idx="71">
                  <c:v>17.864435</c:v>
                </c:pt>
                <c:pt idx="72">
                  <c:v>18.113665000000001</c:v>
                </c:pt>
                <c:pt idx="73">
                  <c:v>18.362490000000001</c:v>
                </c:pt>
                <c:pt idx="74">
                  <c:v>18.614529999999998</c:v>
                </c:pt>
                <c:pt idx="75">
                  <c:v>18.866515</c:v>
                </c:pt>
                <c:pt idx="76">
                  <c:v>19.116379999999999</c:v>
                </c:pt>
                <c:pt idx="77">
                  <c:v>19.364474999999999</c:v>
                </c:pt>
                <c:pt idx="78">
                  <c:v>19.614674999999998</c:v>
                </c:pt>
                <c:pt idx="79">
                  <c:v>19.867505000000001</c:v>
                </c:pt>
                <c:pt idx="80">
                  <c:v>20.116035</c:v>
                </c:pt>
                <c:pt idx="81">
                  <c:v>20.366375000000001</c:v>
                </c:pt>
                <c:pt idx="82">
                  <c:v>20.615635000000001</c:v>
                </c:pt>
                <c:pt idx="83">
                  <c:v>20.87012</c:v>
                </c:pt>
                <c:pt idx="84">
                  <c:v>21.117825</c:v>
                </c:pt>
                <c:pt idx="85">
                  <c:v>21.367229999999999</c:v>
                </c:pt>
                <c:pt idx="86">
                  <c:v>21.618015</c:v>
                </c:pt>
                <c:pt idx="87">
                  <c:v>21.87133</c:v>
                </c:pt>
                <c:pt idx="88">
                  <c:v>22.122415</c:v>
                </c:pt>
                <c:pt idx="89">
                  <c:v>22.36919</c:v>
                </c:pt>
                <c:pt idx="90">
                  <c:v>22.618865</c:v>
                </c:pt>
                <c:pt idx="91">
                  <c:v>22.873069999999998</c:v>
                </c:pt>
                <c:pt idx="92">
                  <c:v>23.121334999999998</c:v>
                </c:pt>
                <c:pt idx="93">
                  <c:v>23.371494999999999</c:v>
                </c:pt>
                <c:pt idx="94">
                  <c:v>23.620979999999999</c:v>
                </c:pt>
                <c:pt idx="95">
                  <c:v>23.872335</c:v>
                </c:pt>
                <c:pt idx="96">
                  <c:v>24.122325</c:v>
                </c:pt>
                <c:pt idx="97">
                  <c:v>24.373360000000002</c:v>
                </c:pt>
                <c:pt idx="98">
                  <c:v>24.624794999999999</c:v>
                </c:pt>
                <c:pt idx="99">
                  <c:v>24.873764999999999</c:v>
                </c:pt>
                <c:pt idx="100">
                  <c:v>25.12433</c:v>
                </c:pt>
                <c:pt idx="101">
                  <c:v>25.372879999999999</c:v>
                </c:pt>
                <c:pt idx="102">
                  <c:v>25.627714999999998</c:v>
                </c:pt>
                <c:pt idx="103">
                  <c:v>25.877479999999998</c:v>
                </c:pt>
                <c:pt idx="104">
                  <c:v>26.125485000000001</c:v>
                </c:pt>
                <c:pt idx="105">
                  <c:v>26.375814999999999</c:v>
                </c:pt>
                <c:pt idx="106">
                  <c:v>26.62032</c:v>
                </c:pt>
                <c:pt idx="107">
                  <c:v>26.878444999999999</c:v>
                </c:pt>
                <c:pt idx="108">
                  <c:v>27.127594999999999</c:v>
                </c:pt>
                <c:pt idx="109">
                  <c:v>27.378485000000001</c:v>
                </c:pt>
                <c:pt idx="110">
                  <c:v>27.628325</c:v>
                </c:pt>
                <c:pt idx="111">
                  <c:v>27.880154999999998</c:v>
                </c:pt>
                <c:pt idx="112">
                  <c:v>28.130520000000001</c:v>
                </c:pt>
                <c:pt idx="113">
                  <c:v>28.379860000000001</c:v>
                </c:pt>
                <c:pt idx="114">
                  <c:v>28.62931</c:v>
                </c:pt>
                <c:pt idx="115">
                  <c:v>28.883590000000002</c:v>
                </c:pt>
                <c:pt idx="116">
                  <c:v>29.13091</c:v>
                </c:pt>
                <c:pt idx="117">
                  <c:v>29.380714999999999</c:v>
                </c:pt>
                <c:pt idx="118">
                  <c:v>29.630369999999999</c:v>
                </c:pt>
                <c:pt idx="119">
                  <c:v>29.886189999999999</c:v>
                </c:pt>
                <c:pt idx="120">
                  <c:v>30.133265000000002</c:v>
                </c:pt>
                <c:pt idx="121">
                  <c:v>30.382715000000001</c:v>
                </c:pt>
                <c:pt idx="122">
                  <c:v>30.633624999999999</c:v>
                </c:pt>
                <c:pt idx="123">
                  <c:v>30.881135</c:v>
                </c:pt>
                <c:pt idx="124">
                  <c:v>31.133710000000001</c:v>
                </c:pt>
                <c:pt idx="125">
                  <c:v>31.384685000000001</c:v>
                </c:pt>
                <c:pt idx="126">
                  <c:v>31.636700000000001</c:v>
                </c:pt>
                <c:pt idx="127">
                  <c:v>31.8855</c:v>
                </c:pt>
                <c:pt idx="128">
                  <c:v>32.135100000000001</c:v>
                </c:pt>
                <c:pt idx="129">
                  <c:v>32.386135000000003</c:v>
                </c:pt>
                <c:pt idx="130">
                  <c:v>32.637475000000002</c:v>
                </c:pt>
                <c:pt idx="131">
                  <c:v>32.886964999999996</c:v>
                </c:pt>
                <c:pt idx="132">
                  <c:v>33.137419999999999</c:v>
                </c:pt>
                <c:pt idx="133">
                  <c:v>33.388195000000003</c:v>
                </c:pt>
                <c:pt idx="134">
                  <c:v>33.638440000000003</c:v>
                </c:pt>
                <c:pt idx="135">
                  <c:v>33.888354999999997</c:v>
                </c:pt>
                <c:pt idx="136">
                  <c:v>34.139125</c:v>
                </c:pt>
                <c:pt idx="137">
                  <c:v>34.390030000000003</c:v>
                </c:pt>
                <c:pt idx="138">
                  <c:v>34.641734999999997</c:v>
                </c:pt>
                <c:pt idx="139">
                  <c:v>34.889935000000001</c:v>
                </c:pt>
                <c:pt idx="140">
                  <c:v>35.139814999999999</c:v>
                </c:pt>
                <c:pt idx="141">
                  <c:v>35.393430000000002</c:v>
                </c:pt>
                <c:pt idx="142">
                  <c:v>35.641174999999997</c:v>
                </c:pt>
                <c:pt idx="143">
                  <c:v>35.891955000000003</c:v>
                </c:pt>
                <c:pt idx="144">
                  <c:v>36.14141</c:v>
                </c:pt>
                <c:pt idx="145">
                  <c:v>36.395229999999998</c:v>
                </c:pt>
                <c:pt idx="146">
                  <c:v>36.643684999999998</c:v>
                </c:pt>
                <c:pt idx="147">
                  <c:v>36.893695000000001</c:v>
                </c:pt>
                <c:pt idx="148">
                  <c:v>37.143684999999998</c:v>
                </c:pt>
                <c:pt idx="149">
                  <c:v>37.397044999999999</c:v>
                </c:pt>
                <c:pt idx="150">
                  <c:v>37.644575000000003</c:v>
                </c:pt>
                <c:pt idx="151">
                  <c:v>37.895609999999998</c:v>
                </c:pt>
                <c:pt idx="152">
                  <c:v>38.14555</c:v>
                </c:pt>
                <c:pt idx="153">
                  <c:v>38.387675000000002</c:v>
                </c:pt>
                <c:pt idx="154">
                  <c:v>38.646455000000003</c:v>
                </c:pt>
                <c:pt idx="155">
                  <c:v>38.896810000000002</c:v>
                </c:pt>
                <c:pt idx="156">
                  <c:v>39.146540000000002</c:v>
                </c:pt>
                <c:pt idx="157">
                  <c:v>39.394240000000003</c:v>
                </c:pt>
                <c:pt idx="158">
                  <c:v>39.649180000000001</c:v>
                </c:pt>
                <c:pt idx="159">
                  <c:v>39.897874999999999</c:v>
                </c:pt>
                <c:pt idx="160">
                  <c:v>40.148200000000003</c:v>
                </c:pt>
                <c:pt idx="161">
                  <c:v>40.399205000000002</c:v>
                </c:pt>
                <c:pt idx="162">
                  <c:v>40.651114999999997</c:v>
                </c:pt>
                <c:pt idx="163">
                  <c:v>40.901465000000002</c:v>
                </c:pt>
                <c:pt idx="164">
                  <c:v>41.150804999999998</c:v>
                </c:pt>
                <c:pt idx="165">
                  <c:v>41.41995</c:v>
                </c:pt>
                <c:pt idx="166">
                  <c:v>41.659084999999997</c:v>
                </c:pt>
                <c:pt idx="167">
                  <c:v>41.900750000000002</c:v>
                </c:pt>
                <c:pt idx="168">
                  <c:v>42.151969999999999</c:v>
                </c:pt>
                <c:pt idx="169">
                  <c:v>42.401924999999999</c:v>
                </c:pt>
                <c:pt idx="170">
                  <c:v>42.654944999999998</c:v>
                </c:pt>
                <c:pt idx="171">
                  <c:v>42.902664999999999</c:v>
                </c:pt>
                <c:pt idx="172">
                  <c:v>43.153170000000003</c:v>
                </c:pt>
                <c:pt idx="173">
                  <c:v>43.404085000000002</c:v>
                </c:pt>
                <c:pt idx="174">
                  <c:v>43.649169999999998</c:v>
                </c:pt>
                <c:pt idx="175">
                  <c:v>43.904735000000002</c:v>
                </c:pt>
                <c:pt idx="176">
                  <c:v>44.154265000000002</c:v>
                </c:pt>
                <c:pt idx="177">
                  <c:v>44.407989999999998</c:v>
                </c:pt>
                <c:pt idx="178">
                  <c:v>44.655614999999997</c:v>
                </c:pt>
                <c:pt idx="179">
                  <c:v>44.905855000000003</c:v>
                </c:pt>
                <c:pt idx="180">
                  <c:v>45.156975000000003</c:v>
                </c:pt>
                <c:pt idx="181">
                  <c:v>45.409869999999998</c:v>
                </c:pt>
                <c:pt idx="182">
                  <c:v>45.657245000000003</c:v>
                </c:pt>
                <c:pt idx="183">
                  <c:v>45.907955000000001</c:v>
                </c:pt>
                <c:pt idx="184">
                  <c:v>46.15748</c:v>
                </c:pt>
                <c:pt idx="185">
                  <c:v>46.409844999999997</c:v>
                </c:pt>
                <c:pt idx="186">
                  <c:v>46.658544999999997</c:v>
                </c:pt>
                <c:pt idx="187">
                  <c:v>46.909604999999999</c:v>
                </c:pt>
                <c:pt idx="188">
                  <c:v>47.161389999999997</c:v>
                </c:pt>
                <c:pt idx="189">
                  <c:v>47.41093</c:v>
                </c:pt>
                <c:pt idx="190">
                  <c:v>47.660435</c:v>
                </c:pt>
                <c:pt idx="191">
                  <c:v>47.910404999999997</c:v>
                </c:pt>
                <c:pt idx="192">
                  <c:v>48.160235</c:v>
                </c:pt>
                <c:pt idx="193">
                  <c:v>48.412280000000003</c:v>
                </c:pt>
                <c:pt idx="194">
                  <c:v>48.66189</c:v>
                </c:pt>
                <c:pt idx="195">
                  <c:v>48.912480000000002</c:v>
                </c:pt>
                <c:pt idx="196">
                  <c:v>49.163930000000001</c:v>
                </c:pt>
                <c:pt idx="197">
                  <c:v>49.414099999999998</c:v>
                </c:pt>
                <c:pt idx="198">
                  <c:v>49.663449999999997</c:v>
                </c:pt>
                <c:pt idx="199">
                  <c:v>49.9131</c:v>
                </c:pt>
                <c:pt idx="200">
                  <c:v>50.166395000000001</c:v>
                </c:pt>
                <c:pt idx="201">
                  <c:v>50.416969999999999</c:v>
                </c:pt>
                <c:pt idx="202">
                  <c:v>50.664974999999998</c:v>
                </c:pt>
                <c:pt idx="203">
                  <c:v>50.914465</c:v>
                </c:pt>
                <c:pt idx="204">
                  <c:v>51.168734999999998</c:v>
                </c:pt>
                <c:pt idx="205">
                  <c:v>51.416164999999999</c:v>
                </c:pt>
                <c:pt idx="206">
                  <c:v>51.68683</c:v>
                </c:pt>
                <c:pt idx="207">
                  <c:v>51.923070000000003</c:v>
                </c:pt>
                <c:pt idx="208">
                  <c:v>52.160640000000001</c:v>
                </c:pt>
                <c:pt idx="209">
                  <c:v>52.418604999999999</c:v>
                </c:pt>
                <c:pt idx="210">
                  <c:v>52.667724999999997</c:v>
                </c:pt>
                <c:pt idx="211">
                  <c:v>52.915640000000003</c:v>
                </c:pt>
                <c:pt idx="212">
                  <c:v>53.166255</c:v>
                </c:pt>
                <c:pt idx="213">
                  <c:v>53.422899999999998</c:v>
                </c:pt>
                <c:pt idx="214">
                  <c:v>53.668559999999999</c:v>
                </c:pt>
                <c:pt idx="215">
                  <c:v>53.918785</c:v>
                </c:pt>
                <c:pt idx="216">
                  <c:v>54.169525</c:v>
                </c:pt>
                <c:pt idx="217">
                  <c:v>54.423279999999998</c:v>
                </c:pt>
                <c:pt idx="218">
                  <c:v>54.67004</c:v>
                </c:pt>
                <c:pt idx="219">
                  <c:v>54.920014999999999</c:v>
                </c:pt>
                <c:pt idx="220">
                  <c:v>55.170160000000003</c:v>
                </c:pt>
                <c:pt idx="221">
                  <c:v>55.425179999999997</c:v>
                </c:pt>
                <c:pt idx="222">
                  <c:v>55.672294999999998</c:v>
                </c:pt>
                <c:pt idx="223">
                  <c:v>55.922924999999999</c:v>
                </c:pt>
                <c:pt idx="224">
                  <c:v>56.174340000000001</c:v>
                </c:pt>
                <c:pt idx="225">
                  <c:v>56.425379999999997</c:v>
                </c:pt>
                <c:pt idx="226">
                  <c:v>56.673580000000001</c:v>
                </c:pt>
                <c:pt idx="227">
                  <c:v>56.925879999999999</c:v>
                </c:pt>
                <c:pt idx="228">
                  <c:v>57.176409999999997</c:v>
                </c:pt>
                <c:pt idx="229">
                  <c:v>57.425015000000002</c:v>
                </c:pt>
                <c:pt idx="230">
                  <c:v>57.67465</c:v>
                </c:pt>
                <c:pt idx="231">
                  <c:v>57.925879999999999</c:v>
                </c:pt>
                <c:pt idx="232">
                  <c:v>58.179115000000003</c:v>
                </c:pt>
                <c:pt idx="233">
                  <c:v>58.427379999999999</c:v>
                </c:pt>
                <c:pt idx="234">
                  <c:v>58.677495</c:v>
                </c:pt>
                <c:pt idx="235">
                  <c:v>58.927880000000002</c:v>
                </c:pt>
                <c:pt idx="236">
                  <c:v>59.180304999999997</c:v>
                </c:pt>
                <c:pt idx="237">
                  <c:v>59.429675000000003</c:v>
                </c:pt>
                <c:pt idx="238">
                  <c:v>59.679304999999999</c:v>
                </c:pt>
                <c:pt idx="239">
                  <c:v>59.929850000000002</c:v>
                </c:pt>
                <c:pt idx="240">
                  <c:v>60.181820000000002</c:v>
                </c:pt>
                <c:pt idx="241">
                  <c:v>60.430284999999998</c:v>
                </c:pt>
                <c:pt idx="242">
                  <c:v>60.679819999999999</c:v>
                </c:pt>
                <c:pt idx="243">
                  <c:v>60.931579999999997</c:v>
                </c:pt>
                <c:pt idx="244">
                  <c:v>61.184570000000001</c:v>
                </c:pt>
                <c:pt idx="245">
                  <c:v>61.43197</c:v>
                </c:pt>
                <c:pt idx="246">
                  <c:v>61.681789999999999</c:v>
                </c:pt>
                <c:pt idx="247">
                  <c:v>61.932315000000003</c:v>
                </c:pt>
                <c:pt idx="248">
                  <c:v>62.183129999999998</c:v>
                </c:pt>
                <c:pt idx="249">
                  <c:v>62.43374</c:v>
                </c:pt>
                <c:pt idx="250">
                  <c:v>62.681849999999997</c:v>
                </c:pt>
                <c:pt idx="251">
                  <c:v>62.936185000000002</c:v>
                </c:pt>
                <c:pt idx="252">
                  <c:v>63.184440000000002</c:v>
                </c:pt>
                <c:pt idx="253">
                  <c:v>63.435180000000003</c:v>
                </c:pt>
                <c:pt idx="254">
                  <c:v>63.685245000000002</c:v>
                </c:pt>
                <c:pt idx="255">
                  <c:v>63.936210000000003</c:v>
                </c:pt>
                <c:pt idx="256">
                  <c:v>64.186850000000007</c:v>
                </c:pt>
                <c:pt idx="257">
                  <c:v>64.437179999999998</c:v>
                </c:pt>
                <c:pt idx="258">
                  <c:v>64.687224999999998</c:v>
                </c:pt>
                <c:pt idx="259">
                  <c:v>64.928640000000001</c:v>
                </c:pt>
                <c:pt idx="260">
                  <c:v>65.189769999999996</c:v>
                </c:pt>
                <c:pt idx="261">
                  <c:v>65.438114999999996</c:v>
                </c:pt>
                <c:pt idx="262">
                  <c:v>65.687820000000002</c:v>
                </c:pt>
                <c:pt idx="263">
                  <c:v>65.938974999999999</c:v>
                </c:pt>
                <c:pt idx="264">
                  <c:v>66.192295000000001</c:v>
                </c:pt>
                <c:pt idx="265">
                  <c:v>66.440119999999993</c:v>
                </c:pt>
                <c:pt idx="266">
                  <c:v>66.690365</c:v>
                </c:pt>
                <c:pt idx="267">
                  <c:v>66.941090000000003</c:v>
                </c:pt>
                <c:pt idx="268">
                  <c:v>67.244964999999993</c:v>
                </c:pt>
                <c:pt idx="269">
                  <c:v>67.479765</c:v>
                </c:pt>
                <c:pt idx="270">
                  <c:v>67.715945000000005</c:v>
                </c:pt>
                <c:pt idx="271">
                  <c:v>67.951989999999995</c:v>
                </c:pt>
                <c:pt idx="272">
                  <c:v>68.193879999999993</c:v>
                </c:pt>
                <c:pt idx="273">
                  <c:v>68.443105000000003</c:v>
                </c:pt>
                <c:pt idx="274">
                  <c:v>68.693494999999999</c:v>
                </c:pt>
                <c:pt idx="275">
                  <c:v>68.945295000000002</c:v>
                </c:pt>
                <c:pt idx="276">
                  <c:v>69.195025000000001</c:v>
                </c:pt>
                <c:pt idx="277">
                  <c:v>69.444599999999994</c:v>
                </c:pt>
                <c:pt idx="278">
                  <c:v>69.695260000000005</c:v>
                </c:pt>
                <c:pt idx="279">
                  <c:v>69.947325000000006</c:v>
                </c:pt>
                <c:pt idx="280">
                  <c:v>70.19605</c:v>
                </c:pt>
                <c:pt idx="281">
                  <c:v>70.446714999999998</c:v>
                </c:pt>
                <c:pt idx="282">
                  <c:v>70.696979999999996</c:v>
                </c:pt>
                <c:pt idx="283">
                  <c:v>70.950419999999994</c:v>
                </c:pt>
                <c:pt idx="284">
                  <c:v>71.197800000000001</c:v>
                </c:pt>
                <c:pt idx="285">
                  <c:v>71.447374999999994</c:v>
                </c:pt>
                <c:pt idx="286">
                  <c:v>71.699084999999997</c:v>
                </c:pt>
                <c:pt idx="287">
                  <c:v>71.951549999999997</c:v>
                </c:pt>
                <c:pt idx="288">
                  <c:v>72.19941</c:v>
                </c:pt>
                <c:pt idx="289">
                  <c:v>72.449680000000001</c:v>
                </c:pt>
                <c:pt idx="290">
                  <c:v>72.701824999999999</c:v>
                </c:pt>
                <c:pt idx="291">
                  <c:v>72.950355000000002</c:v>
                </c:pt>
                <c:pt idx="292">
                  <c:v>73.200665000000001</c:v>
                </c:pt>
                <c:pt idx="293">
                  <c:v>73.451930000000004</c:v>
                </c:pt>
                <c:pt idx="294">
                  <c:v>73.703035</c:v>
                </c:pt>
                <c:pt idx="295">
                  <c:v>73.948819999999998</c:v>
                </c:pt>
                <c:pt idx="296">
                  <c:v>74.202354999999997</c:v>
                </c:pt>
                <c:pt idx="297">
                  <c:v>74.453235000000006</c:v>
                </c:pt>
                <c:pt idx="298">
                  <c:v>74.706275000000005</c:v>
                </c:pt>
                <c:pt idx="299">
                  <c:v>74.953069999999997</c:v>
                </c:pt>
                <c:pt idx="300">
                  <c:v>75.203914999999995</c:v>
                </c:pt>
                <c:pt idx="301">
                  <c:v>75.454525000000004</c:v>
                </c:pt>
                <c:pt idx="302">
                  <c:v>75.707324999999997</c:v>
                </c:pt>
                <c:pt idx="303">
                  <c:v>75.955915000000005</c:v>
                </c:pt>
                <c:pt idx="304">
                  <c:v>76.205945</c:v>
                </c:pt>
                <c:pt idx="305">
                  <c:v>76.455084999999997</c:v>
                </c:pt>
                <c:pt idx="306">
                  <c:v>76.697630000000004</c:v>
                </c:pt>
                <c:pt idx="307">
                  <c:v>76.957904999999997</c:v>
                </c:pt>
                <c:pt idx="308">
                  <c:v>77.20702</c:v>
                </c:pt>
                <c:pt idx="309">
                  <c:v>77.457504999999998</c:v>
                </c:pt>
                <c:pt idx="310">
                  <c:v>77.707894999999994</c:v>
                </c:pt>
                <c:pt idx="311">
                  <c:v>77.960875000000001</c:v>
                </c:pt>
                <c:pt idx="312">
                  <c:v>78.209114999999997</c:v>
                </c:pt>
                <c:pt idx="313">
                  <c:v>78.460125000000005</c:v>
                </c:pt>
                <c:pt idx="314">
                  <c:v>78.709564999999998</c:v>
                </c:pt>
                <c:pt idx="315">
                  <c:v>78.963965000000002</c:v>
                </c:pt>
                <c:pt idx="316">
                  <c:v>79.210220000000007</c:v>
                </c:pt>
                <c:pt idx="317">
                  <c:v>79.460634999999996</c:v>
                </c:pt>
                <c:pt idx="318">
                  <c:v>79.710735</c:v>
                </c:pt>
                <c:pt idx="319">
                  <c:v>79.962154999999996</c:v>
                </c:pt>
                <c:pt idx="320">
                  <c:v>80.212615</c:v>
                </c:pt>
                <c:pt idx="321">
                  <c:v>80.461960000000005</c:v>
                </c:pt>
                <c:pt idx="322">
                  <c:v>80.715424999999996</c:v>
                </c:pt>
                <c:pt idx="323">
                  <c:v>80.966584999999995</c:v>
                </c:pt>
                <c:pt idx="324">
                  <c:v>81.213409999999996</c:v>
                </c:pt>
                <c:pt idx="325">
                  <c:v>81.463314999999994</c:v>
                </c:pt>
                <c:pt idx="326">
                  <c:v>81.716925000000003</c:v>
                </c:pt>
                <c:pt idx="327">
                  <c:v>81.965975</c:v>
                </c:pt>
                <c:pt idx="328">
                  <c:v>82.214320000000001</c:v>
                </c:pt>
                <c:pt idx="329">
                  <c:v>82.46499</c:v>
                </c:pt>
                <c:pt idx="330">
                  <c:v>82.716804999999994</c:v>
                </c:pt>
                <c:pt idx="331">
                  <c:v>82.966515000000001</c:v>
                </c:pt>
                <c:pt idx="332">
                  <c:v>82.966500999999994</c:v>
                </c:pt>
                <c:pt idx="333">
                  <c:v>82.766030999999998</c:v>
                </c:pt>
                <c:pt idx="334">
                  <c:v>82.569376000000005</c:v>
                </c:pt>
                <c:pt idx="335">
                  <c:v>82.361138999999994</c:v>
                </c:pt>
                <c:pt idx="336">
                  <c:v>82.151269999999997</c:v>
                </c:pt>
                <c:pt idx="337">
                  <c:v>81.946145999999999</c:v>
                </c:pt>
                <c:pt idx="338">
                  <c:v>81.738709999999998</c:v>
                </c:pt>
                <c:pt idx="339">
                  <c:v>81.531144999999995</c:v>
                </c:pt>
                <c:pt idx="340">
                  <c:v>81.323365999999993</c:v>
                </c:pt>
                <c:pt idx="341">
                  <c:v>81.115983999999997</c:v>
                </c:pt>
                <c:pt idx="342">
                  <c:v>80.909074000000004</c:v>
                </c:pt>
                <c:pt idx="343">
                  <c:v>80.700410000000005</c:v>
                </c:pt>
                <c:pt idx="344">
                  <c:v>80.510598999999999</c:v>
                </c:pt>
                <c:pt idx="345">
                  <c:v>80.286287000000002</c:v>
                </c:pt>
                <c:pt idx="346">
                  <c:v>80.077950999999999</c:v>
                </c:pt>
                <c:pt idx="347">
                  <c:v>79.871683000000004</c:v>
                </c:pt>
                <c:pt idx="348">
                  <c:v>79.663590999999997</c:v>
                </c:pt>
                <c:pt idx="349">
                  <c:v>79.456406999999999</c:v>
                </c:pt>
                <c:pt idx="350">
                  <c:v>79.248727000000002</c:v>
                </c:pt>
                <c:pt idx="351">
                  <c:v>79.045891999999995</c:v>
                </c:pt>
                <c:pt idx="352">
                  <c:v>78.833093000000005</c:v>
                </c:pt>
                <c:pt idx="353">
                  <c:v>78.625908999999993</c:v>
                </c:pt>
                <c:pt idx="354">
                  <c:v>78.419717000000006</c:v>
                </c:pt>
                <c:pt idx="355">
                  <c:v>78.233391999999995</c:v>
                </c:pt>
                <c:pt idx="356">
                  <c:v>78.001917000000006</c:v>
                </c:pt>
                <c:pt idx="357">
                  <c:v>77.796578999999994</c:v>
                </c:pt>
                <c:pt idx="358">
                  <c:v>77.588166999999999</c:v>
                </c:pt>
                <c:pt idx="359">
                  <c:v>77.381410000000002</c:v>
                </c:pt>
                <c:pt idx="360">
                  <c:v>77.171403999999995</c:v>
                </c:pt>
                <c:pt idx="361">
                  <c:v>76.966347999999996</c:v>
                </c:pt>
                <c:pt idx="362">
                  <c:v>76.760750999999999</c:v>
                </c:pt>
                <c:pt idx="363">
                  <c:v>76.552576000000002</c:v>
                </c:pt>
                <c:pt idx="364">
                  <c:v>76.354462999999996</c:v>
                </c:pt>
                <c:pt idx="365">
                  <c:v>76.136101999999994</c:v>
                </c:pt>
                <c:pt idx="366">
                  <c:v>75.928422999999995</c:v>
                </c:pt>
                <c:pt idx="367">
                  <c:v>75.721033000000006</c:v>
                </c:pt>
                <c:pt idx="368">
                  <c:v>75.513993999999997</c:v>
                </c:pt>
                <c:pt idx="369">
                  <c:v>75.305481999999998</c:v>
                </c:pt>
                <c:pt idx="370">
                  <c:v>75.098511999999999</c:v>
                </c:pt>
                <c:pt idx="371">
                  <c:v>74.892151999999996</c:v>
                </c:pt>
                <c:pt idx="372">
                  <c:v>74.683351000000002</c:v>
                </c:pt>
                <c:pt idx="373">
                  <c:v>74.477181999999999</c:v>
                </c:pt>
                <c:pt idx="374">
                  <c:v>74.270059000000003</c:v>
                </c:pt>
                <c:pt idx="375">
                  <c:v>74.072046</c:v>
                </c:pt>
                <c:pt idx="376">
                  <c:v>73.853898999999998</c:v>
                </c:pt>
                <c:pt idx="377">
                  <c:v>73.646721999999997</c:v>
                </c:pt>
                <c:pt idx="378">
                  <c:v>73.437539999999998</c:v>
                </c:pt>
                <c:pt idx="379">
                  <c:v>73.232370000000003</c:v>
                </c:pt>
                <c:pt idx="380">
                  <c:v>73.022226000000003</c:v>
                </c:pt>
                <c:pt idx="381">
                  <c:v>72.818903000000006</c:v>
                </c:pt>
                <c:pt idx="382">
                  <c:v>72.608193999999997</c:v>
                </c:pt>
                <c:pt idx="383">
                  <c:v>72.401139999999998</c:v>
                </c:pt>
                <c:pt idx="384">
                  <c:v>72.193421999999998</c:v>
                </c:pt>
                <c:pt idx="385">
                  <c:v>71.987093000000002</c:v>
                </c:pt>
                <c:pt idx="386">
                  <c:v>71.791482999999999</c:v>
                </c:pt>
                <c:pt idx="387">
                  <c:v>71.570734000000002</c:v>
                </c:pt>
                <c:pt idx="388">
                  <c:v>71.363991999999996</c:v>
                </c:pt>
                <c:pt idx="389">
                  <c:v>71.156862000000004</c:v>
                </c:pt>
                <c:pt idx="390">
                  <c:v>70.949494999999999</c:v>
                </c:pt>
                <c:pt idx="391">
                  <c:v>70.739877000000007</c:v>
                </c:pt>
                <c:pt idx="392">
                  <c:v>70.534799000000007</c:v>
                </c:pt>
                <c:pt idx="393">
                  <c:v>70.326845000000006</c:v>
                </c:pt>
                <c:pt idx="394">
                  <c:v>70.119423999999995</c:v>
                </c:pt>
                <c:pt idx="395">
                  <c:v>69.910416999999995</c:v>
                </c:pt>
                <c:pt idx="396">
                  <c:v>69.705010999999999</c:v>
                </c:pt>
                <c:pt idx="397">
                  <c:v>69.498575000000002</c:v>
                </c:pt>
                <c:pt idx="398">
                  <c:v>69.289606000000006</c:v>
                </c:pt>
                <c:pt idx="399">
                  <c:v>69.091982000000002</c:v>
                </c:pt>
                <c:pt idx="400">
                  <c:v>68.874405999999993</c:v>
                </c:pt>
                <c:pt idx="401">
                  <c:v>68.665497999999999</c:v>
                </c:pt>
                <c:pt idx="402">
                  <c:v>68.458367999999993</c:v>
                </c:pt>
                <c:pt idx="403">
                  <c:v>68.251649</c:v>
                </c:pt>
                <c:pt idx="404">
                  <c:v>68.044908000000007</c:v>
                </c:pt>
                <c:pt idx="405">
                  <c:v>67.837372999999999</c:v>
                </c:pt>
                <c:pt idx="406">
                  <c:v>67.628709000000001</c:v>
                </c:pt>
                <c:pt idx="407">
                  <c:v>67.432564999999997</c:v>
                </c:pt>
                <c:pt idx="408">
                  <c:v>67.213785000000001</c:v>
                </c:pt>
                <c:pt idx="409">
                  <c:v>67.006844999999998</c:v>
                </c:pt>
                <c:pt idx="410">
                  <c:v>66.799347999999995</c:v>
                </c:pt>
                <c:pt idx="411">
                  <c:v>66.601952999999995</c:v>
                </c:pt>
                <c:pt idx="412">
                  <c:v>66.383859000000001</c:v>
                </c:pt>
                <c:pt idx="413">
                  <c:v>66.176141000000001</c:v>
                </c:pt>
                <c:pt idx="414">
                  <c:v>65.969728000000003</c:v>
                </c:pt>
                <c:pt idx="415">
                  <c:v>65.764382999999995</c:v>
                </c:pt>
                <c:pt idx="416">
                  <c:v>65.553292999999996</c:v>
                </c:pt>
                <c:pt idx="417">
                  <c:v>65.346964</c:v>
                </c:pt>
                <c:pt idx="418">
                  <c:v>65.137567000000004</c:v>
                </c:pt>
                <c:pt idx="419">
                  <c:v>64.932062000000002</c:v>
                </c:pt>
                <c:pt idx="420">
                  <c:v>64.724176</c:v>
                </c:pt>
                <c:pt idx="421">
                  <c:v>64.516512000000006</c:v>
                </c:pt>
                <c:pt idx="422">
                  <c:v>64.307443000000006</c:v>
                </c:pt>
                <c:pt idx="423">
                  <c:v>64.101868999999994</c:v>
                </c:pt>
                <c:pt idx="424">
                  <c:v>63.894117000000001</c:v>
                </c:pt>
                <c:pt idx="425">
                  <c:v>63.686627999999999</c:v>
                </c:pt>
                <c:pt idx="426">
                  <c:v>63.478689000000003</c:v>
                </c:pt>
                <c:pt idx="427">
                  <c:v>63.271265</c:v>
                </c:pt>
                <c:pt idx="428">
                  <c:v>63.064087999999998</c:v>
                </c:pt>
                <c:pt idx="429">
                  <c:v>62.858083000000001</c:v>
                </c:pt>
                <c:pt idx="430">
                  <c:v>62.65925</c:v>
                </c:pt>
                <c:pt idx="431">
                  <c:v>62.441617999999998</c:v>
                </c:pt>
                <c:pt idx="432">
                  <c:v>62.234048000000001</c:v>
                </c:pt>
                <c:pt idx="433">
                  <c:v>62.027783999999997</c:v>
                </c:pt>
                <c:pt idx="434">
                  <c:v>61.819654</c:v>
                </c:pt>
                <c:pt idx="435">
                  <c:v>61.611440000000002</c:v>
                </c:pt>
                <c:pt idx="436">
                  <c:v>61.404943000000003</c:v>
                </c:pt>
                <c:pt idx="437">
                  <c:v>61.197758999999998</c:v>
                </c:pt>
                <c:pt idx="438">
                  <c:v>60.989243999999999</c:v>
                </c:pt>
                <c:pt idx="439">
                  <c:v>60.781998999999999</c:v>
                </c:pt>
                <c:pt idx="440">
                  <c:v>60.574410999999998</c:v>
                </c:pt>
                <c:pt idx="441">
                  <c:v>60.388139000000002</c:v>
                </c:pt>
                <c:pt idx="442">
                  <c:v>60.157850000000003</c:v>
                </c:pt>
                <c:pt idx="443">
                  <c:v>59.951912999999998</c:v>
                </c:pt>
                <c:pt idx="444">
                  <c:v>59.745924000000002</c:v>
                </c:pt>
                <c:pt idx="445">
                  <c:v>59.536565000000003</c:v>
                </c:pt>
                <c:pt idx="446">
                  <c:v>59.327432000000002</c:v>
                </c:pt>
                <c:pt idx="447">
                  <c:v>59.122083000000003</c:v>
                </c:pt>
                <c:pt idx="448">
                  <c:v>58.913980000000002</c:v>
                </c:pt>
                <c:pt idx="449">
                  <c:v>58.706743000000003</c:v>
                </c:pt>
                <c:pt idx="450">
                  <c:v>58.502527000000001</c:v>
                </c:pt>
                <c:pt idx="451">
                  <c:v>58.291673000000003</c:v>
                </c:pt>
                <c:pt idx="452">
                  <c:v>58.084493000000002</c:v>
                </c:pt>
                <c:pt idx="453">
                  <c:v>57.876587999999998</c:v>
                </c:pt>
                <c:pt idx="454">
                  <c:v>57.669198999999999</c:v>
                </c:pt>
                <c:pt idx="455">
                  <c:v>57.462246999999998</c:v>
                </c:pt>
                <c:pt idx="456">
                  <c:v>57.253278000000002</c:v>
                </c:pt>
                <c:pt idx="457">
                  <c:v>57.046456999999997</c:v>
                </c:pt>
                <c:pt idx="458">
                  <c:v>56.839471000000003</c:v>
                </c:pt>
                <c:pt idx="459">
                  <c:v>56.633352000000002</c:v>
                </c:pt>
                <c:pt idx="460">
                  <c:v>56.424481999999998</c:v>
                </c:pt>
                <c:pt idx="461">
                  <c:v>56.215578000000001</c:v>
                </c:pt>
                <c:pt idx="462">
                  <c:v>56.009199000000002</c:v>
                </c:pt>
                <c:pt idx="463">
                  <c:v>55.802118</c:v>
                </c:pt>
                <c:pt idx="464">
                  <c:v>55.595483000000002</c:v>
                </c:pt>
                <c:pt idx="465">
                  <c:v>55.385938000000003</c:v>
                </c:pt>
                <c:pt idx="466">
                  <c:v>55.179487000000002</c:v>
                </c:pt>
                <c:pt idx="467">
                  <c:v>54.972070000000002</c:v>
                </c:pt>
                <c:pt idx="468">
                  <c:v>54.764966999999999</c:v>
                </c:pt>
                <c:pt idx="469">
                  <c:v>54.568018000000002</c:v>
                </c:pt>
                <c:pt idx="470">
                  <c:v>54.349553999999998</c:v>
                </c:pt>
                <c:pt idx="471">
                  <c:v>54.141629999999999</c:v>
                </c:pt>
                <c:pt idx="472">
                  <c:v>53.933939000000002</c:v>
                </c:pt>
                <c:pt idx="473">
                  <c:v>53.726514000000002</c:v>
                </c:pt>
                <c:pt idx="474">
                  <c:v>53.519616999999997</c:v>
                </c:pt>
                <c:pt idx="475">
                  <c:v>53.313634</c:v>
                </c:pt>
                <c:pt idx="476">
                  <c:v>53.105615</c:v>
                </c:pt>
                <c:pt idx="477">
                  <c:v>52.897278999999997</c:v>
                </c:pt>
                <c:pt idx="478">
                  <c:v>52.689526999999998</c:v>
                </c:pt>
                <c:pt idx="479">
                  <c:v>52.481382000000004</c:v>
                </c:pt>
                <c:pt idx="480">
                  <c:v>52.296308000000003</c:v>
                </c:pt>
                <c:pt idx="481">
                  <c:v>52.065869999999997</c:v>
                </c:pt>
                <c:pt idx="482">
                  <c:v>51.859211999999999</c:v>
                </c:pt>
                <c:pt idx="483">
                  <c:v>51.653688000000002</c:v>
                </c:pt>
                <c:pt idx="484">
                  <c:v>51.444783999999999</c:v>
                </c:pt>
                <c:pt idx="485">
                  <c:v>51.235605</c:v>
                </c:pt>
                <c:pt idx="486">
                  <c:v>51.029423999999999</c:v>
                </c:pt>
                <c:pt idx="487">
                  <c:v>50.821576999999998</c:v>
                </c:pt>
                <c:pt idx="488">
                  <c:v>50.614564999999999</c:v>
                </c:pt>
                <c:pt idx="489">
                  <c:v>50.408262000000001</c:v>
                </c:pt>
                <c:pt idx="490">
                  <c:v>50.199224000000001</c:v>
                </c:pt>
                <c:pt idx="491">
                  <c:v>49.991822999999997</c:v>
                </c:pt>
                <c:pt idx="492">
                  <c:v>49.783772999999997</c:v>
                </c:pt>
                <c:pt idx="493">
                  <c:v>49.592919999999999</c:v>
                </c:pt>
                <c:pt idx="494">
                  <c:v>49.370142000000001</c:v>
                </c:pt>
                <c:pt idx="495">
                  <c:v>49.162568999999998</c:v>
                </c:pt>
                <c:pt idx="496">
                  <c:v>48.954092000000003</c:v>
                </c:pt>
                <c:pt idx="497">
                  <c:v>48.747681999999998</c:v>
                </c:pt>
                <c:pt idx="498">
                  <c:v>48.540117000000002</c:v>
                </c:pt>
                <c:pt idx="499">
                  <c:v>48.332295999999999</c:v>
                </c:pt>
                <c:pt idx="500">
                  <c:v>48.124529000000003</c:v>
                </c:pt>
                <c:pt idx="501">
                  <c:v>47.917265</c:v>
                </c:pt>
                <c:pt idx="502">
                  <c:v>47.709767999999997</c:v>
                </c:pt>
                <c:pt idx="503">
                  <c:v>47.503945999999999</c:v>
                </c:pt>
                <c:pt idx="504">
                  <c:v>47.293424000000002</c:v>
                </c:pt>
                <c:pt idx="505">
                  <c:v>47.086644999999997</c:v>
                </c:pt>
                <c:pt idx="506">
                  <c:v>46.880009999999999</c:v>
                </c:pt>
                <c:pt idx="507">
                  <c:v>46.673082000000001</c:v>
                </c:pt>
                <c:pt idx="508">
                  <c:v>46.472130999999997</c:v>
                </c:pt>
                <c:pt idx="509">
                  <c:v>46.257173000000002</c:v>
                </c:pt>
                <c:pt idx="510">
                  <c:v>46.050629999999998</c:v>
                </c:pt>
                <c:pt idx="511">
                  <c:v>45.840795</c:v>
                </c:pt>
                <c:pt idx="512">
                  <c:v>45.637731000000002</c:v>
                </c:pt>
                <c:pt idx="513">
                  <c:v>45.427618000000002</c:v>
                </c:pt>
                <c:pt idx="514">
                  <c:v>45.220258000000001</c:v>
                </c:pt>
                <c:pt idx="515">
                  <c:v>45.010964999999999</c:v>
                </c:pt>
                <c:pt idx="516">
                  <c:v>44.804749999999999</c:v>
                </c:pt>
                <c:pt idx="517">
                  <c:v>44.597107999999999</c:v>
                </c:pt>
                <c:pt idx="518">
                  <c:v>44.390787000000003</c:v>
                </c:pt>
                <c:pt idx="519">
                  <c:v>44.180925000000002</c:v>
                </c:pt>
                <c:pt idx="520">
                  <c:v>43.974905</c:v>
                </c:pt>
                <c:pt idx="521">
                  <c:v>43.767125999999998</c:v>
                </c:pt>
                <c:pt idx="522">
                  <c:v>43.560495000000003</c:v>
                </c:pt>
                <c:pt idx="523">
                  <c:v>43.364731999999997</c:v>
                </c:pt>
                <c:pt idx="524">
                  <c:v>43.144609000000003</c:v>
                </c:pt>
                <c:pt idx="525">
                  <c:v>42.936745999999999</c:v>
                </c:pt>
                <c:pt idx="526">
                  <c:v>42.729756999999999</c:v>
                </c:pt>
                <c:pt idx="527">
                  <c:v>42.522916000000002</c:v>
                </c:pt>
                <c:pt idx="528">
                  <c:v>42.312624</c:v>
                </c:pt>
                <c:pt idx="529">
                  <c:v>42.107332</c:v>
                </c:pt>
                <c:pt idx="530">
                  <c:v>41.899740000000001</c:v>
                </c:pt>
                <c:pt idx="531">
                  <c:v>41.692926</c:v>
                </c:pt>
                <c:pt idx="532">
                  <c:v>41.483308000000001</c:v>
                </c:pt>
                <c:pt idx="533">
                  <c:v>41.277624000000003</c:v>
                </c:pt>
                <c:pt idx="534">
                  <c:v>41.070261000000002</c:v>
                </c:pt>
                <c:pt idx="535">
                  <c:v>40.862710999999997</c:v>
                </c:pt>
                <c:pt idx="536">
                  <c:v>40.671278000000001</c:v>
                </c:pt>
                <c:pt idx="537">
                  <c:v>40.447515000000003</c:v>
                </c:pt>
                <c:pt idx="538">
                  <c:v>40.239193999999998</c:v>
                </c:pt>
                <c:pt idx="539">
                  <c:v>40.031519000000003</c:v>
                </c:pt>
                <c:pt idx="540">
                  <c:v>39.842785999999997</c:v>
                </c:pt>
                <c:pt idx="541">
                  <c:v>39.617745999999997</c:v>
                </c:pt>
                <c:pt idx="542">
                  <c:v>39.410519999999998</c:v>
                </c:pt>
                <c:pt idx="543">
                  <c:v>39.202179999999998</c:v>
                </c:pt>
                <c:pt idx="544">
                  <c:v>38.995130000000003</c:v>
                </c:pt>
                <c:pt idx="545">
                  <c:v>38.787084</c:v>
                </c:pt>
                <c:pt idx="546">
                  <c:v>38.580056999999996</c:v>
                </c:pt>
                <c:pt idx="547">
                  <c:v>38.372349999999997</c:v>
                </c:pt>
                <c:pt idx="548">
                  <c:v>38.164827000000002</c:v>
                </c:pt>
                <c:pt idx="549">
                  <c:v>37.957394999999998</c:v>
                </c:pt>
                <c:pt idx="550">
                  <c:v>37.749890999999998</c:v>
                </c:pt>
                <c:pt idx="551">
                  <c:v>37.543115</c:v>
                </c:pt>
                <c:pt idx="552">
                  <c:v>37.335138000000001</c:v>
                </c:pt>
                <c:pt idx="553">
                  <c:v>37.127904999999998</c:v>
                </c:pt>
                <c:pt idx="554">
                  <c:v>36.919919999999998</c:v>
                </c:pt>
                <c:pt idx="555">
                  <c:v>36.711423000000003</c:v>
                </c:pt>
                <c:pt idx="556">
                  <c:v>36.504198000000002</c:v>
                </c:pt>
                <c:pt idx="557">
                  <c:v>36.298707999999998</c:v>
                </c:pt>
                <c:pt idx="558">
                  <c:v>36.090017000000003</c:v>
                </c:pt>
                <c:pt idx="559">
                  <c:v>35.893467999999999</c:v>
                </c:pt>
                <c:pt idx="560">
                  <c:v>35.675249000000001</c:v>
                </c:pt>
                <c:pt idx="561">
                  <c:v>35.467019999999998</c:v>
                </c:pt>
                <c:pt idx="562">
                  <c:v>35.259763</c:v>
                </c:pt>
                <c:pt idx="563">
                  <c:v>35.053151999999997</c:v>
                </c:pt>
                <c:pt idx="564">
                  <c:v>34.845067999999998</c:v>
                </c:pt>
                <c:pt idx="565">
                  <c:v>34.637551999999999</c:v>
                </c:pt>
                <c:pt idx="566">
                  <c:v>34.428659000000003</c:v>
                </c:pt>
                <c:pt idx="567">
                  <c:v>34.222707</c:v>
                </c:pt>
                <c:pt idx="568">
                  <c:v>34.015034999999997</c:v>
                </c:pt>
                <c:pt idx="569">
                  <c:v>33.807473999999999</c:v>
                </c:pt>
                <c:pt idx="570">
                  <c:v>33.611513000000002</c:v>
                </c:pt>
                <c:pt idx="571">
                  <c:v>33.392088000000001</c:v>
                </c:pt>
                <c:pt idx="572">
                  <c:v>33.184694</c:v>
                </c:pt>
                <c:pt idx="573">
                  <c:v>32.978161999999998</c:v>
                </c:pt>
                <c:pt idx="574">
                  <c:v>32.770054999999999</c:v>
                </c:pt>
                <c:pt idx="575">
                  <c:v>32.560228000000002</c:v>
                </c:pt>
                <c:pt idx="576">
                  <c:v>32.356298000000002</c:v>
                </c:pt>
                <c:pt idx="577">
                  <c:v>32.147461999999997</c:v>
                </c:pt>
                <c:pt idx="578">
                  <c:v>31.939972999999998</c:v>
                </c:pt>
                <c:pt idx="579">
                  <c:v>31.730561999999999</c:v>
                </c:pt>
                <c:pt idx="580">
                  <c:v>31.525483999999999</c:v>
                </c:pt>
                <c:pt idx="581">
                  <c:v>31.319355000000002</c:v>
                </c:pt>
                <c:pt idx="582">
                  <c:v>31.110534000000001</c:v>
                </c:pt>
                <c:pt idx="583">
                  <c:v>30.922884</c:v>
                </c:pt>
                <c:pt idx="584">
                  <c:v>30.694949999999999</c:v>
                </c:pt>
                <c:pt idx="585">
                  <c:v>30.487767999999999</c:v>
                </c:pt>
                <c:pt idx="586">
                  <c:v>30.278182999999999</c:v>
                </c:pt>
                <c:pt idx="587">
                  <c:v>30.073324</c:v>
                </c:pt>
                <c:pt idx="588">
                  <c:v>29.865423</c:v>
                </c:pt>
                <c:pt idx="589">
                  <c:v>29.657195999999999</c:v>
                </c:pt>
                <c:pt idx="590">
                  <c:v>29.448910999999999</c:v>
                </c:pt>
                <c:pt idx="591">
                  <c:v>29.242977</c:v>
                </c:pt>
                <c:pt idx="592">
                  <c:v>29.035156000000001</c:v>
                </c:pt>
                <c:pt idx="593">
                  <c:v>28.829264999999999</c:v>
                </c:pt>
                <c:pt idx="594">
                  <c:v>28.618372999999998</c:v>
                </c:pt>
                <c:pt idx="595">
                  <c:v>28.413012999999999</c:v>
                </c:pt>
                <c:pt idx="596">
                  <c:v>28.205337</c:v>
                </c:pt>
                <c:pt idx="597">
                  <c:v>27.996845</c:v>
                </c:pt>
                <c:pt idx="598">
                  <c:v>27.797423999999999</c:v>
                </c:pt>
                <c:pt idx="599">
                  <c:v>27.582708</c:v>
                </c:pt>
                <c:pt idx="600">
                  <c:v>27.374374</c:v>
                </c:pt>
                <c:pt idx="601">
                  <c:v>27.165454</c:v>
                </c:pt>
                <c:pt idx="602">
                  <c:v>26.960294000000001</c:v>
                </c:pt>
                <c:pt idx="603">
                  <c:v>26.752742000000001</c:v>
                </c:pt>
                <c:pt idx="604">
                  <c:v>26.546254999999999</c:v>
                </c:pt>
                <c:pt idx="605">
                  <c:v>26.335729000000001</c:v>
                </c:pt>
                <c:pt idx="606">
                  <c:v>26.130683999999999</c:v>
                </c:pt>
                <c:pt idx="607">
                  <c:v>25.922895</c:v>
                </c:pt>
                <c:pt idx="608">
                  <c:v>25.714565</c:v>
                </c:pt>
                <c:pt idx="609">
                  <c:v>25.506532</c:v>
                </c:pt>
                <c:pt idx="610">
                  <c:v>25.300068</c:v>
                </c:pt>
                <c:pt idx="611">
                  <c:v>25.090978</c:v>
                </c:pt>
                <c:pt idx="612">
                  <c:v>24.885090999999999</c:v>
                </c:pt>
                <c:pt idx="613">
                  <c:v>24.690463999999999</c:v>
                </c:pt>
                <c:pt idx="614">
                  <c:v>24.46977</c:v>
                </c:pt>
                <c:pt idx="615">
                  <c:v>24.262794</c:v>
                </c:pt>
                <c:pt idx="616">
                  <c:v>24.055038</c:v>
                </c:pt>
                <c:pt idx="617">
                  <c:v>23.849008000000001</c:v>
                </c:pt>
                <c:pt idx="618">
                  <c:v>23.638670999999999</c:v>
                </c:pt>
                <c:pt idx="619">
                  <c:v>23.432893</c:v>
                </c:pt>
                <c:pt idx="620">
                  <c:v>23.227148</c:v>
                </c:pt>
                <c:pt idx="621">
                  <c:v>23.018516000000002</c:v>
                </c:pt>
                <c:pt idx="622">
                  <c:v>22.807731</c:v>
                </c:pt>
                <c:pt idx="623">
                  <c:v>22.602931999999999</c:v>
                </c:pt>
                <c:pt idx="624">
                  <c:v>22.395446</c:v>
                </c:pt>
                <c:pt idx="625">
                  <c:v>22.189689000000001</c:v>
                </c:pt>
                <c:pt idx="626">
                  <c:v>21.988327000000002</c:v>
                </c:pt>
                <c:pt idx="627">
                  <c:v>21.772570999999999</c:v>
                </c:pt>
                <c:pt idx="628">
                  <c:v>21.566445999999999</c:v>
                </c:pt>
                <c:pt idx="629">
                  <c:v>21.357809</c:v>
                </c:pt>
                <c:pt idx="630">
                  <c:v>21.150274</c:v>
                </c:pt>
                <c:pt idx="631">
                  <c:v>20.943504000000001</c:v>
                </c:pt>
                <c:pt idx="632">
                  <c:v>20.73629</c:v>
                </c:pt>
                <c:pt idx="633">
                  <c:v>20.527249999999999</c:v>
                </c:pt>
                <c:pt idx="634">
                  <c:v>20.320833</c:v>
                </c:pt>
                <c:pt idx="635">
                  <c:v>20.11375</c:v>
                </c:pt>
                <c:pt idx="636">
                  <c:v>19.906317999999999</c:v>
                </c:pt>
                <c:pt idx="637">
                  <c:v>19.696708000000001</c:v>
                </c:pt>
                <c:pt idx="638">
                  <c:v>19.490618999999999</c:v>
                </c:pt>
                <c:pt idx="639">
                  <c:v>19.285354000000002</c:v>
                </c:pt>
                <c:pt idx="640">
                  <c:v>19.075664</c:v>
                </c:pt>
                <c:pt idx="641">
                  <c:v>18.879276000000001</c:v>
                </c:pt>
                <c:pt idx="642">
                  <c:v>18.660574</c:v>
                </c:pt>
                <c:pt idx="643">
                  <c:v>18.453095999999999</c:v>
                </c:pt>
                <c:pt idx="644">
                  <c:v>18.244012000000001</c:v>
                </c:pt>
                <c:pt idx="645">
                  <c:v>18.041257000000002</c:v>
                </c:pt>
                <c:pt idx="646">
                  <c:v>17.830417000000001</c:v>
                </c:pt>
                <c:pt idx="647">
                  <c:v>17.625495999999998</c:v>
                </c:pt>
                <c:pt idx="648">
                  <c:v>17.415856999999999</c:v>
                </c:pt>
                <c:pt idx="649">
                  <c:v>17.207654999999999</c:v>
                </c:pt>
                <c:pt idx="650">
                  <c:v>17.000501</c:v>
                </c:pt>
                <c:pt idx="651">
                  <c:v>16.793695</c:v>
                </c:pt>
                <c:pt idx="652">
                  <c:v>16.588949</c:v>
                </c:pt>
                <c:pt idx="653">
                  <c:v>16.378028</c:v>
                </c:pt>
                <c:pt idx="654">
                  <c:v>16.170784000000001</c:v>
                </c:pt>
                <c:pt idx="655">
                  <c:v>15.962859</c:v>
                </c:pt>
                <c:pt idx="656">
                  <c:v>15.777884</c:v>
                </c:pt>
                <c:pt idx="657">
                  <c:v>15.546732</c:v>
                </c:pt>
                <c:pt idx="658">
                  <c:v>15.340697</c:v>
                </c:pt>
                <c:pt idx="659">
                  <c:v>15.134748</c:v>
                </c:pt>
                <c:pt idx="660">
                  <c:v>14.926235999999999</c:v>
                </c:pt>
                <c:pt idx="661">
                  <c:v>14.715448</c:v>
                </c:pt>
                <c:pt idx="662">
                  <c:v>14.510254</c:v>
                </c:pt>
                <c:pt idx="663">
                  <c:v>14.304638000000001</c:v>
                </c:pt>
                <c:pt idx="664">
                  <c:v>14.097587000000001</c:v>
                </c:pt>
                <c:pt idx="665">
                  <c:v>13.889286</c:v>
                </c:pt>
                <c:pt idx="666">
                  <c:v>13.680362000000001</c:v>
                </c:pt>
                <c:pt idx="667">
                  <c:v>13.473921000000001</c:v>
                </c:pt>
                <c:pt idx="668">
                  <c:v>13.265031</c:v>
                </c:pt>
                <c:pt idx="669">
                  <c:v>13.072896999999999</c:v>
                </c:pt>
                <c:pt idx="670">
                  <c:v>12.850652999999999</c:v>
                </c:pt>
                <c:pt idx="671">
                  <c:v>12.643421</c:v>
                </c:pt>
                <c:pt idx="672">
                  <c:v>12.435019</c:v>
                </c:pt>
                <c:pt idx="673">
                  <c:v>12.228338000000001</c:v>
                </c:pt>
                <c:pt idx="674">
                  <c:v>12.02031</c:v>
                </c:pt>
                <c:pt idx="675">
                  <c:v>11.813164</c:v>
                </c:pt>
                <c:pt idx="676">
                  <c:v>11.604113</c:v>
                </c:pt>
                <c:pt idx="677">
                  <c:v>11.397945</c:v>
                </c:pt>
                <c:pt idx="678">
                  <c:v>11.191992000000001</c:v>
                </c:pt>
                <c:pt idx="679">
                  <c:v>10.985365</c:v>
                </c:pt>
                <c:pt idx="680">
                  <c:v>10.774908999999999</c:v>
                </c:pt>
                <c:pt idx="681">
                  <c:v>10.568476</c:v>
                </c:pt>
                <c:pt idx="682">
                  <c:v>10.360716999999999</c:v>
                </c:pt>
                <c:pt idx="683">
                  <c:v>10.153617000000001</c:v>
                </c:pt>
                <c:pt idx="684">
                  <c:v>9.9457100000000001</c:v>
                </c:pt>
                <c:pt idx="685">
                  <c:v>9.7379460000000009</c:v>
                </c:pt>
                <c:pt idx="686">
                  <c:v>9.5311529999999998</c:v>
                </c:pt>
                <c:pt idx="687">
                  <c:v>9.3236349999999995</c:v>
                </c:pt>
                <c:pt idx="688">
                  <c:v>9.1356929999999998</c:v>
                </c:pt>
                <c:pt idx="689">
                  <c:v>8.9083360000000003</c:v>
                </c:pt>
                <c:pt idx="690">
                  <c:v>8.7010670000000001</c:v>
                </c:pt>
                <c:pt idx="691">
                  <c:v>8.4917079999999991</c:v>
                </c:pt>
                <c:pt idx="692">
                  <c:v>8.4916959999999992</c:v>
                </c:pt>
                <c:pt idx="693">
                  <c:v>8.3076120000000007</c:v>
                </c:pt>
                <c:pt idx="694">
                  <c:v>8.1240050000000004</c:v>
                </c:pt>
                <c:pt idx="695">
                  <c:v>7.9403430000000004</c:v>
                </c:pt>
                <c:pt idx="696">
                  <c:v>7.7422389999999996</c:v>
                </c:pt>
                <c:pt idx="697">
                  <c:v>7.5465249999999999</c:v>
                </c:pt>
                <c:pt idx="698">
                  <c:v>7.3276370000000002</c:v>
                </c:pt>
                <c:pt idx="699">
                  <c:v>7.119853</c:v>
                </c:pt>
                <c:pt idx="700">
                  <c:v>6.9113530000000001</c:v>
                </c:pt>
                <c:pt idx="701">
                  <c:v>6.7053130000000003</c:v>
                </c:pt>
                <c:pt idx="702">
                  <c:v>6.4971360000000002</c:v>
                </c:pt>
                <c:pt idx="703">
                  <c:v>6.2903719999999996</c:v>
                </c:pt>
                <c:pt idx="704">
                  <c:v>6.0830109999999999</c:v>
                </c:pt>
                <c:pt idx="705">
                  <c:v>5.8750859999999996</c:v>
                </c:pt>
                <c:pt idx="706">
                  <c:v>5.6678699999999997</c:v>
                </c:pt>
                <c:pt idx="707">
                  <c:v>5.4598380000000004</c:v>
                </c:pt>
                <c:pt idx="708">
                  <c:v>5.251487</c:v>
                </c:pt>
                <c:pt idx="709">
                  <c:v>5.0449210000000004</c:v>
                </c:pt>
                <c:pt idx="710">
                  <c:v>4.8384099999999997</c:v>
                </c:pt>
                <c:pt idx="711">
                  <c:v>4.6319189999999999</c:v>
                </c:pt>
                <c:pt idx="712">
                  <c:v>4.4206919999999998</c:v>
                </c:pt>
                <c:pt idx="713">
                  <c:v>4.214645</c:v>
                </c:pt>
                <c:pt idx="714">
                  <c:v>4.0080410000000004</c:v>
                </c:pt>
                <c:pt idx="715">
                  <c:v>3.8001749999999999</c:v>
                </c:pt>
                <c:pt idx="716">
                  <c:v>3.592797</c:v>
                </c:pt>
                <c:pt idx="717">
                  <c:v>3.3854989999999998</c:v>
                </c:pt>
                <c:pt idx="718">
                  <c:v>3.177727</c:v>
                </c:pt>
                <c:pt idx="719">
                  <c:v>2.9702829999999998</c:v>
                </c:pt>
                <c:pt idx="720">
                  <c:v>2.7661289999999998</c:v>
                </c:pt>
                <c:pt idx="721">
                  <c:v>2.5548899999999999</c:v>
                </c:pt>
                <c:pt idx="722">
                  <c:v>2.3477739999999998</c:v>
                </c:pt>
                <c:pt idx="723">
                  <c:v>2.139837</c:v>
                </c:pt>
                <c:pt idx="724">
                  <c:v>1.9455229999999999</c:v>
                </c:pt>
                <c:pt idx="725">
                  <c:v>1.7254339999999999</c:v>
                </c:pt>
                <c:pt idx="726">
                  <c:v>1.5194110000000001</c:v>
                </c:pt>
                <c:pt idx="727">
                  <c:v>1.3080020000000001</c:v>
                </c:pt>
                <c:pt idx="728">
                  <c:v>1.10304</c:v>
                </c:pt>
                <c:pt idx="729">
                  <c:v>0.89512400000000003</c:v>
                </c:pt>
                <c:pt idx="730">
                  <c:v>0.68804799999999999</c:v>
                </c:pt>
                <c:pt idx="731">
                  <c:v>0.48052600000000001</c:v>
                </c:pt>
                <c:pt idx="732">
                  <c:v>0.27207100000000001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C1A-E940-B5F7-2D1C5A0D74E7}"/>
            </c:ext>
          </c:extLst>
        </c:ser>
        <c:ser>
          <c:idx val="21"/>
          <c:order val="10"/>
          <c:tx>
            <c:v>300 M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'300 Indents'!$M$34:$M$835</c:f>
              <c:numCache>
                <c:formatCode>General</c:formatCode>
                <c:ptCount val="802"/>
                <c:pt idx="0">
                  <c:v>-0.51200599999999996</c:v>
                </c:pt>
                <c:pt idx="1">
                  <c:v>2.4453710000000002</c:v>
                </c:pt>
                <c:pt idx="2">
                  <c:v>6.3481189999999996</c:v>
                </c:pt>
                <c:pt idx="3">
                  <c:v>9.9911089999999998</c:v>
                </c:pt>
                <c:pt idx="4">
                  <c:v>12.407451999999999</c:v>
                </c:pt>
                <c:pt idx="5">
                  <c:v>16.690925</c:v>
                </c:pt>
                <c:pt idx="6">
                  <c:v>19.273133999999999</c:v>
                </c:pt>
                <c:pt idx="7">
                  <c:v>21.142130999999999</c:v>
                </c:pt>
                <c:pt idx="8">
                  <c:v>24.201737000000001</c:v>
                </c:pt>
                <c:pt idx="9">
                  <c:v>26.464790000000001</c:v>
                </c:pt>
                <c:pt idx="10">
                  <c:v>28.303896999999999</c:v>
                </c:pt>
                <c:pt idx="11">
                  <c:v>32.428322000000001</c:v>
                </c:pt>
                <c:pt idx="12">
                  <c:v>36.635221000000001</c:v>
                </c:pt>
                <c:pt idx="13">
                  <c:v>37.060645999999998</c:v>
                </c:pt>
                <c:pt idx="14">
                  <c:v>38.831038999999997</c:v>
                </c:pt>
                <c:pt idx="15">
                  <c:v>42.436545000000002</c:v>
                </c:pt>
                <c:pt idx="16">
                  <c:v>44.794035000000001</c:v>
                </c:pt>
                <c:pt idx="17">
                  <c:v>46.135787000000001</c:v>
                </c:pt>
                <c:pt idx="18">
                  <c:v>49.675033999999997</c:v>
                </c:pt>
                <c:pt idx="19">
                  <c:v>52.541043999999999</c:v>
                </c:pt>
                <c:pt idx="20">
                  <c:v>52.206091000000001</c:v>
                </c:pt>
                <c:pt idx="21">
                  <c:v>54.124518000000002</c:v>
                </c:pt>
                <c:pt idx="22">
                  <c:v>57.674391</c:v>
                </c:pt>
                <c:pt idx="23">
                  <c:v>59.181440000000002</c:v>
                </c:pt>
                <c:pt idx="24">
                  <c:v>60.816792999999997</c:v>
                </c:pt>
                <c:pt idx="25">
                  <c:v>64.385699000000002</c:v>
                </c:pt>
                <c:pt idx="26">
                  <c:v>65.768153999999996</c:v>
                </c:pt>
                <c:pt idx="27">
                  <c:v>65.345877000000002</c:v>
                </c:pt>
                <c:pt idx="28">
                  <c:v>67.417685000000006</c:v>
                </c:pt>
                <c:pt idx="29">
                  <c:v>71.381180999999998</c:v>
                </c:pt>
                <c:pt idx="30">
                  <c:v>73.878349999999998</c:v>
                </c:pt>
                <c:pt idx="31">
                  <c:v>74.327257000000003</c:v>
                </c:pt>
                <c:pt idx="32">
                  <c:v>75.466592000000006</c:v>
                </c:pt>
                <c:pt idx="33">
                  <c:v>77.868928999999994</c:v>
                </c:pt>
                <c:pt idx="34">
                  <c:v>79.110540999999998</c:v>
                </c:pt>
                <c:pt idx="35">
                  <c:v>81.565450999999996</c:v>
                </c:pt>
                <c:pt idx="36">
                  <c:v>84.407527000000002</c:v>
                </c:pt>
                <c:pt idx="37">
                  <c:v>85.782212000000001</c:v>
                </c:pt>
                <c:pt idx="38">
                  <c:v>86.655322999999996</c:v>
                </c:pt>
                <c:pt idx="39">
                  <c:v>88.398837999999998</c:v>
                </c:pt>
                <c:pt idx="40">
                  <c:v>90.365257999999997</c:v>
                </c:pt>
                <c:pt idx="41">
                  <c:v>91.837446</c:v>
                </c:pt>
                <c:pt idx="42">
                  <c:v>94.026222000000004</c:v>
                </c:pt>
                <c:pt idx="43">
                  <c:v>97.431742</c:v>
                </c:pt>
                <c:pt idx="44">
                  <c:v>98.289259000000001</c:v>
                </c:pt>
                <c:pt idx="45">
                  <c:v>98.400461000000007</c:v>
                </c:pt>
                <c:pt idx="46">
                  <c:v>101.01418</c:v>
                </c:pt>
                <c:pt idx="47">
                  <c:v>102.184938</c:v>
                </c:pt>
                <c:pt idx="48">
                  <c:v>103.891778</c:v>
                </c:pt>
                <c:pt idx="49">
                  <c:v>106.994298</c:v>
                </c:pt>
                <c:pt idx="50">
                  <c:v>109.04868999999999</c:v>
                </c:pt>
                <c:pt idx="51">
                  <c:v>108.931091</c:v>
                </c:pt>
                <c:pt idx="52">
                  <c:v>110.518028</c:v>
                </c:pt>
                <c:pt idx="53">
                  <c:v>113.19927199999999</c:v>
                </c:pt>
                <c:pt idx="54">
                  <c:v>113.416089</c:v>
                </c:pt>
                <c:pt idx="55">
                  <c:v>115.263352</c:v>
                </c:pt>
                <c:pt idx="56">
                  <c:v>118.373251</c:v>
                </c:pt>
                <c:pt idx="57">
                  <c:v>119.67350500000001</c:v>
                </c:pt>
                <c:pt idx="58">
                  <c:v>119.402466</c:v>
                </c:pt>
                <c:pt idx="59">
                  <c:v>121.157076</c:v>
                </c:pt>
                <c:pt idx="60">
                  <c:v>124.415571</c:v>
                </c:pt>
                <c:pt idx="61">
                  <c:v>125.381342</c:v>
                </c:pt>
                <c:pt idx="62">
                  <c:v>127.119716</c:v>
                </c:pt>
                <c:pt idx="63">
                  <c:v>129.132407</c:v>
                </c:pt>
                <c:pt idx="64">
                  <c:v>129.79725999999999</c:v>
                </c:pt>
                <c:pt idx="65">
                  <c:v>130.36244400000001</c:v>
                </c:pt>
                <c:pt idx="66">
                  <c:v>134.04531900000001</c:v>
                </c:pt>
                <c:pt idx="67">
                  <c:v>134.86748299999999</c:v>
                </c:pt>
                <c:pt idx="68">
                  <c:v>135.83255</c:v>
                </c:pt>
                <c:pt idx="69">
                  <c:v>138.76730499999999</c:v>
                </c:pt>
                <c:pt idx="70">
                  <c:v>138.98670999999999</c:v>
                </c:pt>
                <c:pt idx="71">
                  <c:v>140.26769999999999</c:v>
                </c:pt>
                <c:pt idx="72">
                  <c:v>143.244956</c:v>
                </c:pt>
                <c:pt idx="73">
                  <c:v>143.546651</c:v>
                </c:pt>
                <c:pt idx="74">
                  <c:v>144.237099</c:v>
                </c:pt>
                <c:pt idx="75">
                  <c:v>147.51257799999999</c:v>
                </c:pt>
                <c:pt idx="76">
                  <c:v>148.500135</c:v>
                </c:pt>
                <c:pt idx="77">
                  <c:v>148.73660000000001</c:v>
                </c:pt>
                <c:pt idx="78">
                  <c:v>150.07122799999999</c:v>
                </c:pt>
                <c:pt idx="79">
                  <c:v>152.20621399999999</c:v>
                </c:pt>
                <c:pt idx="80">
                  <c:v>153.23300900000001</c:v>
                </c:pt>
                <c:pt idx="81">
                  <c:v>154.136492</c:v>
                </c:pt>
                <c:pt idx="82">
                  <c:v>156.28767500000001</c:v>
                </c:pt>
                <c:pt idx="83">
                  <c:v>157.414095</c:v>
                </c:pt>
                <c:pt idx="84">
                  <c:v>158.64551800000001</c:v>
                </c:pt>
                <c:pt idx="85">
                  <c:v>159.42733899999999</c:v>
                </c:pt>
                <c:pt idx="86">
                  <c:v>160.70531500000001</c:v>
                </c:pt>
                <c:pt idx="87">
                  <c:v>161.81660199999999</c:v>
                </c:pt>
                <c:pt idx="88">
                  <c:v>163.580107</c:v>
                </c:pt>
                <c:pt idx="89">
                  <c:v>164.69842199999999</c:v>
                </c:pt>
                <c:pt idx="90">
                  <c:v>165.80637200000001</c:v>
                </c:pt>
                <c:pt idx="91">
                  <c:v>166.86073099999999</c:v>
                </c:pt>
                <c:pt idx="92">
                  <c:v>167.325008</c:v>
                </c:pt>
                <c:pt idx="93">
                  <c:v>168.18504100000001</c:v>
                </c:pt>
                <c:pt idx="94">
                  <c:v>170.41919899999999</c:v>
                </c:pt>
                <c:pt idx="95">
                  <c:v>172.16704799999999</c:v>
                </c:pt>
                <c:pt idx="96">
                  <c:v>172.200852</c:v>
                </c:pt>
                <c:pt idx="97">
                  <c:v>173.25625400000001</c:v>
                </c:pt>
                <c:pt idx="98">
                  <c:v>174.393755</c:v>
                </c:pt>
                <c:pt idx="99">
                  <c:v>175.30426499999999</c:v>
                </c:pt>
                <c:pt idx="100">
                  <c:v>177.16444200000001</c:v>
                </c:pt>
                <c:pt idx="101">
                  <c:v>179.17445900000001</c:v>
                </c:pt>
                <c:pt idx="102">
                  <c:v>179.59352699999999</c:v>
                </c:pt>
                <c:pt idx="103">
                  <c:v>180.192429</c:v>
                </c:pt>
                <c:pt idx="104">
                  <c:v>181.420413</c:v>
                </c:pt>
                <c:pt idx="105">
                  <c:v>182.066429</c:v>
                </c:pt>
                <c:pt idx="106">
                  <c:v>183.944602</c:v>
                </c:pt>
                <c:pt idx="107">
                  <c:v>185.47622000000001</c:v>
                </c:pt>
                <c:pt idx="108">
                  <c:v>186.36987400000001</c:v>
                </c:pt>
                <c:pt idx="109">
                  <c:v>186.593064</c:v>
                </c:pt>
                <c:pt idx="110">
                  <c:v>187.580276</c:v>
                </c:pt>
                <c:pt idx="111">
                  <c:v>188.912994</c:v>
                </c:pt>
                <c:pt idx="112">
                  <c:v>191.071315</c:v>
                </c:pt>
                <c:pt idx="113">
                  <c:v>192.09107</c:v>
                </c:pt>
                <c:pt idx="114">
                  <c:v>192.67052200000001</c:v>
                </c:pt>
                <c:pt idx="115">
                  <c:v>193.98119700000001</c:v>
                </c:pt>
                <c:pt idx="116">
                  <c:v>195.22568699999999</c:v>
                </c:pt>
                <c:pt idx="117">
                  <c:v>197.19360800000001</c:v>
                </c:pt>
                <c:pt idx="118">
                  <c:v>198.55456599999999</c:v>
                </c:pt>
                <c:pt idx="119">
                  <c:v>198.644285</c:v>
                </c:pt>
                <c:pt idx="120">
                  <c:v>200.833597</c:v>
                </c:pt>
                <c:pt idx="121">
                  <c:v>202.50517500000001</c:v>
                </c:pt>
                <c:pt idx="122">
                  <c:v>202.01217</c:v>
                </c:pt>
                <c:pt idx="123">
                  <c:v>203.57449199999999</c:v>
                </c:pt>
                <c:pt idx="124">
                  <c:v>206.50611599999999</c:v>
                </c:pt>
                <c:pt idx="125">
                  <c:v>207.20069699999999</c:v>
                </c:pt>
                <c:pt idx="126">
                  <c:v>207.91865000000001</c:v>
                </c:pt>
                <c:pt idx="127">
                  <c:v>209.92436699999999</c:v>
                </c:pt>
                <c:pt idx="128">
                  <c:v>211.23167699999999</c:v>
                </c:pt>
                <c:pt idx="129">
                  <c:v>211.443589</c:v>
                </c:pt>
                <c:pt idx="130">
                  <c:v>213.72216399999999</c:v>
                </c:pt>
                <c:pt idx="131">
                  <c:v>215.33685800000001</c:v>
                </c:pt>
                <c:pt idx="132">
                  <c:v>215.82889299999999</c:v>
                </c:pt>
                <c:pt idx="133">
                  <c:v>216.646051</c:v>
                </c:pt>
                <c:pt idx="134">
                  <c:v>218.37488999999999</c:v>
                </c:pt>
                <c:pt idx="135">
                  <c:v>219.516131</c:v>
                </c:pt>
                <c:pt idx="136">
                  <c:v>220.870712</c:v>
                </c:pt>
                <c:pt idx="137">
                  <c:v>222.36852400000001</c:v>
                </c:pt>
                <c:pt idx="138">
                  <c:v>222.201661</c:v>
                </c:pt>
                <c:pt idx="139">
                  <c:v>224.215338</c:v>
                </c:pt>
                <c:pt idx="140">
                  <c:v>225.980737</c:v>
                </c:pt>
                <c:pt idx="141">
                  <c:v>225.924722</c:v>
                </c:pt>
                <c:pt idx="142">
                  <c:v>227.28867500000001</c:v>
                </c:pt>
                <c:pt idx="143">
                  <c:v>228.74779799999999</c:v>
                </c:pt>
                <c:pt idx="144">
                  <c:v>228.44025199999999</c:v>
                </c:pt>
                <c:pt idx="145">
                  <c:v>230.55458999999999</c:v>
                </c:pt>
                <c:pt idx="146">
                  <c:v>232.049576</c:v>
                </c:pt>
                <c:pt idx="147">
                  <c:v>231.76871800000001</c:v>
                </c:pt>
                <c:pt idx="148">
                  <c:v>232.86805699999999</c:v>
                </c:pt>
                <c:pt idx="149">
                  <c:v>234.87851900000001</c:v>
                </c:pt>
                <c:pt idx="150">
                  <c:v>235.26138700000001</c:v>
                </c:pt>
                <c:pt idx="151">
                  <c:v>236.208921</c:v>
                </c:pt>
                <c:pt idx="152">
                  <c:v>238.053798</c:v>
                </c:pt>
                <c:pt idx="153">
                  <c:v>238.62639899999999</c:v>
                </c:pt>
                <c:pt idx="154">
                  <c:v>239.057154</c:v>
                </c:pt>
                <c:pt idx="155">
                  <c:v>240.96193600000001</c:v>
                </c:pt>
                <c:pt idx="156">
                  <c:v>241.97284999999999</c:v>
                </c:pt>
                <c:pt idx="157">
                  <c:v>242.31572700000001</c:v>
                </c:pt>
                <c:pt idx="158">
                  <c:v>244.461804</c:v>
                </c:pt>
                <c:pt idx="159">
                  <c:v>245.90557999999999</c:v>
                </c:pt>
                <c:pt idx="160">
                  <c:v>246.42101</c:v>
                </c:pt>
                <c:pt idx="161">
                  <c:v>247.75819300000001</c:v>
                </c:pt>
                <c:pt idx="162">
                  <c:v>249.397672</c:v>
                </c:pt>
                <c:pt idx="163">
                  <c:v>250.11402699999999</c:v>
                </c:pt>
                <c:pt idx="164">
                  <c:v>251.54212799999999</c:v>
                </c:pt>
                <c:pt idx="165">
                  <c:v>253.13620700000001</c:v>
                </c:pt>
                <c:pt idx="166">
                  <c:v>253.17987299999999</c:v>
                </c:pt>
                <c:pt idx="167">
                  <c:v>254.42576099999999</c:v>
                </c:pt>
                <c:pt idx="168">
                  <c:v>256.53469899999999</c:v>
                </c:pt>
                <c:pt idx="169">
                  <c:v>257.30640499999998</c:v>
                </c:pt>
                <c:pt idx="170">
                  <c:v>258.35279600000001</c:v>
                </c:pt>
                <c:pt idx="171">
                  <c:v>259.60149200000001</c:v>
                </c:pt>
                <c:pt idx="172">
                  <c:v>260.89885399999997</c:v>
                </c:pt>
                <c:pt idx="173">
                  <c:v>262.72346199999998</c:v>
                </c:pt>
                <c:pt idx="174">
                  <c:v>263.65822300000002</c:v>
                </c:pt>
                <c:pt idx="175">
                  <c:v>263.21499899999998</c:v>
                </c:pt>
                <c:pt idx="176">
                  <c:v>265.58385900000002</c:v>
                </c:pt>
                <c:pt idx="177">
                  <c:v>267.05147499999998</c:v>
                </c:pt>
                <c:pt idx="178">
                  <c:v>267.78401300000002</c:v>
                </c:pt>
                <c:pt idx="179">
                  <c:v>269.66727300000002</c:v>
                </c:pt>
                <c:pt idx="180">
                  <c:v>270.57188500000001</c:v>
                </c:pt>
                <c:pt idx="181">
                  <c:v>270.63028600000001</c:v>
                </c:pt>
                <c:pt idx="182">
                  <c:v>272.37358399999999</c:v>
                </c:pt>
                <c:pt idx="183">
                  <c:v>274.65901000000002</c:v>
                </c:pt>
                <c:pt idx="184">
                  <c:v>274.72883400000001</c:v>
                </c:pt>
                <c:pt idx="185">
                  <c:v>274.95724300000001</c:v>
                </c:pt>
                <c:pt idx="186">
                  <c:v>277.57737700000001</c:v>
                </c:pt>
                <c:pt idx="187">
                  <c:v>277.51527599999997</c:v>
                </c:pt>
                <c:pt idx="188">
                  <c:v>278.59142000000003</c:v>
                </c:pt>
                <c:pt idx="189">
                  <c:v>279.81320099999999</c:v>
                </c:pt>
                <c:pt idx="190">
                  <c:v>280.88756899999998</c:v>
                </c:pt>
                <c:pt idx="191">
                  <c:v>281.70706999999999</c:v>
                </c:pt>
                <c:pt idx="192">
                  <c:v>282.64465100000001</c:v>
                </c:pt>
                <c:pt idx="193">
                  <c:v>284.16364900000002</c:v>
                </c:pt>
                <c:pt idx="194">
                  <c:v>284.233025</c:v>
                </c:pt>
                <c:pt idx="195">
                  <c:v>284.687004</c:v>
                </c:pt>
                <c:pt idx="196">
                  <c:v>286.43306200000001</c:v>
                </c:pt>
                <c:pt idx="197">
                  <c:v>287.59804600000001</c:v>
                </c:pt>
                <c:pt idx="198">
                  <c:v>287.43616900000001</c:v>
                </c:pt>
                <c:pt idx="199">
                  <c:v>289.03697</c:v>
                </c:pt>
                <c:pt idx="200">
                  <c:v>290.21666499999998</c:v>
                </c:pt>
                <c:pt idx="201">
                  <c:v>290.08850799999999</c:v>
                </c:pt>
                <c:pt idx="202">
                  <c:v>291.91862099999997</c:v>
                </c:pt>
                <c:pt idx="203">
                  <c:v>293.433651</c:v>
                </c:pt>
                <c:pt idx="204">
                  <c:v>292.98374100000001</c:v>
                </c:pt>
                <c:pt idx="205">
                  <c:v>294.60156000000001</c:v>
                </c:pt>
                <c:pt idx="206">
                  <c:v>296.16296999999997</c:v>
                </c:pt>
                <c:pt idx="207">
                  <c:v>296.37744800000002</c:v>
                </c:pt>
                <c:pt idx="208">
                  <c:v>297.47396199999997</c:v>
                </c:pt>
                <c:pt idx="209">
                  <c:v>299.28278899999998</c:v>
                </c:pt>
                <c:pt idx="210">
                  <c:v>299.81245899999999</c:v>
                </c:pt>
                <c:pt idx="211">
                  <c:v>299.65125399999999</c:v>
                </c:pt>
                <c:pt idx="212">
                  <c:v>301.34070100000002</c:v>
                </c:pt>
                <c:pt idx="213">
                  <c:v>302.47011700000002</c:v>
                </c:pt>
                <c:pt idx="214">
                  <c:v>302.75732499999998</c:v>
                </c:pt>
                <c:pt idx="215">
                  <c:v>304.27484299999998</c:v>
                </c:pt>
                <c:pt idx="216">
                  <c:v>305.23114800000002</c:v>
                </c:pt>
                <c:pt idx="217">
                  <c:v>305.18677500000001</c:v>
                </c:pt>
                <c:pt idx="218">
                  <c:v>305.784268</c:v>
                </c:pt>
                <c:pt idx="219">
                  <c:v>307.70638500000001</c:v>
                </c:pt>
                <c:pt idx="220">
                  <c:v>308.12713100000002</c:v>
                </c:pt>
                <c:pt idx="221">
                  <c:v>309.47456399999999</c:v>
                </c:pt>
                <c:pt idx="222">
                  <c:v>310.93808300000001</c:v>
                </c:pt>
                <c:pt idx="223">
                  <c:v>310.46177999999998</c:v>
                </c:pt>
                <c:pt idx="224">
                  <c:v>311.37556999999998</c:v>
                </c:pt>
                <c:pt idx="225">
                  <c:v>313.10719999999998</c:v>
                </c:pt>
                <c:pt idx="226">
                  <c:v>313.95914900000002</c:v>
                </c:pt>
                <c:pt idx="227">
                  <c:v>314.200311</c:v>
                </c:pt>
                <c:pt idx="228">
                  <c:v>315.97611999999998</c:v>
                </c:pt>
                <c:pt idx="229">
                  <c:v>316.78191099999998</c:v>
                </c:pt>
                <c:pt idx="230">
                  <c:v>316.640399</c:v>
                </c:pt>
                <c:pt idx="231">
                  <c:v>318.25298299999997</c:v>
                </c:pt>
                <c:pt idx="232">
                  <c:v>319.97517800000003</c:v>
                </c:pt>
                <c:pt idx="233">
                  <c:v>320.96947499999999</c:v>
                </c:pt>
                <c:pt idx="234">
                  <c:v>321.43390499999998</c:v>
                </c:pt>
                <c:pt idx="235">
                  <c:v>323.41972800000002</c:v>
                </c:pt>
                <c:pt idx="236">
                  <c:v>323.77596999999997</c:v>
                </c:pt>
                <c:pt idx="237">
                  <c:v>323.40864199999999</c:v>
                </c:pt>
                <c:pt idx="238">
                  <c:v>325.32922300000001</c:v>
                </c:pt>
                <c:pt idx="239">
                  <c:v>326.84540299999998</c:v>
                </c:pt>
                <c:pt idx="240">
                  <c:v>327.34731099999999</c:v>
                </c:pt>
                <c:pt idx="241">
                  <c:v>328.32584600000001</c:v>
                </c:pt>
                <c:pt idx="242">
                  <c:v>329.71007300000002</c:v>
                </c:pt>
                <c:pt idx="243">
                  <c:v>329.942318</c:v>
                </c:pt>
                <c:pt idx="244">
                  <c:v>331.22956199999999</c:v>
                </c:pt>
                <c:pt idx="245">
                  <c:v>333.383488</c:v>
                </c:pt>
                <c:pt idx="246">
                  <c:v>333.90141199999999</c:v>
                </c:pt>
                <c:pt idx="247">
                  <c:v>334.42559</c:v>
                </c:pt>
                <c:pt idx="248">
                  <c:v>335.801874</c:v>
                </c:pt>
                <c:pt idx="249">
                  <c:v>336.83081399999998</c:v>
                </c:pt>
                <c:pt idx="250">
                  <c:v>337.78132699999998</c:v>
                </c:pt>
                <c:pt idx="251">
                  <c:v>338.62313</c:v>
                </c:pt>
                <c:pt idx="252">
                  <c:v>339.339493</c:v>
                </c:pt>
                <c:pt idx="253">
                  <c:v>340.82182299999999</c:v>
                </c:pt>
                <c:pt idx="254">
                  <c:v>341.908278</c:v>
                </c:pt>
                <c:pt idx="255">
                  <c:v>342.18534499999998</c:v>
                </c:pt>
                <c:pt idx="256">
                  <c:v>343.09071999999998</c:v>
                </c:pt>
                <c:pt idx="257">
                  <c:v>344.42205000000001</c:v>
                </c:pt>
                <c:pt idx="258">
                  <c:v>345.676624</c:v>
                </c:pt>
                <c:pt idx="259">
                  <c:v>346.695379</c:v>
                </c:pt>
                <c:pt idx="260">
                  <c:v>347.46304700000002</c:v>
                </c:pt>
                <c:pt idx="261">
                  <c:v>348.76543400000003</c:v>
                </c:pt>
                <c:pt idx="262">
                  <c:v>349.57765499999999</c:v>
                </c:pt>
                <c:pt idx="263">
                  <c:v>350.57199300000002</c:v>
                </c:pt>
                <c:pt idx="264">
                  <c:v>352.93336499999998</c:v>
                </c:pt>
                <c:pt idx="265">
                  <c:v>352.86677600000002</c:v>
                </c:pt>
                <c:pt idx="266">
                  <c:v>352.94332100000003</c:v>
                </c:pt>
                <c:pt idx="267">
                  <c:v>355.302682</c:v>
                </c:pt>
                <c:pt idx="268">
                  <c:v>356.47433000000001</c:v>
                </c:pt>
                <c:pt idx="269">
                  <c:v>356.83327500000001</c:v>
                </c:pt>
                <c:pt idx="270">
                  <c:v>358.32126799999998</c:v>
                </c:pt>
                <c:pt idx="271">
                  <c:v>359.48350499999998</c:v>
                </c:pt>
                <c:pt idx="272">
                  <c:v>359.67478599999998</c:v>
                </c:pt>
                <c:pt idx="273">
                  <c:v>361.07832500000001</c:v>
                </c:pt>
                <c:pt idx="274">
                  <c:v>362.81832100000003</c:v>
                </c:pt>
                <c:pt idx="275">
                  <c:v>362.58776</c:v>
                </c:pt>
                <c:pt idx="276">
                  <c:v>362.76764700000001</c:v>
                </c:pt>
                <c:pt idx="277">
                  <c:v>365.05566700000003</c:v>
                </c:pt>
                <c:pt idx="278">
                  <c:v>365.94476200000003</c:v>
                </c:pt>
                <c:pt idx="279">
                  <c:v>365.82745399999999</c:v>
                </c:pt>
                <c:pt idx="280">
                  <c:v>367.45444800000001</c:v>
                </c:pt>
                <c:pt idx="281">
                  <c:v>368.77335699999998</c:v>
                </c:pt>
                <c:pt idx="282">
                  <c:v>369.32671599999998</c:v>
                </c:pt>
                <c:pt idx="283">
                  <c:v>370.67343299999999</c:v>
                </c:pt>
                <c:pt idx="284">
                  <c:v>370.876442</c:v>
                </c:pt>
                <c:pt idx="285">
                  <c:v>371.23305599999998</c:v>
                </c:pt>
                <c:pt idx="286">
                  <c:v>372.73974199999998</c:v>
                </c:pt>
                <c:pt idx="287">
                  <c:v>374.62530600000002</c:v>
                </c:pt>
                <c:pt idx="288">
                  <c:v>375.00948299999999</c:v>
                </c:pt>
                <c:pt idx="289">
                  <c:v>375.46839699999998</c:v>
                </c:pt>
                <c:pt idx="290">
                  <c:v>376.31304699999998</c:v>
                </c:pt>
                <c:pt idx="291">
                  <c:v>377.43517900000001</c:v>
                </c:pt>
                <c:pt idx="292">
                  <c:v>377.975279</c:v>
                </c:pt>
                <c:pt idx="293">
                  <c:v>379.433561</c:v>
                </c:pt>
                <c:pt idx="294">
                  <c:v>380.754189</c:v>
                </c:pt>
                <c:pt idx="295">
                  <c:v>380.805995</c:v>
                </c:pt>
                <c:pt idx="296">
                  <c:v>381.26512000000002</c:v>
                </c:pt>
                <c:pt idx="297">
                  <c:v>382.91292099999998</c:v>
                </c:pt>
                <c:pt idx="298">
                  <c:v>383.69404300000002</c:v>
                </c:pt>
                <c:pt idx="299">
                  <c:v>384.55470500000001</c:v>
                </c:pt>
                <c:pt idx="300">
                  <c:v>385.64549699999998</c:v>
                </c:pt>
                <c:pt idx="301">
                  <c:v>386.53946400000001</c:v>
                </c:pt>
                <c:pt idx="302">
                  <c:v>386.53524299999998</c:v>
                </c:pt>
                <c:pt idx="303">
                  <c:v>387.84569399999998</c:v>
                </c:pt>
                <c:pt idx="304">
                  <c:v>389.392762</c:v>
                </c:pt>
                <c:pt idx="305">
                  <c:v>389.97949599999998</c:v>
                </c:pt>
                <c:pt idx="306">
                  <c:v>390.55610899999999</c:v>
                </c:pt>
                <c:pt idx="307">
                  <c:v>391.617527</c:v>
                </c:pt>
                <c:pt idx="308">
                  <c:v>392.77808700000003</c:v>
                </c:pt>
                <c:pt idx="309">
                  <c:v>393.79490800000002</c:v>
                </c:pt>
                <c:pt idx="310">
                  <c:v>394.51523600000002</c:v>
                </c:pt>
                <c:pt idx="311">
                  <c:v>395.44191599999999</c:v>
                </c:pt>
                <c:pt idx="312">
                  <c:v>396.434595</c:v>
                </c:pt>
                <c:pt idx="313">
                  <c:v>397.88478099999998</c:v>
                </c:pt>
                <c:pt idx="314">
                  <c:v>398.26913300000001</c:v>
                </c:pt>
                <c:pt idx="315">
                  <c:v>399.06687599999998</c:v>
                </c:pt>
                <c:pt idx="316">
                  <c:v>400.33498300000002</c:v>
                </c:pt>
                <c:pt idx="317">
                  <c:v>401.14953100000002</c:v>
                </c:pt>
                <c:pt idx="318">
                  <c:v>402.45557300000002</c:v>
                </c:pt>
                <c:pt idx="319">
                  <c:v>403.14216699999997</c:v>
                </c:pt>
                <c:pt idx="320">
                  <c:v>403.75799699999999</c:v>
                </c:pt>
                <c:pt idx="321">
                  <c:v>405.38456600000001</c:v>
                </c:pt>
                <c:pt idx="322">
                  <c:v>406.43623300000002</c:v>
                </c:pt>
                <c:pt idx="323">
                  <c:v>406.57342</c:v>
                </c:pt>
                <c:pt idx="324">
                  <c:v>408.02083900000002</c:v>
                </c:pt>
                <c:pt idx="325">
                  <c:v>409.65049800000003</c:v>
                </c:pt>
                <c:pt idx="326">
                  <c:v>408.77976999999998</c:v>
                </c:pt>
                <c:pt idx="327">
                  <c:v>410.48023599999999</c:v>
                </c:pt>
                <c:pt idx="328">
                  <c:v>413.02961599999998</c:v>
                </c:pt>
                <c:pt idx="329">
                  <c:v>412.27617099999998</c:v>
                </c:pt>
                <c:pt idx="330">
                  <c:v>413.30041599999998</c:v>
                </c:pt>
                <c:pt idx="331">
                  <c:v>414.96709600000003</c:v>
                </c:pt>
                <c:pt idx="332">
                  <c:v>416.01285100000001</c:v>
                </c:pt>
                <c:pt idx="333">
                  <c:v>416.13088800000003</c:v>
                </c:pt>
                <c:pt idx="334">
                  <c:v>417.55425500000001</c:v>
                </c:pt>
                <c:pt idx="335">
                  <c:v>419.23076700000001</c:v>
                </c:pt>
                <c:pt idx="336">
                  <c:v>419.27166799999998</c:v>
                </c:pt>
                <c:pt idx="337">
                  <c:v>420.46031099999999</c:v>
                </c:pt>
                <c:pt idx="338">
                  <c:v>422.49878699999999</c:v>
                </c:pt>
                <c:pt idx="339">
                  <c:v>422.98802000000001</c:v>
                </c:pt>
                <c:pt idx="340">
                  <c:v>422.256756</c:v>
                </c:pt>
                <c:pt idx="341">
                  <c:v>424.58993900000002</c:v>
                </c:pt>
                <c:pt idx="342">
                  <c:v>426.21455300000002</c:v>
                </c:pt>
                <c:pt idx="343">
                  <c:v>426.94338399999998</c:v>
                </c:pt>
                <c:pt idx="344">
                  <c:v>428.16558099999997</c:v>
                </c:pt>
                <c:pt idx="345">
                  <c:v>428.84687100000002</c:v>
                </c:pt>
                <c:pt idx="346">
                  <c:v>428.65870000000001</c:v>
                </c:pt>
                <c:pt idx="347">
                  <c:v>430.105189</c:v>
                </c:pt>
                <c:pt idx="348">
                  <c:v>431.67451499999999</c:v>
                </c:pt>
                <c:pt idx="349">
                  <c:v>432.057749</c:v>
                </c:pt>
                <c:pt idx="350">
                  <c:v>433.54047500000001</c:v>
                </c:pt>
                <c:pt idx="351">
                  <c:v>434.40468299999998</c:v>
                </c:pt>
                <c:pt idx="352">
                  <c:v>434.18713300000002</c:v>
                </c:pt>
                <c:pt idx="353">
                  <c:v>435.25532600000003</c:v>
                </c:pt>
                <c:pt idx="354">
                  <c:v>436.92537399999998</c:v>
                </c:pt>
                <c:pt idx="355">
                  <c:v>436.52426100000002</c:v>
                </c:pt>
                <c:pt idx="356">
                  <c:v>438.02889699999997</c:v>
                </c:pt>
                <c:pt idx="357">
                  <c:v>439.67024600000002</c:v>
                </c:pt>
                <c:pt idx="358">
                  <c:v>439.74612500000001</c:v>
                </c:pt>
                <c:pt idx="359">
                  <c:v>439.794467</c:v>
                </c:pt>
                <c:pt idx="360">
                  <c:v>442.01209899999998</c:v>
                </c:pt>
                <c:pt idx="361">
                  <c:v>442.80757199999999</c:v>
                </c:pt>
                <c:pt idx="362">
                  <c:v>443.14657899999997</c:v>
                </c:pt>
                <c:pt idx="363">
                  <c:v>444.50755900000001</c:v>
                </c:pt>
                <c:pt idx="364">
                  <c:v>444.79616900000002</c:v>
                </c:pt>
                <c:pt idx="365">
                  <c:v>445.83340700000002</c:v>
                </c:pt>
                <c:pt idx="366">
                  <c:v>447.09918599999997</c:v>
                </c:pt>
                <c:pt idx="367">
                  <c:v>447.84072099999997</c:v>
                </c:pt>
                <c:pt idx="368">
                  <c:v>447.81719199999998</c:v>
                </c:pt>
                <c:pt idx="369">
                  <c:v>449.71431999999999</c:v>
                </c:pt>
                <c:pt idx="370">
                  <c:v>450.50102800000002</c:v>
                </c:pt>
                <c:pt idx="371">
                  <c:v>450.28359499999999</c:v>
                </c:pt>
                <c:pt idx="372">
                  <c:v>452.065022</c:v>
                </c:pt>
                <c:pt idx="373">
                  <c:v>454.11987800000003</c:v>
                </c:pt>
                <c:pt idx="374">
                  <c:v>453.926669</c:v>
                </c:pt>
                <c:pt idx="375">
                  <c:v>454.87397299999998</c:v>
                </c:pt>
                <c:pt idx="376">
                  <c:v>457.05044299999997</c:v>
                </c:pt>
                <c:pt idx="377">
                  <c:v>456.527874</c:v>
                </c:pt>
                <c:pt idx="378">
                  <c:v>456.87320499999998</c:v>
                </c:pt>
                <c:pt idx="379">
                  <c:v>459.51492300000001</c:v>
                </c:pt>
                <c:pt idx="380">
                  <c:v>460.20969600000001</c:v>
                </c:pt>
                <c:pt idx="381">
                  <c:v>459.79874999999998</c:v>
                </c:pt>
                <c:pt idx="382">
                  <c:v>461.784874</c:v>
                </c:pt>
                <c:pt idx="383">
                  <c:v>462.354645</c:v>
                </c:pt>
                <c:pt idx="384">
                  <c:v>462.09508499999998</c:v>
                </c:pt>
                <c:pt idx="385">
                  <c:v>463.418251</c:v>
                </c:pt>
                <c:pt idx="386">
                  <c:v>465.96172899999999</c:v>
                </c:pt>
                <c:pt idx="387">
                  <c:v>465.63577199999997</c:v>
                </c:pt>
                <c:pt idx="388">
                  <c:v>465.468141</c:v>
                </c:pt>
                <c:pt idx="389">
                  <c:v>468.135062</c:v>
                </c:pt>
                <c:pt idx="390">
                  <c:v>468.78016400000001</c:v>
                </c:pt>
                <c:pt idx="391">
                  <c:v>468.65053399999999</c:v>
                </c:pt>
                <c:pt idx="392">
                  <c:v>470.306241</c:v>
                </c:pt>
                <c:pt idx="393">
                  <c:v>472.36544900000001</c:v>
                </c:pt>
                <c:pt idx="394">
                  <c:v>472.43018799999999</c:v>
                </c:pt>
                <c:pt idx="395">
                  <c:v>473.00904700000001</c:v>
                </c:pt>
                <c:pt idx="396">
                  <c:v>475.01956799999999</c:v>
                </c:pt>
                <c:pt idx="397">
                  <c:v>474.99255199999999</c:v>
                </c:pt>
                <c:pt idx="398">
                  <c:v>476.37931500000002</c:v>
                </c:pt>
                <c:pt idx="399">
                  <c:v>477.97730999999999</c:v>
                </c:pt>
                <c:pt idx="400">
                  <c:v>478.80416400000001</c:v>
                </c:pt>
                <c:pt idx="401">
                  <c:v>485.40787699999998</c:v>
                </c:pt>
                <c:pt idx="402">
                  <c:v>485.36041599999999</c:v>
                </c:pt>
                <c:pt idx="403">
                  <c:v>483.92694399999999</c:v>
                </c:pt>
                <c:pt idx="404">
                  <c:v>483.52391299999999</c:v>
                </c:pt>
                <c:pt idx="405">
                  <c:v>483.49702200000002</c:v>
                </c:pt>
                <c:pt idx="406">
                  <c:v>482.18973699999998</c:v>
                </c:pt>
                <c:pt idx="407">
                  <c:v>481.393258</c:v>
                </c:pt>
                <c:pt idx="408">
                  <c:v>481.76101699999998</c:v>
                </c:pt>
                <c:pt idx="409">
                  <c:v>480.81153699999999</c:v>
                </c:pt>
                <c:pt idx="410">
                  <c:v>479.58702299999999</c:v>
                </c:pt>
                <c:pt idx="411">
                  <c:v>479.48110500000001</c:v>
                </c:pt>
                <c:pt idx="412">
                  <c:v>478.79377899999997</c:v>
                </c:pt>
                <c:pt idx="413">
                  <c:v>477.52390000000003</c:v>
                </c:pt>
                <c:pt idx="414">
                  <c:v>477.928316</c:v>
                </c:pt>
                <c:pt idx="415">
                  <c:v>477.14468499999998</c:v>
                </c:pt>
                <c:pt idx="416">
                  <c:v>474.96217999999999</c:v>
                </c:pt>
                <c:pt idx="417">
                  <c:v>475.81715600000001</c:v>
                </c:pt>
                <c:pt idx="418">
                  <c:v>476.22969599999999</c:v>
                </c:pt>
                <c:pt idx="419">
                  <c:v>474.162645</c:v>
                </c:pt>
                <c:pt idx="420">
                  <c:v>473.35818799999998</c:v>
                </c:pt>
                <c:pt idx="421">
                  <c:v>473.89228500000002</c:v>
                </c:pt>
                <c:pt idx="422">
                  <c:v>472.28641399999998</c:v>
                </c:pt>
                <c:pt idx="423">
                  <c:v>471.01835999999997</c:v>
                </c:pt>
                <c:pt idx="424">
                  <c:v>472.41221899999999</c:v>
                </c:pt>
                <c:pt idx="425">
                  <c:v>471.272355</c:v>
                </c:pt>
                <c:pt idx="426">
                  <c:v>469.225843</c:v>
                </c:pt>
                <c:pt idx="427">
                  <c:v>469.18878799999999</c:v>
                </c:pt>
                <c:pt idx="428">
                  <c:v>468.839922</c:v>
                </c:pt>
                <c:pt idx="429">
                  <c:v>467.50206800000001</c:v>
                </c:pt>
                <c:pt idx="430">
                  <c:v>466.81814200000002</c:v>
                </c:pt>
                <c:pt idx="431">
                  <c:v>467.10268600000001</c:v>
                </c:pt>
                <c:pt idx="432">
                  <c:v>465.88597499999997</c:v>
                </c:pt>
                <c:pt idx="433">
                  <c:v>464.61606899999998</c:v>
                </c:pt>
                <c:pt idx="434">
                  <c:v>464.50777900000003</c:v>
                </c:pt>
                <c:pt idx="435">
                  <c:v>463.30972100000002</c:v>
                </c:pt>
                <c:pt idx="436">
                  <c:v>462.26769100000001</c:v>
                </c:pt>
                <c:pt idx="437">
                  <c:v>462.30231700000002</c:v>
                </c:pt>
                <c:pt idx="438">
                  <c:v>461.88964099999998</c:v>
                </c:pt>
                <c:pt idx="439">
                  <c:v>460.54030699999998</c:v>
                </c:pt>
                <c:pt idx="440">
                  <c:v>459.90129899999999</c:v>
                </c:pt>
                <c:pt idx="441">
                  <c:v>459.13752299999999</c:v>
                </c:pt>
                <c:pt idx="442">
                  <c:v>457.771545</c:v>
                </c:pt>
                <c:pt idx="443">
                  <c:v>457.60176300000001</c:v>
                </c:pt>
                <c:pt idx="444">
                  <c:v>457.45136500000001</c:v>
                </c:pt>
                <c:pt idx="445">
                  <c:v>455.51909000000001</c:v>
                </c:pt>
                <c:pt idx="446">
                  <c:v>455.16228699999999</c:v>
                </c:pt>
                <c:pt idx="447">
                  <c:v>455.39902999999998</c:v>
                </c:pt>
                <c:pt idx="448">
                  <c:v>454.01916499999999</c:v>
                </c:pt>
                <c:pt idx="449">
                  <c:v>452.26265100000001</c:v>
                </c:pt>
                <c:pt idx="450">
                  <c:v>452.06251099999997</c:v>
                </c:pt>
                <c:pt idx="451">
                  <c:v>452.22211099999998</c:v>
                </c:pt>
                <c:pt idx="452">
                  <c:v>450.95492300000001</c:v>
                </c:pt>
                <c:pt idx="453">
                  <c:v>449.84912500000002</c:v>
                </c:pt>
                <c:pt idx="454">
                  <c:v>449.90534100000002</c:v>
                </c:pt>
                <c:pt idx="455">
                  <c:v>448.25921099999999</c:v>
                </c:pt>
                <c:pt idx="456">
                  <c:v>447.54392999999999</c:v>
                </c:pt>
                <c:pt idx="457">
                  <c:v>448.04746299999999</c:v>
                </c:pt>
                <c:pt idx="458">
                  <c:v>446.86926899999997</c:v>
                </c:pt>
                <c:pt idx="459">
                  <c:v>444.75895500000001</c:v>
                </c:pt>
                <c:pt idx="460">
                  <c:v>444.67496</c:v>
                </c:pt>
                <c:pt idx="461">
                  <c:v>445.259818</c:v>
                </c:pt>
                <c:pt idx="462">
                  <c:v>442.983677</c:v>
                </c:pt>
                <c:pt idx="463">
                  <c:v>441.99240600000002</c:v>
                </c:pt>
                <c:pt idx="464">
                  <c:v>442.49764699999997</c:v>
                </c:pt>
                <c:pt idx="465">
                  <c:v>441.69136400000002</c:v>
                </c:pt>
                <c:pt idx="466">
                  <c:v>440.773662</c:v>
                </c:pt>
                <c:pt idx="467">
                  <c:v>440.54468700000001</c:v>
                </c:pt>
                <c:pt idx="468">
                  <c:v>439.36012799999997</c:v>
                </c:pt>
                <c:pt idx="469">
                  <c:v>438.18339800000001</c:v>
                </c:pt>
                <c:pt idx="470">
                  <c:v>438.07187099999999</c:v>
                </c:pt>
                <c:pt idx="471">
                  <c:v>438.10561799999999</c:v>
                </c:pt>
                <c:pt idx="472">
                  <c:v>437.04300699999999</c:v>
                </c:pt>
                <c:pt idx="473">
                  <c:v>436.03064899999998</c:v>
                </c:pt>
                <c:pt idx="474">
                  <c:v>435.82365600000003</c:v>
                </c:pt>
                <c:pt idx="475">
                  <c:v>435.006754</c:v>
                </c:pt>
                <c:pt idx="476">
                  <c:v>433.473074</c:v>
                </c:pt>
                <c:pt idx="477">
                  <c:v>433.295275</c:v>
                </c:pt>
                <c:pt idx="478">
                  <c:v>433.624708</c:v>
                </c:pt>
                <c:pt idx="479">
                  <c:v>432.16909099999998</c:v>
                </c:pt>
                <c:pt idx="480">
                  <c:v>430.46786200000003</c:v>
                </c:pt>
                <c:pt idx="481">
                  <c:v>429.44584500000002</c:v>
                </c:pt>
                <c:pt idx="482">
                  <c:v>429.40705600000001</c:v>
                </c:pt>
                <c:pt idx="483">
                  <c:v>428.52304099999998</c:v>
                </c:pt>
                <c:pt idx="484">
                  <c:v>428.36599000000001</c:v>
                </c:pt>
                <c:pt idx="485">
                  <c:v>427.19019800000001</c:v>
                </c:pt>
                <c:pt idx="486">
                  <c:v>425.009208</c:v>
                </c:pt>
                <c:pt idx="487">
                  <c:v>424.66542600000002</c:v>
                </c:pt>
                <c:pt idx="488">
                  <c:v>425.07303200000001</c:v>
                </c:pt>
                <c:pt idx="489">
                  <c:v>423.12461000000002</c:v>
                </c:pt>
                <c:pt idx="490">
                  <c:v>423.10176300000001</c:v>
                </c:pt>
                <c:pt idx="491">
                  <c:v>422.51904400000001</c:v>
                </c:pt>
                <c:pt idx="492">
                  <c:v>420.22449</c:v>
                </c:pt>
                <c:pt idx="493">
                  <c:v>419.49161199999998</c:v>
                </c:pt>
                <c:pt idx="494">
                  <c:v>419.68216100000001</c:v>
                </c:pt>
                <c:pt idx="495">
                  <c:v>418.90671400000002</c:v>
                </c:pt>
                <c:pt idx="496">
                  <c:v>417.68797699999999</c:v>
                </c:pt>
                <c:pt idx="497">
                  <c:v>417.44138099999998</c:v>
                </c:pt>
                <c:pt idx="498">
                  <c:v>417.19756599999999</c:v>
                </c:pt>
                <c:pt idx="499">
                  <c:v>415.17379599999998</c:v>
                </c:pt>
                <c:pt idx="500">
                  <c:v>413.52179999999998</c:v>
                </c:pt>
                <c:pt idx="501">
                  <c:v>414.63160399999998</c:v>
                </c:pt>
                <c:pt idx="502">
                  <c:v>413.81299899999999</c:v>
                </c:pt>
                <c:pt idx="503">
                  <c:v>412.78918700000003</c:v>
                </c:pt>
                <c:pt idx="504">
                  <c:v>412.25524300000001</c:v>
                </c:pt>
                <c:pt idx="505">
                  <c:v>411.01046300000002</c:v>
                </c:pt>
                <c:pt idx="506">
                  <c:v>410.46750400000002</c:v>
                </c:pt>
                <c:pt idx="507">
                  <c:v>409.66866800000003</c:v>
                </c:pt>
                <c:pt idx="508">
                  <c:v>409.22540600000002</c:v>
                </c:pt>
                <c:pt idx="509">
                  <c:v>408.469022</c:v>
                </c:pt>
                <c:pt idx="510">
                  <c:v>407.45207900000003</c:v>
                </c:pt>
                <c:pt idx="511">
                  <c:v>407.06381599999997</c:v>
                </c:pt>
                <c:pt idx="512">
                  <c:v>406.258219</c:v>
                </c:pt>
                <c:pt idx="513">
                  <c:v>404.84680100000003</c:v>
                </c:pt>
                <c:pt idx="514">
                  <c:v>403.47886099999999</c:v>
                </c:pt>
                <c:pt idx="515">
                  <c:v>404.92178699999999</c:v>
                </c:pt>
                <c:pt idx="516">
                  <c:v>403.68570799999998</c:v>
                </c:pt>
                <c:pt idx="517">
                  <c:v>401.15550400000001</c:v>
                </c:pt>
                <c:pt idx="518">
                  <c:v>401.58206999999999</c:v>
                </c:pt>
                <c:pt idx="519">
                  <c:v>402.57841100000002</c:v>
                </c:pt>
                <c:pt idx="520">
                  <c:v>399.76508699999999</c:v>
                </c:pt>
                <c:pt idx="521">
                  <c:v>399.32890099999997</c:v>
                </c:pt>
                <c:pt idx="522">
                  <c:v>399.93538799999999</c:v>
                </c:pt>
                <c:pt idx="523">
                  <c:v>398.15320500000001</c:v>
                </c:pt>
                <c:pt idx="524">
                  <c:v>395.25410099999999</c:v>
                </c:pt>
                <c:pt idx="525">
                  <c:v>396.83532300000002</c:v>
                </c:pt>
                <c:pt idx="526">
                  <c:v>396.669918</c:v>
                </c:pt>
                <c:pt idx="527">
                  <c:v>393.45516800000001</c:v>
                </c:pt>
                <c:pt idx="528">
                  <c:v>393.57176199999998</c:v>
                </c:pt>
                <c:pt idx="529">
                  <c:v>394.14275600000002</c:v>
                </c:pt>
                <c:pt idx="530">
                  <c:v>392.43301600000001</c:v>
                </c:pt>
                <c:pt idx="531">
                  <c:v>390.775443</c:v>
                </c:pt>
                <c:pt idx="532">
                  <c:v>390.85818399999999</c:v>
                </c:pt>
                <c:pt idx="533">
                  <c:v>390.64318500000002</c:v>
                </c:pt>
                <c:pt idx="534">
                  <c:v>388.47016400000001</c:v>
                </c:pt>
                <c:pt idx="535">
                  <c:v>387.38376199999999</c:v>
                </c:pt>
                <c:pt idx="536">
                  <c:v>387.910686</c:v>
                </c:pt>
                <c:pt idx="537">
                  <c:v>386.58999499999999</c:v>
                </c:pt>
                <c:pt idx="538">
                  <c:v>384.91819400000003</c:v>
                </c:pt>
                <c:pt idx="539">
                  <c:v>385.10942</c:v>
                </c:pt>
                <c:pt idx="540">
                  <c:v>384.47110400000003</c:v>
                </c:pt>
                <c:pt idx="541">
                  <c:v>382.90183400000001</c:v>
                </c:pt>
                <c:pt idx="542">
                  <c:v>381.91104200000001</c:v>
                </c:pt>
                <c:pt idx="543">
                  <c:v>381.42617200000001</c:v>
                </c:pt>
                <c:pt idx="544">
                  <c:v>381.36734300000001</c:v>
                </c:pt>
                <c:pt idx="545">
                  <c:v>380.879391</c:v>
                </c:pt>
                <c:pt idx="546">
                  <c:v>378.97873700000002</c:v>
                </c:pt>
                <c:pt idx="547">
                  <c:v>377.64374900000001</c:v>
                </c:pt>
                <c:pt idx="548">
                  <c:v>377.31805300000002</c:v>
                </c:pt>
                <c:pt idx="549">
                  <c:v>375.705984</c:v>
                </c:pt>
                <c:pt idx="550">
                  <c:v>374.560812</c:v>
                </c:pt>
                <c:pt idx="551">
                  <c:v>375.83437400000003</c:v>
                </c:pt>
                <c:pt idx="552">
                  <c:v>374.30808400000001</c:v>
                </c:pt>
                <c:pt idx="553">
                  <c:v>371.69236599999999</c:v>
                </c:pt>
                <c:pt idx="554">
                  <c:v>372.43968999999998</c:v>
                </c:pt>
                <c:pt idx="555">
                  <c:v>371.61590100000001</c:v>
                </c:pt>
                <c:pt idx="556">
                  <c:v>369.963167</c:v>
                </c:pt>
                <c:pt idx="557">
                  <c:v>370.16004800000002</c:v>
                </c:pt>
                <c:pt idx="558">
                  <c:v>369.70209799999998</c:v>
                </c:pt>
                <c:pt idx="559">
                  <c:v>367.86048299999999</c:v>
                </c:pt>
                <c:pt idx="560">
                  <c:v>366.77559300000001</c:v>
                </c:pt>
                <c:pt idx="561">
                  <c:v>366.58967799999999</c:v>
                </c:pt>
                <c:pt idx="562">
                  <c:v>365.41071199999999</c:v>
                </c:pt>
                <c:pt idx="563">
                  <c:v>364.41652099999999</c:v>
                </c:pt>
                <c:pt idx="564">
                  <c:v>364.505314</c:v>
                </c:pt>
                <c:pt idx="565">
                  <c:v>362.32138400000002</c:v>
                </c:pt>
                <c:pt idx="566">
                  <c:v>360.07653099999999</c:v>
                </c:pt>
                <c:pt idx="567">
                  <c:v>360.05999000000003</c:v>
                </c:pt>
                <c:pt idx="568">
                  <c:v>360.68522300000001</c:v>
                </c:pt>
                <c:pt idx="569">
                  <c:v>358.38458600000001</c:v>
                </c:pt>
                <c:pt idx="570">
                  <c:v>356.86042500000002</c:v>
                </c:pt>
                <c:pt idx="571">
                  <c:v>356.88429600000001</c:v>
                </c:pt>
                <c:pt idx="572">
                  <c:v>355.12687299999999</c:v>
                </c:pt>
                <c:pt idx="573">
                  <c:v>353.546404</c:v>
                </c:pt>
                <c:pt idx="574">
                  <c:v>354.36039699999998</c:v>
                </c:pt>
                <c:pt idx="575">
                  <c:v>353.10097000000002</c:v>
                </c:pt>
                <c:pt idx="576">
                  <c:v>350.45201600000001</c:v>
                </c:pt>
                <c:pt idx="577">
                  <c:v>351.06224300000002</c:v>
                </c:pt>
                <c:pt idx="578">
                  <c:v>351.08885299999997</c:v>
                </c:pt>
                <c:pt idx="579">
                  <c:v>347.89083699999998</c:v>
                </c:pt>
                <c:pt idx="580">
                  <c:v>347.08308899999997</c:v>
                </c:pt>
                <c:pt idx="581">
                  <c:v>346.55709400000001</c:v>
                </c:pt>
                <c:pt idx="582">
                  <c:v>344.60361699999999</c:v>
                </c:pt>
                <c:pt idx="583">
                  <c:v>344.34082999999998</c:v>
                </c:pt>
                <c:pt idx="584">
                  <c:v>343.95671499999997</c:v>
                </c:pt>
                <c:pt idx="585">
                  <c:v>341.00158699999997</c:v>
                </c:pt>
                <c:pt idx="586">
                  <c:v>340.82438500000001</c:v>
                </c:pt>
                <c:pt idx="587">
                  <c:v>340.607507</c:v>
                </c:pt>
                <c:pt idx="588">
                  <c:v>339.404787</c:v>
                </c:pt>
                <c:pt idx="589">
                  <c:v>338.86107500000003</c:v>
                </c:pt>
                <c:pt idx="590">
                  <c:v>338.503309</c:v>
                </c:pt>
                <c:pt idx="591">
                  <c:v>336.64266900000001</c:v>
                </c:pt>
                <c:pt idx="592">
                  <c:v>335.35838899999999</c:v>
                </c:pt>
                <c:pt idx="593">
                  <c:v>335.68256500000001</c:v>
                </c:pt>
                <c:pt idx="594">
                  <c:v>334.06083899999999</c:v>
                </c:pt>
                <c:pt idx="595">
                  <c:v>332.85965499999998</c:v>
                </c:pt>
                <c:pt idx="596">
                  <c:v>332.67933099999999</c:v>
                </c:pt>
                <c:pt idx="597">
                  <c:v>332.00032700000003</c:v>
                </c:pt>
                <c:pt idx="598">
                  <c:v>329.83724000000001</c:v>
                </c:pt>
                <c:pt idx="599">
                  <c:v>329.47253499999999</c:v>
                </c:pt>
                <c:pt idx="600">
                  <c:v>328.93883899999997</c:v>
                </c:pt>
                <c:pt idx="601">
                  <c:v>327.37987600000002</c:v>
                </c:pt>
                <c:pt idx="602">
                  <c:v>327.23763700000001</c:v>
                </c:pt>
                <c:pt idx="603">
                  <c:v>326.79866800000002</c:v>
                </c:pt>
                <c:pt idx="604">
                  <c:v>325.32842900000003</c:v>
                </c:pt>
                <c:pt idx="605">
                  <c:v>323.37536899999998</c:v>
                </c:pt>
                <c:pt idx="606">
                  <c:v>323.24453999999997</c:v>
                </c:pt>
                <c:pt idx="607">
                  <c:v>322.83995700000003</c:v>
                </c:pt>
                <c:pt idx="608">
                  <c:v>321.93122699999998</c:v>
                </c:pt>
                <c:pt idx="609">
                  <c:v>321.26126399999998</c:v>
                </c:pt>
                <c:pt idx="610">
                  <c:v>319.96011499999997</c:v>
                </c:pt>
                <c:pt idx="611">
                  <c:v>318.762202</c:v>
                </c:pt>
                <c:pt idx="612">
                  <c:v>317.93476099999998</c:v>
                </c:pt>
                <c:pt idx="613">
                  <c:v>317.32257600000003</c:v>
                </c:pt>
                <c:pt idx="614">
                  <c:v>315.815292</c:v>
                </c:pt>
                <c:pt idx="615">
                  <c:v>315.05831499999999</c:v>
                </c:pt>
                <c:pt idx="616">
                  <c:v>314.29684099999997</c:v>
                </c:pt>
                <c:pt idx="617">
                  <c:v>312.71127999999999</c:v>
                </c:pt>
                <c:pt idx="618">
                  <c:v>311.609329</c:v>
                </c:pt>
                <c:pt idx="619">
                  <c:v>311.26785100000001</c:v>
                </c:pt>
                <c:pt idx="620">
                  <c:v>309.88700799999998</c:v>
                </c:pt>
                <c:pt idx="621">
                  <c:v>309.07426400000003</c:v>
                </c:pt>
                <c:pt idx="622">
                  <c:v>308.36526400000002</c:v>
                </c:pt>
                <c:pt idx="623">
                  <c:v>306.97195699999997</c:v>
                </c:pt>
                <c:pt idx="624">
                  <c:v>305.42973699999999</c:v>
                </c:pt>
                <c:pt idx="625">
                  <c:v>304.66640899999999</c:v>
                </c:pt>
                <c:pt idx="626">
                  <c:v>304.25847700000003</c:v>
                </c:pt>
                <c:pt idx="627">
                  <c:v>303.39111100000002</c:v>
                </c:pt>
                <c:pt idx="628">
                  <c:v>302.00984799999998</c:v>
                </c:pt>
                <c:pt idx="629">
                  <c:v>301.07269200000002</c:v>
                </c:pt>
                <c:pt idx="630">
                  <c:v>299.78227199999998</c:v>
                </c:pt>
                <c:pt idx="631">
                  <c:v>298.262159</c:v>
                </c:pt>
                <c:pt idx="632">
                  <c:v>298.45607200000001</c:v>
                </c:pt>
                <c:pt idx="633">
                  <c:v>297.61482999999998</c:v>
                </c:pt>
                <c:pt idx="634">
                  <c:v>295.68249500000002</c:v>
                </c:pt>
                <c:pt idx="635">
                  <c:v>295.16869300000002</c:v>
                </c:pt>
                <c:pt idx="636">
                  <c:v>294.05455999999998</c:v>
                </c:pt>
                <c:pt idx="637">
                  <c:v>292.527174</c:v>
                </c:pt>
                <c:pt idx="638">
                  <c:v>292.58837799999998</c:v>
                </c:pt>
                <c:pt idx="639">
                  <c:v>292.43591199999997</c:v>
                </c:pt>
                <c:pt idx="640">
                  <c:v>289.87682799999999</c:v>
                </c:pt>
                <c:pt idx="641">
                  <c:v>288.59418499999998</c:v>
                </c:pt>
                <c:pt idx="642">
                  <c:v>289.47372000000001</c:v>
                </c:pt>
                <c:pt idx="643">
                  <c:v>287.70928600000002</c:v>
                </c:pt>
                <c:pt idx="644">
                  <c:v>286.26620000000003</c:v>
                </c:pt>
                <c:pt idx="645">
                  <c:v>286.76334300000002</c:v>
                </c:pt>
                <c:pt idx="646">
                  <c:v>284.54977100000002</c:v>
                </c:pt>
                <c:pt idx="647">
                  <c:v>282.28423700000002</c:v>
                </c:pt>
                <c:pt idx="648">
                  <c:v>283.45307700000001</c:v>
                </c:pt>
                <c:pt idx="649">
                  <c:v>282.33577000000002</c:v>
                </c:pt>
                <c:pt idx="650">
                  <c:v>279.72759100000002</c:v>
                </c:pt>
                <c:pt idx="651">
                  <c:v>280.28712300000001</c:v>
                </c:pt>
                <c:pt idx="652">
                  <c:v>279.586546</c:v>
                </c:pt>
                <c:pt idx="653">
                  <c:v>275.82149399999997</c:v>
                </c:pt>
                <c:pt idx="654">
                  <c:v>275.88490100000001</c:v>
                </c:pt>
                <c:pt idx="655">
                  <c:v>275.56589600000001</c:v>
                </c:pt>
                <c:pt idx="656">
                  <c:v>273.103745</c:v>
                </c:pt>
                <c:pt idx="657">
                  <c:v>273.27651700000001</c:v>
                </c:pt>
                <c:pt idx="658">
                  <c:v>272.85536500000001</c:v>
                </c:pt>
                <c:pt idx="659">
                  <c:v>270.46804300000002</c:v>
                </c:pt>
                <c:pt idx="660">
                  <c:v>269.43477799999999</c:v>
                </c:pt>
                <c:pt idx="661">
                  <c:v>269.17101100000002</c:v>
                </c:pt>
                <c:pt idx="662">
                  <c:v>267.65234800000002</c:v>
                </c:pt>
                <c:pt idx="663">
                  <c:v>266.02216900000002</c:v>
                </c:pt>
                <c:pt idx="664">
                  <c:v>265.44574399999999</c:v>
                </c:pt>
                <c:pt idx="665">
                  <c:v>264.01143100000002</c:v>
                </c:pt>
                <c:pt idx="666">
                  <c:v>263.01059299999997</c:v>
                </c:pt>
                <c:pt idx="667">
                  <c:v>262.43028600000002</c:v>
                </c:pt>
                <c:pt idx="668">
                  <c:v>260.83622200000002</c:v>
                </c:pt>
                <c:pt idx="669">
                  <c:v>259.33239300000002</c:v>
                </c:pt>
                <c:pt idx="670">
                  <c:v>259.06580200000002</c:v>
                </c:pt>
                <c:pt idx="671">
                  <c:v>258.58778599999999</c:v>
                </c:pt>
                <c:pt idx="672">
                  <c:v>256.90935300000001</c:v>
                </c:pt>
                <c:pt idx="673">
                  <c:v>255.65941900000001</c:v>
                </c:pt>
                <c:pt idx="674">
                  <c:v>254.23511300000001</c:v>
                </c:pt>
                <c:pt idx="675">
                  <c:v>252.75075899999999</c:v>
                </c:pt>
                <c:pt idx="676">
                  <c:v>251.93356199999999</c:v>
                </c:pt>
                <c:pt idx="677">
                  <c:v>250.90879699999999</c:v>
                </c:pt>
                <c:pt idx="678">
                  <c:v>249.956716</c:v>
                </c:pt>
                <c:pt idx="679">
                  <c:v>247.98081999999999</c:v>
                </c:pt>
                <c:pt idx="680">
                  <c:v>247.01300599999999</c:v>
                </c:pt>
                <c:pt idx="681">
                  <c:v>246.23058700000001</c:v>
                </c:pt>
                <c:pt idx="682">
                  <c:v>244.88503499999999</c:v>
                </c:pt>
                <c:pt idx="683">
                  <c:v>243.80993799999999</c:v>
                </c:pt>
                <c:pt idx="684">
                  <c:v>242.972218</c:v>
                </c:pt>
                <c:pt idx="685">
                  <c:v>240.89715899999999</c:v>
                </c:pt>
                <c:pt idx="686">
                  <c:v>239.72503900000001</c:v>
                </c:pt>
                <c:pt idx="687">
                  <c:v>238.97548800000001</c:v>
                </c:pt>
                <c:pt idx="688">
                  <c:v>237.83467200000001</c:v>
                </c:pt>
                <c:pt idx="689">
                  <c:v>236.48144300000001</c:v>
                </c:pt>
                <c:pt idx="690">
                  <c:v>235.619024</c:v>
                </c:pt>
                <c:pt idx="691">
                  <c:v>234.12325200000001</c:v>
                </c:pt>
                <c:pt idx="692">
                  <c:v>232.03741199999999</c:v>
                </c:pt>
                <c:pt idx="693">
                  <c:v>231.16865200000001</c:v>
                </c:pt>
                <c:pt idx="694">
                  <c:v>230.83280600000001</c:v>
                </c:pt>
                <c:pt idx="695">
                  <c:v>229.11023599999999</c:v>
                </c:pt>
                <c:pt idx="696">
                  <c:v>227.06186099999999</c:v>
                </c:pt>
                <c:pt idx="697">
                  <c:v>226.16802100000001</c:v>
                </c:pt>
                <c:pt idx="698">
                  <c:v>225.26823400000001</c:v>
                </c:pt>
                <c:pt idx="699">
                  <c:v>223.68574899999999</c:v>
                </c:pt>
                <c:pt idx="700">
                  <c:v>222.74453500000001</c:v>
                </c:pt>
                <c:pt idx="701">
                  <c:v>221.676928</c:v>
                </c:pt>
                <c:pt idx="702">
                  <c:v>219.897853</c:v>
                </c:pt>
                <c:pt idx="703">
                  <c:v>219.21869100000001</c:v>
                </c:pt>
                <c:pt idx="704">
                  <c:v>217.401848</c:v>
                </c:pt>
                <c:pt idx="705">
                  <c:v>215.862481</c:v>
                </c:pt>
                <c:pt idx="706">
                  <c:v>214.91394299999999</c:v>
                </c:pt>
                <c:pt idx="707">
                  <c:v>213.91588100000001</c:v>
                </c:pt>
                <c:pt idx="708">
                  <c:v>212.73217299999999</c:v>
                </c:pt>
                <c:pt idx="709">
                  <c:v>210.71587600000001</c:v>
                </c:pt>
                <c:pt idx="710">
                  <c:v>209.293396</c:v>
                </c:pt>
                <c:pt idx="711">
                  <c:v>208.604311</c:v>
                </c:pt>
                <c:pt idx="712">
                  <c:v>206.93552600000001</c:v>
                </c:pt>
                <c:pt idx="713">
                  <c:v>206.155359</c:v>
                </c:pt>
                <c:pt idx="714">
                  <c:v>205.09119000000001</c:v>
                </c:pt>
                <c:pt idx="715">
                  <c:v>202.21644699999999</c:v>
                </c:pt>
                <c:pt idx="716">
                  <c:v>202.38837599999999</c:v>
                </c:pt>
                <c:pt idx="717">
                  <c:v>201.85265799999999</c:v>
                </c:pt>
                <c:pt idx="718">
                  <c:v>198.38972999999999</c:v>
                </c:pt>
                <c:pt idx="719">
                  <c:v>198.26669999999999</c:v>
                </c:pt>
                <c:pt idx="720">
                  <c:v>197.71034499999999</c:v>
                </c:pt>
                <c:pt idx="721">
                  <c:v>195.192105</c:v>
                </c:pt>
                <c:pt idx="722">
                  <c:v>194.69714400000001</c:v>
                </c:pt>
                <c:pt idx="723">
                  <c:v>193.87926300000001</c:v>
                </c:pt>
                <c:pt idx="724">
                  <c:v>191.5069</c:v>
                </c:pt>
                <c:pt idx="725">
                  <c:v>190.32023799999999</c:v>
                </c:pt>
                <c:pt idx="726">
                  <c:v>190.745937</c:v>
                </c:pt>
                <c:pt idx="727">
                  <c:v>187.77126799999999</c:v>
                </c:pt>
                <c:pt idx="728">
                  <c:v>186.207481</c:v>
                </c:pt>
                <c:pt idx="729">
                  <c:v>185.89519799999999</c:v>
                </c:pt>
                <c:pt idx="730">
                  <c:v>183.78900899999999</c:v>
                </c:pt>
                <c:pt idx="731">
                  <c:v>181.50949600000001</c:v>
                </c:pt>
                <c:pt idx="732">
                  <c:v>181.774833</c:v>
                </c:pt>
                <c:pt idx="733">
                  <c:v>180.62684400000001</c:v>
                </c:pt>
                <c:pt idx="734">
                  <c:v>177.406161</c:v>
                </c:pt>
                <c:pt idx="735">
                  <c:v>176.860465</c:v>
                </c:pt>
                <c:pt idx="736">
                  <c:v>176.15836300000001</c:v>
                </c:pt>
                <c:pt idx="737">
                  <c:v>173.231177</c:v>
                </c:pt>
                <c:pt idx="738">
                  <c:v>171.472227</c:v>
                </c:pt>
                <c:pt idx="739">
                  <c:v>171.92637500000001</c:v>
                </c:pt>
                <c:pt idx="740">
                  <c:v>169.213223</c:v>
                </c:pt>
                <c:pt idx="741">
                  <c:v>166.45388800000001</c:v>
                </c:pt>
                <c:pt idx="742">
                  <c:v>166.96802700000001</c:v>
                </c:pt>
                <c:pt idx="743">
                  <c:v>165.69678099999999</c:v>
                </c:pt>
                <c:pt idx="744">
                  <c:v>163.188166</c:v>
                </c:pt>
                <c:pt idx="745">
                  <c:v>162.50299999999999</c:v>
                </c:pt>
                <c:pt idx="746">
                  <c:v>161.62404699999999</c:v>
                </c:pt>
                <c:pt idx="747">
                  <c:v>157.92125300000001</c:v>
                </c:pt>
                <c:pt idx="748">
                  <c:v>157.23131599999999</c:v>
                </c:pt>
                <c:pt idx="749">
                  <c:v>157.59586400000001</c:v>
                </c:pt>
                <c:pt idx="750">
                  <c:v>154.347635</c:v>
                </c:pt>
                <c:pt idx="751">
                  <c:v>152.23477500000001</c:v>
                </c:pt>
                <c:pt idx="752">
                  <c:v>152.290693</c:v>
                </c:pt>
                <c:pt idx="753">
                  <c:v>150.34330199999999</c:v>
                </c:pt>
                <c:pt idx="754">
                  <c:v>146.942396</c:v>
                </c:pt>
                <c:pt idx="755">
                  <c:v>147.019238</c:v>
                </c:pt>
                <c:pt idx="756">
                  <c:v>146.06638000000001</c:v>
                </c:pt>
                <c:pt idx="757">
                  <c:v>143.57793000000001</c:v>
                </c:pt>
                <c:pt idx="758">
                  <c:v>142.673776</c:v>
                </c:pt>
                <c:pt idx="759">
                  <c:v>140.672653</c:v>
                </c:pt>
                <c:pt idx="760">
                  <c:v>136.95544599999999</c:v>
                </c:pt>
                <c:pt idx="761">
                  <c:v>129.9485</c:v>
                </c:pt>
                <c:pt idx="762">
                  <c:v>128.55369300000001</c:v>
                </c:pt>
                <c:pt idx="763">
                  <c:v>125.484528</c:v>
                </c:pt>
                <c:pt idx="764">
                  <c:v>124.74027599999999</c:v>
                </c:pt>
                <c:pt idx="765">
                  <c:v>125.161463</c:v>
                </c:pt>
                <c:pt idx="766">
                  <c:v>123.86308699999999</c:v>
                </c:pt>
                <c:pt idx="767">
                  <c:v>121.16959</c:v>
                </c:pt>
                <c:pt idx="768">
                  <c:v>118.65131</c:v>
                </c:pt>
                <c:pt idx="769">
                  <c:v>116.790801</c:v>
                </c:pt>
                <c:pt idx="770">
                  <c:v>114.974343</c:v>
                </c:pt>
                <c:pt idx="771">
                  <c:v>114.86889600000001</c:v>
                </c:pt>
                <c:pt idx="772">
                  <c:v>113.51510399999999</c:v>
                </c:pt>
                <c:pt idx="773">
                  <c:v>111.009287</c:v>
                </c:pt>
                <c:pt idx="774">
                  <c:v>107.77404900000001</c:v>
                </c:pt>
                <c:pt idx="775">
                  <c:v>106.500339</c:v>
                </c:pt>
                <c:pt idx="776">
                  <c:v>105.49482399999999</c:v>
                </c:pt>
                <c:pt idx="777">
                  <c:v>103.71042199999999</c:v>
                </c:pt>
                <c:pt idx="778">
                  <c:v>101.738919</c:v>
                </c:pt>
                <c:pt idx="779">
                  <c:v>100.209406</c:v>
                </c:pt>
                <c:pt idx="780">
                  <c:v>97.233529000000004</c:v>
                </c:pt>
                <c:pt idx="781">
                  <c:v>94.276544999999999</c:v>
                </c:pt>
                <c:pt idx="782">
                  <c:v>93.87285</c:v>
                </c:pt>
                <c:pt idx="783">
                  <c:v>92.658457999999996</c:v>
                </c:pt>
                <c:pt idx="784">
                  <c:v>89.789195000000007</c:v>
                </c:pt>
                <c:pt idx="785">
                  <c:v>87.665411000000006</c:v>
                </c:pt>
                <c:pt idx="786">
                  <c:v>84.832829000000004</c:v>
                </c:pt>
                <c:pt idx="787">
                  <c:v>82.027437000000006</c:v>
                </c:pt>
                <c:pt idx="788">
                  <c:v>80.350082</c:v>
                </c:pt>
                <c:pt idx="789">
                  <c:v>79.391924000000003</c:v>
                </c:pt>
                <c:pt idx="790">
                  <c:v>78.253468999999996</c:v>
                </c:pt>
                <c:pt idx="791">
                  <c:v>74.437793999999997</c:v>
                </c:pt>
                <c:pt idx="792">
                  <c:v>70.385463999999999</c:v>
                </c:pt>
                <c:pt idx="793">
                  <c:v>66.815817999999993</c:v>
                </c:pt>
                <c:pt idx="794">
                  <c:v>65.899562000000003</c:v>
                </c:pt>
                <c:pt idx="795">
                  <c:v>64.131061000000003</c:v>
                </c:pt>
                <c:pt idx="796">
                  <c:v>60.948197</c:v>
                </c:pt>
                <c:pt idx="797">
                  <c:v>57.954644999999999</c:v>
                </c:pt>
                <c:pt idx="798">
                  <c:v>52.233992999999998</c:v>
                </c:pt>
                <c:pt idx="799">
                  <c:v>48.165171000000001</c:v>
                </c:pt>
                <c:pt idx="800">
                  <c:v>46.607340999999998</c:v>
                </c:pt>
                <c:pt idx="801">
                  <c:v>43.315505000000002</c:v>
                </c:pt>
              </c:numCache>
            </c:numRef>
          </c:xVal>
          <c:yVal>
            <c:numRef>
              <c:f>'300 Indents'!$N$34:$N$835</c:f>
              <c:numCache>
                <c:formatCode>General</c:formatCode>
                <c:ptCount val="802"/>
                <c:pt idx="0">
                  <c:v>0.10000199999999999</c:v>
                </c:pt>
                <c:pt idx="1">
                  <c:v>0.12710399999999999</c:v>
                </c:pt>
                <c:pt idx="2">
                  <c:v>0.153006</c:v>
                </c:pt>
                <c:pt idx="3">
                  <c:v>0.17663899999999999</c:v>
                </c:pt>
                <c:pt idx="4">
                  <c:v>0.20021</c:v>
                </c:pt>
                <c:pt idx="5">
                  <c:v>0.22376199999999999</c:v>
                </c:pt>
                <c:pt idx="6">
                  <c:v>0.25111099999999997</c:v>
                </c:pt>
                <c:pt idx="7">
                  <c:v>0.27464100000000002</c:v>
                </c:pt>
                <c:pt idx="8">
                  <c:v>0.29897200000000002</c:v>
                </c:pt>
                <c:pt idx="9">
                  <c:v>0.324189</c:v>
                </c:pt>
                <c:pt idx="10">
                  <c:v>0.34856799999999999</c:v>
                </c:pt>
                <c:pt idx="11">
                  <c:v>0.37407800000000002</c:v>
                </c:pt>
                <c:pt idx="12">
                  <c:v>0.398951</c:v>
                </c:pt>
                <c:pt idx="13">
                  <c:v>0.42446499999999998</c:v>
                </c:pt>
                <c:pt idx="14">
                  <c:v>0.44916200000000001</c:v>
                </c:pt>
                <c:pt idx="15">
                  <c:v>0.47422399999999998</c:v>
                </c:pt>
                <c:pt idx="16">
                  <c:v>0.499195</c:v>
                </c:pt>
                <c:pt idx="17">
                  <c:v>0.52474600000000005</c:v>
                </c:pt>
                <c:pt idx="18">
                  <c:v>0.55140400000000001</c:v>
                </c:pt>
                <c:pt idx="19">
                  <c:v>0.57507200000000003</c:v>
                </c:pt>
                <c:pt idx="20">
                  <c:v>0.59942899999999999</c:v>
                </c:pt>
                <c:pt idx="21">
                  <c:v>0.62315500000000001</c:v>
                </c:pt>
                <c:pt idx="22">
                  <c:v>0.65188299999999999</c:v>
                </c:pt>
                <c:pt idx="23">
                  <c:v>0.67557800000000001</c:v>
                </c:pt>
                <c:pt idx="24">
                  <c:v>0.69952400000000003</c:v>
                </c:pt>
                <c:pt idx="25">
                  <c:v>0.72456399999999999</c:v>
                </c:pt>
                <c:pt idx="26">
                  <c:v>0.74984200000000001</c:v>
                </c:pt>
                <c:pt idx="27">
                  <c:v>0.77461100000000005</c:v>
                </c:pt>
                <c:pt idx="28">
                  <c:v>0.79931099999999999</c:v>
                </c:pt>
                <c:pt idx="29">
                  <c:v>0.82477999999999996</c:v>
                </c:pt>
                <c:pt idx="30">
                  <c:v>0.85015099999999999</c:v>
                </c:pt>
                <c:pt idx="31">
                  <c:v>0.87487300000000001</c:v>
                </c:pt>
                <c:pt idx="32">
                  <c:v>0.89979799999999999</c:v>
                </c:pt>
                <c:pt idx="33">
                  <c:v>0.92508500000000005</c:v>
                </c:pt>
                <c:pt idx="34">
                  <c:v>0.95008499999999996</c:v>
                </c:pt>
                <c:pt idx="35">
                  <c:v>0.97501700000000002</c:v>
                </c:pt>
                <c:pt idx="36">
                  <c:v>1.0000690000000001</c:v>
                </c:pt>
                <c:pt idx="37">
                  <c:v>1.025245</c:v>
                </c:pt>
                <c:pt idx="38">
                  <c:v>1.050157</c:v>
                </c:pt>
                <c:pt idx="39">
                  <c:v>1.075259</c:v>
                </c:pt>
                <c:pt idx="40">
                  <c:v>1.100293</c:v>
                </c:pt>
                <c:pt idx="41">
                  <c:v>1.1254040000000001</c:v>
                </c:pt>
                <c:pt idx="42">
                  <c:v>1.152315</c:v>
                </c:pt>
                <c:pt idx="43">
                  <c:v>1.175875</c:v>
                </c:pt>
                <c:pt idx="44">
                  <c:v>1.2004079999999999</c:v>
                </c:pt>
                <c:pt idx="45">
                  <c:v>1.225428</c:v>
                </c:pt>
                <c:pt idx="46">
                  <c:v>1.250486</c:v>
                </c:pt>
                <c:pt idx="47">
                  <c:v>1.2755449999999999</c:v>
                </c:pt>
                <c:pt idx="48">
                  <c:v>1.3006390000000001</c:v>
                </c:pt>
                <c:pt idx="49">
                  <c:v>1.3256410000000001</c:v>
                </c:pt>
                <c:pt idx="50">
                  <c:v>1.350681</c:v>
                </c:pt>
                <c:pt idx="51">
                  <c:v>1.3755390000000001</c:v>
                </c:pt>
                <c:pt idx="52">
                  <c:v>1.4005399999999999</c:v>
                </c:pt>
                <c:pt idx="53">
                  <c:v>1.425918</c:v>
                </c:pt>
                <c:pt idx="54">
                  <c:v>1.450787</c:v>
                </c:pt>
                <c:pt idx="55">
                  <c:v>1.4757560000000001</c:v>
                </c:pt>
                <c:pt idx="56">
                  <c:v>1.5010779999999999</c:v>
                </c:pt>
                <c:pt idx="57">
                  <c:v>1.525928</c:v>
                </c:pt>
                <c:pt idx="58">
                  <c:v>1.551018</c:v>
                </c:pt>
                <c:pt idx="59">
                  <c:v>1.575515</c:v>
                </c:pt>
                <c:pt idx="60">
                  <c:v>1.600773</c:v>
                </c:pt>
                <c:pt idx="61">
                  <c:v>1.626233</c:v>
                </c:pt>
                <c:pt idx="62">
                  <c:v>1.6511089999999999</c:v>
                </c:pt>
                <c:pt idx="63">
                  <c:v>1.6761330000000001</c:v>
                </c:pt>
                <c:pt idx="64">
                  <c:v>1.70116</c:v>
                </c:pt>
                <c:pt idx="65">
                  <c:v>1.726615</c:v>
                </c:pt>
                <c:pt idx="66">
                  <c:v>1.751298</c:v>
                </c:pt>
                <c:pt idx="67">
                  <c:v>1.7761560000000001</c:v>
                </c:pt>
                <c:pt idx="68">
                  <c:v>1.8012360000000001</c:v>
                </c:pt>
                <c:pt idx="69">
                  <c:v>1.8266869999999999</c:v>
                </c:pt>
                <c:pt idx="70">
                  <c:v>1.85145</c:v>
                </c:pt>
                <c:pt idx="71">
                  <c:v>1.8763840000000001</c:v>
                </c:pt>
                <c:pt idx="72">
                  <c:v>1.901511</c:v>
                </c:pt>
                <c:pt idx="73">
                  <c:v>1.9259820000000001</c:v>
                </c:pt>
                <c:pt idx="74">
                  <c:v>1.95163</c:v>
                </c:pt>
                <c:pt idx="75">
                  <c:v>1.976572</c:v>
                </c:pt>
                <c:pt idx="76">
                  <c:v>2.0017520000000002</c:v>
                </c:pt>
                <c:pt idx="77">
                  <c:v>2.0268120000000001</c:v>
                </c:pt>
                <c:pt idx="78">
                  <c:v>2.051593</c:v>
                </c:pt>
                <c:pt idx="79">
                  <c:v>2.0766529999999999</c:v>
                </c:pt>
                <c:pt idx="80">
                  <c:v>2.10202</c:v>
                </c:pt>
                <c:pt idx="81">
                  <c:v>2.1269339999999999</c:v>
                </c:pt>
                <c:pt idx="82">
                  <c:v>2.151923</c:v>
                </c:pt>
                <c:pt idx="83">
                  <c:v>2.1769790000000002</c:v>
                </c:pt>
                <c:pt idx="84">
                  <c:v>2.2021069999999998</c:v>
                </c:pt>
                <c:pt idx="85">
                  <c:v>2.2270310000000002</c:v>
                </c:pt>
                <c:pt idx="86">
                  <c:v>2.2519719999999999</c:v>
                </c:pt>
                <c:pt idx="87">
                  <c:v>2.2770999999999999</c:v>
                </c:pt>
                <c:pt idx="88">
                  <c:v>2.3014459999999999</c:v>
                </c:pt>
                <c:pt idx="89">
                  <c:v>2.3271700000000002</c:v>
                </c:pt>
                <c:pt idx="90">
                  <c:v>2.3521230000000002</c:v>
                </c:pt>
                <c:pt idx="91">
                  <c:v>2.377418</c:v>
                </c:pt>
                <c:pt idx="92">
                  <c:v>2.4022559999999999</c:v>
                </c:pt>
                <c:pt idx="93">
                  <c:v>2.427333</c:v>
                </c:pt>
                <c:pt idx="94">
                  <c:v>2.4523470000000001</c:v>
                </c:pt>
                <c:pt idx="95">
                  <c:v>2.4775700000000001</c:v>
                </c:pt>
                <c:pt idx="96">
                  <c:v>2.5025400000000002</c:v>
                </c:pt>
                <c:pt idx="97">
                  <c:v>2.5275289999999999</c:v>
                </c:pt>
                <c:pt idx="98">
                  <c:v>2.5524939999999998</c:v>
                </c:pt>
                <c:pt idx="99">
                  <c:v>2.5778129999999999</c:v>
                </c:pt>
                <c:pt idx="100">
                  <c:v>2.6025260000000001</c:v>
                </c:pt>
                <c:pt idx="101">
                  <c:v>2.6276649999999999</c:v>
                </c:pt>
                <c:pt idx="102">
                  <c:v>2.6526869999999998</c:v>
                </c:pt>
                <c:pt idx="103">
                  <c:v>2.677746</c:v>
                </c:pt>
                <c:pt idx="104">
                  <c:v>2.70282</c:v>
                </c:pt>
                <c:pt idx="105">
                  <c:v>2.7278539999999998</c:v>
                </c:pt>
                <c:pt idx="106">
                  <c:v>2.7527270000000001</c:v>
                </c:pt>
                <c:pt idx="107">
                  <c:v>2.7778209999999999</c:v>
                </c:pt>
                <c:pt idx="108">
                  <c:v>2.8029459999999999</c:v>
                </c:pt>
                <c:pt idx="109">
                  <c:v>2.8279109999999998</c:v>
                </c:pt>
                <c:pt idx="110">
                  <c:v>2.8530250000000001</c:v>
                </c:pt>
                <c:pt idx="111">
                  <c:v>2.8781669999999999</c:v>
                </c:pt>
                <c:pt idx="112">
                  <c:v>2.9028969999999998</c:v>
                </c:pt>
                <c:pt idx="113">
                  <c:v>2.9281440000000001</c:v>
                </c:pt>
                <c:pt idx="114">
                  <c:v>2.9531459999999998</c:v>
                </c:pt>
                <c:pt idx="115">
                  <c:v>2.9784440000000001</c:v>
                </c:pt>
                <c:pt idx="116">
                  <c:v>3.0033029999999998</c:v>
                </c:pt>
                <c:pt idx="117">
                  <c:v>3.0283259999999999</c:v>
                </c:pt>
                <c:pt idx="118">
                  <c:v>3.0532370000000002</c:v>
                </c:pt>
                <c:pt idx="119">
                  <c:v>3.0786389999999999</c:v>
                </c:pt>
                <c:pt idx="120">
                  <c:v>3.1034120000000001</c:v>
                </c:pt>
                <c:pt idx="121">
                  <c:v>3.128482</c:v>
                </c:pt>
                <c:pt idx="122">
                  <c:v>3.1533910000000001</c:v>
                </c:pt>
                <c:pt idx="123">
                  <c:v>3.1778629999999999</c:v>
                </c:pt>
                <c:pt idx="124">
                  <c:v>3.2037659999999999</c:v>
                </c:pt>
                <c:pt idx="125">
                  <c:v>3.2285020000000002</c:v>
                </c:pt>
                <c:pt idx="126">
                  <c:v>3.2536390000000002</c:v>
                </c:pt>
                <c:pt idx="127">
                  <c:v>3.2785669999999998</c:v>
                </c:pt>
                <c:pt idx="128">
                  <c:v>3.3040069999999999</c:v>
                </c:pt>
                <c:pt idx="129">
                  <c:v>3.32883</c:v>
                </c:pt>
                <c:pt idx="130">
                  <c:v>3.3538070000000002</c:v>
                </c:pt>
                <c:pt idx="131">
                  <c:v>3.378714</c:v>
                </c:pt>
                <c:pt idx="132">
                  <c:v>3.404258</c:v>
                </c:pt>
                <c:pt idx="133">
                  <c:v>3.4289399999999999</c:v>
                </c:pt>
                <c:pt idx="134">
                  <c:v>3.4539089999999999</c:v>
                </c:pt>
                <c:pt idx="135">
                  <c:v>3.47898</c:v>
                </c:pt>
                <c:pt idx="136">
                  <c:v>3.5042840000000002</c:v>
                </c:pt>
                <c:pt idx="137">
                  <c:v>3.5290270000000001</c:v>
                </c:pt>
                <c:pt idx="138">
                  <c:v>3.5541469999999999</c:v>
                </c:pt>
                <c:pt idx="139">
                  <c:v>3.5788410000000002</c:v>
                </c:pt>
                <c:pt idx="140">
                  <c:v>3.6043210000000001</c:v>
                </c:pt>
                <c:pt idx="141">
                  <c:v>3.6293259999999998</c:v>
                </c:pt>
                <c:pt idx="142">
                  <c:v>3.6538490000000001</c:v>
                </c:pt>
                <c:pt idx="143">
                  <c:v>3.6796470000000001</c:v>
                </c:pt>
                <c:pt idx="144">
                  <c:v>3.7043699999999999</c:v>
                </c:pt>
                <c:pt idx="145">
                  <c:v>3.7291219999999998</c:v>
                </c:pt>
                <c:pt idx="146">
                  <c:v>3.7546330000000001</c:v>
                </c:pt>
                <c:pt idx="147">
                  <c:v>3.779442</c:v>
                </c:pt>
                <c:pt idx="148">
                  <c:v>3.8043100000000001</c:v>
                </c:pt>
                <c:pt idx="149">
                  <c:v>3.8296570000000001</c:v>
                </c:pt>
                <c:pt idx="150">
                  <c:v>3.8545579999999999</c:v>
                </c:pt>
                <c:pt idx="151">
                  <c:v>3.8798599999999999</c:v>
                </c:pt>
                <c:pt idx="152">
                  <c:v>3.904776</c:v>
                </c:pt>
                <c:pt idx="153">
                  <c:v>3.9296540000000002</c:v>
                </c:pt>
                <c:pt idx="154">
                  <c:v>3.954831</c:v>
                </c:pt>
                <c:pt idx="155">
                  <c:v>3.979984</c:v>
                </c:pt>
                <c:pt idx="156">
                  <c:v>4.0048579999999996</c:v>
                </c:pt>
                <c:pt idx="157">
                  <c:v>4.029909</c:v>
                </c:pt>
                <c:pt idx="158">
                  <c:v>4.0550379999999997</c:v>
                </c:pt>
                <c:pt idx="159">
                  <c:v>4.0795180000000002</c:v>
                </c:pt>
                <c:pt idx="160">
                  <c:v>4.1050659999999999</c:v>
                </c:pt>
                <c:pt idx="161">
                  <c:v>4.129975</c:v>
                </c:pt>
                <c:pt idx="162">
                  <c:v>4.1554200000000003</c:v>
                </c:pt>
                <c:pt idx="163">
                  <c:v>4.1802299999999999</c:v>
                </c:pt>
                <c:pt idx="164">
                  <c:v>4.2052100000000001</c:v>
                </c:pt>
                <c:pt idx="165">
                  <c:v>4.2321559999999998</c:v>
                </c:pt>
                <c:pt idx="166">
                  <c:v>4.255935</c:v>
                </c:pt>
                <c:pt idx="167">
                  <c:v>4.2802660000000001</c:v>
                </c:pt>
                <c:pt idx="168">
                  <c:v>4.3053610000000004</c:v>
                </c:pt>
                <c:pt idx="169">
                  <c:v>4.3303289999999999</c:v>
                </c:pt>
                <c:pt idx="170">
                  <c:v>4.3557180000000004</c:v>
                </c:pt>
                <c:pt idx="171">
                  <c:v>4.3805779999999999</c:v>
                </c:pt>
                <c:pt idx="172">
                  <c:v>4.405519</c:v>
                </c:pt>
                <c:pt idx="173">
                  <c:v>4.430517</c:v>
                </c:pt>
                <c:pt idx="174">
                  <c:v>4.4549890000000003</c:v>
                </c:pt>
                <c:pt idx="175">
                  <c:v>4.4807180000000004</c:v>
                </c:pt>
                <c:pt idx="176">
                  <c:v>4.5053289999999997</c:v>
                </c:pt>
                <c:pt idx="177">
                  <c:v>4.5308890000000002</c:v>
                </c:pt>
                <c:pt idx="178">
                  <c:v>4.5556530000000004</c:v>
                </c:pt>
                <c:pt idx="179">
                  <c:v>4.5811029999999997</c:v>
                </c:pt>
                <c:pt idx="180">
                  <c:v>4.6058149999999998</c:v>
                </c:pt>
                <c:pt idx="181">
                  <c:v>4.6307970000000003</c:v>
                </c:pt>
                <c:pt idx="182">
                  <c:v>4.6558469999999996</c:v>
                </c:pt>
                <c:pt idx="183">
                  <c:v>4.6813029999999998</c:v>
                </c:pt>
                <c:pt idx="184">
                  <c:v>4.7060209999999998</c:v>
                </c:pt>
                <c:pt idx="185">
                  <c:v>4.7309700000000001</c:v>
                </c:pt>
                <c:pt idx="186">
                  <c:v>4.7557859999999996</c:v>
                </c:pt>
                <c:pt idx="187">
                  <c:v>4.7863179999999996</c:v>
                </c:pt>
                <c:pt idx="188">
                  <c:v>4.809564</c:v>
                </c:pt>
                <c:pt idx="189">
                  <c:v>4.8333459999999997</c:v>
                </c:pt>
                <c:pt idx="190">
                  <c:v>4.8568959999999999</c:v>
                </c:pt>
                <c:pt idx="191">
                  <c:v>4.8816649999999999</c:v>
                </c:pt>
                <c:pt idx="192">
                  <c:v>4.9063790000000003</c:v>
                </c:pt>
                <c:pt idx="193">
                  <c:v>4.9313599999999997</c:v>
                </c:pt>
                <c:pt idx="194">
                  <c:v>4.9563689999999996</c:v>
                </c:pt>
                <c:pt idx="195">
                  <c:v>4.9808979999999998</c:v>
                </c:pt>
                <c:pt idx="196">
                  <c:v>5.0064659999999996</c:v>
                </c:pt>
                <c:pt idx="197">
                  <c:v>5.0315110000000001</c:v>
                </c:pt>
                <c:pt idx="198">
                  <c:v>5.0566719999999998</c:v>
                </c:pt>
                <c:pt idx="199">
                  <c:v>5.0810050000000002</c:v>
                </c:pt>
                <c:pt idx="200">
                  <c:v>5.106865</c:v>
                </c:pt>
                <c:pt idx="201">
                  <c:v>5.1318000000000001</c:v>
                </c:pt>
                <c:pt idx="202">
                  <c:v>5.156504</c:v>
                </c:pt>
                <c:pt idx="203">
                  <c:v>5.1819170000000003</c:v>
                </c:pt>
                <c:pt idx="204">
                  <c:v>5.2068479999999999</c:v>
                </c:pt>
                <c:pt idx="205">
                  <c:v>5.2314499999999997</c:v>
                </c:pt>
                <c:pt idx="206">
                  <c:v>5.2591409999999996</c:v>
                </c:pt>
                <c:pt idx="207">
                  <c:v>5.2827799999999998</c:v>
                </c:pt>
                <c:pt idx="208">
                  <c:v>5.3068720000000003</c:v>
                </c:pt>
                <c:pt idx="209">
                  <c:v>5.3319140000000003</c:v>
                </c:pt>
                <c:pt idx="210">
                  <c:v>5.357208</c:v>
                </c:pt>
                <c:pt idx="211">
                  <c:v>5.3820690000000004</c:v>
                </c:pt>
                <c:pt idx="212">
                  <c:v>5.4067360000000004</c:v>
                </c:pt>
                <c:pt idx="213">
                  <c:v>5.4323370000000004</c:v>
                </c:pt>
                <c:pt idx="214">
                  <c:v>5.4571870000000002</c:v>
                </c:pt>
                <c:pt idx="215">
                  <c:v>5.4823120000000003</c:v>
                </c:pt>
                <c:pt idx="216">
                  <c:v>5.5071899999999996</c:v>
                </c:pt>
                <c:pt idx="217">
                  <c:v>5.5323460000000004</c:v>
                </c:pt>
                <c:pt idx="218">
                  <c:v>5.5571400000000004</c:v>
                </c:pt>
                <c:pt idx="219">
                  <c:v>5.5824780000000001</c:v>
                </c:pt>
                <c:pt idx="220">
                  <c:v>5.6073519999999997</c:v>
                </c:pt>
                <c:pt idx="221">
                  <c:v>5.6325010000000004</c:v>
                </c:pt>
                <c:pt idx="222">
                  <c:v>5.6570260000000001</c:v>
                </c:pt>
                <c:pt idx="223">
                  <c:v>5.6826179999999997</c:v>
                </c:pt>
                <c:pt idx="224">
                  <c:v>5.7071750000000003</c:v>
                </c:pt>
                <c:pt idx="225">
                  <c:v>5.7330399999999999</c:v>
                </c:pt>
                <c:pt idx="226">
                  <c:v>5.7576869999999998</c:v>
                </c:pt>
                <c:pt idx="227">
                  <c:v>5.782673</c:v>
                </c:pt>
                <c:pt idx="228">
                  <c:v>5.807715</c:v>
                </c:pt>
                <c:pt idx="229">
                  <c:v>5.8329659999999999</c:v>
                </c:pt>
                <c:pt idx="230">
                  <c:v>5.8578659999999996</c:v>
                </c:pt>
                <c:pt idx="231">
                  <c:v>5.8824449999999997</c:v>
                </c:pt>
                <c:pt idx="232">
                  <c:v>5.9079280000000001</c:v>
                </c:pt>
                <c:pt idx="233">
                  <c:v>5.9325219999999996</c:v>
                </c:pt>
                <c:pt idx="234">
                  <c:v>5.9581</c:v>
                </c:pt>
                <c:pt idx="235">
                  <c:v>5.9830019999999999</c:v>
                </c:pt>
                <c:pt idx="236">
                  <c:v>6.0079820000000002</c:v>
                </c:pt>
                <c:pt idx="237">
                  <c:v>6.0329600000000001</c:v>
                </c:pt>
                <c:pt idx="238">
                  <c:v>6.0580360000000004</c:v>
                </c:pt>
                <c:pt idx="239">
                  <c:v>6.0834039999999998</c:v>
                </c:pt>
                <c:pt idx="240">
                  <c:v>6.1082390000000002</c:v>
                </c:pt>
                <c:pt idx="241">
                  <c:v>6.1331179999999996</c:v>
                </c:pt>
                <c:pt idx="242">
                  <c:v>6.158703</c:v>
                </c:pt>
                <c:pt idx="243">
                  <c:v>6.1832989999999999</c:v>
                </c:pt>
                <c:pt idx="244">
                  <c:v>6.2082569999999997</c:v>
                </c:pt>
                <c:pt idx="245">
                  <c:v>6.2334449999999997</c:v>
                </c:pt>
                <c:pt idx="246">
                  <c:v>6.2580920000000004</c:v>
                </c:pt>
                <c:pt idx="247">
                  <c:v>6.2834989999999999</c:v>
                </c:pt>
                <c:pt idx="248">
                  <c:v>6.3085610000000001</c:v>
                </c:pt>
                <c:pt idx="249">
                  <c:v>6.3337409999999998</c:v>
                </c:pt>
                <c:pt idx="250">
                  <c:v>6.3587360000000004</c:v>
                </c:pt>
                <c:pt idx="251">
                  <c:v>6.3835420000000003</c:v>
                </c:pt>
                <c:pt idx="252">
                  <c:v>6.4086449999999999</c:v>
                </c:pt>
                <c:pt idx="253">
                  <c:v>6.433986</c:v>
                </c:pt>
                <c:pt idx="254">
                  <c:v>6.4588330000000003</c:v>
                </c:pt>
                <c:pt idx="255">
                  <c:v>6.4838060000000004</c:v>
                </c:pt>
                <c:pt idx="256">
                  <c:v>6.5088629999999998</c:v>
                </c:pt>
                <c:pt idx="257">
                  <c:v>6.5340439999999997</c:v>
                </c:pt>
                <c:pt idx="258">
                  <c:v>6.5591520000000001</c:v>
                </c:pt>
                <c:pt idx="259">
                  <c:v>6.5838580000000002</c:v>
                </c:pt>
                <c:pt idx="260">
                  <c:v>6.6088630000000004</c:v>
                </c:pt>
                <c:pt idx="261">
                  <c:v>6.634309</c:v>
                </c:pt>
                <c:pt idx="262">
                  <c:v>6.6591579999999997</c:v>
                </c:pt>
                <c:pt idx="263">
                  <c:v>6.6840979999999997</c:v>
                </c:pt>
                <c:pt idx="264">
                  <c:v>6.7091250000000002</c:v>
                </c:pt>
                <c:pt idx="265">
                  <c:v>6.7341249999999997</c:v>
                </c:pt>
                <c:pt idx="266">
                  <c:v>6.7588879999999998</c:v>
                </c:pt>
                <c:pt idx="267">
                  <c:v>6.7844340000000001</c:v>
                </c:pt>
                <c:pt idx="268">
                  <c:v>6.8094130000000002</c:v>
                </c:pt>
                <c:pt idx="269">
                  <c:v>6.8344279999999999</c:v>
                </c:pt>
                <c:pt idx="270">
                  <c:v>6.8595379999999997</c:v>
                </c:pt>
                <c:pt idx="271">
                  <c:v>6.8843370000000004</c:v>
                </c:pt>
                <c:pt idx="272">
                  <c:v>6.909618</c:v>
                </c:pt>
                <c:pt idx="273">
                  <c:v>6.9345689999999998</c:v>
                </c:pt>
                <c:pt idx="274">
                  <c:v>6.9596169999999997</c:v>
                </c:pt>
                <c:pt idx="275">
                  <c:v>6.9845160000000002</c:v>
                </c:pt>
                <c:pt idx="276">
                  <c:v>7.0094989999999999</c:v>
                </c:pt>
                <c:pt idx="277">
                  <c:v>7.0342789999999997</c:v>
                </c:pt>
                <c:pt idx="278">
                  <c:v>7.0598340000000004</c:v>
                </c:pt>
                <c:pt idx="279">
                  <c:v>7.0846280000000004</c:v>
                </c:pt>
                <c:pt idx="280">
                  <c:v>7.1095870000000003</c:v>
                </c:pt>
                <c:pt idx="281">
                  <c:v>7.1349980000000004</c:v>
                </c:pt>
                <c:pt idx="282">
                  <c:v>7.1598560000000004</c:v>
                </c:pt>
                <c:pt idx="283">
                  <c:v>7.1849049999999997</c:v>
                </c:pt>
                <c:pt idx="284">
                  <c:v>7.2099260000000003</c:v>
                </c:pt>
                <c:pt idx="285">
                  <c:v>7.2350770000000004</c:v>
                </c:pt>
                <c:pt idx="286">
                  <c:v>7.2600600000000002</c:v>
                </c:pt>
                <c:pt idx="287">
                  <c:v>7.2850020000000004</c:v>
                </c:pt>
                <c:pt idx="288">
                  <c:v>7.3097029999999998</c:v>
                </c:pt>
                <c:pt idx="289">
                  <c:v>7.3353260000000002</c:v>
                </c:pt>
                <c:pt idx="290">
                  <c:v>7.3600820000000002</c:v>
                </c:pt>
                <c:pt idx="291">
                  <c:v>7.3852039999999999</c:v>
                </c:pt>
                <c:pt idx="292">
                  <c:v>7.4101689999999998</c:v>
                </c:pt>
                <c:pt idx="293">
                  <c:v>7.4356530000000003</c:v>
                </c:pt>
                <c:pt idx="294">
                  <c:v>7.4602750000000002</c:v>
                </c:pt>
                <c:pt idx="295">
                  <c:v>7.4852970000000001</c:v>
                </c:pt>
                <c:pt idx="296">
                  <c:v>7.5103249999999999</c:v>
                </c:pt>
                <c:pt idx="297">
                  <c:v>7.5358799999999997</c:v>
                </c:pt>
                <c:pt idx="298">
                  <c:v>7.5605250000000002</c:v>
                </c:pt>
                <c:pt idx="299">
                  <c:v>7.5854889999999999</c:v>
                </c:pt>
                <c:pt idx="300">
                  <c:v>7.6107129999999996</c:v>
                </c:pt>
                <c:pt idx="301">
                  <c:v>7.6352539999999998</c:v>
                </c:pt>
                <c:pt idx="302">
                  <c:v>7.6606769999999997</c:v>
                </c:pt>
                <c:pt idx="303">
                  <c:v>7.6853600000000002</c:v>
                </c:pt>
                <c:pt idx="304">
                  <c:v>7.7110519999999996</c:v>
                </c:pt>
                <c:pt idx="305">
                  <c:v>7.7358539999999998</c:v>
                </c:pt>
                <c:pt idx="306">
                  <c:v>7.7608199999999998</c:v>
                </c:pt>
                <c:pt idx="307">
                  <c:v>7.7857599999999998</c:v>
                </c:pt>
                <c:pt idx="308">
                  <c:v>7.8111319999999997</c:v>
                </c:pt>
                <c:pt idx="309">
                  <c:v>7.8359589999999999</c:v>
                </c:pt>
                <c:pt idx="310">
                  <c:v>7.8608929999999999</c:v>
                </c:pt>
                <c:pt idx="311">
                  <c:v>7.8859519999999996</c:v>
                </c:pt>
                <c:pt idx="312">
                  <c:v>7.9111830000000003</c:v>
                </c:pt>
                <c:pt idx="313">
                  <c:v>7.936204</c:v>
                </c:pt>
                <c:pt idx="314">
                  <c:v>7.9612020000000001</c:v>
                </c:pt>
                <c:pt idx="315">
                  <c:v>7.9861209999999998</c:v>
                </c:pt>
                <c:pt idx="316">
                  <c:v>8.0111919999999994</c:v>
                </c:pt>
                <c:pt idx="317">
                  <c:v>8.0362559999999998</c:v>
                </c:pt>
                <c:pt idx="318">
                  <c:v>8.0612619999999993</c:v>
                </c:pt>
                <c:pt idx="319">
                  <c:v>8.0864879999999992</c:v>
                </c:pt>
                <c:pt idx="320">
                  <c:v>8.1114700000000006</c:v>
                </c:pt>
                <c:pt idx="321">
                  <c:v>8.1364579999999993</c:v>
                </c:pt>
                <c:pt idx="322">
                  <c:v>8.1614400000000007</c:v>
                </c:pt>
                <c:pt idx="323">
                  <c:v>8.1866850000000007</c:v>
                </c:pt>
                <c:pt idx="324">
                  <c:v>8.2114370000000001</c:v>
                </c:pt>
                <c:pt idx="325">
                  <c:v>8.2366430000000008</c:v>
                </c:pt>
                <c:pt idx="326">
                  <c:v>8.2615689999999997</c:v>
                </c:pt>
                <c:pt idx="327">
                  <c:v>8.2865380000000002</c:v>
                </c:pt>
                <c:pt idx="328">
                  <c:v>8.3119060000000005</c:v>
                </c:pt>
                <c:pt idx="329">
                  <c:v>8.3367799999999992</c:v>
                </c:pt>
                <c:pt idx="330">
                  <c:v>8.3614219999999992</c:v>
                </c:pt>
                <c:pt idx="331">
                  <c:v>8.3871800000000007</c:v>
                </c:pt>
                <c:pt idx="332">
                  <c:v>8.4119689999999991</c:v>
                </c:pt>
                <c:pt idx="333">
                  <c:v>8.4369750000000003</c:v>
                </c:pt>
                <c:pt idx="334">
                  <c:v>8.461964</c:v>
                </c:pt>
                <c:pt idx="335">
                  <c:v>8.4863590000000002</c:v>
                </c:pt>
                <c:pt idx="336">
                  <c:v>8.5123250000000006</c:v>
                </c:pt>
                <c:pt idx="337">
                  <c:v>8.5370539999999995</c:v>
                </c:pt>
                <c:pt idx="338">
                  <c:v>8.5620729999999998</c:v>
                </c:pt>
                <c:pt idx="339">
                  <c:v>8.5870259999999998</c:v>
                </c:pt>
                <c:pt idx="340">
                  <c:v>8.6124449999999992</c:v>
                </c:pt>
                <c:pt idx="341">
                  <c:v>8.6368910000000003</c:v>
                </c:pt>
                <c:pt idx="342">
                  <c:v>8.6623950000000001</c:v>
                </c:pt>
                <c:pt idx="343">
                  <c:v>8.6871869999999998</c:v>
                </c:pt>
                <c:pt idx="344">
                  <c:v>8.7126470000000005</c:v>
                </c:pt>
                <c:pt idx="345">
                  <c:v>8.7374539999999996</c:v>
                </c:pt>
                <c:pt idx="346">
                  <c:v>8.7623859999999993</c:v>
                </c:pt>
                <c:pt idx="347">
                  <c:v>8.787274</c:v>
                </c:pt>
                <c:pt idx="348">
                  <c:v>8.8124359999999999</c:v>
                </c:pt>
                <c:pt idx="349">
                  <c:v>8.8375719999999998</c:v>
                </c:pt>
                <c:pt idx="350">
                  <c:v>8.8625410000000002</c:v>
                </c:pt>
                <c:pt idx="351">
                  <c:v>8.8878109999999992</c:v>
                </c:pt>
                <c:pt idx="352">
                  <c:v>8.912668</c:v>
                </c:pt>
                <c:pt idx="353">
                  <c:v>8.9372509999999998</c:v>
                </c:pt>
                <c:pt idx="354">
                  <c:v>8.9628180000000004</c:v>
                </c:pt>
                <c:pt idx="355">
                  <c:v>8.9879460000000009</c:v>
                </c:pt>
                <c:pt idx="356">
                  <c:v>9.0125930000000007</c:v>
                </c:pt>
                <c:pt idx="357">
                  <c:v>9.0380529999999997</c:v>
                </c:pt>
                <c:pt idx="358">
                  <c:v>9.0630059999999997</c:v>
                </c:pt>
                <c:pt idx="359">
                  <c:v>9.0881530000000001</c:v>
                </c:pt>
                <c:pt idx="360">
                  <c:v>9.1130510000000005</c:v>
                </c:pt>
                <c:pt idx="361">
                  <c:v>9.1379260000000002</c:v>
                </c:pt>
                <c:pt idx="362">
                  <c:v>9.1630970000000005</c:v>
                </c:pt>
                <c:pt idx="363">
                  <c:v>9.1878759999999993</c:v>
                </c:pt>
                <c:pt idx="364">
                  <c:v>9.2131439999999998</c:v>
                </c:pt>
                <c:pt idx="365">
                  <c:v>9.2381580000000003</c:v>
                </c:pt>
                <c:pt idx="366">
                  <c:v>9.2636230000000008</c:v>
                </c:pt>
                <c:pt idx="367">
                  <c:v>9.2882800000000003</c:v>
                </c:pt>
                <c:pt idx="368">
                  <c:v>9.3133300000000006</c:v>
                </c:pt>
                <c:pt idx="369">
                  <c:v>9.3380290000000006</c:v>
                </c:pt>
                <c:pt idx="370">
                  <c:v>9.3637929999999994</c:v>
                </c:pt>
                <c:pt idx="371">
                  <c:v>9.3884919999999994</c:v>
                </c:pt>
                <c:pt idx="372">
                  <c:v>9.4130520000000004</c:v>
                </c:pt>
                <c:pt idx="373">
                  <c:v>9.4385290000000008</c:v>
                </c:pt>
                <c:pt idx="374">
                  <c:v>9.462847</c:v>
                </c:pt>
                <c:pt idx="375">
                  <c:v>9.4883740000000003</c:v>
                </c:pt>
                <c:pt idx="376">
                  <c:v>9.5136979999999998</c:v>
                </c:pt>
                <c:pt idx="377">
                  <c:v>9.5386520000000008</c:v>
                </c:pt>
                <c:pt idx="378">
                  <c:v>9.5632339999999996</c:v>
                </c:pt>
                <c:pt idx="379">
                  <c:v>9.5886209999999998</c:v>
                </c:pt>
                <c:pt idx="380">
                  <c:v>9.6140380000000007</c:v>
                </c:pt>
                <c:pt idx="381">
                  <c:v>9.638757</c:v>
                </c:pt>
                <c:pt idx="382">
                  <c:v>9.6633849999999999</c:v>
                </c:pt>
                <c:pt idx="383">
                  <c:v>9.6891219999999993</c:v>
                </c:pt>
                <c:pt idx="384">
                  <c:v>9.7138740000000006</c:v>
                </c:pt>
                <c:pt idx="385">
                  <c:v>9.7386510000000008</c:v>
                </c:pt>
                <c:pt idx="386">
                  <c:v>9.7642880000000005</c:v>
                </c:pt>
                <c:pt idx="387">
                  <c:v>9.7892910000000004</c:v>
                </c:pt>
                <c:pt idx="388">
                  <c:v>9.8136559999999999</c:v>
                </c:pt>
                <c:pt idx="389">
                  <c:v>9.8387259999999994</c:v>
                </c:pt>
                <c:pt idx="390">
                  <c:v>9.8645659999999999</c:v>
                </c:pt>
                <c:pt idx="391">
                  <c:v>9.8893509999999996</c:v>
                </c:pt>
                <c:pt idx="392">
                  <c:v>9.9138540000000006</c:v>
                </c:pt>
                <c:pt idx="393">
                  <c:v>9.9393740000000008</c:v>
                </c:pt>
                <c:pt idx="394">
                  <c:v>9.9646080000000001</c:v>
                </c:pt>
                <c:pt idx="395">
                  <c:v>9.9914989999999992</c:v>
                </c:pt>
                <c:pt idx="396">
                  <c:v>10.015326</c:v>
                </c:pt>
                <c:pt idx="397">
                  <c:v>10.039384</c:v>
                </c:pt>
                <c:pt idx="398">
                  <c:v>10.064353000000001</c:v>
                </c:pt>
                <c:pt idx="399">
                  <c:v>10.089831</c:v>
                </c:pt>
                <c:pt idx="400">
                  <c:v>10.1</c:v>
                </c:pt>
                <c:pt idx="401">
                  <c:v>10.099997999999999</c:v>
                </c:pt>
                <c:pt idx="402">
                  <c:v>10.074820000000001</c:v>
                </c:pt>
                <c:pt idx="403">
                  <c:v>10.051062</c:v>
                </c:pt>
                <c:pt idx="404">
                  <c:v>10.025684</c:v>
                </c:pt>
                <c:pt idx="405">
                  <c:v>10.000731999999999</c:v>
                </c:pt>
                <c:pt idx="406">
                  <c:v>9.975778</c:v>
                </c:pt>
                <c:pt idx="407">
                  <c:v>9.9510059999999996</c:v>
                </c:pt>
                <c:pt idx="408">
                  <c:v>9.9255519999999997</c:v>
                </c:pt>
                <c:pt idx="409">
                  <c:v>9.9007199999999997</c:v>
                </c:pt>
                <c:pt idx="410">
                  <c:v>9.8759870000000003</c:v>
                </c:pt>
                <c:pt idx="411">
                  <c:v>9.8506149999999995</c:v>
                </c:pt>
                <c:pt idx="412">
                  <c:v>9.8269249999999992</c:v>
                </c:pt>
                <c:pt idx="413">
                  <c:v>9.8005990000000001</c:v>
                </c:pt>
                <c:pt idx="414">
                  <c:v>9.7756070000000008</c:v>
                </c:pt>
                <c:pt idx="415">
                  <c:v>9.7504670000000004</c:v>
                </c:pt>
                <c:pt idx="416">
                  <c:v>9.7254319999999996</c:v>
                </c:pt>
                <c:pt idx="417">
                  <c:v>9.7004129999999993</c:v>
                </c:pt>
                <c:pt idx="418">
                  <c:v>9.6752149999999997</c:v>
                </c:pt>
                <c:pt idx="419">
                  <c:v>9.6504729999999999</c:v>
                </c:pt>
                <c:pt idx="420">
                  <c:v>9.6251750000000005</c:v>
                </c:pt>
                <c:pt idx="421">
                  <c:v>9.6002500000000008</c:v>
                </c:pt>
                <c:pt idx="422">
                  <c:v>9.5752710000000008</c:v>
                </c:pt>
                <c:pt idx="423">
                  <c:v>9.5530439999999999</c:v>
                </c:pt>
                <c:pt idx="424">
                  <c:v>9.5249039999999994</c:v>
                </c:pt>
                <c:pt idx="425">
                  <c:v>9.500197</c:v>
                </c:pt>
                <c:pt idx="426">
                  <c:v>9.4752379999999992</c:v>
                </c:pt>
                <c:pt idx="427">
                  <c:v>9.4501069999999991</c:v>
                </c:pt>
                <c:pt idx="428">
                  <c:v>9.4247610000000002</c:v>
                </c:pt>
                <c:pt idx="429">
                  <c:v>9.3999710000000007</c:v>
                </c:pt>
                <c:pt idx="430">
                  <c:v>9.3749520000000004</c:v>
                </c:pt>
                <c:pt idx="431">
                  <c:v>9.3499739999999996</c:v>
                </c:pt>
                <c:pt idx="432">
                  <c:v>9.3255470000000003</c:v>
                </c:pt>
                <c:pt idx="433">
                  <c:v>9.2997309999999995</c:v>
                </c:pt>
                <c:pt idx="434">
                  <c:v>9.274877</c:v>
                </c:pt>
                <c:pt idx="435">
                  <c:v>9.2497360000000004</c:v>
                </c:pt>
                <c:pt idx="436">
                  <c:v>9.2246570000000006</c:v>
                </c:pt>
                <c:pt idx="437">
                  <c:v>9.1995769999999997</c:v>
                </c:pt>
                <c:pt idx="438">
                  <c:v>9.1745999999999999</c:v>
                </c:pt>
                <c:pt idx="439">
                  <c:v>9.1495660000000001</c:v>
                </c:pt>
                <c:pt idx="440">
                  <c:v>9.1244910000000008</c:v>
                </c:pt>
                <c:pt idx="441">
                  <c:v>9.0995749999999997</c:v>
                </c:pt>
                <c:pt idx="442">
                  <c:v>9.0745389999999997</c:v>
                </c:pt>
                <c:pt idx="443">
                  <c:v>9.0492589999999993</c:v>
                </c:pt>
                <c:pt idx="444">
                  <c:v>9.0243479999999998</c:v>
                </c:pt>
                <c:pt idx="445">
                  <c:v>8.9992789999999996</c:v>
                </c:pt>
                <c:pt idx="446">
                  <c:v>8.9744580000000003</c:v>
                </c:pt>
                <c:pt idx="447">
                  <c:v>8.9494070000000008</c:v>
                </c:pt>
                <c:pt idx="448">
                  <c:v>8.9241080000000004</c:v>
                </c:pt>
                <c:pt idx="449">
                  <c:v>8.8992889999999996</c:v>
                </c:pt>
                <c:pt idx="450">
                  <c:v>8.8738309999999991</c:v>
                </c:pt>
                <c:pt idx="451">
                  <c:v>8.8491239999999998</c:v>
                </c:pt>
                <c:pt idx="452">
                  <c:v>8.8240440000000007</c:v>
                </c:pt>
                <c:pt idx="453">
                  <c:v>8.7989560000000004</c:v>
                </c:pt>
                <c:pt idx="454">
                  <c:v>8.7738669999999992</c:v>
                </c:pt>
                <c:pt idx="455">
                  <c:v>8.7489059999999998</c:v>
                </c:pt>
                <c:pt idx="456">
                  <c:v>8.7237819999999999</c:v>
                </c:pt>
                <c:pt idx="457">
                  <c:v>8.6988850000000006</c:v>
                </c:pt>
                <c:pt idx="458">
                  <c:v>8.6736679999999993</c:v>
                </c:pt>
                <c:pt idx="459">
                  <c:v>8.6487449999999999</c:v>
                </c:pt>
                <c:pt idx="460">
                  <c:v>8.6237259999999996</c:v>
                </c:pt>
                <c:pt idx="461">
                  <c:v>8.5987229999999997</c:v>
                </c:pt>
                <c:pt idx="462">
                  <c:v>8.5751790000000003</c:v>
                </c:pt>
                <c:pt idx="463">
                  <c:v>8.5484840000000002</c:v>
                </c:pt>
                <c:pt idx="464">
                  <c:v>8.5235299999999992</c:v>
                </c:pt>
                <c:pt idx="465">
                  <c:v>8.4988460000000003</c:v>
                </c:pt>
                <c:pt idx="466">
                  <c:v>8.4733289999999997</c:v>
                </c:pt>
                <c:pt idx="467">
                  <c:v>8.4482379999999999</c:v>
                </c:pt>
                <c:pt idx="468">
                  <c:v>8.4234229999999997</c:v>
                </c:pt>
                <c:pt idx="469">
                  <c:v>8.3984020000000008</c:v>
                </c:pt>
                <c:pt idx="470">
                  <c:v>8.3732000000000006</c:v>
                </c:pt>
                <c:pt idx="471">
                  <c:v>8.3482579999999995</c:v>
                </c:pt>
                <c:pt idx="472">
                  <c:v>8.3232689999999998</c:v>
                </c:pt>
                <c:pt idx="473">
                  <c:v>8.2981789999999993</c:v>
                </c:pt>
                <c:pt idx="474">
                  <c:v>8.2733170000000005</c:v>
                </c:pt>
                <c:pt idx="475">
                  <c:v>8.2507450000000002</c:v>
                </c:pt>
                <c:pt idx="476">
                  <c:v>8.2231120000000004</c:v>
                </c:pt>
                <c:pt idx="477">
                  <c:v>8.1981710000000003</c:v>
                </c:pt>
                <c:pt idx="478">
                  <c:v>8.1729869999999991</c:v>
                </c:pt>
                <c:pt idx="479">
                  <c:v>8.1480259999999998</c:v>
                </c:pt>
                <c:pt idx="480">
                  <c:v>8.1230829999999994</c:v>
                </c:pt>
                <c:pt idx="481">
                  <c:v>8.0978309999999993</c:v>
                </c:pt>
                <c:pt idx="482">
                  <c:v>8.0727200000000003</c:v>
                </c:pt>
                <c:pt idx="483">
                  <c:v>8.0477720000000001</c:v>
                </c:pt>
                <c:pt idx="484">
                  <c:v>8.0227989999999991</c:v>
                </c:pt>
                <c:pt idx="485">
                  <c:v>7.9977859999999996</c:v>
                </c:pt>
                <c:pt idx="486">
                  <c:v>7.9726210000000002</c:v>
                </c:pt>
                <c:pt idx="487">
                  <c:v>7.9475740000000004</c:v>
                </c:pt>
                <c:pt idx="488">
                  <c:v>7.9227999999999996</c:v>
                </c:pt>
                <c:pt idx="489">
                  <c:v>7.8975809999999997</c:v>
                </c:pt>
                <c:pt idx="490">
                  <c:v>7.8741149999999998</c:v>
                </c:pt>
                <c:pt idx="491">
                  <c:v>7.8475190000000001</c:v>
                </c:pt>
                <c:pt idx="492">
                  <c:v>7.8224590000000003</c:v>
                </c:pt>
                <c:pt idx="493">
                  <c:v>7.7972859999999997</c:v>
                </c:pt>
                <c:pt idx="494">
                  <c:v>7.7724339999999996</c:v>
                </c:pt>
                <c:pt idx="495">
                  <c:v>7.7474059999999998</c:v>
                </c:pt>
                <c:pt idx="496">
                  <c:v>7.7225409999999997</c:v>
                </c:pt>
                <c:pt idx="497">
                  <c:v>7.6971730000000003</c:v>
                </c:pt>
                <c:pt idx="498">
                  <c:v>7.6722679999999999</c:v>
                </c:pt>
                <c:pt idx="499">
                  <c:v>7.6472040000000003</c:v>
                </c:pt>
                <c:pt idx="500">
                  <c:v>7.6221100000000002</c:v>
                </c:pt>
                <c:pt idx="501">
                  <c:v>7.5994539999999997</c:v>
                </c:pt>
                <c:pt idx="502">
                  <c:v>7.5719750000000001</c:v>
                </c:pt>
                <c:pt idx="503">
                  <c:v>7.5470189999999997</c:v>
                </c:pt>
                <c:pt idx="504">
                  <c:v>7.5221749999999998</c:v>
                </c:pt>
                <c:pt idx="505">
                  <c:v>7.496918</c:v>
                </c:pt>
                <c:pt idx="506">
                  <c:v>7.4716950000000004</c:v>
                </c:pt>
                <c:pt idx="507">
                  <c:v>7.4468899999999998</c:v>
                </c:pt>
                <c:pt idx="508">
                  <c:v>7.4217570000000004</c:v>
                </c:pt>
                <c:pt idx="509">
                  <c:v>7.3968429999999996</c:v>
                </c:pt>
                <c:pt idx="510">
                  <c:v>7.3719869999999998</c:v>
                </c:pt>
                <c:pt idx="511">
                  <c:v>7.3467099999999999</c:v>
                </c:pt>
                <c:pt idx="512">
                  <c:v>7.3216659999999996</c:v>
                </c:pt>
                <c:pt idx="513">
                  <c:v>7.2964529999999996</c:v>
                </c:pt>
                <c:pt idx="514">
                  <c:v>7.2732760000000001</c:v>
                </c:pt>
                <c:pt idx="515">
                  <c:v>7.2466059999999999</c:v>
                </c:pt>
                <c:pt idx="516">
                  <c:v>7.2215170000000004</c:v>
                </c:pt>
                <c:pt idx="517">
                  <c:v>7.1963210000000002</c:v>
                </c:pt>
                <c:pt idx="518">
                  <c:v>7.1714859999999998</c:v>
                </c:pt>
                <c:pt idx="519">
                  <c:v>7.1465889999999996</c:v>
                </c:pt>
                <c:pt idx="520">
                  <c:v>7.1214060000000003</c:v>
                </c:pt>
                <c:pt idx="521">
                  <c:v>7.0962829999999997</c:v>
                </c:pt>
                <c:pt idx="522">
                  <c:v>7.071231</c:v>
                </c:pt>
                <c:pt idx="523">
                  <c:v>7.046233</c:v>
                </c:pt>
                <c:pt idx="524">
                  <c:v>7.0212250000000003</c:v>
                </c:pt>
                <c:pt idx="525">
                  <c:v>6.9958920000000004</c:v>
                </c:pt>
                <c:pt idx="526">
                  <c:v>6.9711109999999996</c:v>
                </c:pt>
                <c:pt idx="527">
                  <c:v>6.9462429999999999</c:v>
                </c:pt>
                <c:pt idx="528">
                  <c:v>6.9210450000000003</c:v>
                </c:pt>
                <c:pt idx="529">
                  <c:v>6.8968569999999998</c:v>
                </c:pt>
                <c:pt idx="530">
                  <c:v>6.8709230000000003</c:v>
                </c:pt>
                <c:pt idx="531">
                  <c:v>6.8459709999999996</c:v>
                </c:pt>
                <c:pt idx="532">
                  <c:v>6.820684</c:v>
                </c:pt>
                <c:pt idx="533">
                  <c:v>6.7962290000000003</c:v>
                </c:pt>
                <c:pt idx="534">
                  <c:v>6.7708159999999999</c:v>
                </c:pt>
                <c:pt idx="535">
                  <c:v>6.7457789999999997</c:v>
                </c:pt>
                <c:pt idx="536">
                  <c:v>6.7204519999999999</c:v>
                </c:pt>
                <c:pt idx="537">
                  <c:v>6.6955260000000001</c:v>
                </c:pt>
                <c:pt idx="538">
                  <c:v>6.6705870000000003</c:v>
                </c:pt>
                <c:pt idx="539">
                  <c:v>6.6456140000000001</c:v>
                </c:pt>
                <c:pt idx="540">
                  <c:v>6.6202750000000004</c:v>
                </c:pt>
                <c:pt idx="541">
                  <c:v>6.5954309999999996</c:v>
                </c:pt>
                <c:pt idx="542">
                  <c:v>6.570481</c:v>
                </c:pt>
                <c:pt idx="543">
                  <c:v>6.5456539999999999</c:v>
                </c:pt>
                <c:pt idx="544">
                  <c:v>6.5201130000000003</c:v>
                </c:pt>
                <c:pt idx="545">
                  <c:v>6.4953789999999998</c:v>
                </c:pt>
                <c:pt idx="546">
                  <c:v>6.4703280000000003</c:v>
                </c:pt>
                <c:pt idx="547">
                  <c:v>6.4453579999999997</c:v>
                </c:pt>
                <c:pt idx="548">
                  <c:v>6.4200249999999999</c:v>
                </c:pt>
                <c:pt idx="549">
                  <c:v>6.3951580000000003</c:v>
                </c:pt>
                <c:pt idx="550">
                  <c:v>6.3701889999999999</c:v>
                </c:pt>
                <c:pt idx="551">
                  <c:v>6.3451329999999997</c:v>
                </c:pt>
                <c:pt idx="552">
                  <c:v>6.3213090000000003</c:v>
                </c:pt>
                <c:pt idx="553">
                  <c:v>6.295077</c:v>
                </c:pt>
                <c:pt idx="554">
                  <c:v>6.2700100000000001</c:v>
                </c:pt>
                <c:pt idx="555">
                  <c:v>6.2450409999999996</c:v>
                </c:pt>
                <c:pt idx="556">
                  <c:v>6.2200069999999998</c:v>
                </c:pt>
                <c:pt idx="557">
                  <c:v>6.1946770000000004</c:v>
                </c:pt>
                <c:pt idx="558">
                  <c:v>6.1697870000000004</c:v>
                </c:pt>
                <c:pt idx="559">
                  <c:v>6.1449400000000001</c:v>
                </c:pt>
                <c:pt idx="560">
                  <c:v>6.1199300000000001</c:v>
                </c:pt>
                <c:pt idx="561">
                  <c:v>6.0944640000000003</c:v>
                </c:pt>
                <c:pt idx="562">
                  <c:v>6.069782</c:v>
                </c:pt>
                <c:pt idx="563">
                  <c:v>6.0446859999999996</c:v>
                </c:pt>
                <c:pt idx="564">
                  <c:v>6.0197459999999996</c:v>
                </c:pt>
                <c:pt idx="565">
                  <c:v>5.9964839999999997</c:v>
                </c:pt>
                <c:pt idx="566">
                  <c:v>5.9695830000000001</c:v>
                </c:pt>
                <c:pt idx="567">
                  <c:v>5.9445519999999998</c:v>
                </c:pt>
                <c:pt idx="568">
                  <c:v>5.9193259999999999</c:v>
                </c:pt>
                <c:pt idx="569">
                  <c:v>5.894425</c:v>
                </c:pt>
                <c:pt idx="570">
                  <c:v>5.8693390000000001</c:v>
                </c:pt>
                <c:pt idx="571">
                  <c:v>5.8445790000000004</c:v>
                </c:pt>
                <c:pt idx="572">
                  <c:v>5.8192279999999998</c:v>
                </c:pt>
                <c:pt idx="573">
                  <c:v>5.7942359999999997</c:v>
                </c:pt>
                <c:pt idx="574">
                  <c:v>5.7692560000000004</c:v>
                </c:pt>
                <c:pt idx="575">
                  <c:v>5.744256</c:v>
                </c:pt>
                <c:pt idx="576">
                  <c:v>5.7191989999999997</c:v>
                </c:pt>
                <c:pt idx="577">
                  <c:v>5.6940489999999997</c:v>
                </c:pt>
                <c:pt idx="578">
                  <c:v>5.6690560000000003</c:v>
                </c:pt>
                <c:pt idx="579">
                  <c:v>5.6440720000000004</c:v>
                </c:pt>
                <c:pt idx="580">
                  <c:v>5.6195250000000003</c:v>
                </c:pt>
                <c:pt idx="581">
                  <c:v>5.5939870000000003</c:v>
                </c:pt>
                <c:pt idx="582">
                  <c:v>5.569197</c:v>
                </c:pt>
                <c:pt idx="583">
                  <c:v>5.5438080000000003</c:v>
                </c:pt>
                <c:pt idx="584">
                  <c:v>5.5203090000000001</c:v>
                </c:pt>
                <c:pt idx="585">
                  <c:v>5.493805</c:v>
                </c:pt>
                <c:pt idx="586">
                  <c:v>5.4688140000000001</c:v>
                </c:pt>
                <c:pt idx="587">
                  <c:v>5.4434480000000001</c:v>
                </c:pt>
                <c:pt idx="588">
                  <c:v>5.4185660000000002</c:v>
                </c:pt>
                <c:pt idx="589">
                  <c:v>5.3936149999999996</c:v>
                </c:pt>
                <c:pt idx="590">
                  <c:v>5.3687959999999997</c:v>
                </c:pt>
                <c:pt idx="591">
                  <c:v>5.3433089999999996</c:v>
                </c:pt>
                <c:pt idx="592">
                  <c:v>5.3185029999999998</c:v>
                </c:pt>
                <c:pt idx="593">
                  <c:v>5.2934640000000002</c:v>
                </c:pt>
                <c:pt idx="594">
                  <c:v>5.2685620000000002</c:v>
                </c:pt>
                <c:pt idx="595">
                  <c:v>5.2435070000000001</c:v>
                </c:pt>
                <c:pt idx="596">
                  <c:v>5.2182789999999999</c:v>
                </c:pt>
                <c:pt idx="597">
                  <c:v>5.1933350000000003</c:v>
                </c:pt>
                <c:pt idx="598">
                  <c:v>5.1682170000000003</c:v>
                </c:pt>
                <c:pt idx="599">
                  <c:v>5.143516</c:v>
                </c:pt>
                <c:pt idx="600">
                  <c:v>5.1182460000000001</c:v>
                </c:pt>
                <c:pt idx="601">
                  <c:v>5.0929479999999998</c:v>
                </c:pt>
                <c:pt idx="602">
                  <c:v>5.0680430000000003</c:v>
                </c:pt>
                <c:pt idx="603">
                  <c:v>5.0437079999999996</c:v>
                </c:pt>
                <c:pt idx="604">
                  <c:v>5.0179619999999998</c:v>
                </c:pt>
                <c:pt idx="605">
                  <c:v>4.9930539999999999</c:v>
                </c:pt>
                <c:pt idx="606">
                  <c:v>4.9679390000000003</c:v>
                </c:pt>
                <c:pt idx="607">
                  <c:v>4.9429850000000002</c:v>
                </c:pt>
                <c:pt idx="608">
                  <c:v>4.9177289999999996</c:v>
                </c:pt>
                <c:pt idx="609">
                  <c:v>4.892817</c:v>
                </c:pt>
                <c:pt idx="610">
                  <c:v>4.8680779999999997</c:v>
                </c:pt>
                <c:pt idx="611">
                  <c:v>4.8428360000000001</c:v>
                </c:pt>
                <c:pt idx="612">
                  <c:v>4.8175239999999997</c:v>
                </c:pt>
                <c:pt idx="613">
                  <c:v>4.7926599999999997</c:v>
                </c:pt>
                <c:pt idx="614">
                  <c:v>4.7679499999999999</c:v>
                </c:pt>
                <c:pt idx="615">
                  <c:v>4.742629</c:v>
                </c:pt>
                <c:pt idx="616">
                  <c:v>4.7173420000000004</c:v>
                </c:pt>
                <c:pt idx="617">
                  <c:v>4.6925410000000003</c:v>
                </c:pt>
                <c:pt idx="618">
                  <c:v>4.6675120000000003</c:v>
                </c:pt>
                <c:pt idx="619">
                  <c:v>4.6426749999999997</c:v>
                </c:pt>
                <c:pt idx="620">
                  <c:v>4.6187269999999998</c:v>
                </c:pt>
                <c:pt idx="621">
                  <c:v>4.5923540000000003</c:v>
                </c:pt>
                <c:pt idx="622">
                  <c:v>4.5673690000000002</c:v>
                </c:pt>
                <c:pt idx="623">
                  <c:v>4.5424530000000001</c:v>
                </c:pt>
                <c:pt idx="624">
                  <c:v>4.5173649999999999</c:v>
                </c:pt>
                <c:pt idx="625">
                  <c:v>4.492286</c:v>
                </c:pt>
                <c:pt idx="626">
                  <c:v>4.4671190000000003</c:v>
                </c:pt>
                <c:pt idx="627">
                  <c:v>4.4421280000000003</c:v>
                </c:pt>
                <c:pt idx="628">
                  <c:v>4.4170600000000002</c:v>
                </c:pt>
                <c:pt idx="629">
                  <c:v>4.392245</c:v>
                </c:pt>
                <c:pt idx="630">
                  <c:v>4.3670939999999998</c:v>
                </c:pt>
                <c:pt idx="631">
                  <c:v>4.3421760000000003</c:v>
                </c:pt>
                <c:pt idx="632">
                  <c:v>4.3168740000000003</c:v>
                </c:pt>
                <c:pt idx="633">
                  <c:v>4.2919349999999996</c:v>
                </c:pt>
                <c:pt idx="634">
                  <c:v>4.2667900000000003</c:v>
                </c:pt>
                <c:pt idx="635">
                  <c:v>4.2431900000000002</c:v>
                </c:pt>
                <c:pt idx="636">
                  <c:v>4.2167789999999998</c:v>
                </c:pt>
                <c:pt idx="637">
                  <c:v>4.1916979999999997</c:v>
                </c:pt>
                <c:pt idx="638">
                  <c:v>4.1668209999999997</c:v>
                </c:pt>
                <c:pt idx="639">
                  <c:v>4.1416560000000002</c:v>
                </c:pt>
                <c:pt idx="640">
                  <c:v>4.116644</c:v>
                </c:pt>
                <c:pt idx="641">
                  <c:v>4.0918099999999997</c:v>
                </c:pt>
                <c:pt idx="642">
                  <c:v>4.0664920000000002</c:v>
                </c:pt>
                <c:pt idx="643">
                  <c:v>4.041436</c:v>
                </c:pt>
                <c:pt idx="644">
                  <c:v>4.0164489999999997</c:v>
                </c:pt>
                <c:pt idx="645">
                  <c:v>3.9914610000000001</c:v>
                </c:pt>
                <c:pt idx="646">
                  <c:v>3.9661940000000002</c:v>
                </c:pt>
                <c:pt idx="647">
                  <c:v>3.9413360000000002</c:v>
                </c:pt>
                <c:pt idx="648">
                  <c:v>3.9163039999999998</c:v>
                </c:pt>
                <c:pt idx="649">
                  <c:v>3.8915660000000001</c:v>
                </c:pt>
                <c:pt idx="650">
                  <c:v>3.8675039999999998</c:v>
                </c:pt>
                <c:pt idx="651">
                  <c:v>3.8411339999999998</c:v>
                </c:pt>
                <c:pt idx="652">
                  <c:v>3.8161390000000002</c:v>
                </c:pt>
                <c:pt idx="653">
                  <c:v>3.7913549999999998</c:v>
                </c:pt>
                <c:pt idx="654">
                  <c:v>3.7691509999999999</c:v>
                </c:pt>
                <c:pt idx="655">
                  <c:v>3.740869</c:v>
                </c:pt>
                <c:pt idx="656">
                  <c:v>3.7159179999999998</c:v>
                </c:pt>
                <c:pt idx="657">
                  <c:v>3.6909740000000002</c:v>
                </c:pt>
                <c:pt idx="658">
                  <c:v>3.6659139999999999</c:v>
                </c:pt>
                <c:pt idx="659">
                  <c:v>3.640638</c:v>
                </c:pt>
                <c:pt idx="660">
                  <c:v>3.6158380000000001</c:v>
                </c:pt>
                <c:pt idx="661">
                  <c:v>3.5907559999999998</c:v>
                </c:pt>
                <c:pt idx="662">
                  <c:v>3.5657510000000001</c:v>
                </c:pt>
                <c:pt idx="663">
                  <c:v>3.5410170000000001</c:v>
                </c:pt>
                <c:pt idx="664">
                  <c:v>3.5157189999999998</c:v>
                </c:pt>
                <c:pt idx="665">
                  <c:v>3.4905750000000002</c:v>
                </c:pt>
                <c:pt idx="666">
                  <c:v>3.4657249999999999</c:v>
                </c:pt>
                <c:pt idx="667">
                  <c:v>3.4419409999999999</c:v>
                </c:pt>
                <c:pt idx="668">
                  <c:v>3.4155959999999999</c:v>
                </c:pt>
                <c:pt idx="669">
                  <c:v>3.3904139999999998</c:v>
                </c:pt>
                <c:pt idx="670">
                  <c:v>3.3652989999999998</c:v>
                </c:pt>
                <c:pt idx="671">
                  <c:v>3.3406920000000002</c:v>
                </c:pt>
                <c:pt idx="672">
                  <c:v>3.3153160000000002</c:v>
                </c:pt>
                <c:pt idx="673">
                  <c:v>3.2904840000000002</c:v>
                </c:pt>
                <c:pt idx="674">
                  <c:v>3.265155</c:v>
                </c:pt>
                <c:pt idx="675">
                  <c:v>3.2402120000000001</c:v>
                </c:pt>
                <c:pt idx="676">
                  <c:v>3.2151260000000002</c:v>
                </c:pt>
                <c:pt idx="677">
                  <c:v>3.1902249999999999</c:v>
                </c:pt>
                <c:pt idx="678">
                  <c:v>3.165146</c:v>
                </c:pt>
                <c:pt idx="679">
                  <c:v>3.1401349999999999</c:v>
                </c:pt>
                <c:pt idx="680">
                  <c:v>3.1151960000000001</c:v>
                </c:pt>
                <c:pt idx="681">
                  <c:v>3.0900400000000001</c:v>
                </c:pt>
                <c:pt idx="682">
                  <c:v>3.064816</c:v>
                </c:pt>
                <c:pt idx="683">
                  <c:v>3.0399090000000002</c:v>
                </c:pt>
                <c:pt idx="684">
                  <c:v>3.0148980000000001</c:v>
                </c:pt>
                <c:pt idx="685">
                  <c:v>2.9899239999999998</c:v>
                </c:pt>
                <c:pt idx="686">
                  <c:v>2.9661420000000001</c:v>
                </c:pt>
                <c:pt idx="687">
                  <c:v>2.9397099999999998</c:v>
                </c:pt>
                <c:pt idx="688">
                  <c:v>2.9149630000000002</c:v>
                </c:pt>
                <c:pt idx="689">
                  <c:v>2.889637</c:v>
                </c:pt>
                <c:pt idx="690">
                  <c:v>2.8647079999999998</c:v>
                </c:pt>
                <c:pt idx="691">
                  <c:v>2.839594</c:v>
                </c:pt>
                <c:pt idx="692">
                  <c:v>2.8145899999999999</c:v>
                </c:pt>
                <c:pt idx="693">
                  <c:v>2.789361</c:v>
                </c:pt>
                <c:pt idx="694">
                  <c:v>2.7644299999999999</c:v>
                </c:pt>
                <c:pt idx="695">
                  <c:v>2.7394280000000002</c:v>
                </c:pt>
                <c:pt idx="696">
                  <c:v>2.7145359999999998</c:v>
                </c:pt>
                <c:pt idx="697">
                  <c:v>2.689921</c:v>
                </c:pt>
                <c:pt idx="698">
                  <c:v>2.6642700000000001</c:v>
                </c:pt>
                <c:pt idx="699">
                  <c:v>2.6392980000000001</c:v>
                </c:pt>
                <c:pt idx="700">
                  <c:v>2.614328</c:v>
                </c:pt>
                <c:pt idx="701">
                  <c:v>2.5921219999999998</c:v>
                </c:pt>
                <c:pt idx="702">
                  <c:v>2.564041</c:v>
                </c:pt>
                <c:pt idx="703">
                  <c:v>2.539142</c:v>
                </c:pt>
                <c:pt idx="704">
                  <c:v>2.5142280000000001</c:v>
                </c:pt>
                <c:pt idx="705">
                  <c:v>2.4892820000000002</c:v>
                </c:pt>
                <c:pt idx="706">
                  <c:v>2.4637790000000002</c:v>
                </c:pt>
                <c:pt idx="707">
                  <c:v>2.4390109999999998</c:v>
                </c:pt>
                <c:pt idx="708">
                  <c:v>2.4140100000000002</c:v>
                </c:pt>
                <c:pt idx="709">
                  <c:v>2.388884</c:v>
                </c:pt>
                <c:pt idx="710">
                  <c:v>2.3637009999999998</c:v>
                </c:pt>
                <c:pt idx="711">
                  <c:v>2.3388620000000002</c:v>
                </c:pt>
                <c:pt idx="712">
                  <c:v>2.3140049999999999</c:v>
                </c:pt>
                <c:pt idx="713">
                  <c:v>2.288815</c:v>
                </c:pt>
                <c:pt idx="714">
                  <c:v>2.2652040000000002</c:v>
                </c:pt>
                <c:pt idx="715">
                  <c:v>2.2386569999999999</c:v>
                </c:pt>
                <c:pt idx="716">
                  <c:v>2.2135989999999999</c:v>
                </c:pt>
                <c:pt idx="717">
                  <c:v>2.1886299999999999</c:v>
                </c:pt>
                <c:pt idx="718">
                  <c:v>2.161025</c:v>
                </c:pt>
                <c:pt idx="719">
                  <c:v>2.138525</c:v>
                </c:pt>
                <c:pt idx="720">
                  <c:v>2.1134840000000001</c:v>
                </c:pt>
                <c:pt idx="721">
                  <c:v>2.08833</c:v>
                </c:pt>
                <c:pt idx="722">
                  <c:v>2.063256</c:v>
                </c:pt>
                <c:pt idx="723">
                  <c:v>2.0384009999999999</c:v>
                </c:pt>
                <c:pt idx="724">
                  <c:v>2.0133679999999998</c:v>
                </c:pt>
                <c:pt idx="725">
                  <c:v>1.988054</c:v>
                </c:pt>
                <c:pt idx="726">
                  <c:v>1.96323</c:v>
                </c:pt>
                <c:pt idx="727">
                  <c:v>1.938383</c:v>
                </c:pt>
                <c:pt idx="728">
                  <c:v>1.913133</c:v>
                </c:pt>
                <c:pt idx="729">
                  <c:v>1.888029</c:v>
                </c:pt>
                <c:pt idx="730">
                  <c:v>1.8630640000000001</c:v>
                </c:pt>
                <c:pt idx="731">
                  <c:v>1.8381540000000001</c:v>
                </c:pt>
                <c:pt idx="732">
                  <c:v>1.813199</c:v>
                </c:pt>
                <c:pt idx="733">
                  <c:v>1.789795</c:v>
                </c:pt>
                <c:pt idx="734">
                  <c:v>1.762972</c:v>
                </c:pt>
                <c:pt idx="735">
                  <c:v>1.737935</c:v>
                </c:pt>
                <c:pt idx="736">
                  <c:v>1.7128000000000001</c:v>
                </c:pt>
                <c:pt idx="737">
                  <c:v>1.687759</c:v>
                </c:pt>
                <c:pt idx="738">
                  <c:v>1.6627730000000001</c:v>
                </c:pt>
                <c:pt idx="739">
                  <c:v>1.637737</c:v>
                </c:pt>
                <c:pt idx="740">
                  <c:v>1.613977</c:v>
                </c:pt>
                <c:pt idx="741">
                  <c:v>1.5875840000000001</c:v>
                </c:pt>
                <c:pt idx="742">
                  <c:v>1.56254</c:v>
                </c:pt>
                <c:pt idx="743">
                  <c:v>1.5376209999999999</c:v>
                </c:pt>
                <c:pt idx="744">
                  <c:v>1.512707</c:v>
                </c:pt>
                <c:pt idx="745">
                  <c:v>1.4873499999999999</c:v>
                </c:pt>
                <c:pt idx="746">
                  <c:v>1.46234</c:v>
                </c:pt>
                <c:pt idx="747">
                  <c:v>1.43737</c:v>
                </c:pt>
                <c:pt idx="748">
                  <c:v>1.4127080000000001</c:v>
                </c:pt>
                <c:pt idx="749">
                  <c:v>1.3870560000000001</c:v>
                </c:pt>
                <c:pt idx="750">
                  <c:v>1.3622810000000001</c:v>
                </c:pt>
                <c:pt idx="751">
                  <c:v>1.337286</c:v>
                </c:pt>
                <c:pt idx="752">
                  <c:v>1.31226</c:v>
                </c:pt>
                <c:pt idx="753">
                  <c:v>1.2875129999999999</c:v>
                </c:pt>
                <c:pt idx="754">
                  <c:v>1.2623279999999999</c:v>
                </c:pt>
                <c:pt idx="755">
                  <c:v>1.2370829999999999</c:v>
                </c:pt>
                <c:pt idx="756">
                  <c:v>1.2122280000000001</c:v>
                </c:pt>
                <c:pt idx="757">
                  <c:v>1.1871579999999999</c:v>
                </c:pt>
                <c:pt idx="758">
                  <c:v>1.1619170000000001</c:v>
                </c:pt>
                <c:pt idx="759">
                  <c:v>1.136973</c:v>
                </c:pt>
                <c:pt idx="760">
                  <c:v>1.1118349999999999</c:v>
                </c:pt>
                <c:pt idx="761">
                  <c:v>1.111834</c:v>
                </c:pt>
                <c:pt idx="762">
                  <c:v>1.0895889999999999</c:v>
                </c:pt>
                <c:pt idx="763">
                  <c:v>1.0673870000000001</c:v>
                </c:pt>
                <c:pt idx="764">
                  <c:v>1.045188</c:v>
                </c:pt>
                <c:pt idx="765">
                  <c:v>1.020451</c:v>
                </c:pt>
                <c:pt idx="766">
                  <c:v>0.99551800000000001</c:v>
                </c:pt>
                <c:pt idx="767">
                  <c:v>0.97040499999999996</c:v>
                </c:pt>
                <c:pt idx="768">
                  <c:v>0.94526500000000002</c:v>
                </c:pt>
                <c:pt idx="769">
                  <c:v>0.92031600000000002</c:v>
                </c:pt>
                <c:pt idx="770">
                  <c:v>0.89525200000000005</c:v>
                </c:pt>
                <c:pt idx="771">
                  <c:v>0.87007999999999996</c:v>
                </c:pt>
                <c:pt idx="772">
                  <c:v>0.84524600000000005</c:v>
                </c:pt>
                <c:pt idx="773">
                  <c:v>0.82024399999999997</c:v>
                </c:pt>
                <c:pt idx="774">
                  <c:v>0.795323</c:v>
                </c:pt>
                <c:pt idx="775">
                  <c:v>0.76999899999999999</c:v>
                </c:pt>
                <c:pt idx="776">
                  <c:v>0.74511400000000005</c:v>
                </c:pt>
                <c:pt idx="777">
                  <c:v>0.719997</c:v>
                </c:pt>
                <c:pt idx="778">
                  <c:v>0.69501999999999997</c:v>
                </c:pt>
                <c:pt idx="779">
                  <c:v>0.67073499999999997</c:v>
                </c:pt>
                <c:pt idx="780">
                  <c:v>0.644903</c:v>
                </c:pt>
                <c:pt idx="781">
                  <c:v>0.61987099999999995</c:v>
                </c:pt>
                <c:pt idx="782">
                  <c:v>0.59470599999999996</c:v>
                </c:pt>
                <c:pt idx="783">
                  <c:v>0.57210799999999995</c:v>
                </c:pt>
                <c:pt idx="784">
                  <c:v>0.54478099999999996</c:v>
                </c:pt>
                <c:pt idx="785">
                  <c:v>0.51974900000000002</c:v>
                </c:pt>
                <c:pt idx="786">
                  <c:v>0.49452800000000002</c:v>
                </c:pt>
                <c:pt idx="787">
                  <c:v>0.46966400000000003</c:v>
                </c:pt>
                <c:pt idx="788">
                  <c:v>0.44460100000000002</c:v>
                </c:pt>
                <c:pt idx="789">
                  <c:v>0.41964800000000002</c:v>
                </c:pt>
                <c:pt idx="790">
                  <c:v>0.39484900000000001</c:v>
                </c:pt>
                <c:pt idx="791">
                  <c:v>0.36940200000000001</c:v>
                </c:pt>
                <c:pt idx="792">
                  <c:v>0.344387</c:v>
                </c:pt>
                <c:pt idx="793">
                  <c:v>0.31941900000000001</c:v>
                </c:pt>
                <c:pt idx="794">
                  <c:v>0.29711100000000001</c:v>
                </c:pt>
                <c:pt idx="795">
                  <c:v>0.269202</c:v>
                </c:pt>
                <c:pt idx="796">
                  <c:v>0.244256</c:v>
                </c:pt>
                <c:pt idx="797">
                  <c:v>0.21924099999999999</c:v>
                </c:pt>
                <c:pt idx="798">
                  <c:v>0.19439300000000001</c:v>
                </c:pt>
                <c:pt idx="799">
                  <c:v>0.16894999999999999</c:v>
                </c:pt>
                <c:pt idx="800">
                  <c:v>0.144066</c:v>
                </c:pt>
                <c:pt idx="801">
                  <c:v>0.11891599999999999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C1A-E940-B5F7-2D1C5A0D74E7}"/>
            </c:ext>
          </c:extLst>
        </c:ser>
        <c:ser>
          <c:idx val="22"/>
          <c:order val="11"/>
          <c:tx>
            <c:v>300 R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'300 Indents'!$R$34:$R$835</c:f>
              <c:numCache>
                <c:formatCode>General</c:formatCode>
                <c:ptCount val="802"/>
                <c:pt idx="0">
                  <c:v>1.1453100000000001</c:v>
                </c:pt>
                <c:pt idx="1">
                  <c:v>5.5835249999999998</c:v>
                </c:pt>
                <c:pt idx="2">
                  <c:v>10.874772</c:v>
                </c:pt>
                <c:pt idx="3">
                  <c:v>17.367889999999999</c:v>
                </c:pt>
                <c:pt idx="4">
                  <c:v>22.419589999999999</c:v>
                </c:pt>
                <c:pt idx="5">
                  <c:v>26.752614000000001</c:v>
                </c:pt>
                <c:pt idx="6">
                  <c:v>31.935127000000001</c:v>
                </c:pt>
                <c:pt idx="7">
                  <c:v>36.688647000000003</c:v>
                </c:pt>
                <c:pt idx="8">
                  <c:v>38.788322000000001</c:v>
                </c:pt>
                <c:pt idx="9">
                  <c:v>43.650340999999997</c:v>
                </c:pt>
                <c:pt idx="10">
                  <c:v>48.998531999999997</c:v>
                </c:pt>
                <c:pt idx="11">
                  <c:v>51.983763000000003</c:v>
                </c:pt>
                <c:pt idx="12">
                  <c:v>55.378976000000002</c:v>
                </c:pt>
                <c:pt idx="13">
                  <c:v>59.759816999999998</c:v>
                </c:pt>
                <c:pt idx="14">
                  <c:v>62.483142000000001</c:v>
                </c:pt>
                <c:pt idx="15">
                  <c:v>65.528169000000005</c:v>
                </c:pt>
                <c:pt idx="16">
                  <c:v>70.556501999999995</c:v>
                </c:pt>
                <c:pt idx="17">
                  <c:v>74.752647999999994</c:v>
                </c:pt>
                <c:pt idx="18">
                  <c:v>76.337676000000002</c:v>
                </c:pt>
                <c:pt idx="19">
                  <c:v>79.276695000000004</c:v>
                </c:pt>
                <c:pt idx="20">
                  <c:v>83.124735999999999</c:v>
                </c:pt>
                <c:pt idx="21">
                  <c:v>85.833376999999999</c:v>
                </c:pt>
                <c:pt idx="22">
                  <c:v>89.498372000000003</c:v>
                </c:pt>
                <c:pt idx="23">
                  <c:v>93.063584000000006</c:v>
                </c:pt>
                <c:pt idx="24">
                  <c:v>95.554305999999997</c:v>
                </c:pt>
                <c:pt idx="25">
                  <c:v>98.031622999999996</c:v>
                </c:pt>
                <c:pt idx="26">
                  <c:v>101.713489</c:v>
                </c:pt>
                <c:pt idx="27">
                  <c:v>104.22877699999999</c:v>
                </c:pt>
                <c:pt idx="28">
                  <c:v>106.41395199999999</c:v>
                </c:pt>
                <c:pt idx="29">
                  <c:v>110.19005300000001</c:v>
                </c:pt>
                <c:pt idx="30">
                  <c:v>113.10396900000001</c:v>
                </c:pt>
                <c:pt idx="31">
                  <c:v>115.504295</c:v>
                </c:pt>
                <c:pt idx="32">
                  <c:v>119.389957</c:v>
                </c:pt>
                <c:pt idx="33">
                  <c:v>121.766026</c:v>
                </c:pt>
                <c:pt idx="34">
                  <c:v>122.837259</c:v>
                </c:pt>
                <c:pt idx="35">
                  <c:v>125.885498</c:v>
                </c:pt>
                <c:pt idx="36">
                  <c:v>130.69864799999999</c:v>
                </c:pt>
                <c:pt idx="37">
                  <c:v>133.07015000000001</c:v>
                </c:pt>
                <c:pt idx="38">
                  <c:v>134.83471900000001</c:v>
                </c:pt>
                <c:pt idx="39">
                  <c:v>138.28693799999999</c:v>
                </c:pt>
                <c:pt idx="40">
                  <c:v>140.066925</c:v>
                </c:pt>
                <c:pt idx="41">
                  <c:v>142.13519299999999</c:v>
                </c:pt>
                <c:pt idx="42">
                  <c:v>146.25952799999999</c:v>
                </c:pt>
                <c:pt idx="43">
                  <c:v>149.204443</c:v>
                </c:pt>
                <c:pt idx="44">
                  <c:v>150.608935</c:v>
                </c:pt>
                <c:pt idx="45">
                  <c:v>153.53095400000001</c:v>
                </c:pt>
                <c:pt idx="46">
                  <c:v>156.154492</c:v>
                </c:pt>
                <c:pt idx="47">
                  <c:v>157.743458</c:v>
                </c:pt>
                <c:pt idx="48">
                  <c:v>160.324783</c:v>
                </c:pt>
                <c:pt idx="49">
                  <c:v>163.37983500000001</c:v>
                </c:pt>
                <c:pt idx="50">
                  <c:v>165.711376</c:v>
                </c:pt>
                <c:pt idx="51">
                  <c:v>168.39700999999999</c:v>
                </c:pt>
                <c:pt idx="52">
                  <c:v>170.99679499999999</c:v>
                </c:pt>
                <c:pt idx="53">
                  <c:v>172.72890100000001</c:v>
                </c:pt>
                <c:pt idx="54">
                  <c:v>174.16413800000001</c:v>
                </c:pt>
                <c:pt idx="55">
                  <c:v>178.11089799999999</c:v>
                </c:pt>
                <c:pt idx="56">
                  <c:v>180.807086</c:v>
                </c:pt>
                <c:pt idx="57">
                  <c:v>182.04033100000001</c:v>
                </c:pt>
                <c:pt idx="58">
                  <c:v>184.301211</c:v>
                </c:pt>
                <c:pt idx="59">
                  <c:v>187.39381800000001</c:v>
                </c:pt>
                <c:pt idx="60">
                  <c:v>188.80870999999999</c:v>
                </c:pt>
                <c:pt idx="61">
                  <c:v>190.82285300000001</c:v>
                </c:pt>
                <c:pt idx="62">
                  <c:v>194.69556299999999</c:v>
                </c:pt>
                <c:pt idx="63">
                  <c:v>196.882485</c:v>
                </c:pt>
                <c:pt idx="64">
                  <c:v>198.222193</c:v>
                </c:pt>
                <c:pt idx="65">
                  <c:v>200.884894</c:v>
                </c:pt>
                <c:pt idx="66">
                  <c:v>202.91224800000001</c:v>
                </c:pt>
                <c:pt idx="67">
                  <c:v>204.60665</c:v>
                </c:pt>
                <c:pt idx="68">
                  <c:v>207.82689300000001</c:v>
                </c:pt>
                <c:pt idx="69">
                  <c:v>210.64893499999999</c:v>
                </c:pt>
                <c:pt idx="70">
                  <c:v>211.025127</c:v>
                </c:pt>
                <c:pt idx="71">
                  <c:v>213.14240000000001</c:v>
                </c:pt>
                <c:pt idx="72">
                  <c:v>217.20664099999999</c:v>
                </c:pt>
                <c:pt idx="73">
                  <c:v>219.286935</c:v>
                </c:pt>
                <c:pt idx="74">
                  <c:v>220.741185</c:v>
                </c:pt>
                <c:pt idx="75">
                  <c:v>222.71049300000001</c:v>
                </c:pt>
                <c:pt idx="76">
                  <c:v>225.54873000000001</c:v>
                </c:pt>
                <c:pt idx="77">
                  <c:v>227.88238200000001</c:v>
                </c:pt>
                <c:pt idx="78">
                  <c:v>230.458021</c:v>
                </c:pt>
                <c:pt idx="79">
                  <c:v>232.18151499999999</c:v>
                </c:pt>
                <c:pt idx="80">
                  <c:v>234.02155999999999</c:v>
                </c:pt>
                <c:pt idx="81">
                  <c:v>235.88391899999999</c:v>
                </c:pt>
                <c:pt idx="82">
                  <c:v>238.93100000000001</c:v>
                </c:pt>
                <c:pt idx="83">
                  <c:v>241.516899</c:v>
                </c:pt>
                <c:pt idx="84">
                  <c:v>242.60770299999999</c:v>
                </c:pt>
                <c:pt idx="85">
                  <c:v>245.15491700000001</c:v>
                </c:pt>
                <c:pt idx="86">
                  <c:v>247.73835399999999</c:v>
                </c:pt>
                <c:pt idx="87">
                  <c:v>249.75763599999999</c:v>
                </c:pt>
                <c:pt idx="88">
                  <c:v>251.402593</c:v>
                </c:pt>
                <c:pt idx="89">
                  <c:v>253.90357900000001</c:v>
                </c:pt>
                <c:pt idx="90">
                  <c:v>256.10605199999998</c:v>
                </c:pt>
                <c:pt idx="91">
                  <c:v>258.66522700000002</c:v>
                </c:pt>
                <c:pt idx="92">
                  <c:v>260.356176</c:v>
                </c:pt>
                <c:pt idx="93">
                  <c:v>261.44558000000001</c:v>
                </c:pt>
                <c:pt idx="94">
                  <c:v>263.442317</c:v>
                </c:pt>
                <c:pt idx="95">
                  <c:v>266.36285500000002</c:v>
                </c:pt>
                <c:pt idx="96">
                  <c:v>267.66459099999997</c:v>
                </c:pt>
                <c:pt idx="97">
                  <c:v>269.45116000000002</c:v>
                </c:pt>
                <c:pt idx="98">
                  <c:v>271.31651799999997</c:v>
                </c:pt>
                <c:pt idx="99">
                  <c:v>272.13850600000001</c:v>
                </c:pt>
                <c:pt idx="100">
                  <c:v>275.46148299999999</c:v>
                </c:pt>
                <c:pt idx="101">
                  <c:v>277.43348200000003</c:v>
                </c:pt>
                <c:pt idx="102">
                  <c:v>278.21594499999998</c:v>
                </c:pt>
                <c:pt idx="103">
                  <c:v>280.29811000000001</c:v>
                </c:pt>
                <c:pt idx="104">
                  <c:v>282.54522300000002</c:v>
                </c:pt>
                <c:pt idx="105">
                  <c:v>284.013622</c:v>
                </c:pt>
                <c:pt idx="106">
                  <c:v>287.01162099999999</c:v>
                </c:pt>
                <c:pt idx="107">
                  <c:v>288.437701</c:v>
                </c:pt>
                <c:pt idx="108">
                  <c:v>289.88040699999999</c:v>
                </c:pt>
                <c:pt idx="109">
                  <c:v>293.22230999999999</c:v>
                </c:pt>
                <c:pt idx="110">
                  <c:v>293.77793400000002</c:v>
                </c:pt>
                <c:pt idx="111">
                  <c:v>294.76797900000003</c:v>
                </c:pt>
                <c:pt idx="112">
                  <c:v>298.67747300000002</c:v>
                </c:pt>
                <c:pt idx="113">
                  <c:v>300.23019799999997</c:v>
                </c:pt>
                <c:pt idx="114">
                  <c:v>300.94786299999998</c:v>
                </c:pt>
                <c:pt idx="115">
                  <c:v>305.465869</c:v>
                </c:pt>
                <c:pt idx="116">
                  <c:v>306.52880800000003</c:v>
                </c:pt>
                <c:pt idx="117">
                  <c:v>307.40282500000001</c:v>
                </c:pt>
                <c:pt idx="118">
                  <c:v>310.33255200000002</c:v>
                </c:pt>
                <c:pt idx="119">
                  <c:v>312.81845199999998</c:v>
                </c:pt>
                <c:pt idx="120">
                  <c:v>314.02823599999999</c:v>
                </c:pt>
                <c:pt idx="121">
                  <c:v>316.059527</c:v>
                </c:pt>
                <c:pt idx="122">
                  <c:v>319.582223</c:v>
                </c:pt>
                <c:pt idx="123">
                  <c:v>319.99559299999999</c:v>
                </c:pt>
                <c:pt idx="124">
                  <c:v>321.29852499999998</c:v>
                </c:pt>
                <c:pt idx="125">
                  <c:v>324.133486</c:v>
                </c:pt>
                <c:pt idx="126">
                  <c:v>325.24492600000002</c:v>
                </c:pt>
                <c:pt idx="127">
                  <c:v>326.864192</c:v>
                </c:pt>
                <c:pt idx="128">
                  <c:v>330.32947999999999</c:v>
                </c:pt>
                <c:pt idx="129">
                  <c:v>332.33907099999999</c:v>
                </c:pt>
                <c:pt idx="130">
                  <c:v>332.40232900000001</c:v>
                </c:pt>
                <c:pt idx="131">
                  <c:v>334.40276899999998</c:v>
                </c:pt>
                <c:pt idx="132">
                  <c:v>336.99264899999997</c:v>
                </c:pt>
                <c:pt idx="133">
                  <c:v>339.73181199999999</c:v>
                </c:pt>
                <c:pt idx="134">
                  <c:v>341.34336300000001</c:v>
                </c:pt>
                <c:pt idx="135">
                  <c:v>343.02139099999999</c:v>
                </c:pt>
                <c:pt idx="136">
                  <c:v>344.13579299999998</c:v>
                </c:pt>
                <c:pt idx="137">
                  <c:v>345.17756100000003</c:v>
                </c:pt>
                <c:pt idx="138">
                  <c:v>347.94190300000002</c:v>
                </c:pt>
                <c:pt idx="139">
                  <c:v>351.119013</c:v>
                </c:pt>
                <c:pt idx="140">
                  <c:v>352.07003900000001</c:v>
                </c:pt>
                <c:pt idx="141">
                  <c:v>352.93431700000002</c:v>
                </c:pt>
                <c:pt idx="142">
                  <c:v>355.65480600000001</c:v>
                </c:pt>
                <c:pt idx="143">
                  <c:v>358.42513500000001</c:v>
                </c:pt>
                <c:pt idx="144">
                  <c:v>358.54137500000002</c:v>
                </c:pt>
                <c:pt idx="145">
                  <c:v>361.09518400000002</c:v>
                </c:pt>
                <c:pt idx="146">
                  <c:v>363.92859600000003</c:v>
                </c:pt>
                <c:pt idx="147">
                  <c:v>364.83547399999998</c:v>
                </c:pt>
                <c:pt idx="148">
                  <c:v>366.58528000000001</c:v>
                </c:pt>
                <c:pt idx="149">
                  <c:v>368.49545499999999</c:v>
                </c:pt>
                <c:pt idx="150">
                  <c:v>370.56535200000002</c:v>
                </c:pt>
                <c:pt idx="151">
                  <c:v>371.97380299999998</c:v>
                </c:pt>
                <c:pt idx="152">
                  <c:v>374.699817</c:v>
                </c:pt>
                <c:pt idx="153">
                  <c:v>376.19759199999999</c:v>
                </c:pt>
                <c:pt idx="154">
                  <c:v>377.486107</c:v>
                </c:pt>
                <c:pt idx="155">
                  <c:v>380.00183800000002</c:v>
                </c:pt>
                <c:pt idx="156">
                  <c:v>381.73897599999998</c:v>
                </c:pt>
                <c:pt idx="157">
                  <c:v>383.17197499999997</c:v>
                </c:pt>
                <c:pt idx="158">
                  <c:v>385.07414899999998</c:v>
                </c:pt>
                <c:pt idx="159">
                  <c:v>387.85771499999998</c:v>
                </c:pt>
                <c:pt idx="160">
                  <c:v>389.22352699999999</c:v>
                </c:pt>
                <c:pt idx="161">
                  <c:v>390.56009299999999</c:v>
                </c:pt>
                <c:pt idx="162">
                  <c:v>391.22072100000003</c:v>
                </c:pt>
                <c:pt idx="163">
                  <c:v>393.24446899999998</c:v>
                </c:pt>
                <c:pt idx="164">
                  <c:v>396.79042800000002</c:v>
                </c:pt>
                <c:pt idx="165">
                  <c:v>398.06869</c:v>
                </c:pt>
                <c:pt idx="166">
                  <c:v>398.44631299999998</c:v>
                </c:pt>
                <c:pt idx="167">
                  <c:v>400.14857699999999</c:v>
                </c:pt>
                <c:pt idx="168">
                  <c:v>402.33523100000002</c:v>
                </c:pt>
                <c:pt idx="169">
                  <c:v>403.94571400000001</c:v>
                </c:pt>
                <c:pt idx="170">
                  <c:v>405.99802599999998</c:v>
                </c:pt>
                <c:pt idx="171">
                  <c:v>407.55349899999999</c:v>
                </c:pt>
                <c:pt idx="172">
                  <c:v>408.15159399999999</c:v>
                </c:pt>
                <c:pt idx="173">
                  <c:v>409.61566599999998</c:v>
                </c:pt>
                <c:pt idx="174">
                  <c:v>412.22730100000001</c:v>
                </c:pt>
                <c:pt idx="175">
                  <c:v>413.72101700000002</c:v>
                </c:pt>
                <c:pt idx="176">
                  <c:v>414.54592000000002</c:v>
                </c:pt>
                <c:pt idx="177">
                  <c:v>415.19703500000003</c:v>
                </c:pt>
                <c:pt idx="178">
                  <c:v>417.444793</c:v>
                </c:pt>
                <c:pt idx="179">
                  <c:v>419.149677</c:v>
                </c:pt>
                <c:pt idx="180">
                  <c:v>420.49282199999999</c:v>
                </c:pt>
                <c:pt idx="181">
                  <c:v>423.55665900000002</c:v>
                </c:pt>
                <c:pt idx="182">
                  <c:v>424.82961999999998</c:v>
                </c:pt>
                <c:pt idx="183">
                  <c:v>425.917936</c:v>
                </c:pt>
                <c:pt idx="184">
                  <c:v>428.55314099999998</c:v>
                </c:pt>
                <c:pt idx="185">
                  <c:v>430.26716499999998</c:v>
                </c:pt>
                <c:pt idx="186">
                  <c:v>430.79805499999998</c:v>
                </c:pt>
                <c:pt idx="187">
                  <c:v>432.69087000000002</c:v>
                </c:pt>
                <c:pt idx="188">
                  <c:v>434.81353999999999</c:v>
                </c:pt>
                <c:pt idx="189">
                  <c:v>436.55030499999998</c:v>
                </c:pt>
                <c:pt idx="190">
                  <c:v>437.28098</c:v>
                </c:pt>
                <c:pt idx="191">
                  <c:v>438.49610100000001</c:v>
                </c:pt>
                <c:pt idx="192">
                  <c:v>440.21383900000001</c:v>
                </c:pt>
                <c:pt idx="193">
                  <c:v>442.04915599999998</c:v>
                </c:pt>
                <c:pt idx="194">
                  <c:v>443.28864099999998</c:v>
                </c:pt>
                <c:pt idx="195">
                  <c:v>444.66014699999999</c:v>
                </c:pt>
                <c:pt idx="196">
                  <c:v>445.961568</c:v>
                </c:pt>
                <c:pt idx="197">
                  <c:v>447.17340200000001</c:v>
                </c:pt>
                <c:pt idx="198">
                  <c:v>449.20585499999999</c:v>
                </c:pt>
                <c:pt idx="199">
                  <c:v>450.94948099999999</c:v>
                </c:pt>
                <c:pt idx="200">
                  <c:v>451.23382299999997</c:v>
                </c:pt>
                <c:pt idx="201">
                  <c:v>453.484329</c:v>
                </c:pt>
                <c:pt idx="202">
                  <c:v>455.84509400000002</c:v>
                </c:pt>
                <c:pt idx="203">
                  <c:v>457.60811899999999</c:v>
                </c:pt>
                <c:pt idx="204">
                  <c:v>459.74861900000002</c:v>
                </c:pt>
                <c:pt idx="205">
                  <c:v>461.00896699999998</c:v>
                </c:pt>
                <c:pt idx="206">
                  <c:v>461.713416</c:v>
                </c:pt>
                <c:pt idx="207">
                  <c:v>464.11825700000003</c:v>
                </c:pt>
                <c:pt idx="208">
                  <c:v>465.943332</c:v>
                </c:pt>
                <c:pt idx="209">
                  <c:v>467.38642900000002</c:v>
                </c:pt>
                <c:pt idx="210">
                  <c:v>468.80403899999999</c:v>
                </c:pt>
                <c:pt idx="211">
                  <c:v>470.64722599999999</c:v>
                </c:pt>
                <c:pt idx="212">
                  <c:v>471.75788799999998</c:v>
                </c:pt>
                <c:pt idx="213">
                  <c:v>473.06619899999998</c:v>
                </c:pt>
                <c:pt idx="214">
                  <c:v>475.640672</c:v>
                </c:pt>
                <c:pt idx="215">
                  <c:v>477.85603600000002</c:v>
                </c:pt>
                <c:pt idx="216">
                  <c:v>479.231267</c:v>
                </c:pt>
                <c:pt idx="217">
                  <c:v>480.25127099999997</c:v>
                </c:pt>
                <c:pt idx="218">
                  <c:v>481.55312199999997</c:v>
                </c:pt>
                <c:pt idx="219">
                  <c:v>483.59634799999998</c:v>
                </c:pt>
                <c:pt idx="220">
                  <c:v>485.36009200000001</c:v>
                </c:pt>
                <c:pt idx="221">
                  <c:v>487.832064</c:v>
                </c:pt>
                <c:pt idx="222">
                  <c:v>489.43964899999997</c:v>
                </c:pt>
                <c:pt idx="223">
                  <c:v>490.32555600000001</c:v>
                </c:pt>
                <c:pt idx="224">
                  <c:v>492.44294400000001</c:v>
                </c:pt>
                <c:pt idx="225">
                  <c:v>494.70769899999999</c:v>
                </c:pt>
                <c:pt idx="226">
                  <c:v>495.744215</c:v>
                </c:pt>
                <c:pt idx="227">
                  <c:v>497.55075699999998</c:v>
                </c:pt>
                <c:pt idx="228">
                  <c:v>499.55116299999997</c:v>
                </c:pt>
                <c:pt idx="229">
                  <c:v>501.48263500000002</c:v>
                </c:pt>
                <c:pt idx="230">
                  <c:v>503.414177</c:v>
                </c:pt>
                <c:pt idx="231">
                  <c:v>504.52884399999999</c:v>
                </c:pt>
                <c:pt idx="232">
                  <c:v>505.46483499999999</c:v>
                </c:pt>
                <c:pt idx="233">
                  <c:v>507.563354</c:v>
                </c:pt>
                <c:pt idx="234">
                  <c:v>509.360592</c:v>
                </c:pt>
                <c:pt idx="235">
                  <c:v>511.26651500000003</c:v>
                </c:pt>
                <c:pt idx="236">
                  <c:v>512.69119599999999</c:v>
                </c:pt>
                <c:pt idx="237">
                  <c:v>514.43079399999999</c:v>
                </c:pt>
                <c:pt idx="238">
                  <c:v>515.928539</c:v>
                </c:pt>
                <c:pt idx="239">
                  <c:v>517.595821</c:v>
                </c:pt>
                <c:pt idx="240">
                  <c:v>518.82318999999995</c:v>
                </c:pt>
                <c:pt idx="241">
                  <c:v>521.07804499999997</c:v>
                </c:pt>
                <c:pt idx="242">
                  <c:v>523.040031</c:v>
                </c:pt>
                <c:pt idx="243">
                  <c:v>524.17872799999998</c:v>
                </c:pt>
                <c:pt idx="244">
                  <c:v>526.06295699999998</c:v>
                </c:pt>
                <c:pt idx="245">
                  <c:v>527.24177599999996</c:v>
                </c:pt>
                <c:pt idx="246">
                  <c:v>528.50553100000002</c:v>
                </c:pt>
                <c:pt idx="247">
                  <c:v>530.58373700000004</c:v>
                </c:pt>
                <c:pt idx="248">
                  <c:v>532.93777999999998</c:v>
                </c:pt>
                <c:pt idx="249">
                  <c:v>534.89103799999998</c:v>
                </c:pt>
                <c:pt idx="250">
                  <c:v>535.84745399999997</c:v>
                </c:pt>
                <c:pt idx="251">
                  <c:v>536.61565599999994</c:v>
                </c:pt>
                <c:pt idx="252">
                  <c:v>538.28279599999996</c:v>
                </c:pt>
                <c:pt idx="253">
                  <c:v>540.83588399999996</c:v>
                </c:pt>
                <c:pt idx="254">
                  <c:v>542.95024799999999</c:v>
                </c:pt>
                <c:pt idx="255">
                  <c:v>543.91042900000002</c:v>
                </c:pt>
                <c:pt idx="256">
                  <c:v>544.24064999999996</c:v>
                </c:pt>
                <c:pt idx="257">
                  <c:v>545.89141400000005</c:v>
                </c:pt>
                <c:pt idx="258">
                  <c:v>547.53632400000004</c:v>
                </c:pt>
                <c:pt idx="259">
                  <c:v>549.13331300000004</c:v>
                </c:pt>
                <c:pt idx="260">
                  <c:v>551.40992500000004</c:v>
                </c:pt>
                <c:pt idx="261">
                  <c:v>552.75082999999995</c:v>
                </c:pt>
                <c:pt idx="262">
                  <c:v>553.09666900000002</c:v>
                </c:pt>
                <c:pt idx="263">
                  <c:v>554.74852799999996</c:v>
                </c:pt>
                <c:pt idx="264">
                  <c:v>556.78143399999999</c:v>
                </c:pt>
                <c:pt idx="265">
                  <c:v>558.41810299999997</c:v>
                </c:pt>
                <c:pt idx="266">
                  <c:v>560.72738400000003</c:v>
                </c:pt>
                <c:pt idx="267">
                  <c:v>562.42158900000004</c:v>
                </c:pt>
                <c:pt idx="268">
                  <c:v>563.01549699999998</c:v>
                </c:pt>
                <c:pt idx="269">
                  <c:v>564.25868100000002</c:v>
                </c:pt>
                <c:pt idx="270">
                  <c:v>567.10894199999996</c:v>
                </c:pt>
                <c:pt idx="271">
                  <c:v>568.82419500000003</c:v>
                </c:pt>
                <c:pt idx="272">
                  <c:v>569.63771599999995</c:v>
                </c:pt>
                <c:pt idx="273">
                  <c:v>571.32077700000002</c:v>
                </c:pt>
                <c:pt idx="274">
                  <c:v>573.05928900000004</c:v>
                </c:pt>
                <c:pt idx="275">
                  <c:v>573.94058500000006</c:v>
                </c:pt>
                <c:pt idx="276">
                  <c:v>576.34103200000004</c:v>
                </c:pt>
                <c:pt idx="277">
                  <c:v>578.88590099999999</c:v>
                </c:pt>
                <c:pt idx="278">
                  <c:v>579.76669400000003</c:v>
                </c:pt>
                <c:pt idx="279">
                  <c:v>581.30818899999997</c:v>
                </c:pt>
                <c:pt idx="280">
                  <c:v>582.66006100000004</c:v>
                </c:pt>
                <c:pt idx="281">
                  <c:v>584.14189999999996</c:v>
                </c:pt>
                <c:pt idx="282">
                  <c:v>585.37348299999996</c:v>
                </c:pt>
                <c:pt idx="283">
                  <c:v>588.48141099999998</c:v>
                </c:pt>
                <c:pt idx="284">
                  <c:v>589.73085700000001</c:v>
                </c:pt>
                <c:pt idx="285">
                  <c:v>590.05082400000003</c:v>
                </c:pt>
                <c:pt idx="286">
                  <c:v>592.15469900000005</c:v>
                </c:pt>
                <c:pt idx="287">
                  <c:v>594.16497100000004</c:v>
                </c:pt>
                <c:pt idx="288">
                  <c:v>594.96145899999999</c:v>
                </c:pt>
                <c:pt idx="289">
                  <c:v>596.79694800000004</c:v>
                </c:pt>
                <c:pt idx="290">
                  <c:v>599.47938799999997</c:v>
                </c:pt>
                <c:pt idx="291">
                  <c:v>600.12267099999997</c:v>
                </c:pt>
                <c:pt idx="292">
                  <c:v>601.42157399999996</c:v>
                </c:pt>
                <c:pt idx="293">
                  <c:v>603.52063599999997</c:v>
                </c:pt>
                <c:pt idx="294">
                  <c:v>604.564347</c:v>
                </c:pt>
                <c:pt idx="295">
                  <c:v>606.19950300000005</c:v>
                </c:pt>
                <c:pt idx="296">
                  <c:v>608.33983799999999</c:v>
                </c:pt>
                <c:pt idx="297">
                  <c:v>609.72926199999995</c:v>
                </c:pt>
                <c:pt idx="298">
                  <c:v>610.76727400000004</c:v>
                </c:pt>
                <c:pt idx="299">
                  <c:v>613.15169500000002</c:v>
                </c:pt>
                <c:pt idx="300">
                  <c:v>614.21358699999996</c:v>
                </c:pt>
                <c:pt idx="301">
                  <c:v>615.57536300000004</c:v>
                </c:pt>
                <c:pt idx="302">
                  <c:v>617.489778</c:v>
                </c:pt>
                <c:pt idx="303">
                  <c:v>619.35277499999995</c:v>
                </c:pt>
                <c:pt idx="304">
                  <c:v>620.52617899999996</c:v>
                </c:pt>
                <c:pt idx="305">
                  <c:v>622.89266599999996</c:v>
                </c:pt>
                <c:pt idx="306">
                  <c:v>624.061329</c:v>
                </c:pt>
                <c:pt idx="307">
                  <c:v>625.73858800000005</c:v>
                </c:pt>
                <c:pt idx="308">
                  <c:v>627.77797799999996</c:v>
                </c:pt>
                <c:pt idx="309">
                  <c:v>629.65067499999998</c:v>
                </c:pt>
                <c:pt idx="310">
                  <c:v>630.38627399999996</c:v>
                </c:pt>
                <c:pt idx="311">
                  <c:v>631.614373</c:v>
                </c:pt>
                <c:pt idx="312">
                  <c:v>633.92869900000005</c:v>
                </c:pt>
                <c:pt idx="313">
                  <c:v>635.605503</c:v>
                </c:pt>
                <c:pt idx="314">
                  <c:v>635.618965</c:v>
                </c:pt>
                <c:pt idx="315">
                  <c:v>637.72470399999997</c:v>
                </c:pt>
                <c:pt idx="316">
                  <c:v>639.46267499999999</c:v>
                </c:pt>
                <c:pt idx="317">
                  <c:v>640.79907100000003</c:v>
                </c:pt>
                <c:pt idx="318">
                  <c:v>643.16460199999995</c:v>
                </c:pt>
                <c:pt idx="319">
                  <c:v>643.43407200000001</c:v>
                </c:pt>
                <c:pt idx="320">
                  <c:v>645.19903199999999</c:v>
                </c:pt>
                <c:pt idx="321">
                  <c:v>646.57503299999996</c:v>
                </c:pt>
                <c:pt idx="322">
                  <c:v>647.58843400000001</c:v>
                </c:pt>
                <c:pt idx="323">
                  <c:v>650.54250999999999</c:v>
                </c:pt>
                <c:pt idx="324">
                  <c:v>652.08868299999995</c:v>
                </c:pt>
                <c:pt idx="325">
                  <c:v>651.20780400000001</c:v>
                </c:pt>
                <c:pt idx="326">
                  <c:v>653.96000400000003</c:v>
                </c:pt>
                <c:pt idx="327">
                  <c:v>656.04050900000004</c:v>
                </c:pt>
                <c:pt idx="328">
                  <c:v>656.41577099999995</c:v>
                </c:pt>
                <c:pt idx="329">
                  <c:v>658.86881400000004</c:v>
                </c:pt>
                <c:pt idx="330">
                  <c:v>660.46372099999996</c:v>
                </c:pt>
                <c:pt idx="331">
                  <c:v>660.54468799999995</c:v>
                </c:pt>
                <c:pt idx="332">
                  <c:v>661.99251600000002</c:v>
                </c:pt>
                <c:pt idx="333">
                  <c:v>664.29447400000004</c:v>
                </c:pt>
                <c:pt idx="334">
                  <c:v>665.60747300000003</c:v>
                </c:pt>
                <c:pt idx="335">
                  <c:v>666.84668999999997</c:v>
                </c:pt>
                <c:pt idx="336">
                  <c:v>669.74232900000004</c:v>
                </c:pt>
                <c:pt idx="337">
                  <c:v>670.56892000000005</c:v>
                </c:pt>
                <c:pt idx="338">
                  <c:v>671.01980600000002</c:v>
                </c:pt>
                <c:pt idx="339">
                  <c:v>673.45017399999995</c:v>
                </c:pt>
                <c:pt idx="340">
                  <c:v>675.82047</c:v>
                </c:pt>
                <c:pt idx="341">
                  <c:v>677.28312600000004</c:v>
                </c:pt>
                <c:pt idx="342">
                  <c:v>677.50242400000002</c:v>
                </c:pt>
                <c:pt idx="343">
                  <c:v>678.87398800000005</c:v>
                </c:pt>
                <c:pt idx="344">
                  <c:v>680.91015900000002</c:v>
                </c:pt>
                <c:pt idx="345">
                  <c:v>683.02317300000004</c:v>
                </c:pt>
                <c:pt idx="346">
                  <c:v>684.05040699999995</c:v>
                </c:pt>
                <c:pt idx="347">
                  <c:v>685.58411599999999</c:v>
                </c:pt>
                <c:pt idx="348">
                  <c:v>686.45133499999997</c:v>
                </c:pt>
                <c:pt idx="349">
                  <c:v>687.51701400000002</c:v>
                </c:pt>
                <c:pt idx="350">
                  <c:v>690.01457200000004</c:v>
                </c:pt>
                <c:pt idx="351">
                  <c:v>691.92044699999997</c:v>
                </c:pt>
                <c:pt idx="352">
                  <c:v>692.46263599999997</c:v>
                </c:pt>
                <c:pt idx="353">
                  <c:v>694.67125999999996</c:v>
                </c:pt>
                <c:pt idx="354">
                  <c:v>696.74725599999999</c:v>
                </c:pt>
                <c:pt idx="355">
                  <c:v>697.09082599999999</c:v>
                </c:pt>
                <c:pt idx="356">
                  <c:v>699.06098499999996</c:v>
                </c:pt>
                <c:pt idx="357">
                  <c:v>701.07571499999995</c:v>
                </c:pt>
                <c:pt idx="358">
                  <c:v>702.67171900000005</c:v>
                </c:pt>
                <c:pt idx="359">
                  <c:v>704.96335299999998</c:v>
                </c:pt>
                <c:pt idx="360">
                  <c:v>706.94647399999997</c:v>
                </c:pt>
                <c:pt idx="361">
                  <c:v>707.80143399999997</c:v>
                </c:pt>
                <c:pt idx="362">
                  <c:v>709.04940699999997</c:v>
                </c:pt>
                <c:pt idx="363">
                  <c:v>711.52705000000003</c:v>
                </c:pt>
                <c:pt idx="364">
                  <c:v>713.36531300000001</c:v>
                </c:pt>
                <c:pt idx="365">
                  <c:v>714.85703100000001</c:v>
                </c:pt>
                <c:pt idx="366">
                  <c:v>716.23861299999999</c:v>
                </c:pt>
                <c:pt idx="367">
                  <c:v>717.81185200000004</c:v>
                </c:pt>
                <c:pt idx="368">
                  <c:v>719.45299</c:v>
                </c:pt>
                <c:pt idx="369">
                  <c:v>721.72681899999998</c:v>
                </c:pt>
                <c:pt idx="370">
                  <c:v>723.70489199999997</c:v>
                </c:pt>
                <c:pt idx="371">
                  <c:v>724.79300799999999</c:v>
                </c:pt>
                <c:pt idx="372">
                  <c:v>726.08975099999998</c:v>
                </c:pt>
                <c:pt idx="373">
                  <c:v>727.63321299999996</c:v>
                </c:pt>
                <c:pt idx="374">
                  <c:v>729.202045</c:v>
                </c:pt>
                <c:pt idx="375">
                  <c:v>731.13290199999994</c:v>
                </c:pt>
                <c:pt idx="376">
                  <c:v>733.16663500000004</c:v>
                </c:pt>
                <c:pt idx="377">
                  <c:v>734.724197</c:v>
                </c:pt>
                <c:pt idx="378">
                  <c:v>735.832402</c:v>
                </c:pt>
                <c:pt idx="379">
                  <c:v>737.37400600000001</c:v>
                </c:pt>
                <c:pt idx="380">
                  <c:v>739.54508099999998</c:v>
                </c:pt>
                <c:pt idx="381">
                  <c:v>741.30285700000002</c:v>
                </c:pt>
                <c:pt idx="382">
                  <c:v>743.61517800000001</c:v>
                </c:pt>
                <c:pt idx="383">
                  <c:v>745.93092000000001</c:v>
                </c:pt>
                <c:pt idx="384">
                  <c:v>746.38605800000005</c:v>
                </c:pt>
                <c:pt idx="385">
                  <c:v>747.52362300000004</c:v>
                </c:pt>
                <c:pt idx="386">
                  <c:v>748.95988799999998</c:v>
                </c:pt>
                <c:pt idx="387">
                  <c:v>751.03074500000002</c:v>
                </c:pt>
                <c:pt idx="388">
                  <c:v>752.52075300000001</c:v>
                </c:pt>
                <c:pt idx="389">
                  <c:v>754.41053699999998</c:v>
                </c:pt>
                <c:pt idx="390">
                  <c:v>755.95518400000003</c:v>
                </c:pt>
                <c:pt idx="391">
                  <c:v>757.42185800000004</c:v>
                </c:pt>
                <c:pt idx="392">
                  <c:v>758.57185600000003</c:v>
                </c:pt>
                <c:pt idx="393">
                  <c:v>760.35128199999997</c:v>
                </c:pt>
                <c:pt idx="394">
                  <c:v>762.92068700000004</c:v>
                </c:pt>
                <c:pt idx="395">
                  <c:v>763.702675</c:v>
                </c:pt>
                <c:pt idx="396">
                  <c:v>765.03156100000001</c:v>
                </c:pt>
                <c:pt idx="397">
                  <c:v>767.05702799999995</c:v>
                </c:pt>
                <c:pt idx="398">
                  <c:v>768.98544500000003</c:v>
                </c:pt>
                <c:pt idx="399">
                  <c:v>769.60126200000002</c:v>
                </c:pt>
                <c:pt idx="400">
                  <c:v>770.62847999999997</c:v>
                </c:pt>
                <c:pt idx="401">
                  <c:v>785.26140299999997</c:v>
                </c:pt>
                <c:pt idx="402">
                  <c:v>783.85016499999995</c:v>
                </c:pt>
                <c:pt idx="403">
                  <c:v>784.15252399999997</c:v>
                </c:pt>
                <c:pt idx="404">
                  <c:v>782.89210500000002</c:v>
                </c:pt>
                <c:pt idx="405">
                  <c:v>781.33035199999995</c:v>
                </c:pt>
                <c:pt idx="406">
                  <c:v>780.86817099999996</c:v>
                </c:pt>
                <c:pt idx="407">
                  <c:v>779.56657600000005</c:v>
                </c:pt>
                <c:pt idx="408">
                  <c:v>777.47023200000001</c:v>
                </c:pt>
                <c:pt idx="409">
                  <c:v>776.65051200000005</c:v>
                </c:pt>
                <c:pt idx="410">
                  <c:v>776.53753800000004</c:v>
                </c:pt>
                <c:pt idx="411">
                  <c:v>774.87645999999995</c:v>
                </c:pt>
                <c:pt idx="412">
                  <c:v>773.61583299999995</c:v>
                </c:pt>
                <c:pt idx="413">
                  <c:v>773.34335599999997</c:v>
                </c:pt>
                <c:pt idx="414">
                  <c:v>771.91296999999997</c:v>
                </c:pt>
                <c:pt idx="415">
                  <c:v>770.37409700000001</c:v>
                </c:pt>
                <c:pt idx="416">
                  <c:v>769.89857300000006</c:v>
                </c:pt>
                <c:pt idx="417">
                  <c:v>769.59049500000003</c:v>
                </c:pt>
                <c:pt idx="418">
                  <c:v>767.74868600000002</c:v>
                </c:pt>
                <c:pt idx="419">
                  <c:v>766.38228900000001</c:v>
                </c:pt>
                <c:pt idx="420">
                  <c:v>765.77988300000004</c:v>
                </c:pt>
                <c:pt idx="421">
                  <c:v>763.94529899999998</c:v>
                </c:pt>
                <c:pt idx="422">
                  <c:v>762.78160500000001</c:v>
                </c:pt>
                <c:pt idx="423">
                  <c:v>762.59701299999995</c:v>
                </c:pt>
                <c:pt idx="424">
                  <c:v>761.26483700000006</c:v>
                </c:pt>
                <c:pt idx="425">
                  <c:v>759.62060799999995</c:v>
                </c:pt>
                <c:pt idx="426">
                  <c:v>758.89907200000005</c:v>
                </c:pt>
                <c:pt idx="427">
                  <c:v>758.13979400000005</c:v>
                </c:pt>
                <c:pt idx="428">
                  <c:v>756.54310199999998</c:v>
                </c:pt>
                <c:pt idx="429">
                  <c:v>756.04785200000003</c:v>
                </c:pt>
                <c:pt idx="430">
                  <c:v>755.38646500000004</c:v>
                </c:pt>
                <c:pt idx="431">
                  <c:v>753.40036999999995</c:v>
                </c:pt>
                <c:pt idx="432">
                  <c:v>752.80993000000001</c:v>
                </c:pt>
                <c:pt idx="433">
                  <c:v>751.71171200000003</c:v>
                </c:pt>
                <c:pt idx="434">
                  <c:v>750.18075999999996</c:v>
                </c:pt>
                <c:pt idx="435">
                  <c:v>749.436691</c:v>
                </c:pt>
                <c:pt idx="436">
                  <c:v>749.09998399999995</c:v>
                </c:pt>
                <c:pt idx="437">
                  <c:v>747.17396099999996</c:v>
                </c:pt>
                <c:pt idx="438">
                  <c:v>746.27440100000001</c:v>
                </c:pt>
                <c:pt idx="439">
                  <c:v>745.60762099999999</c:v>
                </c:pt>
                <c:pt idx="440">
                  <c:v>744.52053999999998</c:v>
                </c:pt>
                <c:pt idx="441">
                  <c:v>743.82932100000005</c:v>
                </c:pt>
                <c:pt idx="442">
                  <c:v>742.38684899999998</c:v>
                </c:pt>
                <c:pt idx="443">
                  <c:v>741.59481200000005</c:v>
                </c:pt>
                <c:pt idx="444">
                  <c:v>739.92840899999999</c:v>
                </c:pt>
                <c:pt idx="445">
                  <c:v>739.18705899999998</c:v>
                </c:pt>
                <c:pt idx="446">
                  <c:v>737.71277499999997</c:v>
                </c:pt>
                <c:pt idx="447">
                  <c:v>736.52443300000004</c:v>
                </c:pt>
                <c:pt idx="448">
                  <c:v>736.24385400000006</c:v>
                </c:pt>
                <c:pt idx="449">
                  <c:v>734.67267100000004</c:v>
                </c:pt>
                <c:pt idx="450">
                  <c:v>733.17690200000004</c:v>
                </c:pt>
                <c:pt idx="451">
                  <c:v>732.16745600000002</c:v>
                </c:pt>
                <c:pt idx="452">
                  <c:v>731.25622399999997</c:v>
                </c:pt>
                <c:pt idx="453">
                  <c:v>729.17303600000002</c:v>
                </c:pt>
                <c:pt idx="454">
                  <c:v>728.047729</c:v>
                </c:pt>
                <c:pt idx="455">
                  <c:v>727.62609099999997</c:v>
                </c:pt>
                <c:pt idx="456">
                  <c:v>726.52940699999999</c:v>
                </c:pt>
                <c:pt idx="457">
                  <c:v>724.171156</c:v>
                </c:pt>
                <c:pt idx="458">
                  <c:v>723.93877299999997</c:v>
                </c:pt>
                <c:pt idx="459">
                  <c:v>722.44799399999999</c:v>
                </c:pt>
                <c:pt idx="460">
                  <c:v>721.23695699999996</c:v>
                </c:pt>
                <c:pt idx="461">
                  <c:v>721.30907500000001</c:v>
                </c:pt>
                <c:pt idx="462">
                  <c:v>720.01597500000003</c:v>
                </c:pt>
                <c:pt idx="463">
                  <c:v>718.05945799999995</c:v>
                </c:pt>
                <c:pt idx="464">
                  <c:v>716.556555</c:v>
                </c:pt>
                <c:pt idx="465">
                  <c:v>716.04870100000005</c:v>
                </c:pt>
                <c:pt idx="466">
                  <c:v>714.60128099999997</c:v>
                </c:pt>
                <c:pt idx="467">
                  <c:v>713.72922700000004</c:v>
                </c:pt>
                <c:pt idx="468">
                  <c:v>712.11133700000005</c:v>
                </c:pt>
                <c:pt idx="469">
                  <c:v>710.49686499999996</c:v>
                </c:pt>
                <c:pt idx="470">
                  <c:v>708.49768700000004</c:v>
                </c:pt>
                <c:pt idx="471">
                  <c:v>707.73906499999998</c:v>
                </c:pt>
                <c:pt idx="472">
                  <c:v>707.22755700000005</c:v>
                </c:pt>
                <c:pt idx="473">
                  <c:v>706.45698200000004</c:v>
                </c:pt>
                <c:pt idx="474">
                  <c:v>705.32503899999995</c:v>
                </c:pt>
                <c:pt idx="475">
                  <c:v>703.80404899999996</c:v>
                </c:pt>
                <c:pt idx="476">
                  <c:v>701.37928599999998</c:v>
                </c:pt>
                <c:pt idx="477">
                  <c:v>700.606178</c:v>
                </c:pt>
                <c:pt idx="478">
                  <c:v>699.72813399999995</c:v>
                </c:pt>
                <c:pt idx="479">
                  <c:v>698.18289500000003</c:v>
                </c:pt>
                <c:pt idx="480">
                  <c:v>697.12155800000005</c:v>
                </c:pt>
                <c:pt idx="481">
                  <c:v>696.37374999999997</c:v>
                </c:pt>
                <c:pt idx="482">
                  <c:v>694.28321800000003</c:v>
                </c:pt>
                <c:pt idx="483">
                  <c:v>692.81411000000003</c:v>
                </c:pt>
                <c:pt idx="484">
                  <c:v>691.96075800000006</c:v>
                </c:pt>
                <c:pt idx="485">
                  <c:v>691.16186200000004</c:v>
                </c:pt>
                <c:pt idx="486">
                  <c:v>689.62199899999996</c:v>
                </c:pt>
                <c:pt idx="487">
                  <c:v>689.197138</c:v>
                </c:pt>
                <c:pt idx="488">
                  <c:v>687.32748500000002</c:v>
                </c:pt>
                <c:pt idx="489">
                  <c:v>685.63934900000004</c:v>
                </c:pt>
                <c:pt idx="490">
                  <c:v>684.32808699999998</c:v>
                </c:pt>
                <c:pt idx="491">
                  <c:v>683.85615399999995</c:v>
                </c:pt>
                <c:pt idx="492">
                  <c:v>682.78788999999995</c:v>
                </c:pt>
                <c:pt idx="493">
                  <c:v>681.35655299999996</c:v>
                </c:pt>
                <c:pt idx="494">
                  <c:v>680.728881</c:v>
                </c:pt>
                <c:pt idx="495">
                  <c:v>679.68156199999999</c:v>
                </c:pt>
                <c:pt idx="496">
                  <c:v>677.57073000000003</c:v>
                </c:pt>
                <c:pt idx="497">
                  <c:v>676.94422799999995</c:v>
                </c:pt>
                <c:pt idx="498">
                  <c:v>676.043904</c:v>
                </c:pt>
                <c:pt idx="499">
                  <c:v>673.81423800000005</c:v>
                </c:pt>
                <c:pt idx="500">
                  <c:v>672.37399700000003</c:v>
                </c:pt>
                <c:pt idx="501">
                  <c:v>671.99186199999997</c:v>
                </c:pt>
                <c:pt idx="502">
                  <c:v>670.22292900000002</c:v>
                </c:pt>
                <c:pt idx="503">
                  <c:v>668.761346</c:v>
                </c:pt>
                <c:pt idx="504">
                  <c:v>667.99842599999999</c:v>
                </c:pt>
                <c:pt idx="505">
                  <c:v>666.64059399999996</c:v>
                </c:pt>
                <c:pt idx="506">
                  <c:v>665.14243999999997</c:v>
                </c:pt>
                <c:pt idx="507">
                  <c:v>664.35314500000004</c:v>
                </c:pt>
                <c:pt idx="508">
                  <c:v>662.69854999999995</c:v>
                </c:pt>
                <c:pt idx="509">
                  <c:v>660.83640000000003</c:v>
                </c:pt>
                <c:pt idx="510">
                  <c:v>659.85073899999998</c:v>
                </c:pt>
                <c:pt idx="511">
                  <c:v>658.920162</c:v>
                </c:pt>
                <c:pt idx="512">
                  <c:v>656.931194</c:v>
                </c:pt>
                <c:pt idx="513">
                  <c:v>656.512339</c:v>
                </c:pt>
                <c:pt idx="514">
                  <c:v>654.81483400000002</c:v>
                </c:pt>
                <c:pt idx="515">
                  <c:v>652.81570099999999</c:v>
                </c:pt>
                <c:pt idx="516">
                  <c:v>652.267019</c:v>
                </c:pt>
                <c:pt idx="517">
                  <c:v>650.70676300000002</c:v>
                </c:pt>
                <c:pt idx="518">
                  <c:v>649.35682599999996</c:v>
                </c:pt>
                <c:pt idx="519">
                  <c:v>648.12728500000003</c:v>
                </c:pt>
                <c:pt idx="520">
                  <c:v>647.55211499999996</c:v>
                </c:pt>
                <c:pt idx="521">
                  <c:v>645.56176500000004</c:v>
                </c:pt>
                <c:pt idx="522">
                  <c:v>643.48862499999996</c:v>
                </c:pt>
                <c:pt idx="523">
                  <c:v>642.50121000000001</c:v>
                </c:pt>
                <c:pt idx="524">
                  <c:v>641.63095899999996</c:v>
                </c:pt>
                <c:pt idx="525">
                  <c:v>639.549755</c:v>
                </c:pt>
                <c:pt idx="526">
                  <c:v>638.23849600000005</c:v>
                </c:pt>
                <c:pt idx="527">
                  <c:v>636.94168200000001</c:v>
                </c:pt>
                <c:pt idx="528">
                  <c:v>635.19851800000004</c:v>
                </c:pt>
                <c:pt idx="529">
                  <c:v>633.82950500000004</c:v>
                </c:pt>
                <c:pt idx="530">
                  <c:v>632.39845600000001</c:v>
                </c:pt>
                <c:pt idx="531">
                  <c:v>631.38760500000001</c:v>
                </c:pt>
                <c:pt idx="532">
                  <c:v>629.81803400000001</c:v>
                </c:pt>
                <c:pt idx="533">
                  <c:v>628.56598299999996</c:v>
                </c:pt>
                <c:pt idx="534">
                  <c:v>626.165977</c:v>
                </c:pt>
                <c:pt idx="535">
                  <c:v>625.30881199999999</c:v>
                </c:pt>
                <c:pt idx="536">
                  <c:v>624.505044</c:v>
                </c:pt>
                <c:pt idx="537">
                  <c:v>622.394903</c:v>
                </c:pt>
                <c:pt idx="538">
                  <c:v>621.07633399999997</c:v>
                </c:pt>
                <c:pt idx="539">
                  <c:v>620.04915100000005</c:v>
                </c:pt>
                <c:pt idx="540">
                  <c:v>618.03942300000006</c:v>
                </c:pt>
                <c:pt idx="541">
                  <c:v>616.77029600000003</c:v>
                </c:pt>
                <c:pt idx="542">
                  <c:v>616.65249400000005</c:v>
                </c:pt>
                <c:pt idx="543">
                  <c:v>614.64038400000004</c:v>
                </c:pt>
                <c:pt idx="544">
                  <c:v>612.64889500000004</c:v>
                </c:pt>
                <c:pt idx="545">
                  <c:v>612.34237900000005</c:v>
                </c:pt>
                <c:pt idx="546">
                  <c:v>610.75818800000002</c:v>
                </c:pt>
                <c:pt idx="547">
                  <c:v>608.58363099999997</c:v>
                </c:pt>
                <c:pt idx="548">
                  <c:v>608.229602</c:v>
                </c:pt>
                <c:pt idx="549">
                  <c:v>606.89109800000006</c:v>
                </c:pt>
                <c:pt idx="550">
                  <c:v>603.98607200000004</c:v>
                </c:pt>
                <c:pt idx="551">
                  <c:v>603.21247900000003</c:v>
                </c:pt>
                <c:pt idx="552">
                  <c:v>602.09686699999997</c:v>
                </c:pt>
                <c:pt idx="553">
                  <c:v>600.047865</c:v>
                </c:pt>
                <c:pt idx="554">
                  <c:v>599.12066300000004</c:v>
                </c:pt>
                <c:pt idx="555">
                  <c:v>597.52816700000005</c:v>
                </c:pt>
                <c:pt idx="556">
                  <c:v>595.12713399999996</c:v>
                </c:pt>
                <c:pt idx="557">
                  <c:v>593.726088</c:v>
                </c:pt>
                <c:pt idx="558">
                  <c:v>592.93822899999998</c:v>
                </c:pt>
                <c:pt idx="559">
                  <c:v>590.84797200000003</c:v>
                </c:pt>
                <c:pt idx="560">
                  <c:v>589.48628199999996</c:v>
                </c:pt>
                <c:pt idx="561">
                  <c:v>588.451729</c:v>
                </c:pt>
                <c:pt idx="562">
                  <c:v>586.47860700000001</c:v>
                </c:pt>
                <c:pt idx="563">
                  <c:v>584.16296699999998</c:v>
                </c:pt>
                <c:pt idx="564">
                  <c:v>583.17873199999997</c:v>
                </c:pt>
                <c:pt idx="565">
                  <c:v>582.63956700000006</c:v>
                </c:pt>
                <c:pt idx="566">
                  <c:v>581.21833700000002</c:v>
                </c:pt>
                <c:pt idx="567">
                  <c:v>579.48183500000005</c:v>
                </c:pt>
                <c:pt idx="568">
                  <c:v>577.53401699999995</c:v>
                </c:pt>
                <c:pt idx="569">
                  <c:v>575.82409800000005</c:v>
                </c:pt>
                <c:pt idx="570">
                  <c:v>574.16243399999996</c:v>
                </c:pt>
                <c:pt idx="571">
                  <c:v>573.63673600000004</c:v>
                </c:pt>
                <c:pt idx="572">
                  <c:v>572.01781400000004</c:v>
                </c:pt>
                <c:pt idx="573">
                  <c:v>570.38792899999999</c:v>
                </c:pt>
                <c:pt idx="574">
                  <c:v>568.62910999999997</c:v>
                </c:pt>
                <c:pt idx="575">
                  <c:v>567.38582799999995</c:v>
                </c:pt>
                <c:pt idx="576">
                  <c:v>565.68177700000001</c:v>
                </c:pt>
                <c:pt idx="577">
                  <c:v>564.44229199999995</c:v>
                </c:pt>
                <c:pt idx="578">
                  <c:v>563.16731300000004</c:v>
                </c:pt>
                <c:pt idx="579">
                  <c:v>561.19263100000001</c:v>
                </c:pt>
                <c:pt idx="580">
                  <c:v>559.71949800000004</c:v>
                </c:pt>
                <c:pt idx="581">
                  <c:v>557.77155500000003</c:v>
                </c:pt>
                <c:pt idx="582">
                  <c:v>556.76029500000004</c:v>
                </c:pt>
                <c:pt idx="583">
                  <c:v>555.86696800000004</c:v>
                </c:pt>
                <c:pt idx="584">
                  <c:v>554.28627500000005</c:v>
                </c:pt>
                <c:pt idx="585">
                  <c:v>552.03694900000005</c:v>
                </c:pt>
                <c:pt idx="586">
                  <c:v>550.97218799999996</c:v>
                </c:pt>
                <c:pt idx="587">
                  <c:v>549.21912899999995</c:v>
                </c:pt>
                <c:pt idx="588">
                  <c:v>547.44201199999998</c:v>
                </c:pt>
                <c:pt idx="589">
                  <c:v>546.49656700000003</c:v>
                </c:pt>
                <c:pt idx="590">
                  <c:v>545.29070899999999</c:v>
                </c:pt>
                <c:pt idx="591">
                  <c:v>543.66659200000004</c:v>
                </c:pt>
                <c:pt idx="592">
                  <c:v>542.12088700000004</c:v>
                </c:pt>
                <c:pt idx="593">
                  <c:v>540.02662699999996</c:v>
                </c:pt>
                <c:pt idx="594">
                  <c:v>539.529763</c:v>
                </c:pt>
                <c:pt idx="595">
                  <c:v>538.88423699999998</c:v>
                </c:pt>
                <c:pt idx="596">
                  <c:v>535.72300900000005</c:v>
                </c:pt>
                <c:pt idx="597">
                  <c:v>534.49606000000006</c:v>
                </c:pt>
                <c:pt idx="598">
                  <c:v>533.79272000000003</c:v>
                </c:pt>
                <c:pt idx="599">
                  <c:v>532.27428699999996</c:v>
                </c:pt>
                <c:pt idx="600">
                  <c:v>530.88065300000005</c:v>
                </c:pt>
                <c:pt idx="601">
                  <c:v>529.62839799999995</c:v>
                </c:pt>
                <c:pt idx="602">
                  <c:v>527.627163</c:v>
                </c:pt>
                <c:pt idx="603">
                  <c:v>525.46470399999998</c:v>
                </c:pt>
                <c:pt idx="604">
                  <c:v>524.91763500000002</c:v>
                </c:pt>
                <c:pt idx="605">
                  <c:v>523.45490199999995</c:v>
                </c:pt>
                <c:pt idx="606">
                  <c:v>521.60501999999997</c:v>
                </c:pt>
                <c:pt idx="607">
                  <c:v>519.79696200000001</c:v>
                </c:pt>
                <c:pt idx="608">
                  <c:v>518.51762099999996</c:v>
                </c:pt>
                <c:pt idx="609">
                  <c:v>516.39212499999996</c:v>
                </c:pt>
                <c:pt idx="610">
                  <c:v>515.20687099999998</c:v>
                </c:pt>
                <c:pt idx="611">
                  <c:v>514.20900900000004</c:v>
                </c:pt>
                <c:pt idx="612">
                  <c:v>512.47710500000005</c:v>
                </c:pt>
                <c:pt idx="613">
                  <c:v>510.75775700000003</c:v>
                </c:pt>
                <c:pt idx="614">
                  <c:v>509.70686699999999</c:v>
                </c:pt>
                <c:pt idx="615">
                  <c:v>507.30583899999999</c:v>
                </c:pt>
                <c:pt idx="616">
                  <c:v>505.13216699999998</c:v>
                </c:pt>
                <c:pt idx="617">
                  <c:v>504.51175999999998</c:v>
                </c:pt>
                <c:pt idx="618">
                  <c:v>502.14972799999998</c:v>
                </c:pt>
                <c:pt idx="619">
                  <c:v>500.07084200000003</c:v>
                </c:pt>
                <c:pt idx="620">
                  <c:v>499.37294000000003</c:v>
                </c:pt>
                <c:pt idx="621">
                  <c:v>498.03214500000001</c:v>
                </c:pt>
                <c:pt idx="622">
                  <c:v>495.33950800000002</c:v>
                </c:pt>
                <c:pt idx="623">
                  <c:v>494.80030199999999</c:v>
                </c:pt>
                <c:pt idx="624">
                  <c:v>493.30424900000003</c:v>
                </c:pt>
                <c:pt idx="625">
                  <c:v>490.78903600000001</c:v>
                </c:pt>
                <c:pt idx="626">
                  <c:v>489.30963700000001</c:v>
                </c:pt>
                <c:pt idx="627">
                  <c:v>488.39466199999998</c:v>
                </c:pt>
                <c:pt idx="628">
                  <c:v>486.785686</c:v>
                </c:pt>
                <c:pt idx="629">
                  <c:v>484.82447300000001</c:v>
                </c:pt>
                <c:pt idx="630">
                  <c:v>483.543746</c:v>
                </c:pt>
                <c:pt idx="631">
                  <c:v>481.82758200000001</c:v>
                </c:pt>
                <c:pt idx="632">
                  <c:v>480.28785199999999</c:v>
                </c:pt>
                <c:pt idx="633">
                  <c:v>478.29326400000002</c:v>
                </c:pt>
                <c:pt idx="634">
                  <c:v>476.63122600000003</c:v>
                </c:pt>
                <c:pt idx="635">
                  <c:v>475.17266499999999</c:v>
                </c:pt>
                <c:pt idx="636">
                  <c:v>474.00009699999998</c:v>
                </c:pt>
                <c:pt idx="637">
                  <c:v>472.50863099999998</c:v>
                </c:pt>
                <c:pt idx="638">
                  <c:v>469.67538400000001</c:v>
                </c:pt>
                <c:pt idx="639">
                  <c:v>467.87458099999998</c:v>
                </c:pt>
                <c:pt idx="640">
                  <c:v>467.06408699999997</c:v>
                </c:pt>
                <c:pt idx="641">
                  <c:v>465.60252100000002</c:v>
                </c:pt>
                <c:pt idx="642">
                  <c:v>464.03759700000001</c:v>
                </c:pt>
                <c:pt idx="643">
                  <c:v>461.83313900000002</c:v>
                </c:pt>
                <c:pt idx="644">
                  <c:v>460.20428399999997</c:v>
                </c:pt>
                <c:pt idx="645">
                  <c:v>457.533207</c:v>
                </c:pt>
                <c:pt idx="646">
                  <c:v>456.73180600000001</c:v>
                </c:pt>
                <c:pt idx="647">
                  <c:v>455.19740000000002</c:v>
                </c:pt>
                <c:pt idx="648">
                  <c:v>452.34976</c:v>
                </c:pt>
                <c:pt idx="649">
                  <c:v>450.051514</c:v>
                </c:pt>
                <c:pt idx="650">
                  <c:v>449.45028500000001</c:v>
                </c:pt>
                <c:pt idx="651">
                  <c:v>447.88962400000003</c:v>
                </c:pt>
                <c:pt idx="652">
                  <c:v>445.946462</c:v>
                </c:pt>
                <c:pt idx="653">
                  <c:v>445.166833</c:v>
                </c:pt>
                <c:pt idx="654">
                  <c:v>443.15236199999998</c:v>
                </c:pt>
                <c:pt idx="655">
                  <c:v>439.93759299999999</c:v>
                </c:pt>
                <c:pt idx="656">
                  <c:v>439.39005300000002</c:v>
                </c:pt>
                <c:pt idx="657">
                  <c:v>438.89863600000001</c:v>
                </c:pt>
                <c:pt idx="658">
                  <c:v>435.51990000000001</c:v>
                </c:pt>
                <c:pt idx="659">
                  <c:v>434.11457799999999</c:v>
                </c:pt>
                <c:pt idx="660">
                  <c:v>433.27114</c:v>
                </c:pt>
                <c:pt idx="661">
                  <c:v>430.48221000000001</c:v>
                </c:pt>
                <c:pt idx="662">
                  <c:v>427.63591300000002</c:v>
                </c:pt>
                <c:pt idx="663">
                  <c:v>426.756373</c:v>
                </c:pt>
                <c:pt idx="664">
                  <c:v>424.89300500000002</c:v>
                </c:pt>
                <c:pt idx="665">
                  <c:v>422.52298000000002</c:v>
                </c:pt>
                <c:pt idx="666">
                  <c:v>421.24145099999998</c:v>
                </c:pt>
                <c:pt idx="667">
                  <c:v>418.95712400000002</c:v>
                </c:pt>
                <c:pt idx="668">
                  <c:v>416.94305200000002</c:v>
                </c:pt>
                <c:pt idx="669">
                  <c:v>415.284851</c:v>
                </c:pt>
                <c:pt idx="670">
                  <c:v>414.22681899999998</c:v>
                </c:pt>
                <c:pt idx="671">
                  <c:v>411.399631</c:v>
                </c:pt>
                <c:pt idx="672">
                  <c:v>408.06938600000001</c:v>
                </c:pt>
                <c:pt idx="673">
                  <c:v>407.080691</c:v>
                </c:pt>
                <c:pt idx="674">
                  <c:v>405.71702699999997</c:v>
                </c:pt>
                <c:pt idx="675">
                  <c:v>404.02311900000001</c:v>
                </c:pt>
                <c:pt idx="676">
                  <c:v>402.61009999999999</c:v>
                </c:pt>
                <c:pt idx="677">
                  <c:v>400.40745099999998</c:v>
                </c:pt>
                <c:pt idx="678">
                  <c:v>398.050207</c:v>
                </c:pt>
                <c:pt idx="679">
                  <c:v>396.91913199999999</c:v>
                </c:pt>
                <c:pt idx="680">
                  <c:v>395.261934</c:v>
                </c:pt>
                <c:pt idx="681">
                  <c:v>392.97028299999999</c:v>
                </c:pt>
                <c:pt idx="682">
                  <c:v>391.965169</c:v>
                </c:pt>
                <c:pt idx="683">
                  <c:v>390.728116</c:v>
                </c:pt>
                <c:pt idx="684">
                  <c:v>387.77219200000002</c:v>
                </c:pt>
                <c:pt idx="685">
                  <c:v>385.58986900000002</c:v>
                </c:pt>
                <c:pt idx="686">
                  <c:v>384.05194</c:v>
                </c:pt>
                <c:pt idx="687">
                  <c:v>382.30537600000002</c:v>
                </c:pt>
                <c:pt idx="688">
                  <c:v>380.27642700000001</c:v>
                </c:pt>
                <c:pt idx="689">
                  <c:v>378.54488900000001</c:v>
                </c:pt>
                <c:pt idx="690">
                  <c:v>376.03254399999997</c:v>
                </c:pt>
                <c:pt idx="691">
                  <c:v>373.37631399999998</c:v>
                </c:pt>
                <c:pt idx="692">
                  <c:v>372.18867799999998</c:v>
                </c:pt>
                <c:pt idx="693">
                  <c:v>369.93593700000002</c:v>
                </c:pt>
                <c:pt idx="694">
                  <c:v>367.79951199999999</c:v>
                </c:pt>
                <c:pt idx="695">
                  <c:v>366.25916599999999</c:v>
                </c:pt>
                <c:pt idx="696">
                  <c:v>364.02717100000001</c:v>
                </c:pt>
                <c:pt idx="697">
                  <c:v>361.47502100000003</c:v>
                </c:pt>
                <c:pt idx="698">
                  <c:v>360.52433300000001</c:v>
                </c:pt>
                <c:pt idx="699">
                  <c:v>358.761122</c:v>
                </c:pt>
                <c:pt idx="700">
                  <c:v>355.90279299999997</c:v>
                </c:pt>
                <c:pt idx="701">
                  <c:v>353.92647199999999</c:v>
                </c:pt>
                <c:pt idx="702">
                  <c:v>351.886572</c:v>
                </c:pt>
                <c:pt idx="703">
                  <c:v>348.98943800000001</c:v>
                </c:pt>
                <c:pt idx="704">
                  <c:v>347.08938499999999</c:v>
                </c:pt>
                <c:pt idx="705">
                  <c:v>345.89543600000002</c:v>
                </c:pt>
                <c:pt idx="706">
                  <c:v>343.63651800000002</c:v>
                </c:pt>
                <c:pt idx="707">
                  <c:v>341.440607</c:v>
                </c:pt>
                <c:pt idx="708">
                  <c:v>340.23987799999998</c:v>
                </c:pt>
                <c:pt idx="709">
                  <c:v>337.36970500000001</c:v>
                </c:pt>
                <c:pt idx="710">
                  <c:v>334.19701400000002</c:v>
                </c:pt>
                <c:pt idx="711">
                  <c:v>333.20749699999999</c:v>
                </c:pt>
                <c:pt idx="712">
                  <c:v>331.48457300000001</c:v>
                </c:pt>
                <c:pt idx="713">
                  <c:v>328.22628500000002</c:v>
                </c:pt>
                <c:pt idx="714">
                  <c:v>326.53511200000003</c:v>
                </c:pt>
                <c:pt idx="715">
                  <c:v>324.988338</c:v>
                </c:pt>
                <c:pt idx="716">
                  <c:v>321.371802</c:v>
                </c:pt>
                <c:pt idx="717">
                  <c:v>319.008937</c:v>
                </c:pt>
                <c:pt idx="718">
                  <c:v>317.64292999999998</c:v>
                </c:pt>
                <c:pt idx="719">
                  <c:v>315.167393</c:v>
                </c:pt>
                <c:pt idx="720">
                  <c:v>313.20531199999999</c:v>
                </c:pt>
                <c:pt idx="721">
                  <c:v>311.22444899999999</c:v>
                </c:pt>
                <c:pt idx="722">
                  <c:v>308.72319299999998</c:v>
                </c:pt>
                <c:pt idx="723">
                  <c:v>305.57825600000001</c:v>
                </c:pt>
                <c:pt idx="724">
                  <c:v>303.39456899999999</c:v>
                </c:pt>
                <c:pt idx="725">
                  <c:v>302.63280800000001</c:v>
                </c:pt>
                <c:pt idx="726">
                  <c:v>299.80424499999998</c:v>
                </c:pt>
                <c:pt idx="727">
                  <c:v>296.96677399999999</c:v>
                </c:pt>
                <c:pt idx="728">
                  <c:v>294.955872</c:v>
                </c:pt>
                <c:pt idx="729">
                  <c:v>292.57812100000001</c:v>
                </c:pt>
                <c:pt idx="730">
                  <c:v>289.20353699999998</c:v>
                </c:pt>
                <c:pt idx="731">
                  <c:v>287.91638899999998</c:v>
                </c:pt>
                <c:pt idx="732">
                  <c:v>286.35715099999999</c:v>
                </c:pt>
                <c:pt idx="733">
                  <c:v>283.671449</c:v>
                </c:pt>
                <c:pt idx="734">
                  <c:v>281.076663</c:v>
                </c:pt>
                <c:pt idx="735">
                  <c:v>278.29573699999997</c:v>
                </c:pt>
                <c:pt idx="736">
                  <c:v>275.67258900000002</c:v>
                </c:pt>
                <c:pt idx="737">
                  <c:v>274.29316</c:v>
                </c:pt>
                <c:pt idx="738">
                  <c:v>272.46344599999998</c:v>
                </c:pt>
                <c:pt idx="739">
                  <c:v>269.15222999999997</c:v>
                </c:pt>
                <c:pt idx="740">
                  <c:v>266.57251600000001</c:v>
                </c:pt>
                <c:pt idx="741">
                  <c:v>264.29020800000001</c:v>
                </c:pt>
                <c:pt idx="742">
                  <c:v>262.20304599999997</c:v>
                </c:pt>
                <c:pt idx="743">
                  <c:v>259.42737299999999</c:v>
                </c:pt>
                <c:pt idx="744">
                  <c:v>256.89128699999998</c:v>
                </c:pt>
                <c:pt idx="745">
                  <c:v>255.19275500000001</c:v>
                </c:pt>
                <c:pt idx="746">
                  <c:v>252.085217</c:v>
                </c:pt>
                <c:pt idx="747">
                  <c:v>249.59699000000001</c:v>
                </c:pt>
                <c:pt idx="748">
                  <c:v>248.367098</c:v>
                </c:pt>
                <c:pt idx="749">
                  <c:v>246.02591799999999</c:v>
                </c:pt>
                <c:pt idx="750">
                  <c:v>242.65531200000001</c:v>
                </c:pt>
                <c:pt idx="751">
                  <c:v>240.135673</c:v>
                </c:pt>
                <c:pt idx="752">
                  <c:v>237.839327</c:v>
                </c:pt>
                <c:pt idx="753">
                  <c:v>234.48709299999999</c:v>
                </c:pt>
                <c:pt idx="754">
                  <c:v>233.55140900000001</c:v>
                </c:pt>
                <c:pt idx="755">
                  <c:v>231.236952</c:v>
                </c:pt>
                <c:pt idx="756">
                  <c:v>227.776072</c:v>
                </c:pt>
                <c:pt idx="757">
                  <c:v>224.62040099999999</c:v>
                </c:pt>
                <c:pt idx="758">
                  <c:v>222.155157</c:v>
                </c:pt>
                <c:pt idx="759">
                  <c:v>219.42796899999999</c:v>
                </c:pt>
                <c:pt idx="760">
                  <c:v>217.49388500000001</c:v>
                </c:pt>
                <c:pt idx="761">
                  <c:v>201.32391200000001</c:v>
                </c:pt>
                <c:pt idx="762">
                  <c:v>198.83073300000001</c:v>
                </c:pt>
                <c:pt idx="763">
                  <c:v>198.54728700000001</c:v>
                </c:pt>
                <c:pt idx="764">
                  <c:v>197.20410000000001</c:v>
                </c:pt>
                <c:pt idx="765">
                  <c:v>194.38296099999999</c:v>
                </c:pt>
                <c:pt idx="766">
                  <c:v>191.51881299999999</c:v>
                </c:pt>
                <c:pt idx="767">
                  <c:v>189.18646899999999</c:v>
                </c:pt>
                <c:pt idx="768">
                  <c:v>185.56336099999999</c:v>
                </c:pt>
                <c:pt idx="769">
                  <c:v>182.70397800000001</c:v>
                </c:pt>
                <c:pt idx="770">
                  <c:v>181.810867</c:v>
                </c:pt>
                <c:pt idx="771">
                  <c:v>178.46945299999999</c:v>
                </c:pt>
                <c:pt idx="772">
                  <c:v>174.978679</c:v>
                </c:pt>
                <c:pt idx="773">
                  <c:v>172.59920299999999</c:v>
                </c:pt>
                <c:pt idx="774">
                  <c:v>169.12861899999999</c:v>
                </c:pt>
                <c:pt idx="775">
                  <c:v>166.155903</c:v>
                </c:pt>
                <c:pt idx="776">
                  <c:v>164.667081</c:v>
                </c:pt>
                <c:pt idx="777">
                  <c:v>161.56843699999999</c:v>
                </c:pt>
                <c:pt idx="778">
                  <c:v>156.43575999999999</c:v>
                </c:pt>
                <c:pt idx="779">
                  <c:v>153.98403099999999</c:v>
                </c:pt>
                <c:pt idx="780">
                  <c:v>151.41358600000001</c:v>
                </c:pt>
                <c:pt idx="781">
                  <c:v>146.75941700000001</c:v>
                </c:pt>
                <c:pt idx="782">
                  <c:v>144.34005999999999</c:v>
                </c:pt>
                <c:pt idx="783">
                  <c:v>142.13871900000001</c:v>
                </c:pt>
                <c:pt idx="784">
                  <c:v>137.18221399999999</c:v>
                </c:pt>
                <c:pt idx="785">
                  <c:v>132.55776</c:v>
                </c:pt>
                <c:pt idx="786">
                  <c:v>130.28430499999999</c:v>
                </c:pt>
                <c:pt idx="787">
                  <c:v>126.912311</c:v>
                </c:pt>
                <c:pt idx="788">
                  <c:v>122.27297799999999</c:v>
                </c:pt>
                <c:pt idx="789">
                  <c:v>119.38030999999999</c:v>
                </c:pt>
                <c:pt idx="790">
                  <c:v>114.91806</c:v>
                </c:pt>
                <c:pt idx="791">
                  <c:v>109.93897800000001</c:v>
                </c:pt>
                <c:pt idx="792">
                  <c:v>106.04015800000001</c:v>
                </c:pt>
                <c:pt idx="793">
                  <c:v>102.741496</c:v>
                </c:pt>
                <c:pt idx="794">
                  <c:v>99.245811000000003</c:v>
                </c:pt>
                <c:pt idx="795">
                  <c:v>93.747028</c:v>
                </c:pt>
                <c:pt idx="796">
                  <c:v>88.917619000000002</c:v>
                </c:pt>
                <c:pt idx="797">
                  <c:v>83.193843000000001</c:v>
                </c:pt>
                <c:pt idx="798">
                  <c:v>78.484393999999995</c:v>
                </c:pt>
                <c:pt idx="799">
                  <c:v>73.262899000000004</c:v>
                </c:pt>
                <c:pt idx="800">
                  <c:v>67.242340999999996</c:v>
                </c:pt>
                <c:pt idx="801">
                  <c:v>62.106065000000001</c:v>
                </c:pt>
              </c:numCache>
            </c:numRef>
          </c:xVal>
          <c:yVal>
            <c:numRef>
              <c:f>'300 Indents'!$S$34:$S$835</c:f>
              <c:numCache>
                <c:formatCode>General</c:formatCode>
                <c:ptCount val="802"/>
                <c:pt idx="0">
                  <c:v>0.10000199999999999</c:v>
                </c:pt>
                <c:pt idx="1">
                  <c:v>0.15459999999999999</c:v>
                </c:pt>
                <c:pt idx="2">
                  <c:v>0.20538200000000001</c:v>
                </c:pt>
                <c:pt idx="3">
                  <c:v>0.25633499999999998</c:v>
                </c:pt>
                <c:pt idx="4">
                  <c:v>0.303539</c:v>
                </c:pt>
                <c:pt idx="5">
                  <c:v>0.35032000000000002</c:v>
                </c:pt>
                <c:pt idx="6">
                  <c:v>0.39735399999999998</c:v>
                </c:pt>
                <c:pt idx="7">
                  <c:v>0.448461</c:v>
                </c:pt>
                <c:pt idx="8">
                  <c:v>0.49847799999999998</c:v>
                </c:pt>
                <c:pt idx="9">
                  <c:v>0.54792700000000005</c:v>
                </c:pt>
                <c:pt idx="10">
                  <c:v>0.60196499999999997</c:v>
                </c:pt>
                <c:pt idx="11">
                  <c:v>0.64952100000000002</c:v>
                </c:pt>
                <c:pt idx="12">
                  <c:v>0.70242199999999999</c:v>
                </c:pt>
                <c:pt idx="13">
                  <c:v>0.74960000000000004</c:v>
                </c:pt>
                <c:pt idx="14">
                  <c:v>0.79820599999999997</c:v>
                </c:pt>
                <c:pt idx="15">
                  <c:v>0.84928400000000004</c:v>
                </c:pt>
                <c:pt idx="16">
                  <c:v>0.89883299999999999</c:v>
                </c:pt>
                <c:pt idx="17">
                  <c:v>0.94891400000000004</c:v>
                </c:pt>
                <c:pt idx="18">
                  <c:v>0.99862499999999998</c:v>
                </c:pt>
                <c:pt idx="19">
                  <c:v>1.0480689999999999</c:v>
                </c:pt>
                <c:pt idx="20">
                  <c:v>1.099118</c:v>
                </c:pt>
                <c:pt idx="21">
                  <c:v>1.149205</c:v>
                </c:pt>
                <c:pt idx="22">
                  <c:v>1.203681</c:v>
                </c:pt>
                <c:pt idx="23">
                  <c:v>1.2509939999999999</c:v>
                </c:pt>
                <c:pt idx="24">
                  <c:v>1.299363</c:v>
                </c:pt>
                <c:pt idx="25">
                  <c:v>1.3493980000000001</c:v>
                </c:pt>
                <c:pt idx="26">
                  <c:v>1.399788</c:v>
                </c:pt>
                <c:pt idx="27">
                  <c:v>1.4500930000000001</c:v>
                </c:pt>
                <c:pt idx="28">
                  <c:v>1.4996989999999999</c:v>
                </c:pt>
                <c:pt idx="29">
                  <c:v>1.549817</c:v>
                </c:pt>
                <c:pt idx="30">
                  <c:v>1.6004620000000001</c:v>
                </c:pt>
                <c:pt idx="31">
                  <c:v>1.65002</c:v>
                </c:pt>
                <c:pt idx="32">
                  <c:v>1.700153</c:v>
                </c:pt>
                <c:pt idx="33">
                  <c:v>1.7506619999999999</c:v>
                </c:pt>
                <c:pt idx="34">
                  <c:v>1.799706</c:v>
                </c:pt>
                <c:pt idx="35">
                  <c:v>1.850528</c:v>
                </c:pt>
                <c:pt idx="36">
                  <c:v>1.9004110000000001</c:v>
                </c:pt>
                <c:pt idx="37">
                  <c:v>1.950726</c:v>
                </c:pt>
                <c:pt idx="38">
                  <c:v>2.0008140000000001</c:v>
                </c:pt>
                <c:pt idx="39">
                  <c:v>2.0507879999999998</c:v>
                </c:pt>
                <c:pt idx="40">
                  <c:v>2.1003660000000002</c:v>
                </c:pt>
                <c:pt idx="41">
                  <c:v>2.1511779999999998</c:v>
                </c:pt>
                <c:pt idx="42">
                  <c:v>2.200501</c:v>
                </c:pt>
                <c:pt idx="43">
                  <c:v>2.2509000000000001</c:v>
                </c:pt>
                <c:pt idx="44">
                  <c:v>2.3010709999999999</c:v>
                </c:pt>
                <c:pt idx="45">
                  <c:v>2.350733</c:v>
                </c:pt>
                <c:pt idx="46">
                  <c:v>2.4012150000000001</c:v>
                </c:pt>
                <c:pt idx="47">
                  <c:v>2.451276</c:v>
                </c:pt>
                <c:pt idx="48">
                  <c:v>2.5012219999999998</c:v>
                </c:pt>
                <c:pt idx="49">
                  <c:v>2.5518109999999998</c:v>
                </c:pt>
                <c:pt idx="50">
                  <c:v>2.601566</c:v>
                </c:pt>
                <c:pt idx="51">
                  <c:v>2.6515550000000001</c:v>
                </c:pt>
                <c:pt idx="52">
                  <c:v>2.701708</c:v>
                </c:pt>
                <c:pt idx="53">
                  <c:v>2.7518850000000001</c:v>
                </c:pt>
                <c:pt idx="54">
                  <c:v>2.8018749999999999</c:v>
                </c:pt>
                <c:pt idx="55">
                  <c:v>2.8519830000000002</c:v>
                </c:pt>
                <c:pt idx="56">
                  <c:v>2.901831</c:v>
                </c:pt>
                <c:pt idx="57">
                  <c:v>2.9525109999999999</c:v>
                </c:pt>
                <c:pt idx="58">
                  <c:v>3.0022289999999998</c:v>
                </c:pt>
                <c:pt idx="59">
                  <c:v>3.0522420000000001</c:v>
                </c:pt>
                <c:pt idx="60">
                  <c:v>3.1026180000000001</c:v>
                </c:pt>
                <c:pt idx="61">
                  <c:v>3.1527180000000001</c:v>
                </c:pt>
                <c:pt idx="62">
                  <c:v>3.2024659999999998</c:v>
                </c:pt>
                <c:pt idx="63">
                  <c:v>3.2526190000000001</c:v>
                </c:pt>
                <c:pt idx="64">
                  <c:v>3.3024049999999998</c:v>
                </c:pt>
                <c:pt idx="65">
                  <c:v>3.35303</c:v>
                </c:pt>
                <c:pt idx="66">
                  <c:v>3.4028689999999999</c:v>
                </c:pt>
                <c:pt idx="67">
                  <c:v>3.452874</c:v>
                </c:pt>
                <c:pt idx="68">
                  <c:v>3.5029439999999998</c:v>
                </c:pt>
                <c:pt idx="69">
                  <c:v>3.5524249999999999</c:v>
                </c:pt>
                <c:pt idx="70">
                  <c:v>3.603383</c:v>
                </c:pt>
                <c:pt idx="71">
                  <c:v>3.6532</c:v>
                </c:pt>
                <c:pt idx="72">
                  <c:v>3.703322</c:v>
                </c:pt>
                <c:pt idx="73">
                  <c:v>3.753279</c:v>
                </c:pt>
                <c:pt idx="74">
                  <c:v>3.8040449999999999</c:v>
                </c:pt>
                <c:pt idx="75">
                  <c:v>3.853453</c:v>
                </c:pt>
                <c:pt idx="76">
                  <c:v>3.9036789999999999</c:v>
                </c:pt>
                <c:pt idx="77">
                  <c:v>3.9538530000000001</c:v>
                </c:pt>
                <c:pt idx="78">
                  <c:v>4.0043240000000004</c:v>
                </c:pt>
                <c:pt idx="79">
                  <c:v>4.054081</c:v>
                </c:pt>
                <c:pt idx="80">
                  <c:v>4.1039300000000001</c:v>
                </c:pt>
                <c:pt idx="81">
                  <c:v>4.1538469999999998</c:v>
                </c:pt>
                <c:pt idx="82">
                  <c:v>4.2046099999999997</c:v>
                </c:pt>
                <c:pt idx="83">
                  <c:v>4.2581939999999996</c:v>
                </c:pt>
                <c:pt idx="84">
                  <c:v>4.3055440000000003</c:v>
                </c:pt>
                <c:pt idx="85">
                  <c:v>4.3545829999999999</c:v>
                </c:pt>
                <c:pt idx="86">
                  <c:v>4.4038750000000002</c:v>
                </c:pt>
                <c:pt idx="87">
                  <c:v>4.4543330000000001</c:v>
                </c:pt>
                <c:pt idx="88">
                  <c:v>4.5046809999999997</c:v>
                </c:pt>
                <c:pt idx="89">
                  <c:v>4.5544520000000004</c:v>
                </c:pt>
                <c:pt idx="90">
                  <c:v>4.6048900000000001</c:v>
                </c:pt>
                <c:pt idx="91">
                  <c:v>4.6549100000000001</c:v>
                </c:pt>
                <c:pt idx="92">
                  <c:v>4.7047429999999997</c:v>
                </c:pt>
                <c:pt idx="93">
                  <c:v>4.7556139999999996</c:v>
                </c:pt>
                <c:pt idx="94">
                  <c:v>4.8049720000000002</c:v>
                </c:pt>
                <c:pt idx="95">
                  <c:v>4.8552410000000004</c:v>
                </c:pt>
                <c:pt idx="96">
                  <c:v>4.905208</c:v>
                </c:pt>
                <c:pt idx="97">
                  <c:v>4.955838</c:v>
                </c:pt>
                <c:pt idx="98">
                  <c:v>5.0054299999999996</c:v>
                </c:pt>
                <c:pt idx="99">
                  <c:v>5.0556929999999998</c:v>
                </c:pt>
                <c:pt idx="100">
                  <c:v>5.1058120000000002</c:v>
                </c:pt>
                <c:pt idx="101">
                  <c:v>5.1547200000000002</c:v>
                </c:pt>
                <c:pt idx="102">
                  <c:v>5.2057919999999998</c:v>
                </c:pt>
                <c:pt idx="103">
                  <c:v>5.2558020000000001</c:v>
                </c:pt>
                <c:pt idx="104">
                  <c:v>5.3104839999999998</c:v>
                </c:pt>
                <c:pt idx="105">
                  <c:v>5.3577000000000004</c:v>
                </c:pt>
                <c:pt idx="106">
                  <c:v>5.4060119999999996</c:v>
                </c:pt>
                <c:pt idx="107">
                  <c:v>5.4560320000000004</c:v>
                </c:pt>
                <c:pt idx="108">
                  <c:v>5.5064820000000001</c:v>
                </c:pt>
                <c:pt idx="109">
                  <c:v>5.5671150000000003</c:v>
                </c:pt>
                <c:pt idx="110">
                  <c:v>5.6140109999999996</c:v>
                </c:pt>
                <c:pt idx="111">
                  <c:v>5.6609360000000004</c:v>
                </c:pt>
                <c:pt idx="112">
                  <c:v>5.7081210000000002</c:v>
                </c:pt>
                <c:pt idx="113">
                  <c:v>5.7560159999999998</c:v>
                </c:pt>
                <c:pt idx="114">
                  <c:v>5.8068280000000003</c:v>
                </c:pt>
                <c:pt idx="115">
                  <c:v>5.8567600000000004</c:v>
                </c:pt>
                <c:pt idx="116">
                  <c:v>5.9069469999999997</c:v>
                </c:pt>
                <c:pt idx="117">
                  <c:v>5.9558650000000002</c:v>
                </c:pt>
                <c:pt idx="118">
                  <c:v>6.0068380000000001</c:v>
                </c:pt>
                <c:pt idx="119">
                  <c:v>6.0566760000000004</c:v>
                </c:pt>
                <c:pt idx="120">
                  <c:v>6.107469</c:v>
                </c:pt>
                <c:pt idx="121">
                  <c:v>6.1572789999999999</c:v>
                </c:pt>
                <c:pt idx="122">
                  <c:v>6.2070959999999999</c:v>
                </c:pt>
                <c:pt idx="123">
                  <c:v>6.256901</c:v>
                </c:pt>
                <c:pt idx="124">
                  <c:v>6.3078599999999998</c:v>
                </c:pt>
                <c:pt idx="125">
                  <c:v>6.3574380000000001</c:v>
                </c:pt>
                <c:pt idx="126">
                  <c:v>6.4076259999999996</c:v>
                </c:pt>
                <c:pt idx="127">
                  <c:v>6.4575430000000003</c:v>
                </c:pt>
                <c:pt idx="128">
                  <c:v>6.5080030000000004</c:v>
                </c:pt>
                <c:pt idx="129">
                  <c:v>6.5582240000000001</c:v>
                </c:pt>
                <c:pt idx="130">
                  <c:v>6.6079249999999998</c:v>
                </c:pt>
                <c:pt idx="131">
                  <c:v>6.6577700000000002</c:v>
                </c:pt>
                <c:pt idx="132">
                  <c:v>6.7080929999999999</c:v>
                </c:pt>
                <c:pt idx="133">
                  <c:v>6.7583710000000004</c:v>
                </c:pt>
                <c:pt idx="134">
                  <c:v>6.8081769999999997</c:v>
                </c:pt>
                <c:pt idx="135">
                  <c:v>6.85825</c:v>
                </c:pt>
                <c:pt idx="136">
                  <c:v>6.9081270000000004</c:v>
                </c:pt>
                <c:pt idx="137">
                  <c:v>6.9590680000000003</c:v>
                </c:pt>
                <c:pt idx="138">
                  <c:v>7.0083060000000001</c:v>
                </c:pt>
                <c:pt idx="139">
                  <c:v>7.0588369999999996</c:v>
                </c:pt>
                <c:pt idx="140">
                  <c:v>7.1088500000000003</c:v>
                </c:pt>
                <c:pt idx="141">
                  <c:v>7.1594569999999997</c:v>
                </c:pt>
                <c:pt idx="142">
                  <c:v>7.2088549999999998</c:v>
                </c:pt>
                <c:pt idx="143">
                  <c:v>7.2589509999999997</c:v>
                </c:pt>
                <c:pt idx="144">
                  <c:v>7.308954</c:v>
                </c:pt>
                <c:pt idx="145">
                  <c:v>7.35914</c:v>
                </c:pt>
                <c:pt idx="146">
                  <c:v>7.4093650000000002</c:v>
                </c:pt>
                <c:pt idx="147">
                  <c:v>7.4587560000000002</c:v>
                </c:pt>
                <c:pt idx="148">
                  <c:v>7.5095099999999997</c:v>
                </c:pt>
                <c:pt idx="149">
                  <c:v>7.5583840000000002</c:v>
                </c:pt>
                <c:pt idx="150">
                  <c:v>7.609445</c:v>
                </c:pt>
                <c:pt idx="151">
                  <c:v>7.6595380000000004</c:v>
                </c:pt>
                <c:pt idx="152">
                  <c:v>7.7098560000000003</c:v>
                </c:pt>
                <c:pt idx="153">
                  <c:v>7.7596600000000002</c:v>
                </c:pt>
                <c:pt idx="154">
                  <c:v>7.8097580000000004</c:v>
                </c:pt>
                <c:pt idx="155">
                  <c:v>7.8597530000000004</c:v>
                </c:pt>
                <c:pt idx="156">
                  <c:v>7.9104190000000001</c:v>
                </c:pt>
                <c:pt idx="157">
                  <c:v>7.9601259999999998</c:v>
                </c:pt>
                <c:pt idx="158">
                  <c:v>8.0099859999999996</c:v>
                </c:pt>
                <c:pt idx="159">
                  <c:v>8.0601789999999998</c:v>
                </c:pt>
                <c:pt idx="160">
                  <c:v>8.1103310000000004</c:v>
                </c:pt>
                <c:pt idx="161">
                  <c:v>8.1603940000000001</c:v>
                </c:pt>
                <c:pt idx="162">
                  <c:v>8.2103699999999993</c:v>
                </c:pt>
                <c:pt idx="163">
                  <c:v>8.2602049999999991</c:v>
                </c:pt>
                <c:pt idx="164">
                  <c:v>8.3106969999999993</c:v>
                </c:pt>
                <c:pt idx="165">
                  <c:v>8.3607560000000003</c:v>
                </c:pt>
                <c:pt idx="166">
                  <c:v>8.4106210000000008</c:v>
                </c:pt>
                <c:pt idx="167">
                  <c:v>8.4610559999999992</c:v>
                </c:pt>
                <c:pt idx="168">
                  <c:v>8.5109580000000005</c:v>
                </c:pt>
                <c:pt idx="169">
                  <c:v>8.5610099999999996</c:v>
                </c:pt>
                <c:pt idx="170">
                  <c:v>8.6112000000000002</c:v>
                </c:pt>
                <c:pt idx="171">
                  <c:v>8.6615500000000001</c:v>
                </c:pt>
                <c:pt idx="172">
                  <c:v>8.71129</c:v>
                </c:pt>
                <c:pt idx="173">
                  <c:v>8.7613889999999994</c:v>
                </c:pt>
                <c:pt idx="174">
                  <c:v>8.8114000000000008</c:v>
                </c:pt>
                <c:pt idx="175">
                  <c:v>8.8617919999999994</c:v>
                </c:pt>
                <c:pt idx="176">
                  <c:v>8.911619</c:v>
                </c:pt>
                <c:pt idx="177">
                  <c:v>8.9615729999999996</c:v>
                </c:pt>
                <c:pt idx="178">
                  <c:v>9.011673</c:v>
                </c:pt>
                <c:pt idx="179">
                  <c:v>9.0604110000000002</c:v>
                </c:pt>
                <c:pt idx="180">
                  <c:v>9.1121820000000007</c:v>
                </c:pt>
                <c:pt idx="181">
                  <c:v>9.1619810000000008</c:v>
                </c:pt>
                <c:pt idx="182">
                  <c:v>9.2120049999999996</c:v>
                </c:pt>
                <c:pt idx="183">
                  <c:v>9.2618589999999994</c:v>
                </c:pt>
                <c:pt idx="184">
                  <c:v>9.3128980000000006</c:v>
                </c:pt>
                <c:pt idx="185">
                  <c:v>9.3622589999999999</c:v>
                </c:pt>
                <c:pt idx="186">
                  <c:v>9.4121260000000007</c:v>
                </c:pt>
                <c:pt idx="187">
                  <c:v>9.4623550000000005</c:v>
                </c:pt>
                <c:pt idx="188">
                  <c:v>9.5131920000000001</c:v>
                </c:pt>
                <c:pt idx="189">
                  <c:v>9.5627329999999997</c:v>
                </c:pt>
                <c:pt idx="190">
                  <c:v>9.6128149999999994</c:v>
                </c:pt>
                <c:pt idx="191">
                  <c:v>9.6628919999999994</c:v>
                </c:pt>
                <c:pt idx="192">
                  <c:v>9.7131329999999991</c:v>
                </c:pt>
                <c:pt idx="193">
                  <c:v>9.7628979999999999</c:v>
                </c:pt>
                <c:pt idx="194">
                  <c:v>9.8130970000000008</c:v>
                </c:pt>
                <c:pt idx="195">
                  <c:v>9.8635350000000006</c:v>
                </c:pt>
                <c:pt idx="196">
                  <c:v>9.9131099999999996</c:v>
                </c:pt>
                <c:pt idx="197">
                  <c:v>9.9634490000000007</c:v>
                </c:pt>
                <c:pt idx="198">
                  <c:v>10.017167000000001</c:v>
                </c:pt>
                <c:pt idx="199">
                  <c:v>10.065028</c:v>
                </c:pt>
                <c:pt idx="200">
                  <c:v>10.113607999999999</c:v>
                </c:pt>
                <c:pt idx="201">
                  <c:v>10.164126</c:v>
                </c:pt>
                <c:pt idx="202">
                  <c:v>10.213694</c:v>
                </c:pt>
                <c:pt idx="203">
                  <c:v>10.264411000000001</c:v>
                </c:pt>
                <c:pt idx="204">
                  <c:v>10.313834</c:v>
                </c:pt>
                <c:pt idx="205">
                  <c:v>10.364043000000001</c:v>
                </c:pt>
                <c:pt idx="206">
                  <c:v>10.417878</c:v>
                </c:pt>
                <c:pt idx="207">
                  <c:v>10.465558</c:v>
                </c:pt>
                <c:pt idx="208">
                  <c:v>10.514188000000001</c:v>
                </c:pt>
                <c:pt idx="209">
                  <c:v>10.564152</c:v>
                </c:pt>
                <c:pt idx="210">
                  <c:v>10.614487</c:v>
                </c:pt>
                <c:pt idx="211">
                  <c:v>10.664322</c:v>
                </c:pt>
                <c:pt idx="212">
                  <c:v>10.714477</c:v>
                </c:pt>
                <c:pt idx="213">
                  <c:v>10.764595</c:v>
                </c:pt>
                <c:pt idx="214">
                  <c:v>10.814757999999999</c:v>
                </c:pt>
                <c:pt idx="215">
                  <c:v>10.864674000000001</c:v>
                </c:pt>
                <c:pt idx="216">
                  <c:v>10.914952</c:v>
                </c:pt>
                <c:pt idx="217">
                  <c:v>10.964986</c:v>
                </c:pt>
                <c:pt idx="218">
                  <c:v>11.01492</c:v>
                </c:pt>
                <c:pt idx="219">
                  <c:v>11.065346</c:v>
                </c:pt>
                <c:pt idx="220">
                  <c:v>11.115027</c:v>
                </c:pt>
                <c:pt idx="221">
                  <c:v>11.165049</c:v>
                </c:pt>
                <c:pt idx="222">
                  <c:v>11.215237999999999</c:v>
                </c:pt>
                <c:pt idx="223">
                  <c:v>11.265929</c:v>
                </c:pt>
                <c:pt idx="224">
                  <c:v>11.315362</c:v>
                </c:pt>
                <c:pt idx="225">
                  <c:v>11.365199</c:v>
                </c:pt>
                <c:pt idx="226">
                  <c:v>11.415563000000001</c:v>
                </c:pt>
                <c:pt idx="227">
                  <c:v>11.466346</c:v>
                </c:pt>
                <c:pt idx="228">
                  <c:v>11.515838</c:v>
                </c:pt>
                <c:pt idx="229">
                  <c:v>11.565849</c:v>
                </c:pt>
                <c:pt idx="230">
                  <c:v>11.615974</c:v>
                </c:pt>
                <c:pt idx="231">
                  <c:v>11.664865000000001</c:v>
                </c:pt>
                <c:pt idx="232">
                  <c:v>11.716047</c:v>
                </c:pt>
                <c:pt idx="233">
                  <c:v>11.766166999999999</c:v>
                </c:pt>
                <c:pt idx="234">
                  <c:v>11.816708999999999</c:v>
                </c:pt>
                <c:pt idx="235">
                  <c:v>11.86652</c:v>
                </c:pt>
                <c:pt idx="236">
                  <c:v>11.916414</c:v>
                </c:pt>
                <c:pt idx="237">
                  <c:v>11.966329</c:v>
                </c:pt>
                <c:pt idx="238">
                  <c:v>12.017049</c:v>
                </c:pt>
                <c:pt idx="239">
                  <c:v>12.066610000000001</c:v>
                </c:pt>
                <c:pt idx="240">
                  <c:v>12.116635</c:v>
                </c:pt>
                <c:pt idx="241">
                  <c:v>12.166786999999999</c:v>
                </c:pt>
                <c:pt idx="242">
                  <c:v>12.216945000000001</c:v>
                </c:pt>
                <c:pt idx="243">
                  <c:v>12.266977000000001</c:v>
                </c:pt>
                <c:pt idx="244">
                  <c:v>12.316972</c:v>
                </c:pt>
                <c:pt idx="245">
                  <c:v>12.366958</c:v>
                </c:pt>
                <c:pt idx="246">
                  <c:v>12.417298000000001</c:v>
                </c:pt>
                <c:pt idx="247">
                  <c:v>12.467435999999999</c:v>
                </c:pt>
                <c:pt idx="248">
                  <c:v>12.517207000000001</c:v>
                </c:pt>
                <c:pt idx="249">
                  <c:v>12.56766</c:v>
                </c:pt>
                <c:pt idx="250">
                  <c:v>12.617729000000001</c:v>
                </c:pt>
                <c:pt idx="251">
                  <c:v>12.667424</c:v>
                </c:pt>
                <c:pt idx="252">
                  <c:v>12.717397999999999</c:v>
                </c:pt>
                <c:pt idx="253">
                  <c:v>12.768442</c:v>
                </c:pt>
                <c:pt idx="254">
                  <c:v>12.817835000000001</c:v>
                </c:pt>
                <c:pt idx="255">
                  <c:v>12.867848</c:v>
                </c:pt>
                <c:pt idx="256">
                  <c:v>12.917732000000001</c:v>
                </c:pt>
                <c:pt idx="257">
                  <c:v>12.968712999999999</c:v>
                </c:pt>
                <c:pt idx="258">
                  <c:v>13.018236999999999</c:v>
                </c:pt>
                <c:pt idx="259">
                  <c:v>13.068193000000001</c:v>
                </c:pt>
                <c:pt idx="260">
                  <c:v>13.118296000000001</c:v>
                </c:pt>
                <c:pt idx="261">
                  <c:v>13.166805</c:v>
                </c:pt>
                <c:pt idx="262">
                  <c:v>13.218676</c:v>
                </c:pt>
                <c:pt idx="263">
                  <c:v>13.268523</c:v>
                </c:pt>
                <c:pt idx="264">
                  <c:v>13.318455999999999</c:v>
                </c:pt>
                <c:pt idx="265">
                  <c:v>13.368365000000001</c:v>
                </c:pt>
                <c:pt idx="266">
                  <c:v>13.419853</c:v>
                </c:pt>
                <c:pt idx="267">
                  <c:v>13.468733</c:v>
                </c:pt>
                <c:pt idx="268">
                  <c:v>13.518829</c:v>
                </c:pt>
                <c:pt idx="269">
                  <c:v>13.568612999999999</c:v>
                </c:pt>
                <c:pt idx="270">
                  <c:v>13.619441999999999</c:v>
                </c:pt>
                <c:pt idx="271">
                  <c:v>13.669079</c:v>
                </c:pt>
                <c:pt idx="272">
                  <c:v>13.719196999999999</c:v>
                </c:pt>
                <c:pt idx="273">
                  <c:v>13.769088999999999</c:v>
                </c:pt>
                <c:pt idx="274">
                  <c:v>13.818101</c:v>
                </c:pt>
                <c:pt idx="275">
                  <c:v>13.869566000000001</c:v>
                </c:pt>
                <c:pt idx="276">
                  <c:v>13.919454999999999</c:v>
                </c:pt>
                <c:pt idx="277">
                  <c:v>13.969879000000001</c:v>
                </c:pt>
                <c:pt idx="278">
                  <c:v>14.019609000000001</c:v>
                </c:pt>
                <c:pt idx="279">
                  <c:v>14.069779</c:v>
                </c:pt>
                <c:pt idx="280">
                  <c:v>14.119873999999999</c:v>
                </c:pt>
                <c:pt idx="281">
                  <c:v>14.170366</c:v>
                </c:pt>
                <c:pt idx="282">
                  <c:v>14.220205</c:v>
                </c:pt>
                <c:pt idx="283">
                  <c:v>14.270132</c:v>
                </c:pt>
                <c:pt idx="284">
                  <c:v>14.320073000000001</c:v>
                </c:pt>
                <c:pt idx="285">
                  <c:v>14.370870999999999</c:v>
                </c:pt>
                <c:pt idx="286">
                  <c:v>14.420439</c:v>
                </c:pt>
                <c:pt idx="287">
                  <c:v>14.470489000000001</c:v>
                </c:pt>
                <c:pt idx="288">
                  <c:v>14.520911</c:v>
                </c:pt>
                <c:pt idx="289">
                  <c:v>14.569993999999999</c:v>
                </c:pt>
                <c:pt idx="290">
                  <c:v>14.620665000000001</c:v>
                </c:pt>
                <c:pt idx="291">
                  <c:v>14.670669999999999</c:v>
                </c:pt>
                <c:pt idx="292">
                  <c:v>14.721334000000001</c:v>
                </c:pt>
                <c:pt idx="293">
                  <c:v>14.770886000000001</c:v>
                </c:pt>
                <c:pt idx="294">
                  <c:v>14.821056</c:v>
                </c:pt>
                <c:pt idx="295">
                  <c:v>14.870972999999999</c:v>
                </c:pt>
                <c:pt idx="296">
                  <c:v>14.921685999999999</c:v>
                </c:pt>
                <c:pt idx="297">
                  <c:v>14.971719999999999</c:v>
                </c:pt>
                <c:pt idx="298">
                  <c:v>15.021361000000001</c:v>
                </c:pt>
                <c:pt idx="299">
                  <c:v>15.071531999999999</c:v>
                </c:pt>
                <c:pt idx="300">
                  <c:v>15.120680999999999</c:v>
                </c:pt>
                <c:pt idx="301">
                  <c:v>15.171806999999999</c:v>
                </c:pt>
                <c:pt idx="302">
                  <c:v>15.221674</c:v>
                </c:pt>
                <c:pt idx="303">
                  <c:v>15.271603000000001</c:v>
                </c:pt>
                <c:pt idx="304">
                  <c:v>15.321816</c:v>
                </c:pt>
                <c:pt idx="305">
                  <c:v>15.372484999999999</c:v>
                </c:pt>
                <c:pt idx="306">
                  <c:v>15.422015999999999</c:v>
                </c:pt>
                <c:pt idx="307">
                  <c:v>15.472167000000001</c:v>
                </c:pt>
                <c:pt idx="308">
                  <c:v>15.52167</c:v>
                </c:pt>
                <c:pt idx="309">
                  <c:v>15.572964000000001</c:v>
                </c:pt>
                <c:pt idx="310">
                  <c:v>15.622263</c:v>
                </c:pt>
                <c:pt idx="311">
                  <c:v>15.67216</c:v>
                </c:pt>
                <c:pt idx="312">
                  <c:v>15.722670000000001</c:v>
                </c:pt>
                <c:pt idx="313">
                  <c:v>15.771791</c:v>
                </c:pt>
                <c:pt idx="314">
                  <c:v>15.822647999999999</c:v>
                </c:pt>
                <c:pt idx="315">
                  <c:v>15.872655999999999</c:v>
                </c:pt>
                <c:pt idx="316">
                  <c:v>15.923019</c:v>
                </c:pt>
                <c:pt idx="317">
                  <c:v>15.972842</c:v>
                </c:pt>
                <c:pt idx="318">
                  <c:v>16.023032000000001</c:v>
                </c:pt>
                <c:pt idx="319">
                  <c:v>16.073080999999998</c:v>
                </c:pt>
                <c:pt idx="320">
                  <c:v>16.123505000000002</c:v>
                </c:pt>
                <c:pt idx="321">
                  <c:v>16.173290999999999</c:v>
                </c:pt>
                <c:pt idx="322">
                  <c:v>16.223398</c:v>
                </c:pt>
                <c:pt idx="323">
                  <c:v>16.273430000000001</c:v>
                </c:pt>
                <c:pt idx="324">
                  <c:v>16.323651999999999</c:v>
                </c:pt>
                <c:pt idx="325">
                  <c:v>16.373481999999999</c:v>
                </c:pt>
                <c:pt idx="326">
                  <c:v>16.422806999999999</c:v>
                </c:pt>
                <c:pt idx="327">
                  <c:v>16.474243999999999</c:v>
                </c:pt>
                <c:pt idx="328">
                  <c:v>16.524270999999999</c:v>
                </c:pt>
                <c:pt idx="329">
                  <c:v>16.574019</c:v>
                </c:pt>
                <c:pt idx="330">
                  <c:v>16.623766</c:v>
                </c:pt>
                <c:pt idx="331">
                  <c:v>16.674250000000001</c:v>
                </c:pt>
                <c:pt idx="332">
                  <c:v>16.723396999999999</c:v>
                </c:pt>
                <c:pt idx="333">
                  <c:v>16.774155</c:v>
                </c:pt>
                <c:pt idx="334">
                  <c:v>16.824294999999999</c:v>
                </c:pt>
                <c:pt idx="335">
                  <c:v>16.874472000000001</c:v>
                </c:pt>
                <c:pt idx="336">
                  <c:v>16.924543</c:v>
                </c:pt>
                <c:pt idx="337">
                  <c:v>16.974533999999998</c:v>
                </c:pt>
                <c:pt idx="338">
                  <c:v>17.024415999999999</c:v>
                </c:pt>
                <c:pt idx="339">
                  <c:v>17.07366</c:v>
                </c:pt>
                <c:pt idx="340">
                  <c:v>17.125115000000001</c:v>
                </c:pt>
                <c:pt idx="341">
                  <c:v>17.174831000000001</c:v>
                </c:pt>
                <c:pt idx="342">
                  <c:v>17.224703999999999</c:v>
                </c:pt>
                <c:pt idx="343">
                  <c:v>17.274930999999999</c:v>
                </c:pt>
                <c:pt idx="344">
                  <c:v>17.325171999999998</c:v>
                </c:pt>
                <c:pt idx="345">
                  <c:v>17.375111</c:v>
                </c:pt>
                <c:pt idx="346">
                  <c:v>17.425204999999998</c:v>
                </c:pt>
                <c:pt idx="347">
                  <c:v>17.474968000000001</c:v>
                </c:pt>
                <c:pt idx="348">
                  <c:v>17.525869</c:v>
                </c:pt>
                <c:pt idx="349">
                  <c:v>17.575413999999999</c:v>
                </c:pt>
                <c:pt idx="350">
                  <c:v>17.62528</c:v>
                </c:pt>
                <c:pt idx="351">
                  <c:v>17.675609999999999</c:v>
                </c:pt>
                <c:pt idx="352">
                  <c:v>17.726524000000001</c:v>
                </c:pt>
                <c:pt idx="353">
                  <c:v>17.775706</c:v>
                </c:pt>
                <c:pt idx="354">
                  <c:v>17.825923</c:v>
                </c:pt>
                <c:pt idx="355">
                  <c:v>17.875747</c:v>
                </c:pt>
                <c:pt idx="356">
                  <c:v>17.925616000000002</c:v>
                </c:pt>
                <c:pt idx="357">
                  <c:v>17.976137999999999</c:v>
                </c:pt>
                <c:pt idx="358">
                  <c:v>18.026045</c:v>
                </c:pt>
                <c:pt idx="359">
                  <c:v>18.076566</c:v>
                </c:pt>
                <c:pt idx="360">
                  <c:v>18.126708000000001</c:v>
                </c:pt>
                <c:pt idx="361">
                  <c:v>18.176276999999999</c:v>
                </c:pt>
                <c:pt idx="362">
                  <c:v>18.226157000000001</c:v>
                </c:pt>
                <c:pt idx="363">
                  <c:v>18.276835999999999</c:v>
                </c:pt>
                <c:pt idx="364">
                  <c:v>18.326650000000001</c:v>
                </c:pt>
                <c:pt idx="365">
                  <c:v>18.376708000000001</c:v>
                </c:pt>
                <c:pt idx="366">
                  <c:v>18.42662</c:v>
                </c:pt>
                <c:pt idx="367">
                  <c:v>18.476963999999999</c:v>
                </c:pt>
                <c:pt idx="368">
                  <c:v>18.527006</c:v>
                </c:pt>
                <c:pt idx="369">
                  <c:v>18.577005</c:v>
                </c:pt>
                <c:pt idx="370">
                  <c:v>18.627443</c:v>
                </c:pt>
                <c:pt idx="371">
                  <c:v>18.677648000000001</c:v>
                </c:pt>
                <c:pt idx="372">
                  <c:v>18.727540999999999</c:v>
                </c:pt>
                <c:pt idx="373">
                  <c:v>18.777248</c:v>
                </c:pt>
                <c:pt idx="374">
                  <c:v>18.827815000000001</c:v>
                </c:pt>
                <c:pt idx="375">
                  <c:v>18.877638999999999</c:v>
                </c:pt>
                <c:pt idx="376">
                  <c:v>18.927755999999999</c:v>
                </c:pt>
                <c:pt idx="377">
                  <c:v>18.977454000000002</c:v>
                </c:pt>
                <c:pt idx="378">
                  <c:v>19.028517000000001</c:v>
                </c:pt>
                <c:pt idx="379">
                  <c:v>19.077815999999999</c:v>
                </c:pt>
                <c:pt idx="380">
                  <c:v>19.127853999999999</c:v>
                </c:pt>
                <c:pt idx="381">
                  <c:v>19.177731999999999</c:v>
                </c:pt>
                <c:pt idx="382">
                  <c:v>19.228580999999998</c:v>
                </c:pt>
                <c:pt idx="383">
                  <c:v>19.27834</c:v>
                </c:pt>
                <c:pt idx="384">
                  <c:v>19.328368999999999</c:v>
                </c:pt>
                <c:pt idx="385">
                  <c:v>19.378063999999998</c:v>
                </c:pt>
                <c:pt idx="386">
                  <c:v>19.428502000000002</c:v>
                </c:pt>
                <c:pt idx="387">
                  <c:v>19.478524</c:v>
                </c:pt>
                <c:pt idx="388">
                  <c:v>19.528535999999999</c:v>
                </c:pt>
                <c:pt idx="389">
                  <c:v>19.578607000000002</c:v>
                </c:pt>
                <c:pt idx="390">
                  <c:v>19.627299000000001</c:v>
                </c:pt>
                <c:pt idx="391">
                  <c:v>19.679227000000001</c:v>
                </c:pt>
                <c:pt idx="392">
                  <c:v>19.728964999999999</c:v>
                </c:pt>
                <c:pt idx="393">
                  <c:v>19.778718000000001</c:v>
                </c:pt>
                <c:pt idx="394">
                  <c:v>19.828761</c:v>
                </c:pt>
                <c:pt idx="395">
                  <c:v>19.879660999999999</c:v>
                </c:pt>
                <c:pt idx="396">
                  <c:v>19.92924</c:v>
                </c:pt>
                <c:pt idx="397">
                  <c:v>19.978985000000002</c:v>
                </c:pt>
                <c:pt idx="398">
                  <c:v>20.029135</c:v>
                </c:pt>
                <c:pt idx="399">
                  <c:v>20.080259000000002</c:v>
                </c:pt>
                <c:pt idx="400">
                  <c:v>20.100000000000001</c:v>
                </c:pt>
                <c:pt idx="401">
                  <c:v>20.099996000000001</c:v>
                </c:pt>
                <c:pt idx="402">
                  <c:v>20.050920000000001</c:v>
                </c:pt>
                <c:pt idx="403">
                  <c:v>20.002911999999998</c:v>
                </c:pt>
                <c:pt idx="404">
                  <c:v>19.953054000000002</c:v>
                </c:pt>
                <c:pt idx="405">
                  <c:v>19.905743999999999</c:v>
                </c:pt>
                <c:pt idx="406">
                  <c:v>19.852661000000001</c:v>
                </c:pt>
                <c:pt idx="407">
                  <c:v>19.802720999999998</c:v>
                </c:pt>
                <c:pt idx="408">
                  <c:v>19.752634</c:v>
                </c:pt>
                <c:pt idx="409">
                  <c:v>19.703453</c:v>
                </c:pt>
                <c:pt idx="410">
                  <c:v>19.652456000000001</c:v>
                </c:pt>
                <c:pt idx="411">
                  <c:v>19.602664999999998</c:v>
                </c:pt>
                <c:pt idx="412">
                  <c:v>19.551893</c:v>
                </c:pt>
                <c:pt idx="413">
                  <c:v>19.502331999999999</c:v>
                </c:pt>
                <c:pt idx="414">
                  <c:v>19.452217000000001</c:v>
                </c:pt>
                <c:pt idx="415">
                  <c:v>19.40258</c:v>
                </c:pt>
                <c:pt idx="416">
                  <c:v>19.351783000000001</c:v>
                </c:pt>
                <c:pt idx="417">
                  <c:v>19.302081999999999</c:v>
                </c:pt>
                <c:pt idx="418">
                  <c:v>19.252116999999998</c:v>
                </c:pt>
                <c:pt idx="419">
                  <c:v>19.202311999999999</c:v>
                </c:pt>
                <c:pt idx="420">
                  <c:v>19.151288999999998</c:v>
                </c:pt>
                <c:pt idx="421">
                  <c:v>19.101837</c:v>
                </c:pt>
                <c:pt idx="422">
                  <c:v>19.051822000000001</c:v>
                </c:pt>
                <c:pt idx="423">
                  <c:v>19.001691000000001</c:v>
                </c:pt>
                <c:pt idx="424">
                  <c:v>18.951951999999999</c:v>
                </c:pt>
                <c:pt idx="425">
                  <c:v>18.901364999999998</c:v>
                </c:pt>
                <c:pt idx="426">
                  <c:v>18.851879</c:v>
                </c:pt>
                <c:pt idx="427">
                  <c:v>18.801293999999999</c:v>
                </c:pt>
                <c:pt idx="428">
                  <c:v>18.753679000000002</c:v>
                </c:pt>
                <c:pt idx="429">
                  <c:v>18.701145</c:v>
                </c:pt>
                <c:pt idx="430">
                  <c:v>18.650777000000001</c:v>
                </c:pt>
                <c:pt idx="431">
                  <c:v>18.600809000000002</c:v>
                </c:pt>
                <c:pt idx="432">
                  <c:v>18.550953</c:v>
                </c:pt>
                <c:pt idx="433">
                  <c:v>18.500789000000001</c:v>
                </c:pt>
                <c:pt idx="434">
                  <c:v>18.451001999999999</c:v>
                </c:pt>
                <c:pt idx="435">
                  <c:v>18.400568</c:v>
                </c:pt>
                <c:pt idx="436">
                  <c:v>18.350483000000001</c:v>
                </c:pt>
                <c:pt idx="437">
                  <c:v>18.300467999999999</c:v>
                </c:pt>
                <c:pt idx="438">
                  <c:v>18.250537000000001</c:v>
                </c:pt>
                <c:pt idx="439">
                  <c:v>18.200240999999998</c:v>
                </c:pt>
                <c:pt idx="440">
                  <c:v>18.150182000000001</c:v>
                </c:pt>
                <c:pt idx="441">
                  <c:v>18.100159999999999</c:v>
                </c:pt>
                <c:pt idx="442">
                  <c:v>18.050249000000001</c:v>
                </c:pt>
                <c:pt idx="443">
                  <c:v>18.000778</c:v>
                </c:pt>
                <c:pt idx="444">
                  <c:v>17.949854999999999</c:v>
                </c:pt>
                <c:pt idx="445">
                  <c:v>17.900098</c:v>
                </c:pt>
                <c:pt idx="446">
                  <c:v>17.849851000000001</c:v>
                </c:pt>
                <c:pt idx="447">
                  <c:v>17.805098999999998</c:v>
                </c:pt>
                <c:pt idx="448">
                  <c:v>17.749382000000001</c:v>
                </c:pt>
                <c:pt idx="449">
                  <c:v>17.699625000000001</c:v>
                </c:pt>
                <c:pt idx="450">
                  <c:v>17.649360000000001</c:v>
                </c:pt>
                <c:pt idx="451">
                  <c:v>17.599696999999999</c:v>
                </c:pt>
                <c:pt idx="452">
                  <c:v>17.548829999999999</c:v>
                </c:pt>
                <c:pt idx="453">
                  <c:v>17.499207999999999</c:v>
                </c:pt>
                <c:pt idx="454">
                  <c:v>17.449403</c:v>
                </c:pt>
                <c:pt idx="455">
                  <c:v>17.399221000000001</c:v>
                </c:pt>
                <c:pt idx="456">
                  <c:v>17.348638000000001</c:v>
                </c:pt>
                <c:pt idx="457">
                  <c:v>17.298943999999999</c:v>
                </c:pt>
                <c:pt idx="458">
                  <c:v>17.249009999999998</c:v>
                </c:pt>
                <c:pt idx="459">
                  <c:v>17.198999000000001</c:v>
                </c:pt>
                <c:pt idx="460">
                  <c:v>17.15127</c:v>
                </c:pt>
                <c:pt idx="461">
                  <c:v>17.098590000000002</c:v>
                </c:pt>
                <c:pt idx="462">
                  <c:v>17.04861</c:v>
                </c:pt>
                <c:pt idx="463">
                  <c:v>16.998145999999998</c:v>
                </c:pt>
                <c:pt idx="464">
                  <c:v>16.95335</c:v>
                </c:pt>
                <c:pt idx="465">
                  <c:v>16.898553</c:v>
                </c:pt>
                <c:pt idx="466">
                  <c:v>16.848061999999999</c:v>
                </c:pt>
                <c:pt idx="467">
                  <c:v>16.798002</c:v>
                </c:pt>
                <c:pt idx="468">
                  <c:v>16.747900000000001</c:v>
                </c:pt>
                <c:pt idx="469">
                  <c:v>16.697994000000001</c:v>
                </c:pt>
                <c:pt idx="470">
                  <c:v>16.648285000000001</c:v>
                </c:pt>
                <c:pt idx="471">
                  <c:v>16.597545</c:v>
                </c:pt>
                <c:pt idx="472">
                  <c:v>16.547644999999999</c:v>
                </c:pt>
                <c:pt idx="473">
                  <c:v>16.497657</c:v>
                </c:pt>
                <c:pt idx="474">
                  <c:v>16.447603000000001</c:v>
                </c:pt>
                <c:pt idx="475">
                  <c:v>16.396988</c:v>
                </c:pt>
                <c:pt idx="476">
                  <c:v>16.347436999999999</c:v>
                </c:pt>
                <c:pt idx="477">
                  <c:v>16.297350999999999</c:v>
                </c:pt>
                <c:pt idx="478">
                  <c:v>16.247319999999998</c:v>
                </c:pt>
                <c:pt idx="479">
                  <c:v>16.197351000000001</c:v>
                </c:pt>
                <c:pt idx="480">
                  <c:v>16.147134000000001</c:v>
                </c:pt>
                <c:pt idx="481">
                  <c:v>16.097147</c:v>
                </c:pt>
                <c:pt idx="482">
                  <c:v>16.047398999999999</c:v>
                </c:pt>
                <c:pt idx="483">
                  <c:v>15.998735</c:v>
                </c:pt>
                <c:pt idx="484">
                  <c:v>15.946823</c:v>
                </c:pt>
                <c:pt idx="485">
                  <c:v>15.897231</c:v>
                </c:pt>
                <c:pt idx="486">
                  <c:v>15.846461</c:v>
                </c:pt>
                <c:pt idx="487">
                  <c:v>15.796633999999999</c:v>
                </c:pt>
                <c:pt idx="488">
                  <c:v>15.746309999999999</c:v>
                </c:pt>
                <c:pt idx="489">
                  <c:v>15.696386</c:v>
                </c:pt>
                <c:pt idx="490">
                  <c:v>15.645733999999999</c:v>
                </c:pt>
                <c:pt idx="491">
                  <c:v>15.59615</c:v>
                </c:pt>
                <c:pt idx="492">
                  <c:v>15.54623</c:v>
                </c:pt>
                <c:pt idx="493">
                  <c:v>15.496041</c:v>
                </c:pt>
                <c:pt idx="494">
                  <c:v>15.448537999999999</c:v>
                </c:pt>
                <c:pt idx="495">
                  <c:v>15.39583</c:v>
                </c:pt>
                <c:pt idx="496">
                  <c:v>15.345800000000001</c:v>
                </c:pt>
                <c:pt idx="497">
                  <c:v>15.295933</c:v>
                </c:pt>
                <c:pt idx="498">
                  <c:v>15.251004</c:v>
                </c:pt>
                <c:pt idx="499">
                  <c:v>15.195062999999999</c:v>
                </c:pt>
                <c:pt idx="500">
                  <c:v>15.145629</c:v>
                </c:pt>
                <c:pt idx="501">
                  <c:v>15.095406000000001</c:v>
                </c:pt>
                <c:pt idx="502">
                  <c:v>15.046025999999999</c:v>
                </c:pt>
                <c:pt idx="503">
                  <c:v>14.994755</c:v>
                </c:pt>
                <c:pt idx="504">
                  <c:v>14.945080000000001</c:v>
                </c:pt>
                <c:pt idx="505">
                  <c:v>14.895018</c:v>
                </c:pt>
                <c:pt idx="506">
                  <c:v>14.845355</c:v>
                </c:pt>
                <c:pt idx="507">
                  <c:v>14.79472</c:v>
                </c:pt>
                <c:pt idx="508">
                  <c:v>14.745085</c:v>
                </c:pt>
                <c:pt idx="509">
                  <c:v>14.695168000000001</c:v>
                </c:pt>
                <c:pt idx="510">
                  <c:v>14.644605</c:v>
                </c:pt>
                <c:pt idx="511">
                  <c:v>14.599418</c:v>
                </c:pt>
                <c:pt idx="512">
                  <c:v>14.544537999999999</c:v>
                </c:pt>
                <c:pt idx="513">
                  <c:v>14.494437</c:v>
                </c:pt>
                <c:pt idx="514">
                  <c:v>14.444217999999999</c:v>
                </c:pt>
                <c:pt idx="515">
                  <c:v>14.394366</c:v>
                </c:pt>
                <c:pt idx="516">
                  <c:v>14.344087999999999</c:v>
                </c:pt>
                <c:pt idx="517">
                  <c:v>14.294517000000001</c:v>
                </c:pt>
                <c:pt idx="518">
                  <c:v>14.243797000000001</c:v>
                </c:pt>
                <c:pt idx="519">
                  <c:v>14.193948000000001</c:v>
                </c:pt>
                <c:pt idx="520">
                  <c:v>14.143858</c:v>
                </c:pt>
                <c:pt idx="521">
                  <c:v>14.093838</c:v>
                </c:pt>
                <c:pt idx="522">
                  <c:v>14.045068000000001</c:v>
                </c:pt>
                <c:pt idx="523">
                  <c:v>13.993646999999999</c:v>
                </c:pt>
                <c:pt idx="524">
                  <c:v>13.943481</c:v>
                </c:pt>
                <c:pt idx="525">
                  <c:v>13.893563</c:v>
                </c:pt>
                <c:pt idx="526">
                  <c:v>13.843489</c:v>
                </c:pt>
                <c:pt idx="527">
                  <c:v>13.793286999999999</c:v>
                </c:pt>
                <c:pt idx="528">
                  <c:v>13.74328</c:v>
                </c:pt>
                <c:pt idx="529">
                  <c:v>13.693452000000001</c:v>
                </c:pt>
                <c:pt idx="530">
                  <c:v>13.643112</c:v>
                </c:pt>
                <c:pt idx="531">
                  <c:v>13.593063000000001</c:v>
                </c:pt>
                <c:pt idx="532">
                  <c:v>13.543048000000001</c:v>
                </c:pt>
                <c:pt idx="533">
                  <c:v>13.498256</c:v>
                </c:pt>
                <c:pt idx="534">
                  <c:v>13.442479000000001</c:v>
                </c:pt>
                <c:pt idx="535">
                  <c:v>13.392632000000001</c:v>
                </c:pt>
                <c:pt idx="536">
                  <c:v>13.343005</c:v>
                </c:pt>
                <c:pt idx="537">
                  <c:v>13.292709</c:v>
                </c:pt>
                <c:pt idx="538">
                  <c:v>13.242003</c:v>
                </c:pt>
                <c:pt idx="539">
                  <c:v>13.192461</c:v>
                </c:pt>
                <c:pt idx="540">
                  <c:v>13.142333000000001</c:v>
                </c:pt>
                <c:pt idx="541">
                  <c:v>13.092397</c:v>
                </c:pt>
                <c:pt idx="542">
                  <c:v>13.041618</c:v>
                </c:pt>
                <c:pt idx="543">
                  <c:v>12.992089</c:v>
                </c:pt>
                <c:pt idx="544">
                  <c:v>12.942189000000001</c:v>
                </c:pt>
                <c:pt idx="545">
                  <c:v>12.891997999999999</c:v>
                </c:pt>
                <c:pt idx="546">
                  <c:v>12.845589</c:v>
                </c:pt>
                <c:pt idx="547">
                  <c:v>12.791831999999999</c:v>
                </c:pt>
                <c:pt idx="548">
                  <c:v>12.741510999999999</c:v>
                </c:pt>
                <c:pt idx="549">
                  <c:v>12.691318000000001</c:v>
                </c:pt>
                <c:pt idx="550">
                  <c:v>12.641696</c:v>
                </c:pt>
                <c:pt idx="551">
                  <c:v>12.591597</c:v>
                </c:pt>
                <c:pt idx="552">
                  <c:v>12.541627</c:v>
                </c:pt>
                <c:pt idx="553">
                  <c:v>12.491196</c:v>
                </c:pt>
                <c:pt idx="554">
                  <c:v>12.441247000000001</c:v>
                </c:pt>
                <c:pt idx="555">
                  <c:v>12.391329000000001</c:v>
                </c:pt>
                <c:pt idx="556">
                  <c:v>12.341227</c:v>
                </c:pt>
                <c:pt idx="557">
                  <c:v>12.290774000000001</c:v>
                </c:pt>
                <c:pt idx="558">
                  <c:v>12.240627999999999</c:v>
                </c:pt>
                <c:pt idx="559">
                  <c:v>12.190968</c:v>
                </c:pt>
                <c:pt idx="560">
                  <c:v>12.140764000000001</c:v>
                </c:pt>
                <c:pt idx="561">
                  <c:v>12.093325</c:v>
                </c:pt>
                <c:pt idx="562">
                  <c:v>12.040490999999999</c:v>
                </c:pt>
                <c:pt idx="563">
                  <c:v>11.990570999999999</c:v>
                </c:pt>
                <c:pt idx="564">
                  <c:v>11.940310999999999</c:v>
                </c:pt>
                <c:pt idx="565">
                  <c:v>11.890238999999999</c:v>
                </c:pt>
                <c:pt idx="566">
                  <c:v>11.840318</c:v>
                </c:pt>
                <c:pt idx="567">
                  <c:v>11.790082999999999</c:v>
                </c:pt>
                <c:pt idx="568">
                  <c:v>11.739893</c:v>
                </c:pt>
                <c:pt idx="569">
                  <c:v>11.690142</c:v>
                </c:pt>
                <c:pt idx="570">
                  <c:v>11.639882999999999</c:v>
                </c:pt>
                <c:pt idx="571">
                  <c:v>11.590078</c:v>
                </c:pt>
                <c:pt idx="572">
                  <c:v>11.539562999999999</c:v>
                </c:pt>
                <c:pt idx="573">
                  <c:v>11.489758999999999</c:v>
                </c:pt>
                <c:pt idx="574">
                  <c:v>11.439653</c:v>
                </c:pt>
                <c:pt idx="575">
                  <c:v>11.389837999999999</c:v>
                </c:pt>
                <c:pt idx="576">
                  <c:v>11.341823</c:v>
                </c:pt>
                <c:pt idx="577">
                  <c:v>11.289401</c:v>
                </c:pt>
                <c:pt idx="578">
                  <c:v>11.239248999999999</c:v>
                </c:pt>
                <c:pt idx="579">
                  <c:v>11.189299999999999</c:v>
                </c:pt>
                <c:pt idx="580">
                  <c:v>11.144745</c:v>
                </c:pt>
                <c:pt idx="581">
                  <c:v>11.088851</c:v>
                </c:pt>
                <c:pt idx="582">
                  <c:v>11.038940999999999</c:v>
                </c:pt>
                <c:pt idx="583">
                  <c:v>10.98879</c:v>
                </c:pt>
                <c:pt idx="584">
                  <c:v>10.938993</c:v>
                </c:pt>
                <c:pt idx="585">
                  <c:v>10.888389</c:v>
                </c:pt>
                <c:pt idx="586">
                  <c:v>10.838786000000001</c:v>
                </c:pt>
                <c:pt idx="587">
                  <c:v>10.788995999999999</c:v>
                </c:pt>
                <c:pt idx="588">
                  <c:v>10.738467</c:v>
                </c:pt>
                <c:pt idx="589">
                  <c:v>10.691437000000001</c:v>
                </c:pt>
                <c:pt idx="590">
                  <c:v>10.638431000000001</c:v>
                </c:pt>
                <c:pt idx="591">
                  <c:v>10.588333</c:v>
                </c:pt>
                <c:pt idx="592">
                  <c:v>10.537901</c:v>
                </c:pt>
                <c:pt idx="593">
                  <c:v>10.488161</c:v>
                </c:pt>
                <c:pt idx="594">
                  <c:v>10.438079</c:v>
                </c:pt>
                <c:pt idx="595">
                  <c:v>10.388128999999999</c:v>
                </c:pt>
                <c:pt idx="596">
                  <c:v>10.337642000000001</c:v>
                </c:pt>
                <c:pt idx="597">
                  <c:v>10.287898999999999</c:v>
                </c:pt>
                <c:pt idx="598">
                  <c:v>10.237601</c:v>
                </c:pt>
                <c:pt idx="599">
                  <c:v>10.187988000000001</c:v>
                </c:pt>
                <c:pt idx="600">
                  <c:v>10.137252</c:v>
                </c:pt>
                <c:pt idx="601">
                  <c:v>10.087237999999999</c:v>
                </c:pt>
                <c:pt idx="602">
                  <c:v>10.037865</c:v>
                </c:pt>
                <c:pt idx="603">
                  <c:v>9.9876070000000006</c:v>
                </c:pt>
                <c:pt idx="604">
                  <c:v>9.9372430000000005</c:v>
                </c:pt>
                <c:pt idx="605">
                  <c:v>9.8873189999999997</c:v>
                </c:pt>
                <c:pt idx="606">
                  <c:v>9.8372060000000001</c:v>
                </c:pt>
                <c:pt idx="607">
                  <c:v>9.7870519999999992</c:v>
                </c:pt>
                <c:pt idx="608">
                  <c:v>9.7377710000000004</c:v>
                </c:pt>
                <c:pt idx="609">
                  <c:v>9.6868060000000007</c:v>
                </c:pt>
                <c:pt idx="610">
                  <c:v>9.6372330000000002</c:v>
                </c:pt>
                <c:pt idx="611">
                  <c:v>9.5866489999999995</c:v>
                </c:pt>
                <c:pt idx="612">
                  <c:v>9.5418420000000008</c:v>
                </c:pt>
                <c:pt idx="613">
                  <c:v>9.486675</c:v>
                </c:pt>
                <c:pt idx="614">
                  <c:v>9.4362329999999996</c:v>
                </c:pt>
                <c:pt idx="615">
                  <c:v>9.386412</c:v>
                </c:pt>
                <c:pt idx="616">
                  <c:v>9.3362949999999998</c:v>
                </c:pt>
                <c:pt idx="617">
                  <c:v>9.2862390000000001</c:v>
                </c:pt>
                <c:pt idx="618">
                  <c:v>9.2362369999999991</c:v>
                </c:pt>
                <c:pt idx="619">
                  <c:v>9.1857340000000001</c:v>
                </c:pt>
                <c:pt idx="620">
                  <c:v>9.1360089999999996</c:v>
                </c:pt>
                <c:pt idx="621">
                  <c:v>9.086017</c:v>
                </c:pt>
                <c:pt idx="622">
                  <c:v>9.0359440000000006</c:v>
                </c:pt>
                <c:pt idx="623">
                  <c:v>8.9855140000000002</c:v>
                </c:pt>
                <c:pt idx="624">
                  <c:v>8.935867</c:v>
                </c:pt>
                <c:pt idx="625">
                  <c:v>8.8857140000000001</c:v>
                </c:pt>
                <c:pt idx="626">
                  <c:v>8.8358989999999995</c:v>
                </c:pt>
                <c:pt idx="627">
                  <c:v>8.7855869999999996</c:v>
                </c:pt>
                <c:pt idx="628">
                  <c:v>8.7353760000000005</c:v>
                </c:pt>
                <c:pt idx="629">
                  <c:v>8.6853730000000002</c:v>
                </c:pt>
                <c:pt idx="630">
                  <c:v>8.6356669999999998</c:v>
                </c:pt>
                <c:pt idx="631">
                  <c:v>8.5908829999999998</c:v>
                </c:pt>
                <c:pt idx="632">
                  <c:v>8.5349570000000003</c:v>
                </c:pt>
                <c:pt idx="633">
                  <c:v>8.4851120000000009</c:v>
                </c:pt>
                <c:pt idx="634">
                  <c:v>8.4348770000000002</c:v>
                </c:pt>
                <c:pt idx="635">
                  <c:v>8.3849769999999992</c:v>
                </c:pt>
                <c:pt idx="636">
                  <c:v>8.3343530000000001</c:v>
                </c:pt>
                <c:pt idx="637">
                  <c:v>8.2848740000000003</c:v>
                </c:pt>
                <c:pt idx="638">
                  <c:v>8.2344580000000001</c:v>
                </c:pt>
                <c:pt idx="639">
                  <c:v>8.1844289999999997</c:v>
                </c:pt>
                <c:pt idx="640">
                  <c:v>8.1350320000000007</c:v>
                </c:pt>
                <c:pt idx="641">
                  <c:v>8.0842960000000001</c:v>
                </c:pt>
                <c:pt idx="642">
                  <c:v>8.0342339999999997</c:v>
                </c:pt>
                <c:pt idx="643">
                  <c:v>7.9844140000000001</c:v>
                </c:pt>
                <c:pt idx="644">
                  <c:v>7.939241</c:v>
                </c:pt>
                <c:pt idx="645">
                  <c:v>7.8841010000000002</c:v>
                </c:pt>
                <c:pt idx="646">
                  <c:v>7.8342200000000002</c:v>
                </c:pt>
                <c:pt idx="647">
                  <c:v>7.7836660000000002</c:v>
                </c:pt>
                <c:pt idx="648">
                  <c:v>7.7338040000000001</c:v>
                </c:pt>
                <c:pt idx="649">
                  <c:v>7.6840849999999996</c:v>
                </c:pt>
                <c:pt idx="650">
                  <c:v>7.6336899999999996</c:v>
                </c:pt>
                <c:pt idx="651">
                  <c:v>7.5835590000000002</c:v>
                </c:pt>
                <c:pt idx="652">
                  <c:v>7.5336040000000004</c:v>
                </c:pt>
                <c:pt idx="653">
                  <c:v>7.48339</c:v>
                </c:pt>
                <c:pt idx="654">
                  <c:v>7.4336010000000003</c:v>
                </c:pt>
                <c:pt idx="655">
                  <c:v>7.3839410000000001</c:v>
                </c:pt>
                <c:pt idx="656">
                  <c:v>7.3332240000000004</c:v>
                </c:pt>
                <c:pt idx="657">
                  <c:v>7.2830919999999999</c:v>
                </c:pt>
                <c:pt idx="658">
                  <c:v>7.2326550000000003</c:v>
                </c:pt>
                <c:pt idx="659">
                  <c:v>7.1876100000000003</c:v>
                </c:pt>
                <c:pt idx="660">
                  <c:v>7.1328579999999997</c:v>
                </c:pt>
                <c:pt idx="661">
                  <c:v>7.0828160000000002</c:v>
                </c:pt>
                <c:pt idx="662">
                  <c:v>7.0324609999999996</c:v>
                </c:pt>
                <c:pt idx="663">
                  <c:v>6.9826290000000002</c:v>
                </c:pt>
                <c:pt idx="664">
                  <c:v>6.9325089999999996</c:v>
                </c:pt>
                <c:pt idx="665">
                  <c:v>6.8827020000000001</c:v>
                </c:pt>
                <c:pt idx="666">
                  <c:v>6.8341789999999998</c:v>
                </c:pt>
                <c:pt idx="667">
                  <c:v>6.7821870000000004</c:v>
                </c:pt>
                <c:pt idx="668">
                  <c:v>6.7321879999999998</c:v>
                </c:pt>
                <c:pt idx="669">
                  <c:v>6.6819800000000003</c:v>
                </c:pt>
                <c:pt idx="670">
                  <c:v>6.6324259999999997</c:v>
                </c:pt>
                <c:pt idx="671">
                  <c:v>6.5819539999999996</c:v>
                </c:pt>
                <c:pt idx="672">
                  <c:v>6.5318949999999996</c:v>
                </c:pt>
                <c:pt idx="673">
                  <c:v>6.4818449999999999</c:v>
                </c:pt>
                <c:pt idx="674">
                  <c:v>6.4317929999999999</c:v>
                </c:pt>
                <c:pt idx="675">
                  <c:v>6.381786</c:v>
                </c:pt>
                <c:pt idx="676">
                  <c:v>6.3317569999999996</c:v>
                </c:pt>
                <c:pt idx="677">
                  <c:v>6.281606</c:v>
                </c:pt>
                <c:pt idx="678">
                  <c:v>6.2330810000000003</c:v>
                </c:pt>
                <c:pt idx="679">
                  <c:v>6.1813099999999999</c:v>
                </c:pt>
                <c:pt idx="680">
                  <c:v>6.13131</c:v>
                </c:pt>
                <c:pt idx="681">
                  <c:v>6.0815780000000004</c:v>
                </c:pt>
                <c:pt idx="682">
                  <c:v>6.0312330000000003</c:v>
                </c:pt>
                <c:pt idx="683">
                  <c:v>5.9805140000000003</c:v>
                </c:pt>
                <c:pt idx="684">
                  <c:v>5.930974</c:v>
                </c:pt>
                <c:pt idx="685">
                  <c:v>5.8810989999999999</c:v>
                </c:pt>
                <c:pt idx="686">
                  <c:v>5.8310779999999998</c:v>
                </c:pt>
                <c:pt idx="687">
                  <c:v>5.780621</c:v>
                </c:pt>
                <c:pt idx="688">
                  <c:v>5.7307709999999998</c:v>
                </c:pt>
                <c:pt idx="689">
                  <c:v>5.6804709999999998</c:v>
                </c:pt>
                <c:pt idx="690">
                  <c:v>5.630528</c:v>
                </c:pt>
                <c:pt idx="691">
                  <c:v>5.5834970000000004</c:v>
                </c:pt>
                <c:pt idx="692">
                  <c:v>5.5302870000000004</c:v>
                </c:pt>
                <c:pt idx="693">
                  <c:v>5.480753</c:v>
                </c:pt>
                <c:pt idx="694">
                  <c:v>5.429996</c:v>
                </c:pt>
                <c:pt idx="695">
                  <c:v>5.3801920000000001</c:v>
                </c:pt>
                <c:pt idx="696">
                  <c:v>5.3300890000000001</c:v>
                </c:pt>
                <c:pt idx="697">
                  <c:v>5.2801629999999999</c:v>
                </c:pt>
                <c:pt idx="698">
                  <c:v>5.2297789999999997</c:v>
                </c:pt>
                <c:pt idx="699">
                  <c:v>5.1798599999999997</c:v>
                </c:pt>
                <c:pt idx="700">
                  <c:v>5.1296299999999997</c:v>
                </c:pt>
                <c:pt idx="701">
                  <c:v>5.0801230000000004</c:v>
                </c:pt>
                <c:pt idx="702">
                  <c:v>5.0293710000000003</c:v>
                </c:pt>
                <c:pt idx="703">
                  <c:v>4.9793950000000002</c:v>
                </c:pt>
                <c:pt idx="704">
                  <c:v>4.9297740000000001</c:v>
                </c:pt>
                <c:pt idx="705">
                  <c:v>4.8794040000000001</c:v>
                </c:pt>
                <c:pt idx="706">
                  <c:v>4.8293210000000002</c:v>
                </c:pt>
                <c:pt idx="707">
                  <c:v>4.7792750000000002</c:v>
                </c:pt>
                <c:pt idx="708">
                  <c:v>4.7288259999999998</c:v>
                </c:pt>
                <c:pt idx="709">
                  <c:v>4.6790089999999998</c:v>
                </c:pt>
                <c:pt idx="710">
                  <c:v>4.6314260000000003</c:v>
                </c:pt>
                <c:pt idx="711">
                  <c:v>4.5788099999999998</c:v>
                </c:pt>
                <c:pt idx="712">
                  <c:v>4.5288820000000003</c:v>
                </c:pt>
                <c:pt idx="713">
                  <c:v>4.4789300000000001</c:v>
                </c:pt>
                <c:pt idx="714">
                  <c:v>4.4286630000000002</c:v>
                </c:pt>
                <c:pt idx="715">
                  <c:v>4.3786290000000001</c:v>
                </c:pt>
                <c:pt idx="716">
                  <c:v>4.3288779999999996</c:v>
                </c:pt>
                <c:pt idx="717">
                  <c:v>4.2779239999999996</c:v>
                </c:pt>
                <c:pt idx="718">
                  <c:v>4.2281469999999999</c:v>
                </c:pt>
                <c:pt idx="719">
                  <c:v>4.1781800000000002</c:v>
                </c:pt>
                <c:pt idx="720">
                  <c:v>4.1284140000000003</c:v>
                </c:pt>
                <c:pt idx="721">
                  <c:v>4.0778090000000002</c:v>
                </c:pt>
                <c:pt idx="722">
                  <c:v>4.0279160000000003</c:v>
                </c:pt>
                <c:pt idx="723">
                  <c:v>3.9779390000000001</c:v>
                </c:pt>
                <c:pt idx="724">
                  <c:v>3.9279489999999999</c:v>
                </c:pt>
                <c:pt idx="725">
                  <c:v>3.880328</c:v>
                </c:pt>
                <c:pt idx="726">
                  <c:v>3.827407</c:v>
                </c:pt>
                <c:pt idx="727">
                  <c:v>3.777917</c:v>
                </c:pt>
                <c:pt idx="728">
                  <c:v>3.7277339999999999</c:v>
                </c:pt>
                <c:pt idx="729">
                  <c:v>3.677346</c:v>
                </c:pt>
                <c:pt idx="730">
                  <c:v>3.6269849999999999</c:v>
                </c:pt>
                <c:pt idx="731">
                  <c:v>3.577496</c:v>
                </c:pt>
                <c:pt idx="732">
                  <c:v>3.527107</c:v>
                </c:pt>
                <c:pt idx="733">
                  <c:v>3.4772029999999998</c:v>
                </c:pt>
                <c:pt idx="734">
                  <c:v>3.4267029999999998</c:v>
                </c:pt>
                <c:pt idx="735">
                  <c:v>3.3774220000000001</c:v>
                </c:pt>
                <c:pt idx="736">
                  <c:v>3.327445</c:v>
                </c:pt>
                <c:pt idx="737">
                  <c:v>3.2766760000000001</c:v>
                </c:pt>
                <c:pt idx="738">
                  <c:v>3.229911</c:v>
                </c:pt>
                <c:pt idx="739">
                  <c:v>3.1767479999999999</c:v>
                </c:pt>
                <c:pt idx="740">
                  <c:v>3.126646</c:v>
                </c:pt>
                <c:pt idx="741">
                  <c:v>3.0761180000000001</c:v>
                </c:pt>
                <c:pt idx="742">
                  <c:v>3.0265170000000001</c:v>
                </c:pt>
                <c:pt idx="743">
                  <c:v>2.9763359999999999</c:v>
                </c:pt>
                <c:pt idx="744">
                  <c:v>2.9262779999999999</c:v>
                </c:pt>
                <c:pt idx="745">
                  <c:v>2.876074</c:v>
                </c:pt>
                <c:pt idx="746">
                  <c:v>2.8259500000000002</c:v>
                </c:pt>
                <c:pt idx="747">
                  <c:v>2.7759649999999998</c:v>
                </c:pt>
                <c:pt idx="748">
                  <c:v>2.7259669999999998</c:v>
                </c:pt>
                <c:pt idx="749">
                  <c:v>2.6757420000000001</c:v>
                </c:pt>
                <c:pt idx="750">
                  <c:v>2.6258859999999999</c:v>
                </c:pt>
                <c:pt idx="751">
                  <c:v>2.5757840000000001</c:v>
                </c:pt>
                <c:pt idx="752">
                  <c:v>2.5256430000000001</c:v>
                </c:pt>
                <c:pt idx="753">
                  <c:v>2.4753919999999998</c:v>
                </c:pt>
                <c:pt idx="754">
                  <c:v>2.4254349999999998</c:v>
                </c:pt>
                <c:pt idx="755">
                  <c:v>2.3754909999999998</c:v>
                </c:pt>
                <c:pt idx="756">
                  <c:v>2.3257400000000001</c:v>
                </c:pt>
                <c:pt idx="757">
                  <c:v>2.2751939999999999</c:v>
                </c:pt>
                <c:pt idx="758">
                  <c:v>2.2250009999999998</c:v>
                </c:pt>
                <c:pt idx="759">
                  <c:v>2.175144</c:v>
                </c:pt>
                <c:pt idx="760">
                  <c:v>2.125397</c:v>
                </c:pt>
                <c:pt idx="761">
                  <c:v>2.125394</c:v>
                </c:pt>
                <c:pt idx="762">
                  <c:v>2.0808719999999998</c:v>
                </c:pt>
                <c:pt idx="763">
                  <c:v>2.0365419999999999</c:v>
                </c:pt>
                <c:pt idx="764">
                  <c:v>1.992059</c:v>
                </c:pt>
                <c:pt idx="765">
                  <c:v>1.943289</c:v>
                </c:pt>
                <c:pt idx="766">
                  <c:v>1.892779</c:v>
                </c:pt>
                <c:pt idx="767">
                  <c:v>1.8427</c:v>
                </c:pt>
                <c:pt idx="768">
                  <c:v>1.792594</c:v>
                </c:pt>
                <c:pt idx="769">
                  <c:v>1.7424660000000001</c:v>
                </c:pt>
                <c:pt idx="770">
                  <c:v>1.692453</c:v>
                </c:pt>
                <c:pt idx="771">
                  <c:v>1.642344</c:v>
                </c:pt>
                <c:pt idx="772">
                  <c:v>1.59216</c:v>
                </c:pt>
                <c:pt idx="773">
                  <c:v>1.542168</c:v>
                </c:pt>
                <c:pt idx="774">
                  <c:v>1.492334</c:v>
                </c:pt>
                <c:pt idx="775">
                  <c:v>1.4454089999999999</c:v>
                </c:pt>
                <c:pt idx="776">
                  <c:v>1.392026</c:v>
                </c:pt>
                <c:pt idx="777">
                  <c:v>1.3419570000000001</c:v>
                </c:pt>
                <c:pt idx="778">
                  <c:v>1.2916620000000001</c:v>
                </c:pt>
                <c:pt idx="779">
                  <c:v>1.2417279999999999</c:v>
                </c:pt>
                <c:pt idx="780">
                  <c:v>1.191659</c:v>
                </c:pt>
                <c:pt idx="781">
                  <c:v>1.14168</c:v>
                </c:pt>
                <c:pt idx="782">
                  <c:v>1.0915239999999999</c:v>
                </c:pt>
                <c:pt idx="783">
                  <c:v>1.041326</c:v>
                </c:pt>
                <c:pt idx="784">
                  <c:v>0.99144200000000005</c:v>
                </c:pt>
                <c:pt idx="785">
                  <c:v>0.94131699999999996</c:v>
                </c:pt>
                <c:pt idx="786">
                  <c:v>0.89474299999999996</c:v>
                </c:pt>
                <c:pt idx="787">
                  <c:v>0.84089999999999998</c:v>
                </c:pt>
                <c:pt idx="788">
                  <c:v>0.79098199999999996</c:v>
                </c:pt>
                <c:pt idx="789">
                  <c:v>0.74097100000000005</c:v>
                </c:pt>
                <c:pt idx="790">
                  <c:v>0.69105899999999998</c:v>
                </c:pt>
                <c:pt idx="791">
                  <c:v>0.640324</c:v>
                </c:pt>
                <c:pt idx="792">
                  <c:v>0.59069000000000005</c:v>
                </c:pt>
                <c:pt idx="793">
                  <c:v>0.54088499999999995</c:v>
                </c:pt>
                <c:pt idx="794">
                  <c:v>0.49049199999999998</c:v>
                </c:pt>
                <c:pt idx="795">
                  <c:v>0.44015300000000002</c:v>
                </c:pt>
                <c:pt idx="796">
                  <c:v>0.39032600000000001</c:v>
                </c:pt>
                <c:pt idx="797">
                  <c:v>0.34024100000000002</c:v>
                </c:pt>
                <c:pt idx="798">
                  <c:v>0.29027500000000001</c:v>
                </c:pt>
                <c:pt idx="799">
                  <c:v>0.24354200000000001</c:v>
                </c:pt>
                <c:pt idx="800">
                  <c:v>0.19020300000000001</c:v>
                </c:pt>
                <c:pt idx="801">
                  <c:v>0.139518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C1A-E940-B5F7-2D1C5A0D74E7}"/>
            </c:ext>
          </c:extLst>
        </c:ser>
        <c:ser>
          <c:idx val="23"/>
          <c:order val="12"/>
          <c:tx>
            <c:v>300 Y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'300 Indents'!$Y$34:$Y$835</c:f>
              <c:numCache>
                <c:formatCode>General</c:formatCode>
                <c:ptCount val="802"/>
                <c:pt idx="0">
                  <c:v>-5.095923</c:v>
                </c:pt>
                <c:pt idx="1">
                  <c:v>10.800948999999999</c:v>
                </c:pt>
                <c:pt idx="2">
                  <c:v>28.122561000000001</c:v>
                </c:pt>
                <c:pt idx="3">
                  <c:v>40.633049999999997</c:v>
                </c:pt>
                <c:pt idx="4">
                  <c:v>49.930632000000003</c:v>
                </c:pt>
                <c:pt idx="5">
                  <c:v>60.071069000000001</c:v>
                </c:pt>
                <c:pt idx="6">
                  <c:v>67.98424</c:v>
                </c:pt>
                <c:pt idx="7">
                  <c:v>76.855851999999999</c:v>
                </c:pt>
                <c:pt idx="8">
                  <c:v>88.078436999999994</c:v>
                </c:pt>
                <c:pt idx="9">
                  <c:v>96.949966000000003</c:v>
                </c:pt>
                <c:pt idx="10">
                  <c:v>102.755329</c:v>
                </c:pt>
                <c:pt idx="11">
                  <c:v>109.700934</c:v>
                </c:pt>
                <c:pt idx="12">
                  <c:v>117.718124</c:v>
                </c:pt>
                <c:pt idx="13">
                  <c:v>126.610527</c:v>
                </c:pt>
                <c:pt idx="14">
                  <c:v>134.133229</c:v>
                </c:pt>
                <c:pt idx="15">
                  <c:v>140.44978</c:v>
                </c:pt>
                <c:pt idx="16">
                  <c:v>146.13612699999999</c:v>
                </c:pt>
                <c:pt idx="17">
                  <c:v>152.61261300000001</c:v>
                </c:pt>
                <c:pt idx="18">
                  <c:v>159.19752600000001</c:v>
                </c:pt>
                <c:pt idx="19">
                  <c:v>166.59151700000001</c:v>
                </c:pt>
                <c:pt idx="20">
                  <c:v>174.01504499999999</c:v>
                </c:pt>
                <c:pt idx="21">
                  <c:v>180.19793000000001</c:v>
                </c:pt>
                <c:pt idx="22">
                  <c:v>184.343219</c:v>
                </c:pt>
                <c:pt idx="23">
                  <c:v>189.745586</c:v>
                </c:pt>
                <c:pt idx="24">
                  <c:v>197.35674399999999</c:v>
                </c:pt>
                <c:pt idx="25">
                  <c:v>203.34723</c:v>
                </c:pt>
                <c:pt idx="26">
                  <c:v>208.265412</c:v>
                </c:pt>
                <c:pt idx="27">
                  <c:v>215.28767400000001</c:v>
                </c:pt>
                <c:pt idx="28">
                  <c:v>220.13602800000001</c:v>
                </c:pt>
                <c:pt idx="29">
                  <c:v>224.27760599999999</c:v>
                </c:pt>
                <c:pt idx="30">
                  <c:v>230.36870099999999</c:v>
                </c:pt>
                <c:pt idx="31">
                  <c:v>237.17029299999999</c:v>
                </c:pt>
                <c:pt idx="32">
                  <c:v>242.10445300000001</c:v>
                </c:pt>
                <c:pt idx="33">
                  <c:v>248.00991300000001</c:v>
                </c:pt>
                <c:pt idx="34">
                  <c:v>253.38504699999999</c:v>
                </c:pt>
                <c:pt idx="35">
                  <c:v>256.83174300000002</c:v>
                </c:pt>
                <c:pt idx="36">
                  <c:v>262.17797200000001</c:v>
                </c:pt>
                <c:pt idx="37">
                  <c:v>269.20782100000002</c:v>
                </c:pt>
                <c:pt idx="38">
                  <c:v>273.91816299999999</c:v>
                </c:pt>
                <c:pt idx="39">
                  <c:v>278.05579699999998</c:v>
                </c:pt>
                <c:pt idx="40">
                  <c:v>283.29406499999999</c:v>
                </c:pt>
                <c:pt idx="41">
                  <c:v>288.56624599999998</c:v>
                </c:pt>
                <c:pt idx="42">
                  <c:v>293.41584499999999</c:v>
                </c:pt>
                <c:pt idx="43">
                  <c:v>298.02649200000002</c:v>
                </c:pt>
                <c:pt idx="44">
                  <c:v>303.22042299999998</c:v>
                </c:pt>
                <c:pt idx="45">
                  <c:v>307.978565</c:v>
                </c:pt>
                <c:pt idx="46">
                  <c:v>311.882295</c:v>
                </c:pt>
                <c:pt idx="47">
                  <c:v>315.90555799999998</c:v>
                </c:pt>
                <c:pt idx="48">
                  <c:v>320.70572700000002</c:v>
                </c:pt>
                <c:pt idx="49">
                  <c:v>325.60089299999999</c:v>
                </c:pt>
                <c:pt idx="50">
                  <c:v>330.149473</c:v>
                </c:pt>
                <c:pt idx="51">
                  <c:v>335.71932500000003</c:v>
                </c:pt>
                <c:pt idx="52">
                  <c:v>339.83462500000002</c:v>
                </c:pt>
                <c:pt idx="53">
                  <c:v>343.15627499999999</c:v>
                </c:pt>
                <c:pt idx="54">
                  <c:v>348.07853999999998</c:v>
                </c:pt>
                <c:pt idx="55">
                  <c:v>353.10729400000002</c:v>
                </c:pt>
                <c:pt idx="56">
                  <c:v>357.76207699999998</c:v>
                </c:pt>
                <c:pt idx="57">
                  <c:v>362.70900999999998</c:v>
                </c:pt>
                <c:pt idx="58">
                  <c:v>367.03743600000001</c:v>
                </c:pt>
                <c:pt idx="59">
                  <c:v>370.50182699999999</c:v>
                </c:pt>
                <c:pt idx="60">
                  <c:v>375.41217399999999</c:v>
                </c:pt>
                <c:pt idx="61">
                  <c:v>380.71007900000001</c:v>
                </c:pt>
                <c:pt idx="62">
                  <c:v>385.439618</c:v>
                </c:pt>
                <c:pt idx="63">
                  <c:v>389.97965699999997</c:v>
                </c:pt>
                <c:pt idx="64">
                  <c:v>394.54402700000003</c:v>
                </c:pt>
                <c:pt idx="65">
                  <c:v>398.49490700000001</c:v>
                </c:pt>
                <c:pt idx="66">
                  <c:v>403.22701799999999</c:v>
                </c:pt>
                <c:pt idx="67">
                  <c:v>407.96829200000002</c:v>
                </c:pt>
                <c:pt idx="68">
                  <c:v>412.81119100000001</c:v>
                </c:pt>
                <c:pt idx="69">
                  <c:v>416.99737299999998</c:v>
                </c:pt>
                <c:pt idx="70">
                  <c:v>420.629075</c:v>
                </c:pt>
                <c:pt idx="71">
                  <c:v>425.47064399999999</c:v>
                </c:pt>
                <c:pt idx="72">
                  <c:v>429.97111599999999</c:v>
                </c:pt>
                <c:pt idx="73">
                  <c:v>434.344336</c:v>
                </c:pt>
                <c:pt idx="74">
                  <c:v>439.81607600000001</c:v>
                </c:pt>
                <c:pt idx="75">
                  <c:v>443.54560800000002</c:v>
                </c:pt>
                <c:pt idx="76">
                  <c:v>447.00328400000001</c:v>
                </c:pt>
                <c:pt idx="77">
                  <c:v>452.15127200000001</c:v>
                </c:pt>
                <c:pt idx="78">
                  <c:v>456.36931099999998</c:v>
                </c:pt>
                <c:pt idx="79">
                  <c:v>460.20488</c:v>
                </c:pt>
                <c:pt idx="80">
                  <c:v>465.10504200000003</c:v>
                </c:pt>
                <c:pt idx="81">
                  <c:v>469.31238000000002</c:v>
                </c:pt>
                <c:pt idx="82">
                  <c:v>472.61820599999999</c:v>
                </c:pt>
                <c:pt idx="83">
                  <c:v>477.60927400000003</c:v>
                </c:pt>
                <c:pt idx="84">
                  <c:v>481.75545</c:v>
                </c:pt>
                <c:pt idx="85">
                  <c:v>485.35157900000002</c:v>
                </c:pt>
                <c:pt idx="86">
                  <c:v>489.55583200000001</c:v>
                </c:pt>
                <c:pt idx="87">
                  <c:v>493.66951699999998</c:v>
                </c:pt>
                <c:pt idx="88">
                  <c:v>498.30407400000001</c:v>
                </c:pt>
                <c:pt idx="89">
                  <c:v>501.30808999999999</c:v>
                </c:pt>
                <c:pt idx="90">
                  <c:v>505.80580200000003</c:v>
                </c:pt>
                <c:pt idx="91">
                  <c:v>510.38205299999998</c:v>
                </c:pt>
                <c:pt idx="92">
                  <c:v>514.07665399999996</c:v>
                </c:pt>
                <c:pt idx="93">
                  <c:v>517.851001</c:v>
                </c:pt>
                <c:pt idx="94">
                  <c:v>522.53876300000002</c:v>
                </c:pt>
                <c:pt idx="95">
                  <c:v>526.53019500000005</c:v>
                </c:pt>
                <c:pt idx="96">
                  <c:v>530.25222399999996</c:v>
                </c:pt>
                <c:pt idx="97">
                  <c:v>535.06019100000003</c:v>
                </c:pt>
                <c:pt idx="98">
                  <c:v>538.21219399999995</c:v>
                </c:pt>
                <c:pt idx="99">
                  <c:v>541.85271299999999</c:v>
                </c:pt>
                <c:pt idx="100">
                  <c:v>546.67549899999995</c:v>
                </c:pt>
                <c:pt idx="101">
                  <c:v>550.78989799999999</c:v>
                </c:pt>
                <c:pt idx="102">
                  <c:v>553.29326200000003</c:v>
                </c:pt>
                <c:pt idx="103">
                  <c:v>558.36630500000001</c:v>
                </c:pt>
                <c:pt idx="104">
                  <c:v>562.726586</c:v>
                </c:pt>
                <c:pt idx="105">
                  <c:v>566.21269800000005</c:v>
                </c:pt>
                <c:pt idx="106">
                  <c:v>570.11957500000005</c:v>
                </c:pt>
                <c:pt idx="107">
                  <c:v>574.14860199999998</c:v>
                </c:pt>
                <c:pt idx="108">
                  <c:v>578.02419299999997</c:v>
                </c:pt>
                <c:pt idx="109">
                  <c:v>581.47639800000002</c:v>
                </c:pt>
                <c:pt idx="110">
                  <c:v>586.24363800000003</c:v>
                </c:pt>
                <c:pt idx="111">
                  <c:v>591.04285400000003</c:v>
                </c:pt>
                <c:pt idx="112">
                  <c:v>594.66348900000003</c:v>
                </c:pt>
                <c:pt idx="113">
                  <c:v>598.29145700000004</c:v>
                </c:pt>
                <c:pt idx="114">
                  <c:v>601.88799800000004</c:v>
                </c:pt>
                <c:pt idx="115">
                  <c:v>605.19345999999996</c:v>
                </c:pt>
                <c:pt idx="116">
                  <c:v>609.65601000000004</c:v>
                </c:pt>
                <c:pt idx="117">
                  <c:v>613.35528599999998</c:v>
                </c:pt>
                <c:pt idx="118">
                  <c:v>617.87386100000003</c:v>
                </c:pt>
                <c:pt idx="119">
                  <c:v>621.29164300000002</c:v>
                </c:pt>
                <c:pt idx="120">
                  <c:v>624.82842700000003</c:v>
                </c:pt>
                <c:pt idx="121">
                  <c:v>629.06571699999995</c:v>
                </c:pt>
                <c:pt idx="122">
                  <c:v>632.76930000000004</c:v>
                </c:pt>
                <c:pt idx="123">
                  <c:v>636.24815799999999</c:v>
                </c:pt>
                <c:pt idx="124">
                  <c:v>640.742301</c:v>
                </c:pt>
                <c:pt idx="125">
                  <c:v>644.26897699999995</c:v>
                </c:pt>
                <c:pt idx="126">
                  <c:v>648.02833399999997</c:v>
                </c:pt>
                <c:pt idx="127">
                  <c:v>652.21347200000002</c:v>
                </c:pt>
                <c:pt idx="128">
                  <c:v>655.59516199999996</c:v>
                </c:pt>
                <c:pt idx="129">
                  <c:v>659.51766399999997</c:v>
                </c:pt>
                <c:pt idx="130">
                  <c:v>663.03786200000002</c:v>
                </c:pt>
                <c:pt idx="131">
                  <c:v>665.88959999999997</c:v>
                </c:pt>
                <c:pt idx="132">
                  <c:v>669.62334499999997</c:v>
                </c:pt>
                <c:pt idx="133">
                  <c:v>672.464111</c:v>
                </c:pt>
                <c:pt idx="134">
                  <c:v>676.33809299999996</c:v>
                </c:pt>
                <c:pt idx="135">
                  <c:v>680.07273699999996</c:v>
                </c:pt>
                <c:pt idx="136">
                  <c:v>684.09386099999995</c:v>
                </c:pt>
                <c:pt idx="137">
                  <c:v>687.10666300000003</c:v>
                </c:pt>
                <c:pt idx="138">
                  <c:v>690.55967099999998</c:v>
                </c:pt>
                <c:pt idx="139">
                  <c:v>694.72224300000005</c:v>
                </c:pt>
                <c:pt idx="140">
                  <c:v>698.33897300000001</c:v>
                </c:pt>
                <c:pt idx="141">
                  <c:v>702.32293700000002</c:v>
                </c:pt>
                <c:pt idx="142">
                  <c:v>705.969066</c:v>
                </c:pt>
                <c:pt idx="143">
                  <c:v>709.05690700000002</c:v>
                </c:pt>
                <c:pt idx="144">
                  <c:v>712.20455800000002</c:v>
                </c:pt>
                <c:pt idx="145">
                  <c:v>716.76302899999996</c:v>
                </c:pt>
                <c:pt idx="146">
                  <c:v>721.12929699999995</c:v>
                </c:pt>
                <c:pt idx="147">
                  <c:v>723.96469200000001</c:v>
                </c:pt>
                <c:pt idx="148">
                  <c:v>727.46945800000003</c:v>
                </c:pt>
                <c:pt idx="149">
                  <c:v>731.68719499999997</c:v>
                </c:pt>
                <c:pt idx="150">
                  <c:v>735.66830900000002</c:v>
                </c:pt>
                <c:pt idx="151">
                  <c:v>739.10211500000003</c:v>
                </c:pt>
                <c:pt idx="152">
                  <c:v>743.37764900000002</c:v>
                </c:pt>
                <c:pt idx="153">
                  <c:v>746.31635000000006</c:v>
                </c:pt>
                <c:pt idx="154">
                  <c:v>749.64689299999998</c:v>
                </c:pt>
                <c:pt idx="155">
                  <c:v>754.64347199999997</c:v>
                </c:pt>
                <c:pt idx="156">
                  <c:v>758.65857200000005</c:v>
                </c:pt>
                <c:pt idx="157">
                  <c:v>761.34710800000005</c:v>
                </c:pt>
                <c:pt idx="158">
                  <c:v>764.75251600000001</c:v>
                </c:pt>
                <c:pt idx="159">
                  <c:v>768.04541900000004</c:v>
                </c:pt>
                <c:pt idx="160">
                  <c:v>771.52768100000003</c:v>
                </c:pt>
                <c:pt idx="161">
                  <c:v>774.97154999999998</c:v>
                </c:pt>
                <c:pt idx="162">
                  <c:v>779.39349400000003</c:v>
                </c:pt>
                <c:pt idx="163">
                  <c:v>782.93432299999995</c:v>
                </c:pt>
                <c:pt idx="164">
                  <c:v>786.64175899999998</c:v>
                </c:pt>
                <c:pt idx="165">
                  <c:v>790.62003500000003</c:v>
                </c:pt>
                <c:pt idx="166">
                  <c:v>794.19307700000002</c:v>
                </c:pt>
                <c:pt idx="167">
                  <c:v>797.13518899999997</c:v>
                </c:pt>
                <c:pt idx="168">
                  <c:v>801.38017200000002</c:v>
                </c:pt>
                <c:pt idx="169">
                  <c:v>805.44284300000004</c:v>
                </c:pt>
                <c:pt idx="170">
                  <c:v>808.82307100000003</c:v>
                </c:pt>
                <c:pt idx="171">
                  <c:v>812.818262</c:v>
                </c:pt>
                <c:pt idx="172">
                  <c:v>815.87187200000005</c:v>
                </c:pt>
                <c:pt idx="173">
                  <c:v>820.01227900000004</c:v>
                </c:pt>
                <c:pt idx="174">
                  <c:v>824.06795999999997</c:v>
                </c:pt>
                <c:pt idx="175">
                  <c:v>828.75515399999995</c:v>
                </c:pt>
                <c:pt idx="176">
                  <c:v>832.82637899999997</c:v>
                </c:pt>
                <c:pt idx="177">
                  <c:v>835.80526699999996</c:v>
                </c:pt>
                <c:pt idx="178">
                  <c:v>840.35889699999996</c:v>
                </c:pt>
                <c:pt idx="179">
                  <c:v>844.25647600000002</c:v>
                </c:pt>
                <c:pt idx="180">
                  <c:v>847.99547900000005</c:v>
                </c:pt>
                <c:pt idx="181">
                  <c:v>852.38887799999998</c:v>
                </c:pt>
                <c:pt idx="182">
                  <c:v>856.03741300000002</c:v>
                </c:pt>
                <c:pt idx="183">
                  <c:v>859.72699699999998</c:v>
                </c:pt>
                <c:pt idx="184">
                  <c:v>863.68971099999999</c:v>
                </c:pt>
                <c:pt idx="185">
                  <c:v>867.18465000000003</c:v>
                </c:pt>
                <c:pt idx="186">
                  <c:v>871.43513099999996</c:v>
                </c:pt>
                <c:pt idx="187">
                  <c:v>875.30319199999997</c:v>
                </c:pt>
                <c:pt idx="188">
                  <c:v>879.38817100000006</c:v>
                </c:pt>
                <c:pt idx="189">
                  <c:v>882.79879900000003</c:v>
                </c:pt>
                <c:pt idx="190">
                  <c:v>886.29267200000004</c:v>
                </c:pt>
                <c:pt idx="191">
                  <c:v>889.72139700000002</c:v>
                </c:pt>
                <c:pt idx="192">
                  <c:v>894.67387399999996</c:v>
                </c:pt>
                <c:pt idx="193">
                  <c:v>898.50365299999999</c:v>
                </c:pt>
                <c:pt idx="194">
                  <c:v>903.51558299999999</c:v>
                </c:pt>
                <c:pt idx="195">
                  <c:v>907.75441499999999</c:v>
                </c:pt>
                <c:pt idx="196">
                  <c:v>910.764633</c:v>
                </c:pt>
                <c:pt idx="197">
                  <c:v>915.50608399999999</c:v>
                </c:pt>
                <c:pt idx="198">
                  <c:v>918.80862000000002</c:v>
                </c:pt>
                <c:pt idx="199">
                  <c:v>921.82581600000003</c:v>
                </c:pt>
                <c:pt idx="200">
                  <c:v>926.74584500000003</c:v>
                </c:pt>
                <c:pt idx="201">
                  <c:v>931.14651300000003</c:v>
                </c:pt>
                <c:pt idx="202">
                  <c:v>934.80386499999997</c:v>
                </c:pt>
                <c:pt idx="203">
                  <c:v>939.43329400000005</c:v>
                </c:pt>
                <c:pt idx="204">
                  <c:v>943.90790200000004</c:v>
                </c:pt>
                <c:pt idx="205">
                  <c:v>947.53131599999995</c:v>
                </c:pt>
                <c:pt idx="206">
                  <c:v>951.04812100000004</c:v>
                </c:pt>
                <c:pt idx="207">
                  <c:v>956.33596199999999</c:v>
                </c:pt>
                <c:pt idx="208">
                  <c:v>960.11318400000005</c:v>
                </c:pt>
                <c:pt idx="209">
                  <c:v>962.406924</c:v>
                </c:pt>
                <c:pt idx="210">
                  <c:v>966.62985200000003</c:v>
                </c:pt>
                <c:pt idx="211">
                  <c:v>971.07045700000003</c:v>
                </c:pt>
                <c:pt idx="212">
                  <c:v>974.11163299999998</c:v>
                </c:pt>
                <c:pt idx="213">
                  <c:v>978.69008899999994</c:v>
                </c:pt>
                <c:pt idx="214">
                  <c:v>983.26517100000001</c:v>
                </c:pt>
                <c:pt idx="215">
                  <c:v>986.36499900000001</c:v>
                </c:pt>
                <c:pt idx="216">
                  <c:v>989.29279599999995</c:v>
                </c:pt>
                <c:pt idx="217">
                  <c:v>993.79537600000003</c:v>
                </c:pt>
                <c:pt idx="218">
                  <c:v>997.61288200000001</c:v>
                </c:pt>
                <c:pt idx="219">
                  <c:v>1000.971137</c:v>
                </c:pt>
                <c:pt idx="220">
                  <c:v>1005.149515</c:v>
                </c:pt>
                <c:pt idx="221">
                  <c:v>1009.22096</c:v>
                </c:pt>
                <c:pt idx="222">
                  <c:v>1012.40895</c:v>
                </c:pt>
                <c:pt idx="223">
                  <c:v>1016.202701</c:v>
                </c:pt>
                <c:pt idx="224">
                  <c:v>1020.659092</c:v>
                </c:pt>
                <c:pt idx="225">
                  <c:v>1024.635565</c:v>
                </c:pt>
                <c:pt idx="226">
                  <c:v>1028.6820740000001</c:v>
                </c:pt>
                <c:pt idx="227">
                  <c:v>1032.99254</c:v>
                </c:pt>
                <c:pt idx="228">
                  <c:v>1036.7724069999999</c:v>
                </c:pt>
                <c:pt idx="229">
                  <c:v>1040.2665629999999</c:v>
                </c:pt>
                <c:pt idx="230">
                  <c:v>1044.2837280000001</c:v>
                </c:pt>
                <c:pt idx="231">
                  <c:v>1049.0173809999999</c:v>
                </c:pt>
                <c:pt idx="232">
                  <c:v>1052.5995089999999</c:v>
                </c:pt>
                <c:pt idx="233">
                  <c:v>1055.121132</c:v>
                </c:pt>
                <c:pt idx="234">
                  <c:v>1060.6005929999999</c:v>
                </c:pt>
                <c:pt idx="235">
                  <c:v>1064.286546</c:v>
                </c:pt>
                <c:pt idx="236">
                  <c:v>1066.2503850000001</c:v>
                </c:pt>
                <c:pt idx="237">
                  <c:v>1071.760213</c:v>
                </c:pt>
                <c:pt idx="238">
                  <c:v>1075.334656</c:v>
                </c:pt>
                <c:pt idx="239">
                  <c:v>1078.3746309999999</c:v>
                </c:pt>
                <c:pt idx="240">
                  <c:v>1083.081191</c:v>
                </c:pt>
                <c:pt idx="241">
                  <c:v>1087.024138</c:v>
                </c:pt>
                <c:pt idx="242">
                  <c:v>1090.0262170000001</c:v>
                </c:pt>
                <c:pt idx="243">
                  <c:v>1093.340604</c:v>
                </c:pt>
                <c:pt idx="244">
                  <c:v>1097.5023409999999</c:v>
                </c:pt>
                <c:pt idx="245">
                  <c:v>1101.566415</c:v>
                </c:pt>
                <c:pt idx="246">
                  <c:v>1105.539939</c:v>
                </c:pt>
                <c:pt idx="247">
                  <c:v>1109.4509370000001</c:v>
                </c:pt>
                <c:pt idx="248">
                  <c:v>1112.728893</c:v>
                </c:pt>
                <c:pt idx="249">
                  <c:v>1117.122171</c:v>
                </c:pt>
                <c:pt idx="250">
                  <c:v>1122.63185</c:v>
                </c:pt>
                <c:pt idx="251">
                  <c:v>1125.1570489999999</c:v>
                </c:pt>
                <c:pt idx="252">
                  <c:v>1129.0599709999999</c:v>
                </c:pt>
                <c:pt idx="253">
                  <c:v>1133.2162969999999</c:v>
                </c:pt>
                <c:pt idx="254">
                  <c:v>1137.0091769999999</c:v>
                </c:pt>
                <c:pt idx="255">
                  <c:v>1140.945363</c:v>
                </c:pt>
                <c:pt idx="256">
                  <c:v>1145.468202</c:v>
                </c:pt>
                <c:pt idx="257">
                  <c:v>1149.7682460000001</c:v>
                </c:pt>
                <c:pt idx="258">
                  <c:v>1153.0157369999999</c:v>
                </c:pt>
                <c:pt idx="259">
                  <c:v>1156.0898139999999</c:v>
                </c:pt>
                <c:pt idx="260">
                  <c:v>1162.73522</c:v>
                </c:pt>
                <c:pt idx="261">
                  <c:v>1166.42236</c:v>
                </c:pt>
                <c:pt idx="262">
                  <c:v>1168.6177949999999</c:v>
                </c:pt>
                <c:pt idx="263">
                  <c:v>1174.4400430000001</c:v>
                </c:pt>
                <c:pt idx="264">
                  <c:v>1178.0267980000001</c:v>
                </c:pt>
                <c:pt idx="265">
                  <c:v>1180.9628150000001</c:v>
                </c:pt>
                <c:pt idx="266">
                  <c:v>1185.194289</c:v>
                </c:pt>
                <c:pt idx="267">
                  <c:v>1190.1202060000001</c:v>
                </c:pt>
                <c:pt idx="268">
                  <c:v>1192.897477</c:v>
                </c:pt>
                <c:pt idx="269">
                  <c:v>1196.222919</c:v>
                </c:pt>
                <c:pt idx="270">
                  <c:v>1200.2939960000001</c:v>
                </c:pt>
                <c:pt idx="271">
                  <c:v>1204.3145</c:v>
                </c:pt>
                <c:pt idx="272">
                  <c:v>1207.4028310000001</c:v>
                </c:pt>
                <c:pt idx="273">
                  <c:v>1211.035173</c:v>
                </c:pt>
                <c:pt idx="274">
                  <c:v>1215.0739530000001</c:v>
                </c:pt>
                <c:pt idx="275">
                  <c:v>1219.094047</c:v>
                </c:pt>
                <c:pt idx="276">
                  <c:v>1223.8534010000001</c:v>
                </c:pt>
                <c:pt idx="277">
                  <c:v>1227.5404189999999</c:v>
                </c:pt>
                <c:pt idx="278">
                  <c:v>1230.80719</c:v>
                </c:pt>
                <c:pt idx="279">
                  <c:v>1234.691683</c:v>
                </c:pt>
                <c:pt idx="280">
                  <c:v>1239.089003</c:v>
                </c:pt>
                <c:pt idx="281">
                  <c:v>1241.921116</c:v>
                </c:pt>
                <c:pt idx="282">
                  <c:v>1245.4442180000001</c:v>
                </c:pt>
                <c:pt idx="283">
                  <c:v>1249.979296</c:v>
                </c:pt>
                <c:pt idx="284">
                  <c:v>1253.732407</c:v>
                </c:pt>
                <c:pt idx="285">
                  <c:v>1257.130498</c:v>
                </c:pt>
                <c:pt idx="286">
                  <c:v>1261.5350920000001</c:v>
                </c:pt>
                <c:pt idx="287">
                  <c:v>1265.7236579999999</c:v>
                </c:pt>
                <c:pt idx="288">
                  <c:v>1268.6505199999999</c:v>
                </c:pt>
                <c:pt idx="289">
                  <c:v>1274.5428810000001</c:v>
                </c:pt>
                <c:pt idx="290">
                  <c:v>1279.5820369999999</c:v>
                </c:pt>
                <c:pt idx="291">
                  <c:v>1282.0583959999999</c:v>
                </c:pt>
                <c:pt idx="292">
                  <c:v>1284.9075110000001</c:v>
                </c:pt>
                <c:pt idx="293">
                  <c:v>1289.79411</c:v>
                </c:pt>
                <c:pt idx="294">
                  <c:v>1293.304707</c:v>
                </c:pt>
                <c:pt idx="295">
                  <c:v>1296.155638</c:v>
                </c:pt>
                <c:pt idx="296">
                  <c:v>1300.3383819999999</c:v>
                </c:pt>
                <c:pt idx="297">
                  <c:v>1303.9584010000001</c:v>
                </c:pt>
                <c:pt idx="298">
                  <c:v>1307.6959400000001</c:v>
                </c:pt>
                <c:pt idx="299">
                  <c:v>1312.530929</c:v>
                </c:pt>
                <c:pt idx="300">
                  <c:v>1316.4252710000001</c:v>
                </c:pt>
                <c:pt idx="301">
                  <c:v>1319.1281019999999</c:v>
                </c:pt>
                <c:pt idx="302">
                  <c:v>1322.819759</c:v>
                </c:pt>
                <c:pt idx="303">
                  <c:v>1327.5990770000001</c:v>
                </c:pt>
                <c:pt idx="304">
                  <c:v>1331.2358630000001</c:v>
                </c:pt>
                <c:pt idx="305">
                  <c:v>1333.8893089999999</c:v>
                </c:pt>
                <c:pt idx="306">
                  <c:v>1337.5551909999999</c:v>
                </c:pt>
                <c:pt idx="307">
                  <c:v>1341.6929259999999</c:v>
                </c:pt>
                <c:pt idx="308">
                  <c:v>1345.2575409999999</c:v>
                </c:pt>
                <c:pt idx="309">
                  <c:v>1349.1460480000001</c:v>
                </c:pt>
                <c:pt idx="310">
                  <c:v>1352.679609</c:v>
                </c:pt>
                <c:pt idx="311">
                  <c:v>1356.514103</c:v>
                </c:pt>
                <c:pt idx="312">
                  <c:v>1360.602445</c:v>
                </c:pt>
                <c:pt idx="313">
                  <c:v>1365.174874</c:v>
                </c:pt>
                <c:pt idx="314">
                  <c:v>1367.983187</c:v>
                </c:pt>
                <c:pt idx="315">
                  <c:v>1372.353873</c:v>
                </c:pt>
                <c:pt idx="316">
                  <c:v>1376.1636900000001</c:v>
                </c:pt>
                <c:pt idx="317">
                  <c:v>1379.349483</c:v>
                </c:pt>
                <c:pt idx="318">
                  <c:v>1383.100422</c:v>
                </c:pt>
                <c:pt idx="319">
                  <c:v>1387.4853009999999</c:v>
                </c:pt>
                <c:pt idx="320">
                  <c:v>1390.8353970000001</c:v>
                </c:pt>
                <c:pt idx="321">
                  <c:v>1393.923407</c:v>
                </c:pt>
                <c:pt idx="322">
                  <c:v>1398.754459</c:v>
                </c:pt>
                <c:pt idx="323">
                  <c:v>1402.4556459999999</c:v>
                </c:pt>
                <c:pt idx="324">
                  <c:v>1404.985289</c:v>
                </c:pt>
                <c:pt idx="325">
                  <c:v>1408.4643840000001</c:v>
                </c:pt>
                <c:pt idx="326">
                  <c:v>1412.863427</c:v>
                </c:pt>
                <c:pt idx="327">
                  <c:v>1416.2901770000001</c:v>
                </c:pt>
                <c:pt idx="328">
                  <c:v>1420.4999049999999</c:v>
                </c:pt>
                <c:pt idx="329">
                  <c:v>1424.870392</c:v>
                </c:pt>
                <c:pt idx="330">
                  <c:v>1427.8248309999999</c:v>
                </c:pt>
                <c:pt idx="331">
                  <c:v>1431.2447340000001</c:v>
                </c:pt>
                <c:pt idx="332">
                  <c:v>1434.931047</c:v>
                </c:pt>
                <c:pt idx="333">
                  <c:v>1438.684448</c:v>
                </c:pt>
                <c:pt idx="334">
                  <c:v>1442.3242660000001</c:v>
                </c:pt>
                <c:pt idx="335">
                  <c:v>1446.28926</c:v>
                </c:pt>
                <c:pt idx="336">
                  <c:v>1449.922773</c:v>
                </c:pt>
                <c:pt idx="337">
                  <c:v>1452.384881</c:v>
                </c:pt>
                <c:pt idx="338">
                  <c:v>1456.221129</c:v>
                </c:pt>
                <c:pt idx="339">
                  <c:v>1460.466007</c:v>
                </c:pt>
                <c:pt idx="340">
                  <c:v>1463.7698869999999</c:v>
                </c:pt>
                <c:pt idx="341">
                  <c:v>1467.728173</c:v>
                </c:pt>
                <c:pt idx="342">
                  <c:v>1471.612543</c:v>
                </c:pt>
                <c:pt idx="343">
                  <c:v>1474.4282390000001</c:v>
                </c:pt>
                <c:pt idx="344">
                  <c:v>1478.565194</c:v>
                </c:pt>
                <c:pt idx="345">
                  <c:v>1482.5095349999999</c:v>
                </c:pt>
                <c:pt idx="346">
                  <c:v>1486.484205</c:v>
                </c:pt>
                <c:pt idx="347">
                  <c:v>1489.3625589999999</c:v>
                </c:pt>
                <c:pt idx="348">
                  <c:v>1492.6821480000001</c:v>
                </c:pt>
                <c:pt idx="349">
                  <c:v>1497.7914020000001</c:v>
                </c:pt>
                <c:pt idx="350">
                  <c:v>1501.553617</c:v>
                </c:pt>
                <c:pt idx="351">
                  <c:v>1504.8286049999999</c:v>
                </c:pt>
                <c:pt idx="352">
                  <c:v>1508.4751020000001</c:v>
                </c:pt>
                <c:pt idx="353">
                  <c:v>1512.310264</c:v>
                </c:pt>
                <c:pt idx="354">
                  <c:v>1515.284993</c:v>
                </c:pt>
                <c:pt idx="355">
                  <c:v>1520.303326</c:v>
                </c:pt>
                <c:pt idx="356">
                  <c:v>1524.6686199999999</c:v>
                </c:pt>
                <c:pt idx="357">
                  <c:v>1527.849093</c:v>
                </c:pt>
                <c:pt idx="358">
                  <c:v>1531.2664070000001</c:v>
                </c:pt>
                <c:pt idx="359">
                  <c:v>1535.8853859999999</c:v>
                </c:pt>
                <c:pt idx="360">
                  <c:v>1539.2660410000001</c:v>
                </c:pt>
                <c:pt idx="361">
                  <c:v>1542.442552</c:v>
                </c:pt>
                <c:pt idx="362">
                  <c:v>1547.3149309999999</c:v>
                </c:pt>
                <c:pt idx="363">
                  <c:v>1551.5455529999999</c:v>
                </c:pt>
                <c:pt idx="364">
                  <c:v>1554.2237660000001</c:v>
                </c:pt>
                <c:pt idx="365">
                  <c:v>1557.069962</c:v>
                </c:pt>
                <c:pt idx="366">
                  <c:v>1561.3694829999999</c:v>
                </c:pt>
                <c:pt idx="367">
                  <c:v>1564.092977</c:v>
                </c:pt>
                <c:pt idx="368">
                  <c:v>1567.3398440000001</c:v>
                </c:pt>
                <c:pt idx="369">
                  <c:v>1571.7972520000001</c:v>
                </c:pt>
                <c:pt idx="370">
                  <c:v>1575.3187029999999</c:v>
                </c:pt>
                <c:pt idx="371">
                  <c:v>1578.06339</c:v>
                </c:pt>
                <c:pt idx="372">
                  <c:v>1581.9102459999999</c:v>
                </c:pt>
                <c:pt idx="373">
                  <c:v>1585.880232</c:v>
                </c:pt>
                <c:pt idx="374">
                  <c:v>1589.9255450000001</c:v>
                </c:pt>
                <c:pt idx="375">
                  <c:v>1594.012573</c:v>
                </c:pt>
                <c:pt idx="376">
                  <c:v>1597.429817</c:v>
                </c:pt>
                <c:pt idx="377">
                  <c:v>1600.630586</c:v>
                </c:pt>
                <c:pt idx="378">
                  <c:v>1604.3478689999999</c:v>
                </c:pt>
                <c:pt idx="379">
                  <c:v>1607.6773089999999</c:v>
                </c:pt>
                <c:pt idx="380">
                  <c:v>1611.387174</c:v>
                </c:pt>
                <c:pt idx="381">
                  <c:v>1615.435894</c:v>
                </c:pt>
                <c:pt idx="382">
                  <c:v>1619.927295</c:v>
                </c:pt>
                <c:pt idx="383">
                  <c:v>1622.8358009999999</c:v>
                </c:pt>
                <c:pt idx="384">
                  <c:v>1626.493172</c:v>
                </c:pt>
                <c:pt idx="385">
                  <c:v>1630.4926800000001</c:v>
                </c:pt>
                <c:pt idx="386">
                  <c:v>1634.6937869999999</c:v>
                </c:pt>
                <c:pt idx="387">
                  <c:v>1637.700836</c:v>
                </c:pt>
                <c:pt idx="388">
                  <c:v>1641.8633890000001</c:v>
                </c:pt>
                <c:pt idx="389">
                  <c:v>1646.1615810000001</c:v>
                </c:pt>
                <c:pt idx="390">
                  <c:v>1649.2951869999999</c:v>
                </c:pt>
                <c:pt idx="391">
                  <c:v>1653.0443990000001</c:v>
                </c:pt>
                <c:pt idx="392">
                  <c:v>1657.271755</c:v>
                </c:pt>
                <c:pt idx="393">
                  <c:v>1660.9199020000001</c:v>
                </c:pt>
                <c:pt idx="394">
                  <c:v>1664.369496</c:v>
                </c:pt>
                <c:pt idx="395">
                  <c:v>1668.636252</c:v>
                </c:pt>
                <c:pt idx="396">
                  <c:v>1672.434679</c:v>
                </c:pt>
                <c:pt idx="397">
                  <c:v>1676.293891</c:v>
                </c:pt>
                <c:pt idx="398">
                  <c:v>1679.4687240000001</c:v>
                </c:pt>
                <c:pt idx="399">
                  <c:v>1683.2243960000001</c:v>
                </c:pt>
                <c:pt idx="400">
                  <c:v>1687.554795</c:v>
                </c:pt>
                <c:pt idx="401">
                  <c:v>1738.25478</c:v>
                </c:pt>
                <c:pt idx="402">
                  <c:v>1736.9990499999999</c:v>
                </c:pt>
                <c:pt idx="403">
                  <c:v>1735.4737970000001</c:v>
                </c:pt>
                <c:pt idx="404">
                  <c:v>1733.9798929999999</c:v>
                </c:pt>
                <c:pt idx="405">
                  <c:v>1732.511111</c:v>
                </c:pt>
                <c:pt idx="406">
                  <c:v>1730.039002</c:v>
                </c:pt>
                <c:pt idx="407">
                  <c:v>1728.0562629999999</c:v>
                </c:pt>
                <c:pt idx="408">
                  <c:v>1726.854654</c:v>
                </c:pt>
                <c:pt idx="409">
                  <c:v>1724.165291</c:v>
                </c:pt>
                <c:pt idx="410">
                  <c:v>1721.830504</c:v>
                </c:pt>
                <c:pt idx="411">
                  <c:v>1720.8653119999999</c:v>
                </c:pt>
                <c:pt idx="412">
                  <c:v>1718.3737550000001</c:v>
                </c:pt>
                <c:pt idx="413">
                  <c:v>1715.983383</c:v>
                </c:pt>
                <c:pt idx="414">
                  <c:v>1714.850684</c:v>
                </c:pt>
                <c:pt idx="415">
                  <c:v>1713.814447</c:v>
                </c:pt>
                <c:pt idx="416">
                  <c:v>1711.03217</c:v>
                </c:pt>
                <c:pt idx="417">
                  <c:v>1709.1151589999999</c:v>
                </c:pt>
                <c:pt idx="418">
                  <c:v>1707.3624629999999</c:v>
                </c:pt>
                <c:pt idx="419">
                  <c:v>1704.9783629999999</c:v>
                </c:pt>
                <c:pt idx="420">
                  <c:v>1702.6311250000001</c:v>
                </c:pt>
                <c:pt idx="421">
                  <c:v>1701.109254</c:v>
                </c:pt>
                <c:pt idx="422">
                  <c:v>1699.3580260000001</c:v>
                </c:pt>
                <c:pt idx="423">
                  <c:v>1696.9287979999999</c:v>
                </c:pt>
                <c:pt idx="424">
                  <c:v>1695.1985549999999</c:v>
                </c:pt>
                <c:pt idx="425">
                  <c:v>1693.1500329999999</c:v>
                </c:pt>
                <c:pt idx="426">
                  <c:v>1690.6269460000001</c:v>
                </c:pt>
                <c:pt idx="427">
                  <c:v>1689.0103570000001</c:v>
                </c:pt>
                <c:pt idx="428">
                  <c:v>1687.374863</c:v>
                </c:pt>
                <c:pt idx="429">
                  <c:v>1685.369976</c:v>
                </c:pt>
                <c:pt idx="430">
                  <c:v>1683.509266</c:v>
                </c:pt>
                <c:pt idx="431">
                  <c:v>1681.6695729999999</c:v>
                </c:pt>
                <c:pt idx="432">
                  <c:v>1679.2313039999999</c:v>
                </c:pt>
                <c:pt idx="433">
                  <c:v>1677.397659</c:v>
                </c:pt>
                <c:pt idx="434">
                  <c:v>1675.749787</c:v>
                </c:pt>
                <c:pt idx="435">
                  <c:v>1673.0639040000001</c:v>
                </c:pt>
                <c:pt idx="436">
                  <c:v>1671.3508939999999</c:v>
                </c:pt>
                <c:pt idx="437">
                  <c:v>1668.958889</c:v>
                </c:pt>
                <c:pt idx="438">
                  <c:v>1667.1341620000001</c:v>
                </c:pt>
                <c:pt idx="439">
                  <c:v>1664.712256</c:v>
                </c:pt>
                <c:pt idx="440">
                  <c:v>1663.0049779999999</c:v>
                </c:pt>
                <c:pt idx="441">
                  <c:v>1660.9823739999999</c:v>
                </c:pt>
                <c:pt idx="442">
                  <c:v>1658.775513</c:v>
                </c:pt>
                <c:pt idx="443">
                  <c:v>1657.6136100000001</c:v>
                </c:pt>
                <c:pt idx="444">
                  <c:v>1655.5187619999999</c:v>
                </c:pt>
                <c:pt idx="445">
                  <c:v>1653.0080829999999</c:v>
                </c:pt>
                <c:pt idx="446">
                  <c:v>1651.551504</c:v>
                </c:pt>
                <c:pt idx="447">
                  <c:v>1649.616865</c:v>
                </c:pt>
                <c:pt idx="448">
                  <c:v>1647.2115429999999</c:v>
                </c:pt>
                <c:pt idx="449">
                  <c:v>1645.378864</c:v>
                </c:pt>
                <c:pt idx="450">
                  <c:v>1643.3229899999999</c:v>
                </c:pt>
                <c:pt idx="451">
                  <c:v>1641.249133</c:v>
                </c:pt>
                <c:pt idx="452">
                  <c:v>1638.9218269999999</c:v>
                </c:pt>
                <c:pt idx="453">
                  <c:v>1636.529346</c:v>
                </c:pt>
                <c:pt idx="454">
                  <c:v>1634.797286</c:v>
                </c:pt>
                <c:pt idx="455">
                  <c:v>1632.260792</c:v>
                </c:pt>
                <c:pt idx="456">
                  <c:v>1630.445097</c:v>
                </c:pt>
                <c:pt idx="457">
                  <c:v>1627.9711259999999</c:v>
                </c:pt>
                <c:pt idx="458">
                  <c:v>1625.7878250000001</c:v>
                </c:pt>
                <c:pt idx="459">
                  <c:v>1623.3591349999999</c:v>
                </c:pt>
                <c:pt idx="460">
                  <c:v>1620.9278979999999</c:v>
                </c:pt>
                <c:pt idx="461">
                  <c:v>1618.7343350000001</c:v>
                </c:pt>
                <c:pt idx="462">
                  <c:v>1615.9282639999999</c:v>
                </c:pt>
                <c:pt idx="463">
                  <c:v>1614.223911</c:v>
                </c:pt>
                <c:pt idx="464">
                  <c:v>1612.070455</c:v>
                </c:pt>
                <c:pt idx="465">
                  <c:v>1609.7873830000001</c:v>
                </c:pt>
                <c:pt idx="466">
                  <c:v>1607.4895770000001</c:v>
                </c:pt>
                <c:pt idx="467">
                  <c:v>1605.828667</c:v>
                </c:pt>
                <c:pt idx="468">
                  <c:v>1603.0782799999999</c:v>
                </c:pt>
                <c:pt idx="469">
                  <c:v>1600.6041760000001</c:v>
                </c:pt>
                <c:pt idx="470">
                  <c:v>1598.454322</c:v>
                </c:pt>
                <c:pt idx="471">
                  <c:v>1595.865869</c:v>
                </c:pt>
                <c:pt idx="472">
                  <c:v>1593.0370049999999</c:v>
                </c:pt>
                <c:pt idx="473">
                  <c:v>1591.2316290000001</c:v>
                </c:pt>
                <c:pt idx="474">
                  <c:v>1589.141453</c:v>
                </c:pt>
                <c:pt idx="475">
                  <c:v>1586.1553080000001</c:v>
                </c:pt>
                <c:pt idx="476">
                  <c:v>1584.083656</c:v>
                </c:pt>
                <c:pt idx="477">
                  <c:v>1581.7878519999999</c:v>
                </c:pt>
                <c:pt idx="478">
                  <c:v>1579.1678019999999</c:v>
                </c:pt>
                <c:pt idx="479">
                  <c:v>1576.5798749999999</c:v>
                </c:pt>
                <c:pt idx="480">
                  <c:v>1574.638391</c:v>
                </c:pt>
                <c:pt idx="481">
                  <c:v>1572.340946</c:v>
                </c:pt>
                <c:pt idx="482">
                  <c:v>1569.2863130000001</c:v>
                </c:pt>
                <c:pt idx="483">
                  <c:v>1567.482804</c:v>
                </c:pt>
                <c:pt idx="484">
                  <c:v>1565.1629559999999</c:v>
                </c:pt>
                <c:pt idx="485">
                  <c:v>1562.0007439999999</c:v>
                </c:pt>
                <c:pt idx="486">
                  <c:v>1559.427533</c:v>
                </c:pt>
                <c:pt idx="487">
                  <c:v>1557.994085</c:v>
                </c:pt>
                <c:pt idx="488">
                  <c:v>1554.2210669999999</c:v>
                </c:pt>
                <c:pt idx="489">
                  <c:v>1551.6346060000001</c:v>
                </c:pt>
                <c:pt idx="490">
                  <c:v>1549.9125469999999</c:v>
                </c:pt>
                <c:pt idx="491">
                  <c:v>1547.2179860000001</c:v>
                </c:pt>
                <c:pt idx="492">
                  <c:v>1544.8029839999999</c:v>
                </c:pt>
                <c:pt idx="493">
                  <c:v>1542.5392629999999</c:v>
                </c:pt>
                <c:pt idx="494">
                  <c:v>1539.3409529999999</c:v>
                </c:pt>
                <c:pt idx="495">
                  <c:v>1536.2587249999999</c:v>
                </c:pt>
                <c:pt idx="496">
                  <c:v>1534.7048130000001</c:v>
                </c:pt>
                <c:pt idx="497">
                  <c:v>1531.954925</c:v>
                </c:pt>
                <c:pt idx="498">
                  <c:v>1528.9121740000001</c:v>
                </c:pt>
                <c:pt idx="499">
                  <c:v>1526.2716620000001</c:v>
                </c:pt>
                <c:pt idx="500">
                  <c:v>1524.4713260000001</c:v>
                </c:pt>
                <c:pt idx="501">
                  <c:v>1521.195833</c:v>
                </c:pt>
                <c:pt idx="502">
                  <c:v>1518.8025379999999</c:v>
                </c:pt>
                <c:pt idx="503">
                  <c:v>1516.7485750000001</c:v>
                </c:pt>
                <c:pt idx="504">
                  <c:v>1513.5928409999999</c:v>
                </c:pt>
                <c:pt idx="505">
                  <c:v>1510.8262649999999</c:v>
                </c:pt>
                <c:pt idx="506">
                  <c:v>1508.8407669999999</c:v>
                </c:pt>
                <c:pt idx="507">
                  <c:v>1506.0888399999999</c:v>
                </c:pt>
                <c:pt idx="508">
                  <c:v>1503.1665149999999</c:v>
                </c:pt>
                <c:pt idx="509">
                  <c:v>1500.6262489999999</c:v>
                </c:pt>
                <c:pt idx="510">
                  <c:v>1498.129048</c:v>
                </c:pt>
                <c:pt idx="511">
                  <c:v>1495.3286479999999</c:v>
                </c:pt>
                <c:pt idx="512">
                  <c:v>1492.2037969999999</c:v>
                </c:pt>
                <c:pt idx="513">
                  <c:v>1489.870445</c:v>
                </c:pt>
                <c:pt idx="514">
                  <c:v>1486.9059239999999</c:v>
                </c:pt>
                <c:pt idx="515">
                  <c:v>1484.0810409999999</c:v>
                </c:pt>
                <c:pt idx="516">
                  <c:v>1481.5080840000001</c:v>
                </c:pt>
                <c:pt idx="517">
                  <c:v>1479.0823760000001</c:v>
                </c:pt>
                <c:pt idx="518">
                  <c:v>1476.0546509999999</c:v>
                </c:pt>
                <c:pt idx="519">
                  <c:v>1473.2535009999999</c:v>
                </c:pt>
                <c:pt idx="520">
                  <c:v>1471.4558810000001</c:v>
                </c:pt>
                <c:pt idx="521">
                  <c:v>1468.6551300000001</c:v>
                </c:pt>
                <c:pt idx="522">
                  <c:v>1466.081627</c:v>
                </c:pt>
                <c:pt idx="523">
                  <c:v>1462.9173599999999</c:v>
                </c:pt>
                <c:pt idx="524">
                  <c:v>1460.343226</c:v>
                </c:pt>
                <c:pt idx="525">
                  <c:v>1457.3449149999999</c:v>
                </c:pt>
                <c:pt idx="526">
                  <c:v>1454.5197370000001</c:v>
                </c:pt>
                <c:pt idx="527">
                  <c:v>1452.6488859999999</c:v>
                </c:pt>
                <c:pt idx="528">
                  <c:v>1449.547548</c:v>
                </c:pt>
                <c:pt idx="529">
                  <c:v>1446.734917</c:v>
                </c:pt>
                <c:pt idx="530">
                  <c:v>1444.998319</c:v>
                </c:pt>
                <c:pt idx="531">
                  <c:v>1442.3604339999999</c:v>
                </c:pt>
                <c:pt idx="532">
                  <c:v>1439.0687820000001</c:v>
                </c:pt>
                <c:pt idx="533">
                  <c:v>1437.2144969999999</c:v>
                </c:pt>
                <c:pt idx="534">
                  <c:v>1435.169038</c:v>
                </c:pt>
                <c:pt idx="535">
                  <c:v>1432.0153760000001</c:v>
                </c:pt>
                <c:pt idx="536">
                  <c:v>1428.836585</c:v>
                </c:pt>
                <c:pt idx="537">
                  <c:v>1426.4357170000001</c:v>
                </c:pt>
                <c:pt idx="538">
                  <c:v>1423.740906</c:v>
                </c:pt>
                <c:pt idx="539">
                  <c:v>1421.0488580000001</c:v>
                </c:pt>
                <c:pt idx="540">
                  <c:v>1418.7538259999999</c:v>
                </c:pt>
                <c:pt idx="541">
                  <c:v>1415.781956</c:v>
                </c:pt>
                <c:pt idx="542">
                  <c:v>1412.543735</c:v>
                </c:pt>
                <c:pt idx="543">
                  <c:v>1410.202538</c:v>
                </c:pt>
                <c:pt idx="544">
                  <c:v>1408.3121080000001</c:v>
                </c:pt>
                <c:pt idx="545">
                  <c:v>1405.039863</c:v>
                </c:pt>
                <c:pt idx="546">
                  <c:v>1402.455737</c:v>
                </c:pt>
                <c:pt idx="547">
                  <c:v>1400.0095470000001</c:v>
                </c:pt>
                <c:pt idx="548">
                  <c:v>1396.4651670000001</c:v>
                </c:pt>
                <c:pt idx="549">
                  <c:v>1393.7135659999999</c:v>
                </c:pt>
                <c:pt idx="550">
                  <c:v>1392.0176080000001</c:v>
                </c:pt>
                <c:pt idx="551">
                  <c:v>1388.672356</c:v>
                </c:pt>
                <c:pt idx="552">
                  <c:v>1385.819976</c:v>
                </c:pt>
                <c:pt idx="553">
                  <c:v>1383.5361399999999</c:v>
                </c:pt>
                <c:pt idx="554">
                  <c:v>1380.304799</c:v>
                </c:pt>
                <c:pt idx="555">
                  <c:v>1377.023138</c:v>
                </c:pt>
                <c:pt idx="556">
                  <c:v>1374.746392</c:v>
                </c:pt>
                <c:pt idx="557">
                  <c:v>1371.9015010000001</c:v>
                </c:pt>
                <c:pt idx="558">
                  <c:v>1368.4781290000001</c:v>
                </c:pt>
                <c:pt idx="559">
                  <c:v>1366.521831</c:v>
                </c:pt>
                <c:pt idx="560">
                  <c:v>1363.8490879999999</c:v>
                </c:pt>
                <c:pt idx="561">
                  <c:v>1360.963808</c:v>
                </c:pt>
                <c:pt idx="562">
                  <c:v>1357.8783120000001</c:v>
                </c:pt>
                <c:pt idx="563">
                  <c:v>1355.3404069999999</c:v>
                </c:pt>
                <c:pt idx="564">
                  <c:v>1351.5585229999999</c:v>
                </c:pt>
                <c:pt idx="565">
                  <c:v>1348.925301</c:v>
                </c:pt>
                <c:pt idx="566">
                  <c:v>1346.3509550000001</c:v>
                </c:pt>
                <c:pt idx="567">
                  <c:v>1343.29007</c:v>
                </c:pt>
                <c:pt idx="568">
                  <c:v>1339.6966649999999</c:v>
                </c:pt>
                <c:pt idx="569">
                  <c:v>1337.5587169999999</c:v>
                </c:pt>
                <c:pt idx="570">
                  <c:v>1334.3408549999999</c:v>
                </c:pt>
                <c:pt idx="571">
                  <c:v>1330.9575990000001</c:v>
                </c:pt>
                <c:pt idx="572">
                  <c:v>1328.595329</c:v>
                </c:pt>
                <c:pt idx="573">
                  <c:v>1326.2930180000001</c:v>
                </c:pt>
                <c:pt idx="574">
                  <c:v>1322.4864930000001</c:v>
                </c:pt>
                <c:pt idx="575">
                  <c:v>1319.3947069999999</c:v>
                </c:pt>
                <c:pt idx="576">
                  <c:v>1316.990638</c:v>
                </c:pt>
                <c:pt idx="577">
                  <c:v>1313.0283850000001</c:v>
                </c:pt>
                <c:pt idx="578">
                  <c:v>1310.084263</c:v>
                </c:pt>
                <c:pt idx="579">
                  <c:v>1308.318589</c:v>
                </c:pt>
                <c:pt idx="580">
                  <c:v>1304.1865459999999</c:v>
                </c:pt>
                <c:pt idx="581">
                  <c:v>1300.636195</c:v>
                </c:pt>
                <c:pt idx="582">
                  <c:v>1298.80242</c:v>
                </c:pt>
                <c:pt idx="583">
                  <c:v>1295.9037559999999</c:v>
                </c:pt>
                <c:pt idx="584">
                  <c:v>1292.3441829999999</c:v>
                </c:pt>
                <c:pt idx="585">
                  <c:v>1290.135601</c:v>
                </c:pt>
                <c:pt idx="586">
                  <c:v>1287.6016520000001</c:v>
                </c:pt>
                <c:pt idx="587">
                  <c:v>1283.418525</c:v>
                </c:pt>
                <c:pt idx="588">
                  <c:v>1280.4821179999999</c:v>
                </c:pt>
                <c:pt idx="589">
                  <c:v>1277.541982</c:v>
                </c:pt>
                <c:pt idx="590">
                  <c:v>1274.4903079999999</c:v>
                </c:pt>
                <c:pt idx="591">
                  <c:v>1271.3793680000001</c:v>
                </c:pt>
                <c:pt idx="592">
                  <c:v>1269.2267220000001</c:v>
                </c:pt>
                <c:pt idx="593">
                  <c:v>1265.3259419999999</c:v>
                </c:pt>
                <c:pt idx="594">
                  <c:v>1261.6863370000001</c:v>
                </c:pt>
                <c:pt idx="595">
                  <c:v>1259.2271049999999</c:v>
                </c:pt>
                <c:pt idx="596">
                  <c:v>1256.556159</c:v>
                </c:pt>
                <c:pt idx="597">
                  <c:v>1252.8704029999999</c:v>
                </c:pt>
                <c:pt idx="598">
                  <c:v>1250.456637</c:v>
                </c:pt>
                <c:pt idx="599">
                  <c:v>1246.4409129999999</c:v>
                </c:pt>
                <c:pt idx="600">
                  <c:v>1242.489206</c:v>
                </c:pt>
                <c:pt idx="601">
                  <c:v>1240.015398</c:v>
                </c:pt>
                <c:pt idx="602">
                  <c:v>1237.2660490000001</c:v>
                </c:pt>
                <c:pt idx="603">
                  <c:v>1233.116702</c:v>
                </c:pt>
                <c:pt idx="604">
                  <c:v>1229.946459</c:v>
                </c:pt>
                <c:pt idx="605">
                  <c:v>1227.007564</c:v>
                </c:pt>
                <c:pt idx="606">
                  <c:v>1222.892983</c:v>
                </c:pt>
                <c:pt idx="607">
                  <c:v>1220.4774649999999</c:v>
                </c:pt>
                <c:pt idx="608">
                  <c:v>1217.7819609999999</c:v>
                </c:pt>
                <c:pt idx="609">
                  <c:v>1214.1275840000001</c:v>
                </c:pt>
                <c:pt idx="610">
                  <c:v>1210.6308819999999</c:v>
                </c:pt>
                <c:pt idx="611">
                  <c:v>1208.3964209999999</c:v>
                </c:pt>
                <c:pt idx="612">
                  <c:v>1204.588563</c:v>
                </c:pt>
                <c:pt idx="613">
                  <c:v>1200.76503</c:v>
                </c:pt>
                <c:pt idx="614">
                  <c:v>1197.7027129999999</c:v>
                </c:pt>
                <c:pt idx="615">
                  <c:v>1193.966743</c:v>
                </c:pt>
                <c:pt idx="616">
                  <c:v>1190.6929210000001</c:v>
                </c:pt>
                <c:pt idx="617">
                  <c:v>1187.3298990000001</c:v>
                </c:pt>
                <c:pt idx="618">
                  <c:v>1184.56322</c:v>
                </c:pt>
                <c:pt idx="619">
                  <c:v>1180.941321</c:v>
                </c:pt>
                <c:pt idx="620">
                  <c:v>1177.4680370000001</c:v>
                </c:pt>
                <c:pt idx="621">
                  <c:v>1174.483512</c:v>
                </c:pt>
                <c:pt idx="622">
                  <c:v>1170.8280500000001</c:v>
                </c:pt>
                <c:pt idx="623">
                  <c:v>1167.7549309999999</c:v>
                </c:pt>
                <c:pt idx="624">
                  <c:v>1164.2028299999999</c:v>
                </c:pt>
                <c:pt idx="625">
                  <c:v>1161.555067</c:v>
                </c:pt>
                <c:pt idx="626">
                  <c:v>1156.9833490000001</c:v>
                </c:pt>
                <c:pt idx="627">
                  <c:v>1153.6857950000001</c:v>
                </c:pt>
                <c:pt idx="628">
                  <c:v>1150.761845</c:v>
                </c:pt>
                <c:pt idx="629">
                  <c:v>1147.185538</c:v>
                </c:pt>
                <c:pt idx="630">
                  <c:v>1143.3984439999999</c:v>
                </c:pt>
                <c:pt idx="631">
                  <c:v>1140.3215849999999</c:v>
                </c:pt>
                <c:pt idx="632">
                  <c:v>1137.279646</c:v>
                </c:pt>
                <c:pt idx="633">
                  <c:v>1133.149649</c:v>
                </c:pt>
                <c:pt idx="634">
                  <c:v>1130.18994</c:v>
                </c:pt>
                <c:pt idx="635">
                  <c:v>1126.604644</c:v>
                </c:pt>
                <c:pt idx="636">
                  <c:v>1122.814339</c:v>
                </c:pt>
                <c:pt idx="637">
                  <c:v>1119.783038</c:v>
                </c:pt>
                <c:pt idx="638">
                  <c:v>1116.0539389999999</c:v>
                </c:pt>
                <c:pt idx="639">
                  <c:v>1112.5654950000001</c:v>
                </c:pt>
                <c:pt idx="640">
                  <c:v>1109.0184979999999</c:v>
                </c:pt>
                <c:pt idx="641">
                  <c:v>1105.423348</c:v>
                </c:pt>
                <c:pt idx="642">
                  <c:v>1101.1568110000001</c:v>
                </c:pt>
                <c:pt idx="643">
                  <c:v>1097.7167400000001</c:v>
                </c:pt>
                <c:pt idx="644">
                  <c:v>1095.3075080000001</c:v>
                </c:pt>
                <c:pt idx="645">
                  <c:v>1091.3674719999999</c:v>
                </c:pt>
                <c:pt idx="646">
                  <c:v>1087.1699599999999</c:v>
                </c:pt>
                <c:pt idx="647">
                  <c:v>1084.1222660000001</c:v>
                </c:pt>
                <c:pt idx="648">
                  <c:v>1080.78837</c:v>
                </c:pt>
                <c:pt idx="649">
                  <c:v>1076.710446</c:v>
                </c:pt>
                <c:pt idx="650">
                  <c:v>1073.555529</c:v>
                </c:pt>
                <c:pt idx="651">
                  <c:v>1069.67145</c:v>
                </c:pt>
                <c:pt idx="652">
                  <c:v>1065.5777439999999</c:v>
                </c:pt>
                <c:pt idx="653">
                  <c:v>1061.6413170000001</c:v>
                </c:pt>
                <c:pt idx="654">
                  <c:v>1058.9058319999999</c:v>
                </c:pt>
                <c:pt idx="655">
                  <c:v>1055.624656</c:v>
                </c:pt>
                <c:pt idx="656">
                  <c:v>1051.8422390000001</c:v>
                </c:pt>
                <c:pt idx="657">
                  <c:v>1048.428103</c:v>
                </c:pt>
                <c:pt idx="658">
                  <c:v>1044.225007</c:v>
                </c:pt>
                <c:pt idx="659">
                  <c:v>1040.053228</c:v>
                </c:pt>
                <c:pt idx="660">
                  <c:v>1036.8123310000001</c:v>
                </c:pt>
                <c:pt idx="661">
                  <c:v>1033.714166</c:v>
                </c:pt>
                <c:pt idx="662">
                  <c:v>1029.248621</c:v>
                </c:pt>
                <c:pt idx="663">
                  <c:v>1025.168009</c:v>
                </c:pt>
                <c:pt idx="664">
                  <c:v>1020.918964</c:v>
                </c:pt>
                <c:pt idx="665">
                  <c:v>1017.601079</c:v>
                </c:pt>
                <c:pt idx="666">
                  <c:v>1013.571942</c:v>
                </c:pt>
                <c:pt idx="667">
                  <c:v>1010.1356019999999</c:v>
                </c:pt>
                <c:pt idx="668">
                  <c:v>1005.703576</c:v>
                </c:pt>
                <c:pt idx="669">
                  <c:v>1002.425863</c:v>
                </c:pt>
                <c:pt idx="670">
                  <c:v>999.45386199999996</c:v>
                </c:pt>
                <c:pt idx="671">
                  <c:v>995.405035</c:v>
                </c:pt>
                <c:pt idx="672">
                  <c:v>990.91853700000001</c:v>
                </c:pt>
                <c:pt idx="673">
                  <c:v>987.09354599999995</c:v>
                </c:pt>
                <c:pt idx="674">
                  <c:v>983.51725799999997</c:v>
                </c:pt>
                <c:pt idx="675">
                  <c:v>979.72254699999996</c:v>
                </c:pt>
                <c:pt idx="676">
                  <c:v>976.14783299999999</c:v>
                </c:pt>
                <c:pt idx="677">
                  <c:v>971.65256199999999</c:v>
                </c:pt>
                <c:pt idx="678">
                  <c:v>968.05269699999997</c:v>
                </c:pt>
                <c:pt idx="679">
                  <c:v>964.01206400000001</c:v>
                </c:pt>
                <c:pt idx="680">
                  <c:v>959.83527700000002</c:v>
                </c:pt>
                <c:pt idx="681">
                  <c:v>956.25462200000004</c:v>
                </c:pt>
                <c:pt idx="682">
                  <c:v>951.87755300000003</c:v>
                </c:pt>
                <c:pt idx="683">
                  <c:v>946.89633100000003</c:v>
                </c:pt>
                <c:pt idx="684">
                  <c:v>943.01569199999994</c:v>
                </c:pt>
                <c:pt idx="685">
                  <c:v>939.02951499999995</c:v>
                </c:pt>
                <c:pt idx="686">
                  <c:v>935.13241000000005</c:v>
                </c:pt>
                <c:pt idx="687">
                  <c:v>929.84314900000004</c:v>
                </c:pt>
                <c:pt idx="688">
                  <c:v>925.19300699999997</c:v>
                </c:pt>
                <c:pt idx="689">
                  <c:v>920.78152999999998</c:v>
                </c:pt>
                <c:pt idx="690">
                  <c:v>915.82637899999997</c:v>
                </c:pt>
                <c:pt idx="691">
                  <c:v>912.26345200000003</c:v>
                </c:pt>
                <c:pt idx="692">
                  <c:v>908.58984699999996</c:v>
                </c:pt>
                <c:pt idx="693">
                  <c:v>904.58970799999997</c:v>
                </c:pt>
                <c:pt idx="694">
                  <c:v>900.83475499999997</c:v>
                </c:pt>
                <c:pt idx="695">
                  <c:v>896.621848</c:v>
                </c:pt>
                <c:pt idx="696">
                  <c:v>892.33222999999998</c:v>
                </c:pt>
                <c:pt idx="697">
                  <c:v>888.20361500000001</c:v>
                </c:pt>
                <c:pt idx="698">
                  <c:v>882.73874799999999</c:v>
                </c:pt>
                <c:pt idx="699">
                  <c:v>878.28787399999999</c:v>
                </c:pt>
                <c:pt idx="700">
                  <c:v>874.76446499999997</c:v>
                </c:pt>
                <c:pt idx="701">
                  <c:v>870.74769200000003</c:v>
                </c:pt>
                <c:pt idx="702">
                  <c:v>866.38275399999998</c:v>
                </c:pt>
                <c:pt idx="703">
                  <c:v>861.94069400000001</c:v>
                </c:pt>
                <c:pt idx="704">
                  <c:v>857.95362699999998</c:v>
                </c:pt>
                <c:pt idx="705">
                  <c:v>852.10081000000002</c:v>
                </c:pt>
                <c:pt idx="706">
                  <c:v>847.05996900000002</c:v>
                </c:pt>
                <c:pt idx="707">
                  <c:v>843.05470200000002</c:v>
                </c:pt>
                <c:pt idx="708">
                  <c:v>838.47806000000003</c:v>
                </c:pt>
                <c:pt idx="709">
                  <c:v>833.73292400000003</c:v>
                </c:pt>
                <c:pt idx="710">
                  <c:v>830.12825199999997</c:v>
                </c:pt>
                <c:pt idx="711">
                  <c:v>826.39309700000001</c:v>
                </c:pt>
                <c:pt idx="712">
                  <c:v>821.61686799999995</c:v>
                </c:pt>
                <c:pt idx="713">
                  <c:v>816.88061900000002</c:v>
                </c:pt>
                <c:pt idx="714">
                  <c:v>812.38730499999997</c:v>
                </c:pt>
                <c:pt idx="715">
                  <c:v>807.49110199999996</c:v>
                </c:pt>
                <c:pt idx="716">
                  <c:v>802.72018500000001</c:v>
                </c:pt>
                <c:pt idx="717">
                  <c:v>798.20366100000001</c:v>
                </c:pt>
                <c:pt idx="718">
                  <c:v>793.210239</c:v>
                </c:pt>
                <c:pt idx="719">
                  <c:v>787.753736</c:v>
                </c:pt>
                <c:pt idx="720">
                  <c:v>783.407554</c:v>
                </c:pt>
                <c:pt idx="721">
                  <c:v>777.47619799999995</c:v>
                </c:pt>
                <c:pt idx="722">
                  <c:v>773.29601000000002</c:v>
                </c:pt>
                <c:pt idx="723">
                  <c:v>768.85946000000001</c:v>
                </c:pt>
                <c:pt idx="724">
                  <c:v>764.08762999999999</c:v>
                </c:pt>
                <c:pt idx="725">
                  <c:v>759.34948299999996</c:v>
                </c:pt>
                <c:pt idx="726">
                  <c:v>754.38881300000003</c:v>
                </c:pt>
                <c:pt idx="727">
                  <c:v>748.88183900000001</c:v>
                </c:pt>
                <c:pt idx="728">
                  <c:v>743.29563499999995</c:v>
                </c:pt>
                <c:pt idx="729">
                  <c:v>739.47553600000003</c:v>
                </c:pt>
                <c:pt idx="730">
                  <c:v>734.19271400000002</c:v>
                </c:pt>
                <c:pt idx="731">
                  <c:v>729.839517</c:v>
                </c:pt>
                <c:pt idx="732">
                  <c:v>725.60106099999996</c:v>
                </c:pt>
                <c:pt idx="733">
                  <c:v>721.00408500000003</c:v>
                </c:pt>
                <c:pt idx="734">
                  <c:v>715.60519799999997</c:v>
                </c:pt>
                <c:pt idx="735">
                  <c:v>710.93310199999996</c:v>
                </c:pt>
                <c:pt idx="736">
                  <c:v>705.323171</c:v>
                </c:pt>
                <c:pt idx="737">
                  <c:v>700.24442899999997</c:v>
                </c:pt>
                <c:pt idx="738">
                  <c:v>695.42333399999995</c:v>
                </c:pt>
                <c:pt idx="739">
                  <c:v>690.49205099999995</c:v>
                </c:pt>
                <c:pt idx="740">
                  <c:v>684.78696000000002</c:v>
                </c:pt>
                <c:pt idx="741">
                  <c:v>679.66751799999997</c:v>
                </c:pt>
                <c:pt idx="742">
                  <c:v>674.60830799999997</c:v>
                </c:pt>
                <c:pt idx="743">
                  <c:v>668.36603000000002</c:v>
                </c:pt>
                <c:pt idx="744">
                  <c:v>663.95212500000002</c:v>
                </c:pt>
                <c:pt idx="745">
                  <c:v>658.94554700000003</c:v>
                </c:pt>
                <c:pt idx="746">
                  <c:v>653.50833399999999</c:v>
                </c:pt>
                <c:pt idx="747">
                  <c:v>647.61324500000001</c:v>
                </c:pt>
                <c:pt idx="748">
                  <c:v>642.60174900000004</c:v>
                </c:pt>
                <c:pt idx="749">
                  <c:v>636.950199</c:v>
                </c:pt>
                <c:pt idx="750">
                  <c:v>632.45420899999999</c:v>
                </c:pt>
                <c:pt idx="751">
                  <c:v>627.14237300000002</c:v>
                </c:pt>
                <c:pt idx="752">
                  <c:v>620.52290100000005</c:v>
                </c:pt>
                <c:pt idx="753">
                  <c:v>615.44314399999996</c:v>
                </c:pt>
                <c:pt idx="754">
                  <c:v>609.41219999999998</c:v>
                </c:pt>
                <c:pt idx="755">
                  <c:v>603.14855999999997</c:v>
                </c:pt>
                <c:pt idx="756">
                  <c:v>599.61463100000003</c:v>
                </c:pt>
                <c:pt idx="757">
                  <c:v>594.17165499999999</c:v>
                </c:pt>
                <c:pt idx="758">
                  <c:v>586.77971400000001</c:v>
                </c:pt>
                <c:pt idx="759">
                  <c:v>580.37584600000002</c:v>
                </c:pt>
                <c:pt idx="760">
                  <c:v>575.59297700000002</c:v>
                </c:pt>
                <c:pt idx="761">
                  <c:v>556.69201899999996</c:v>
                </c:pt>
                <c:pt idx="762">
                  <c:v>554.49725899999999</c:v>
                </c:pt>
                <c:pt idx="763">
                  <c:v>551.510043</c:v>
                </c:pt>
                <c:pt idx="764">
                  <c:v>547.19377899999995</c:v>
                </c:pt>
                <c:pt idx="765">
                  <c:v>541.11980700000004</c:v>
                </c:pt>
                <c:pt idx="766">
                  <c:v>537.05858000000001</c:v>
                </c:pt>
                <c:pt idx="767">
                  <c:v>533.52325399999995</c:v>
                </c:pt>
                <c:pt idx="768">
                  <c:v>528.06214899999998</c:v>
                </c:pt>
                <c:pt idx="769">
                  <c:v>522.85828100000003</c:v>
                </c:pt>
                <c:pt idx="770">
                  <c:v>518.61575500000004</c:v>
                </c:pt>
                <c:pt idx="771">
                  <c:v>512.36580000000004</c:v>
                </c:pt>
                <c:pt idx="772">
                  <c:v>506.12871899999999</c:v>
                </c:pt>
                <c:pt idx="773">
                  <c:v>501.89449999999999</c:v>
                </c:pt>
                <c:pt idx="774">
                  <c:v>496.17684300000002</c:v>
                </c:pt>
                <c:pt idx="775">
                  <c:v>488.79555599999998</c:v>
                </c:pt>
                <c:pt idx="776">
                  <c:v>482.89179999999999</c:v>
                </c:pt>
                <c:pt idx="777">
                  <c:v>477.82912800000003</c:v>
                </c:pt>
                <c:pt idx="778">
                  <c:v>471.73809699999998</c:v>
                </c:pt>
                <c:pt idx="779">
                  <c:v>464.44488000000001</c:v>
                </c:pt>
                <c:pt idx="780">
                  <c:v>459.70659499999999</c:v>
                </c:pt>
                <c:pt idx="781">
                  <c:v>453.21024299999999</c:v>
                </c:pt>
                <c:pt idx="782">
                  <c:v>444.57442500000002</c:v>
                </c:pt>
                <c:pt idx="783">
                  <c:v>438.51014300000003</c:v>
                </c:pt>
                <c:pt idx="784">
                  <c:v>432.125092</c:v>
                </c:pt>
                <c:pt idx="785">
                  <c:v>424.45149800000002</c:v>
                </c:pt>
                <c:pt idx="786">
                  <c:v>418.07596899999999</c:v>
                </c:pt>
                <c:pt idx="787">
                  <c:v>411.29906</c:v>
                </c:pt>
                <c:pt idx="788">
                  <c:v>401.78478200000001</c:v>
                </c:pt>
                <c:pt idx="789">
                  <c:v>394.37427400000001</c:v>
                </c:pt>
                <c:pt idx="790">
                  <c:v>387.664153</c:v>
                </c:pt>
                <c:pt idx="791">
                  <c:v>378.68721900000003</c:v>
                </c:pt>
                <c:pt idx="792">
                  <c:v>369.20000099999999</c:v>
                </c:pt>
                <c:pt idx="793">
                  <c:v>361.07951500000001</c:v>
                </c:pt>
                <c:pt idx="794">
                  <c:v>350.92883899999998</c:v>
                </c:pt>
                <c:pt idx="795">
                  <c:v>340.26802199999997</c:v>
                </c:pt>
                <c:pt idx="796">
                  <c:v>332.31366400000002</c:v>
                </c:pt>
                <c:pt idx="797">
                  <c:v>321.07310200000001</c:v>
                </c:pt>
                <c:pt idx="798">
                  <c:v>306.99806599999999</c:v>
                </c:pt>
                <c:pt idx="799">
                  <c:v>294.83199300000001</c:v>
                </c:pt>
                <c:pt idx="800">
                  <c:v>282.51743699999997</c:v>
                </c:pt>
                <c:pt idx="801">
                  <c:v>261.58918599999998</c:v>
                </c:pt>
              </c:numCache>
            </c:numRef>
          </c:xVal>
          <c:yVal>
            <c:numRef>
              <c:f>'300 Indents'!$Z$34:$Z$835</c:f>
              <c:numCache>
                <c:formatCode>General</c:formatCode>
                <c:ptCount val="802"/>
                <c:pt idx="0">
                  <c:v>0.100005</c:v>
                </c:pt>
                <c:pt idx="1">
                  <c:v>0.23743800000000001</c:v>
                </c:pt>
                <c:pt idx="2">
                  <c:v>0.36503799999999997</c:v>
                </c:pt>
                <c:pt idx="3">
                  <c:v>0.48249300000000001</c:v>
                </c:pt>
                <c:pt idx="4">
                  <c:v>0.60049799999999998</c:v>
                </c:pt>
                <c:pt idx="5">
                  <c:v>0.73017299999999996</c:v>
                </c:pt>
                <c:pt idx="6">
                  <c:v>0.85653800000000002</c:v>
                </c:pt>
                <c:pt idx="7">
                  <c:v>0.97436800000000001</c:v>
                </c:pt>
                <c:pt idx="8">
                  <c:v>1.0971630000000001</c:v>
                </c:pt>
                <c:pt idx="9">
                  <c:v>1.2204630000000001</c:v>
                </c:pt>
                <c:pt idx="10">
                  <c:v>1.35599</c:v>
                </c:pt>
                <c:pt idx="11">
                  <c:v>1.4743299999999999</c:v>
                </c:pt>
                <c:pt idx="12">
                  <c:v>1.597585</c:v>
                </c:pt>
                <c:pt idx="13">
                  <c:v>1.722413</c:v>
                </c:pt>
                <c:pt idx="14">
                  <c:v>1.8468599999999999</c:v>
                </c:pt>
                <c:pt idx="15">
                  <c:v>1.97187</c:v>
                </c:pt>
                <c:pt idx="16">
                  <c:v>2.0982280000000002</c:v>
                </c:pt>
                <c:pt idx="17">
                  <c:v>2.2231350000000001</c:v>
                </c:pt>
                <c:pt idx="18">
                  <c:v>2.3466179999999999</c:v>
                </c:pt>
                <c:pt idx="19">
                  <c:v>2.4722330000000001</c:v>
                </c:pt>
                <c:pt idx="20">
                  <c:v>2.5984980000000002</c:v>
                </c:pt>
                <c:pt idx="21">
                  <c:v>2.722845</c:v>
                </c:pt>
                <c:pt idx="22">
                  <c:v>2.8480650000000001</c:v>
                </c:pt>
                <c:pt idx="23">
                  <c:v>2.9725999999999999</c:v>
                </c:pt>
                <c:pt idx="24">
                  <c:v>3.0945079999999998</c:v>
                </c:pt>
                <c:pt idx="25">
                  <c:v>3.2248299999999999</c:v>
                </c:pt>
                <c:pt idx="26">
                  <c:v>3.3489680000000002</c:v>
                </c:pt>
                <c:pt idx="27">
                  <c:v>3.4741230000000001</c:v>
                </c:pt>
                <c:pt idx="28">
                  <c:v>3.5985830000000001</c:v>
                </c:pt>
                <c:pt idx="29">
                  <c:v>3.72614</c:v>
                </c:pt>
                <c:pt idx="30">
                  <c:v>3.8500380000000001</c:v>
                </c:pt>
                <c:pt idx="31">
                  <c:v>3.9744280000000001</c:v>
                </c:pt>
                <c:pt idx="32">
                  <c:v>4.0998830000000002</c:v>
                </c:pt>
                <c:pt idx="33">
                  <c:v>4.2274279999999997</c:v>
                </c:pt>
                <c:pt idx="34">
                  <c:v>4.3601850000000004</c:v>
                </c:pt>
                <c:pt idx="35">
                  <c:v>4.4783949999999999</c:v>
                </c:pt>
                <c:pt idx="36">
                  <c:v>4.6015899999999998</c:v>
                </c:pt>
                <c:pt idx="37">
                  <c:v>4.7267130000000002</c:v>
                </c:pt>
                <c:pt idx="38">
                  <c:v>4.85114</c:v>
                </c:pt>
                <c:pt idx="39">
                  <c:v>4.9769379999999996</c:v>
                </c:pt>
                <c:pt idx="40">
                  <c:v>5.102703</c:v>
                </c:pt>
                <c:pt idx="41">
                  <c:v>5.2275799999999997</c:v>
                </c:pt>
                <c:pt idx="42">
                  <c:v>5.3620429999999999</c:v>
                </c:pt>
                <c:pt idx="43">
                  <c:v>5.4797929999999999</c:v>
                </c:pt>
                <c:pt idx="44">
                  <c:v>5.6035849999999998</c:v>
                </c:pt>
                <c:pt idx="45">
                  <c:v>5.727703</c:v>
                </c:pt>
                <c:pt idx="46">
                  <c:v>5.8528630000000001</c:v>
                </c:pt>
                <c:pt idx="47">
                  <c:v>5.9780730000000002</c:v>
                </c:pt>
                <c:pt idx="48">
                  <c:v>6.1013229999999998</c:v>
                </c:pt>
                <c:pt idx="49">
                  <c:v>6.2288550000000003</c:v>
                </c:pt>
                <c:pt idx="50">
                  <c:v>6.353453</c:v>
                </c:pt>
                <c:pt idx="51">
                  <c:v>6.4799280000000001</c:v>
                </c:pt>
                <c:pt idx="52">
                  <c:v>6.6044349999999996</c:v>
                </c:pt>
                <c:pt idx="53">
                  <c:v>6.7294580000000002</c:v>
                </c:pt>
                <c:pt idx="54">
                  <c:v>6.8545730000000002</c:v>
                </c:pt>
                <c:pt idx="55">
                  <c:v>6.9814400000000001</c:v>
                </c:pt>
                <c:pt idx="56">
                  <c:v>7.1049499999999997</c:v>
                </c:pt>
                <c:pt idx="57">
                  <c:v>7.2303730000000002</c:v>
                </c:pt>
                <c:pt idx="58">
                  <c:v>7.3550950000000004</c:v>
                </c:pt>
                <c:pt idx="59">
                  <c:v>7.4806780000000002</c:v>
                </c:pt>
                <c:pt idx="60">
                  <c:v>7.6063150000000004</c:v>
                </c:pt>
                <c:pt idx="61">
                  <c:v>7.7308430000000001</c:v>
                </c:pt>
                <c:pt idx="62">
                  <c:v>7.8562849999999997</c:v>
                </c:pt>
                <c:pt idx="63">
                  <c:v>7.9818280000000001</c:v>
                </c:pt>
                <c:pt idx="64">
                  <c:v>8.1066280000000006</c:v>
                </c:pt>
                <c:pt idx="65">
                  <c:v>8.2318829999999998</c:v>
                </c:pt>
                <c:pt idx="66">
                  <c:v>8.3567199999999993</c:v>
                </c:pt>
                <c:pt idx="67">
                  <c:v>8.4832780000000003</c:v>
                </c:pt>
                <c:pt idx="68">
                  <c:v>8.6077849999999998</c:v>
                </c:pt>
                <c:pt idx="69">
                  <c:v>8.7328150000000004</c:v>
                </c:pt>
                <c:pt idx="70">
                  <c:v>8.8576899999999998</c:v>
                </c:pt>
                <c:pt idx="71">
                  <c:v>8.9803929999999994</c:v>
                </c:pt>
                <c:pt idx="72">
                  <c:v>9.1090230000000005</c:v>
                </c:pt>
                <c:pt idx="73">
                  <c:v>9.2335429999999992</c:v>
                </c:pt>
                <c:pt idx="74">
                  <c:v>9.3586150000000004</c:v>
                </c:pt>
                <c:pt idx="75">
                  <c:v>9.483663</c:v>
                </c:pt>
                <c:pt idx="76">
                  <c:v>9.6111749999999994</c:v>
                </c:pt>
                <c:pt idx="77">
                  <c:v>9.7344729999999995</c:v>
                </c:pt>
                <c:pt idx="78">
                  <c:v>9.8589129999999994</c:v>
                </c:pt>
                <c:pt idx="79">
                  <c:v>9.9839029999999998</c:v>
                </c:pt>
                <c:pt idx="80">
                  <c:v>10.121594999999999</c:v>
                </c:pt>
                <c:pt idx="81">
                  <c:v>10.240105</c:v>
                </c:pt>
                <c:pt idx="82">
                  <c:v>10.360628</c:v>
                </c:pt>
                <c:pt idx="83">
                  <c:v>10.495625</c:v>
                </c:pt>
                <c:pt idx="84">
                  <c:v>10.614084999999999</c:v>
                </c:pt>
                <c:pt idx="85">
                  <c:v>10.736043</c:v>
                </c:pt>
                <c:pt idx="86">
                  <c:v>10.860768</c:v>
                </c:pt>
                <c:pt idx="87">
                  <c:v>10.986969999999999</c:v>
                </c:pt>
                <c:pt idx="88">
                  <c:v>11.111734999999999</c:v>
                </c:pt>
                <c:pt idx="89">
                  <c:v>11.236632999999999</c:v>
                </c:pt>
                <c:pt idx="90">
                  <c:v>11.361955</c:v>
                </c:pt>
                <c:pt idx="91">
                  <c:v>11.487563</c:v>
                </c:pt>
                <c:pt idx="92">
                  <c:v>11.612705</c:v>
                </c:pt>
                <c:pt idx="93">
                  <c:v>11.737295</c:v>
                </c:pt>
                <c:pt idx="94">
                  <c:v>11.861848</c:v>
                </c:pt>
                <c:pt idx="95">
                  <c:v>11.988742999999999</c:v>
                </c:pt>
                <c:pt idx="96">
                  <c:v>12.113388</c:v>
                </c:pt>
                <c:pt idx="97">
                  <c:v>12.238515</c:v>
                </c:pt>
                <c:pt idx="98">
                  <c:v>12.36346</c:v>
                </c:pt>
                <c:pt idx="99">
                  <c:v>12.489988</c:v>
                </c:pt>
                <c:pt idx="100">
                  <c:v>12.613892999999999</c:v>
                </c:pt>
                <c:pt idx="101">
                  <c:v>12.738735</c:v>
                </c:pt>
                <c:pt idx="102">
                  <c:v>12.864269999999999</c:v>
                </c:pt>
                <c:pt idx="103">
                  <c:v>12.990354999999999</c:v>
                </c:pt>
                <c:pt idx="104">
                  <c:v>13.114855</c:v>
                </c:pt>
                <c:pt idx="105">
                  <c:v>13.239822999999999</c:v>
                </c:pt>
                <c:pt idx="106">
                  <c:v>13.365270000000001</c:v>
                </c:pt>
                <c:pt idx="107">
                  <c:v>13.48715</c:v>
                </c:pt>
                <c:pt idx="108">
                  <c:v>13.615423</c:v>
                </c:pt>
                <c:pt idx="109">
                  <c:v>13.740565</c:v>
                </c:pt>
                <c:pt idx="110">
                  <c:v>13.867483</c:v>
                </c:pt>
                <c:pt idx="111">
                  <c:v>13.990973</c:v>
                </c:pt>
                <c:pt idx="112">
                  <c:v>14.11646</c:v>
                </c:pt>
                <c:pt idx="113">
                  <c:v>14.242145000000001</c:v>
                </c:pt>
                <c:pt idx="114">
                  <c:v>14.367317999999999</c:v>
                </c:pt>
                <c:pt idx="115">
                  <c:v>14.49236</c:v>
                </c:pt>
                <c:pt idx="116">
                  <c:v>14.61698</c:v>
                </c:pt>
                <c:pt idx="117">
                  <c:v>14.74245</c:v>
                </c:pt>
                <c:pt idx="118">
                  <c:v>14.868675</c:v>
                </c:pt>
                <c:pt idx="119">
                  <c:v>14.992853</c:v>
                </c:pt>
                <c:pt idx="120">
                  <c:v>15.117823</c:v>
                </c:pt>
                <c:pt idx="121">
                  <c:v>15.243252999999999</c:v>
                </c:pt>
                <c:pt idx="122">
                  <c:v>15.36537</c:v>
                </c:pt>
                <c:pt idx="123">
                  <c:v>15.494702999999999</c:v>
                </c:pt>
                <c:pt idx="124">
                  <c:v>15.61891</c:v>
                </c:pt>
                <c:pt idx="125">
                  <c:v>15.74334</c:v>
                </c:pt>
                <c:pt idx="126">
                  <c:v>15.868708</c:v>
                </c:pt>
                <c:pt idx="127">
                  <c:v>15.996309999999999</c:v>
                </c:pt>
                <c:pt idx="128">
                  <c:v>16.119688</c:v>
                </c:pt>
                <c:pt idx="129">
                  <c:v>16.244598</c:v>
                </c:pt>
                <c:pt idx="130">
                  <c:v>16.368320000000001</c:v>
                </c:pt>
                <c:pt idx="131">
                  <c:v>16.496974999999999</c:v>
                </c:pt>
                <c:pt idx="132">
                  <c:v>16.620547999999999</c:v>
                </c:pt>
                <c:pt idx="133">
                  <c:v>16.744613000000001</c:v>
                </c:pt>
                <c:pt idx="134">
                  <c:v>16.870654999999999</c:v>
                </c:pt>
                <c:pt idx="135">
                  <c:v>16.989447999999999</c:v>
                </c:pt>
                <c:pt idx="136">
                  <c:v>17.121137999999998</c:v>
                </c:pt>
                <c:pt idx="137">
                  <c:v>17.246143</c:v>
                </c:pt>
                <c:pt idx="138">
                  <c:v>17.371877999999999</c:v>
                </c:pt>
                <c:pt idx="139">
                  <c:v>17.497250000000001</c:v>
                </c:pt>
                <c:pt idx="140">
                  <c:v>17.62161</c:v>
                </c:pt>
                <c:pt idx="141">
                  <c:v>17.746359999999999</c:v>
                </c:pt>
                <c:pt idx="142">
                  <c:v>17.872845000000002</c:v>
                </c:pt>
                <c:pt idx="143">
                  <c:v>17.997620000000001</c:v>
                </c:pt>
                <c:pt idx="144">
                  <c:v>18.122319999999998</c:v>
                </c:pt>
                <c:pt idx="145">
                  <c:v>18.247515</c:v>
                </c:pt>
                <c:pt idx="146">
                  <c:v>18.370380000000001</c:v>
                </c:pt>
                <c:pt idx="147">
                  <c:v>18.498515000000001</c:v>
                </c:pt>
                <c:pt idx="148">
                  <c:v>18.623194999999999</c:v>
                </c:pt>
                <c:pt idx="149">
                  <c:v>18.749295</c:v>
                </c:pt>
                <c:pt idx="150">
                  <c:v>18.874298</c:v>
                </c:pt>
                <c:pt idx="151">
                  <c:v>18.999220000000001</c:v>
                </c:pt>
                <c:pt idx="152">
                  <c:v>19.124165000000001</c:v>
                </c:pt>
                <c:pt idx="153">
                  <c:v>19.248387999999998</c:v>
                </c:pt>
                <c:pt idx="154">
                  <c:v>19.375662999999999</c:v>
                </c:pt>
                <c:pt idx="155">
                  <c:v>19.499780000000001</c:v>
                </c:pt>
                <c:pt idx="156">
                  <c:v>19.624787999999999</c:v>
                </c:pt>
                <c:pt idx="157">
                  <c:v>19.750060000000001</c:v>
                </c:pt>
                <c:pt idx="158">
                  <c:v>19.876028000000002</c:v>
                </c:pt>
                <c:pt idx="159">
                  <c:v>20.000665000000001</c:v>
                </c:pt>
                <c:pt idx="160">
                  <c:v>20.125475000000002</c:v>
                </c:pt>
                <c:pt idx="161">
                  <c:v>20.251138000000001</c:v>
                </c:pt>
                <c:pt idx="162">
                  <c:v>20.378440000000001</c:v>
                </c:pt>
                <c:pt idx="163">
                  <c:v>20.501487999999998</c:v>
                </c:pt>
                <c:pt idx="164">
                  <c:v>20.626708000000001</c:v>
                </c:pt>
                <c:pt idx="165">
                  <c:v>20.75142</c:v>
                </c:pt>
                <c:pt idx="166">
                  <c:v>20.878295000000001</c:v>
                </c:pt>
                <c:pt idx="167">
                  <c:v>21.002079999999999</c:v>
                </c:pt>
                <c:pt idx="168">
                  <c:v>21.127023000000001</c:v>
                </c:pt>
                <c:pt idx="169">
                  <c:v>21.251290000000001</c:v>
                </c:pt>
                <c:pt idx="170">
                  <c:v>21.376968000000002</c:v>
                </c:pt>
                <c:pt idx="171">
                  <c:v>21.502265000000001</c:v>
                </c:pt>
                <c:pt idx="172">
                  <c:v>21.627797999999999</c:v>
                </c:pt>
                <c:pt idx="173">
                  <c:v>21.754394999999999</c:v>
                </c:pt>
                <c:pt idx="174">
                  <c:v>21.879104999999999</c:v>
                </c:pt>
                <c:pt idx="175">
                  <c:v>22.003734999999999</c:v>
                </c:pt>
                <c:pt idx="176">
                  <c:v>22.128978</c:v>
                </c:pt>
                <c:pt idx="177">
                  <c:v>22.25468</c:v>
                </c:pt>
                <c:pt idx="178">
                  <c:v>22.379878000000001</c:v>
                </c:pt>
                <c:pt idx="179">
                  <c:v>22.504062999999999</c:v>
                </c:pt>
                <c:pt idx="180">
                  <c:v>22.629277999999999</c:v>
                </c:pt>
                <c:pt idx="181">
                  <c:v>22.755603000000001</c:v>
                </c:pt>
                <c:pt idx="182">
                  <c:v>22.880282999999999</c:v>
                </c:pt>
                <c:pt idx="183">
                  <c:v>23.004788000000001</c:v>
                </c:pt>
                <c:pt idx="184">
                  <c:v>23.131647999999998</c:v>
                </c:pt>
                <c:pt idx="185">
                  <c:v>23.252158000000001</c:v>
                </c:pt>
                <c:pt idx="186">
                  <c:v>23.381163000000001</c:v>
                </c:pt>
                <c:pt idx="187">
                  <c:v>23.505908000000002</c:v>
                </c:pt>
                <c:pt idx="188">
                  <c:v>23.632142999999999</c:v>
                </c:pt>
                <c:pt idx="189">
                  <c:v>23.756568000000001</c:v>
                </c:pt>
                <c:pt idx="190">
                  <c:v>23.882307999999998</c:v>
                </c:pt>
                <c:pt idx="191">
                  <c:v>24.006805</c:v>
                </c:pt>
                <c:pt idx="192">
                  <c:v>24.132978000000001</c:v>
                </c:pt>
                <c:pt idx="193">
                  <c:v>24.256810000000002</c:v>
                </c:pt>
                <c:pt idx="194">
                  <c:v>24.382539999999999</c:v>
                </c:pt>
                <c:pt idx="195">
                  <c:v>24.507473000000001</c:v>
                </c:pt>
                <c:pt idx="196">
                  <c:v>24.633088000000001</c:v>
                </c:pt>
                <c:pt idx="197">
                  <c:v>24.755913</c:v>
                </c:pt>
                <c:pt idx="198">
                  <c:v>24.884488000000001</c:v>
                </c:pt>
                <c:pt idx="199">
                  <c:v>25.00853</c:v>
                </c:pt>
                <c:pt idx="200">
                  <c:v>25.135812999999999</c:v>
                </c:pt>
                <c:pt idx="201">
                  <c:v>25.259747999999998</c:v>
                </c:pt>
                <c:pt idx="202">
                  <c:v>25.384098000000002</c:v>
                </c:pt>
                <c:pt idx="203">
                  <c:v>25.508400000000002</c:v>
                </c:pt>
                <c:pt idx="204">
                  <c:v>25.635563000000001</c:v>
                </c:pt>
                <c:pt idx="205">
                  <c:v>25.760238000000001</c:v>
                </c:pt>
                <c:pt idx="206">
                  <c:v>25.885093000000001</c:v>
                </c:pt>
                <c:pt idx="207">
                  <c:v>26.009663</c:v>
                </c:pt>
                <c:pt idx="208">
                  <c:v>26.131263000000001</c:v>
                </c:pt>
                <c:pt idx="209">
                  <c:v>26.261569999999999</c:v>
                </c:pt>
                <c:pt idx="210">
                  <c:v>26.386489999999998</c:v>
                </c:pt>
                <c:pt idx="211">
                  <c:v>26.511288</c:v>
                </c:pt>
                <c:pt idx="212">
                  <c:v>26.636353</c:v>
                </c:pt>
                <c:pt idx="213">
                  <c:v>26.763142999999999</c:v>
                </c:pt>
                <c:pt idx="214">
                  <c:v>26.88655</c:v>
                </c:pt>
                <c:pt idx="215">
                  <c:v>27.011154999999999</c:v>
                </c:pt>
                <c:pt idx="216">
                  <c:v>27.136175000000001</c:v>
                </c:pt>
                <c:pt idx="217">
                  <c:v>27.264305</c:v>
                </c:pt>
                <c:pt idx="218">
                  <c:v>27.387419999999999</c:v>
                </c:pt>
                <c:pt idx="219">
                  <c:v>27.512782999999999</c:v>
                </c:pt>
                <c:pt idx="220">
                  <c:v>27.638373000000001</c:v>
                </c:pt>
                <c:pt idx="221">
                  <c:v>27.763095</c:v>
                </c:pt>
                <c:pt idx="222">
                  <c:v>27.888203000000001</c:v>
                </c:pt>
                <c:pt idx="223">
                  <c:v>28.013175</c:v>
                </c:pt>
                <c:pt idx="224">
                  <c:v>28.139268000000001</c:v>
                </c:pt>
                <c:pt idx="225">
                  <c:v>28.264254999999999</c:v>
                </c:pt>
                <c:pt idx="226">
                  <c:v>28.388945</c:v>
                </c:pt>
                <c:pt idx="227">
                  <c:v>28.514192999999999</c:v>
                </c:pt>
                <c:pt idx="228">
                  <c:v>28.640363000000001</c:v>
                </c:pt>
                <c:pt idx="229">
                  <c:v>28.764883000000001</c:v>
                </c:pt>
                <c:pt idx="230">
                  <c:v>28.889327999999999</c:v>
                </c:pt>
                <c:pt idx="231">
                  <c:v>29.015238</c:v>
                </c:pt>
                <c:pt idx="232">
                  <c:v>29.141093000000001</c:v>
                </c:pt>
                <c:pt idx="233">
                  <c:v>29.265248</c:v>
                </c:pt>
                <c:pt idx="234">
                  <c:v>29.390495000000001</c:v>
                </c:pt>
                <c:pt idx="235">
                  <c:v>29.515885000000001</c:v>
                </c:pt>
                <c:pt idx="236">
                  <c:v>29.638504999999999</c:v>
                </c:pt>
                <c:pt idx="237">
                  <c:v>29.765968000000001</c:v>
                </c:pt>
                <c:pt idx="238">
                  <c:v>29.890843</c:v>
                </c:pt>
                <c:pt idx="239">
                  <c:v>30.017213000000002</c:v>
                </c:pt>
                <c:pt idx="240">
                  <c:v>30.141324999999998</c:v>
                </c:pt>
                <c:pt idx="241">
                  <c:v>30.267315</c:v>
                </c:pt>
                <c:pt idx="242">
                  <c:v>30.391725000000001</c:v>
                </c:pt>
                <c:pt idx="243">
                  <c:v>30.518443000000001</c:v>
                </c:pt>
                <c:pt idx="244">
                  <c:v>30.642498</c:v>
                </c:pt>
                <c:pt idx="245">
                  <c:v>30.767620000000001</c:v>
                </c:pt>
                <c:pt idx="246">
                  <c:v>30.892749999999999</c:v>
                </c:pt>
                <c:pt idx="247">
                  <c:v>31.018737999999999</c:v>
                </c:pt>
                <c:pt idx="248">
                  <c:v>31.14312</c:v>
                </c:pt>
                <c:pt idx="249">
                  <c:v>31.268429999999999</c:v>
                </c:pt>
                <c:pt idx="250">
                  <c:v>31.393183000000001</c:v>
                </c:pt>
                <c:pt idx="251">
                  <c:v>31.514453</c:v>
                </c:pt>
                <c:pt idx="252">
                  <c:v>31.644822999999999</c:v>
                </c:pt>
                <c:pt idx="253">
                  <c:v>31.769172999999999</c:v>
                </c:pt>
                <c:pt idx="254">
                  <c:v>31.894033</c:v>
                </c:pt>
                <c:pt idx="255">
                  <c:v>32.019480000000001</c:v>
                </c:pt>
                <c:pt idx="256">
                  <c:v>32.146425000000001</c:v>
                </c:pt>
                <c:pt idx="257">
                  <c:v>32.270162999999997</c:v>
                </c:pt>
                <c:pt idx="258">
                  <c:v>32.395314999999997</c:v>
                </c:pt>
                <c:pt idx="259">
                  <c:v>32.519500000000001</c:v>
                </c:pt>
                <c:pt idx="260">
                  <c:v>32.671692999999998</c:v>
                </c:pt>
                <c:pt idx="261">
                  <c:v>32.789295000000003</c:v>
                </c:pt>
                <c:pt idx="262">
                  <c:v>32.906914999999998</c:v>
                </c:pt>
                <c:pt idx="263">
                  <c:v>33.025652999999998</c:v>
                </c:pt>
                <c:pt idx="264">
                  <c:v>33.147195000000004</c:v>
                </c:pt>
                <c:pt idx="265">
                  <c:v>33.271307999999998</c:v>
                </c:pt>
                <c:pt idx="266">
                  <c:v>33.396495000000002</c:v>
                </c:pt>
                <c:pt idx="267">
                  <c:v>33.522793</c:v>
                </c:pt>
                <c:pt idx="268">
                  <c:v>33.647215000000003</c:v>
                </c:pt>
                <c:pt idx="269">
                  <c:v>33.772717999999998</c:v>
                </c:pt>
                <c:pt idx="270">
                  <c:v>33.897137999999998</c:v>
                </c:pt>
                <c:pt idx="271">
                  <c:v>34.024329999999999</c:v>
                </c:pt>
                <c:pt idx="272">
                  <c:v>34.149033000000003</c:v>
                </c:pt>
                <c:pt idx="273">
                  <c:v>34.272598000000002</c:v>
                </c:pt>
                <c:pt idx="274">
                  <c:v>34.398158000000002</c:v>
                </c:pt>
                <c:pt idx="275">
                  <c:v>34.524614999999997</c:v>
                </c:pt>
                <c:pt idx="276">
                  <c:v>34.648952999999999</c:v>
                </c:pt>
                <c:pt idx="277">
                  <c:v>34.773690000000002</c:v>
                </c:pt>
                <c:pt idx="278">
                  <c:v>34.899459999999998</c:v>
                </c:pt>
                <c:pt idx="279">
                  <c:v>35.025272999999999</c:v>
                </c:pt>
                <c:pt idx="280">
                  <c:v>35.149892999999999</c:v>
                </c:pt>
                <c:pt idx="281">
                  <c:v>35.274635000000004</c:v>
                </c:pt>
                <c:pt idx="282">
                  <c:v>35.400575000000003</c:v>
                </c:pt>
                <c:pt idx="283">
                  <c:v>35.525998000000001</c:v>
                </c:pt>
                <c:pt idx="284">
                  <c:v>35.650423000000004</c:v>
                </c:pt>
                <c:pt idx="285">
                  <c:v>35.775562999999998</c:v>
                </c:pt>
                <c:pt idx="286">
                  <c:v>35.902588000000002</c:v>
                </c:pt>
                <c:pt idx="287">
                  <c:v>36.026029999999999</c:v>
                </c:pt>
                <c:pt idx="288">
                  <c:v>36.151240000000001</c:v>
                </c:pt>
                <c:pt idx="289">
                  <c:v>36.276147999999999</c:v>
                </c:pt>
                <c:pt idx="290">
                  <c:v>36.402358</c:v>
                </c:pt>
                <c:pt idx="291">
                  <c:v>36.527464999999999</c:v>
                </c:pt>
                <c:pt idx="292">
                  <c:v>36.652017999999998</c:v>
                </c:pt>
                <c:pt idx="293">
                  <c:v>36.776865000000001</c:v>
                </c:pt>
                <c:pt idx="294">
                  <c:v>36.901927999999998</c:v>
                </c:pt>
                <c:pt idx="295">
                  <c:v>37.029290000000003</c:v>
                </c:pt>
                <c:pt idx="296">
                  <c:v>37.152892999999999</c:v>
                </c:pt>
                <c:pt idx="297">
                  <c:v>37.278123000000001</c:v>
                </c:pt>
                <c:pt idx="298">
                  <c:v>37.402529999999999</c:v>
                </c:pt>
                <c:pt idx="299">
                  <c:v>37.530520000000003</c:v>
                </c:pt>
                <c:pt idx="300">
                  <c:v>37.653550000000003</c:v>
                </c:pt>
                <c:pt idx="301">
                  <c:v>37.778497999999999</c:v>
                </c:pt>
                <c:pt idx="302">
                  <c:v>37.903905000000002</c:v>
                </c:pt>
                <c:pt idx="303">
                  <c:v>38.028775000000003</c:v>
                </c:pt>
                <c:pt idx="304">
                  <c:v>38.154350000000001</c:v>
                </c:pt>
                <c:pt idx="305">
                  <c:v>38.279657999999998</c:v>
                </c:pt>
                <c:pt idx="306">
                  <c:v>38.405217999999998</c:v>
                </c:pt>
                <c:pt idx="307">
                  <c:v>38.530188000000003</c:v>
                </c:pt>
                <c:pt idx="308">
                  <c:v>38.655487999999998</c:v>
                </c:pt>
                <c:pt idx="309">
                  <c:v>38.780074999999997</c:v>
                </c:pt>
                <c:pt idx="310">
                  <c:v>38.907072999999997</c:v>
                </c:pt>
                <c:pt idx="311">
                  <c:v>39.031030000000001</c:v>
                </c:pt>
                <c:pt idx="312">
                  <c:v>39.155842999999997</c:v>
                </c:pt>
                <c:pt idx="313">
                  <c:v>39.281467999999997</c:v>
                </c:pt>
                <c:pt idx="314">
                  <c:v>39.407263</c:v>
                </c:pt>
                <c:pt idx="315">
                  <c:v>39.531910000000003</c:v>
                </c:pt>
                <c:pt idx="316">
                  <c:v>39.656472999999998</c:v>
                </c:pt>
                <c:pt idx="317">
                  <c:v>39.782583000000002</c:v>
                </c:pt>
                <c:pt idx="318">
                  <c:v>39.907094999999998</c:v>
                </c:pt>
                <c:pt idx="319">
                  <c:v>40.032649999999997</c:v>
                </c:pt>
                <c:pt idx="320">
                  <c:v>40.156700000000001</c:v>
                </c:pt>
                <c:pt idx="321">
                  <c:v>40.284182999999999</c:v>
                </c:pt>
                <c:pt idx="322">
                  <c:v>40.407935000000002</c:v>
                </c:pt>
                <c:pt idx="323">
                  <c:v>40.533760000000001</c:v>
                </c:pt>
                <c:pt idx="324">
                  <c:v>40.658414999999998</c:v>
                </c:pt>
                <c:pt idx="325">
                  <c:v>40.785080000000001</c:v>
                </c:pt>
                <c:pt idx="326">
                  <c:v>40.909042999999997</c:v>
                </c:pt>
                <c:pt idx="327">
                  <c:v>41.034374999999997</c:v>
                </c:pt>
                <c:pt idx="328">
                  <c:v>41.159063000000003</c:v>
                </c:pt>
                <c:pt idx="329">
                  <c:v>41.289164999999997</c:v>
                </c:pt>
                <c:pt idx="330">
                  <c:v>41.412112999999998</c:v>
                </c:pt>
                <c:pt idx="331">
                  <c:v>41.534847999999997</c:v>
                </c:pt>
                <c:pt idx="332">
                  <c:v>41.659973000000001</c:v>
                </c:pt>
                <c:pt idx="333">
                  <c:v>41.784438000000002</c:v>
                </c:pt>
                <c:pt idx="334">
                  <c:v>41.912348000000001</c:v>
                </c:pt>
                <c:pt idx="335">
                  <c:v>42.035730000000001</c:v>
                </c:pt>
                <c:pt idx="336">
                  <c:v>42.160384999999998</c:v>
                </c:pt>
                <c:pt idx="337">
                  <c:v>42.285632999999997</c:v>
                </c:pt>
                <c:pt idx="338">
                  <c:v>42.413753</c:v>
                </c:pt>
                <c:pt idx="339">
                  <c:v>42.536445000000001</c:v>
                </c:pt>
                <c:pt idx="340">
                  <c:v>42.661569999999998</c:v>
                </c:pt>
                <c:pt idx="341">
                  <c:v>42.787418000000002</c:v>
                </c:pt>
                <c:pt idx="342">
                  <c:v>42.910448000000002</c:v>
                </c:pt>
                <c:pt idx="343">
                  <c:v>43.037770000000002</c:v>
                </c:pt>
                <c:pt idx="344">
                  <c:v>43.162303000000001</c:v>
                </c:pt>
                <c:pt idx="345">
                  <c:v>43.288482999999999</c:v>
                </c:pt>
                <c:pt idx="346">
                  <c:v>43.413319999999999</c:v>
                </c:pt>
                <c:pt idx="347">
                  <c:v>43.538763000000003</c:v>
                </c:pt>
                <c:pt idx="348">
                  <c:v>43.663057999999999</c:v>
                </c:pt>
                <c:pt idx="349">
                  <c:v>43.789313</c:v>
                </c:pt>
                <c:pt idx="350">
                  <c:v>43.914278000000003</c:v>
                </c:pt>
                <c:pt idx="351">
                  <c:v>44.038625000000003</c:v>
                </c:pt>
                <c:pt idx="352">
                  <c:v>44.164188000000003</c:v>
                </c:pt>
                <c:pt idx="353">
                  <c:v>44.290618000000002</c:v>
                </c:pt>
                <c:pt idx="354">
                  <c:v>44.415433</c:v>
                </c:pt>
                <c:pt idx="355">
                  <c:v>44.539572999999997</c:v>
                </c:pt>
                <c:pt idx="356">
                  <c:v>44.664634999999997</c:v>
                </c:pt>
                <c:pt idx="357">
                  <c:v>44.791150000000002</c:v>
                </c:pt>
                <c:pt idx="358">
                  <c:v>44.915492999999998</c:v>
                </c:pt>
                <c:pt idx="359">
                  <c:v>45.039830000000002</c:v>
                </c:pt>
                <c:pt idx="360">
                  <c:v>45.166485000000002</c:v>
                </c:pt>
                <c:pt idx="361">
                  <c:v>45.291589999999999</c:v>
                </c:pt>
                <c:pt idx="362">
                  <c:v>45.416184999999999</c:v>
                </c:pt>
                <c:pt idx="363">
                  <c:v>45.541268000000002</c:v>
                </c:pt>
                <c:pt idx="364">
                  <c:v>45.667327999999998</c:v>
                </c:pt>
                <c:pt idx="365">
                  <c:v>45.791592999999999</c:v>
                </c:pt>
                <c:pt idx="366">
                  <c:v>45.916705</c:v>
                </c:pt>
                <c:pt idx="367">
                  <c:v>46.041435</c:v>
                </c:pt>
                <c:pt idx="368">
                  <c:v>46.168667999999997</c:v>
                </c:pt>
                <c:pt idx="369">
                  <c:v>46.292552999999998</c:v>
                </c:pt>
                <c:pt idx="370">
                  <c:v>46.417884999999998</c:v>
                </c:pt>
                <c:pt idx="371">
                  <c:v>46.542977999999998</c:v>
                </c:pt>
                <c:pt idx="372">
                  <c:v>46.666463</c:v>
                </c:pt>
                <c:pt idx="373">
                  <c:v>46.793984999999999</c:v>
                </c:pt>
                <c:pt idx="374">
                  <c:v>46.918745000000001</c:v>
                </c:pt>
                <c:pt idx="375">
                  <c:v>47.042997999999997</c:v>
                </c:pt>
                <c:pt idx="376">
                  <c:v>47.169068000000003</c:v>
                </c:pt>
                <c:pt idx="377">
                  <c:v>47.295513</c:v>
                </c:pt>
                <c:pt idx="378">
                  <c:v>47.419029999999999</c:v>
                </c:pt>
                <c:pt idx="379">
                  <c:v>47.544609999999999</c:v>
                </c:pt>
                <c:pt idx="380">
                  <c:v>47.669530000000002</c:v>
                </c:pt>
                <c:pt idx="381">
                  <c:v>47.796852999999999</c:v>
                </c:pt>
                <c:pt idx="382">
                  <c:v>47.920470000000002</c:v>
                </c:pt>
                <c:pt idx="383">
                  <c:v>48.045160000000003</c:v>
                </c:pt>
                <c:pt idx="384">
                  <c:v>48.170298000000003</c:v>
                </c:pt>
                <c:pt idx="385">
                  <c:v>48.294477999999998</c:v>
                </c:pt>
                <c:pt idx="386">
                  <c:v>48.420884999999998</c:v>
                </c:pt>
                <c:pt idx="387">
                  <c:v>48.545828</c:v>
                </c:pt>
                <c:pt idx="388">
                  <c:v>48.671067999999998</c:v>
                </c:pt>
                <c:pt idx="389">
                  <c:v>48.796979999999998</c:v>
                </c:pt>
                <c:pt idx="390">
                  <c:v>48.921208</c:v>
                </c:pt>
                <c:pt idx="391">
                  <c:v>49.046304999999997</c:v>
                </c:pt>
                <c:pt idx="392">
                  <c:v>49.173012999999997</c:v>
                </c:pt>
                <c:pt idx="393">
                  <c:v>49.297967999999997</c:v>
                </c:pt>
                <c:pt idx="394">
                  <c:v>49.422198000000002</c:v>
                </c:pt>
                <c:pt idx="395">
                  <c:v>49.547412999999999</c:v>
                </c:pt>
                <c:pt idx="396">
                  <c:v>49.674467999999997</c:v>
                </c:pt>
                <c:pt idx="397">
                  <c:v>49.798079999999999</c:v>
                </c:pt>
                <c:pt idx="398">
                  <c:v>49.92353</c:v>
                </c:pt>
                <c:pt idx="399">
                  <c:v>50.047894999999997</c:v>
                </c:pt>
                <c:pt idx="400">
                  <c:v>50.1</c:v>
                </c:pt>
                <c:pt idx="401">
                  <c:v>50.099995999999997</c:v>
                </c:pt>
                <c:pt idx="402">
                  <c:v>49.976762000000001</c:v>
                </c:pt>
                <c:pt idx="403">
                  <c:v>49.858133000000002</c:v>
                </c:pt>
                <c:pt idx="404">
                  <c:v>49.732880999999999</c:v>
                </c:pt>
                <c:pt idx="405">
                  <c:v>49.607526</c:v>
                </c:pt>
                <c:pt idx="406">
                  <c:v>49.482256</c:v>
                </c:pt>
                <c:pt idx="407">
                  <c:v>49.357702000000003</c:v>
                </c:pt>
                <c:pt idx="408">
                  <c:v>49.231794000000001</c:v>
                </c:pt>
                <c:pt idx="409">
                  <c:v>49.106873999999998</c:v>
                </c:pt>
                <c:pt idx="410">
                  <c:v>48.982702000000003</c:v>
                </c:pt>
                <c:pt idx="411">
                  <c:v>48.866483000000002</c:v>
                </c:pt>
                <c:pt idx="412">
                  <c:v>48.731031000000002</c:v>
                </c:pt>
                <c:pt idx="413">
                  <c:v>48.605871</c:v>
                </c:pt>
                <c:pt idx="414">
                  <c:v>48.480592000000001</c:v>
                </c:pt>
                <c:pt idx="415">
                  <c:v>48.354978000000003</c:v>
                </c:pt>
                <c:pt idx="416">
                  <c:v>48.230119000000002</c:v>
                </c:pt>
                <c:pt idx="417">
                  <c:v>48.106248000000001</c:v>
                </c:pt>
                <c:pt idx="418">
                  <c:v>47.981591999999999</c:v>
                </c:pt>
                <c:pt idx="419">
                  <c:v>47.854664999999997</c:v>
                </c:pt>
                <c:pt idx="420">
                  <c:v>47.729622999999997</c:v>
                </c:pt>
                <c:pt idx="421">
                  <c:v>47.604256999999997</c:v>
                </c:pt>
                <c:pt idx="422">
                  <c:v>47.492730999999999</c:v>
                </c:pt>
                <c:pt idx="423">
                  <c:v>47.353422000000002</c:v>
                </c:pt>
                <c:pt idx="424">
                  <c:v>47.228723000000002</c:v>
                </c:pt>
                <c:pt idx="425">
                  <c:v>47.104886999999998</c:v>
                </c:pt>
                <c:pt idx="426">
                  <c:v>46.978318999999999</c:v>
                </c:pt>
                <c:pt idx="427">
                  <c:v>46.852319000000001</c:v>
                </c:pt>
                <c:pt idx="428">
                  <c:v>46.728482999999997</c:v>
                </c:pt>
                <c:pt idx="429">
                  <c:v>46.603143000000003</c:v>
                </c:pt>
                <c:pt idx="430">
                  <c:v>46.478883000000003</c:v>
                </c:pt>
                <c:pt idx="431">
                  <c:v>46.353150999999997</c:v>
                </c:pt>
                <c:pt idx="432">
                  <c:v>46.227604999999997</c:v>
                </c:pt>
                <c:pt idx="433">
                  <c:v>46.102536999999998</c:v>
                </c:pt>
                <c:pt idx="434">
                  <c:v>45.977055999999997</c:v>
                </c:pt>
                <c:pt idx="435">
                  <c:v>45.863790000000002</c:v>
                </c:pt>
                <c:pt idx="436">
                  <c:v>45.726430999999998</c:v>
                </c:pt>
                <c:pt idx="437">
                  <c:v>45.602682000000001</c:v>
                </c:pt>
                <c:pt idx="438">
                  <c:v>45.475907999999997</c:v>
                </c:pt>
                <c:pt idx="439">
                  <c:v>45.350603</c:v>
                </c:pt>
                <c:pt idx="440">
                  <c:v>45.225748000000003</c:v>
                </c:pt>
                <c:pt idx="441">
                  <c:v>45.10087</c:v>
                </c:pt>
                <c:pt idx="442">
                  <c:v>44.974428000000003</c:v>
                </c:pt>
                <c:pt idx="443">
                  <c:v>44.849930999999998</c:v>
                </c:pt>
                <c:pt idx="444">
                  <c:v>44.724901000000003</c:v>
                </c:pt>
                <c:pt idx="445">
                  <c:v>44.600251999999998</c:v>
                </c:pt>
                <c:pt idx="446">
                  <c:v>44.473759999999999</c:v>
                </c:pt>
                <c:pt idx="447">
                  <c:v>44.349474000000001</c:v>
                </c:pt>
                <c:pt idx="448">
                  <c:v>44.224618999999997</c:v>
                </c:pt>
                <c:pt idx="449">
                  <c:v>44.100309000000003</c:v>
                </c:pt>
                <c:pt idx="450">
                  <c:v>43.973173000000003</c:v>
                </c:pt>
                <c:pt idx="451">
                  <c:v>43.848547000000003</c:v>
                </c:pt>
                <c:pt idx="452">
                  <c:v>43.724428000000003</c:v>
                </c:pt>
                <c:pt idx="453">
                  <c:v>43.598089000000002</c:v>
                </c:pt>
                <c:pt idx="454">
                  <c:v>43.479658000000001</c:v>
                </c:pt>
                <c:pt idx="455">
                  <c:v>43.347664999999999</c:v>
                </c:pt>
                <c:pt idx="456">
                  <c:v>43.224138000000004</c:v>
                </c:pt>
                <c:pt idx="457">
                  <c:v>43.096848999999999</c:v>
                </c:pt>
                <c:pt idx="458">
                  <c:v>42.972420999999997</c:v>
                </c:pt>
                <c:pt idx="459">
                  <c:v>42.847009</c:v>
                </c:pt>
                <c:pt idx="460">
                  <c:v>42.722043999999997</c:v>
                </c:pt>
                <c:pt idx="461">
                  <c:v>42.596708</c:v>
                </c:pt>
                <c:pt idx="462">
                  <c:v>42.471761000000001</c:v>
                </c:pt>
                <c:pt idx="463">
                  <c:v>42.346372000000002</c:v>
                </c:pt>
                <c:pt idx="464">
                  <c:v>42.220846000000002</c:v>
                </c:pt>
                <c:pt idx="465">
                  <c:v>42.095467999999997</c:v>
                </c:pt>
                <c:pt idx="466">
                  <c:v>41.970723999999997</c:v>
                </c:pt>
                <c:pt idx="467">
                  <c:v>41.845827</c:v>
                </c:pt>
                <c:pt idx="468">
                  <c:v>41.720739000000002</c:v>
                </c:pt>
                <c:pt idx="469">
                  <c:v>41.593998999999997</c:v>
                </c:pt>
                <c:pt idx="470">
                  <c:v>41.469960999999998</c:v>
                </c:pt>
                <c:pt idx="471">
                  <c:v>41.344904</c:v>
                </c:pt>
                <c:pt idx="472">
                  <c:v>41.219850000000001</c:v>
                </c:pt>
                <c:pt idx="473">
                  <c:v>41.094244000000003</c:v>
                </c:pt>
                <c:pt idx="474">
                  <c:v>40.979494000000003</c:v>
                </c:pt>
                <c:pt idx="475">
                  <c:v>40.844003000000001</c:v>
                </c:pt>
                <c:pt idx="476">
                  <c:v>40.718591000000004</c:v>
                </c:pt>
                <c:pt idx="477">
                  <c:v>40.593099000000002</c:v>
                </c:pt>
                <c:pt idx="478">
                  <c:v>40.468522999999998</c:v>
                </c:pt>
                <c:pt idx="479">
                  <c:v>40.343057000000002</c:v>
                </c:pt>
                <c:pt idx="480">
                  <c:v>40.217413000000001</c:v>
                </c:pt>
                <c:pt idx="481">
                  <c:v>40.098219</c:v>
                </c:pt>
                <c:pt idx="482">
                  <c:v>39.967087999999997</c:v>
                </c:pt>
                <c:pt idx="483">
                  <c:v>39.842354999999998</c:v>
                </c:pt>
                <c:pt idx="484">
                  <c:v>39.717081</c:v>
                </c:pt>
                <c:pt idx="485">
                  <c:v>39.605753</c:v>
                </c:pt>
                <c:pt idx="486">
                  <c:v>39.465336999999998</c:v>
                </c:pt>
                <c:pt idx="487">
                  <c:v>39.341965999999999</c:v>
                </c:pt>
                <c:pt idx="488">
                  <c:v>39.216219000000002</c:v>
                </c:pt>
                <c:pt idx="489">
                  <c:v>39.091493</c:v>
                </c:pt>
                <c:pt idx="490">
                  <c:v>38.966371000000002</c:v>
                </c:pt>
                <c:pt idx="491">
                  <c:v>38.840626999999998</c:v>
                </c:pt>
                <c:pt idx="492">
                  <c:v>38.716982000000002</c:v>
                </c:pt>
                <c:pt idx="493">
                  <c:v>38.590654000000001</c:v>
                </c:pt>
                <c:pt idx="494">
                  <c:v>38.466343999999999</c:v>
                </c:pt>
                <c:pt idx="495">
                  <c:v>38.340249999999997</c:v>
                </c:pt>
                <c:pt idx="496">
                  <c:v>38.214768999999997</c:v>
                </c:pt>
                <c:pt idx="497">
                  <c:v>38.089128000000002</c:v>
                </c:pt>
                <c:pt idx="498">
                  <c:v>37.976143999999998</c:v>
                </c:pt>
                <c:pt idx="499">
                  <c:v>37.839078999999998</c:v>
                </c:pt>
                <c:pt idx="500">
                  <c:v>37.715600999999999</c:v>
                </c:pt>
                <c:pt idx="501">
                  <c:v>37.588918</c:v>
                </c:pt>
                <c:pt idx="502">
                  <c:v>37.463388000000002</c:v>
                </c:pt>
                <c:pt idx="503">
                  <c:v>37.338667000000001</c:v>
                </c:pt>
                <c:pt idx="504">
                  <c:v>37.213543999999999</c:v>
                </c:pt>
                <c:pt idx="505">
                  <c:v>37.088628</c:v>
                </c:pt>
                <c:pt idx="506">
                  <c:v>36.962961</c:v>
                </c:pt>
                <c:pt idx="507">
                  <c:v>36.838025999999999</c:v>
                </c:pt>
                <c:pt idx="508">
                  <c:v>36.712057000000001</c:v>
                </c:pt>
                <c:pt idx="509">
                  <c:v>36.593992</c:v>
                </c:pt>
                <c:pt idx="510">
                  <c:v>36.462128999999997</c:v>
                </c:pt>
                <c:pt idx="511">
                  <c:v>36.336897</c:v>
                </c:pt>
                <c:pt idx="512">
                  <c:v>36.211571999999997</c:v>
                </c:pt>
                <c:pt idx="513">
                  <c:v>36.085892999999999</c:v>
                </c:pt>
                <c:pt idx="514">
                  <c:v>35.961258999999998</c:v>
                </c:pt>
                <c:pt idx="515">
                  <c:v>35.83558</c:v>
                </c:pt>
                <c:pt idx="516">
                  <c:v>35.709299000000001</c:v>
                </c:pt>
                <c:pt idx="517">
                  <c:v>35.585160999999999</c:v>
                </c:pt>
                <c:pt idx="518">
                  <c:v>35.460306000000003</c:v>
                </c:pt>
                <c:pt idx="519">
                  <c:v>35.335920000000002</c:v>
                </c:pt>
                <c:pt idx="520">
                  <c:v>35.211430999999997</c:v>
                </c:pt>
                <c:pt idx="521">
                  <c:v>35.084608000000003</c:v>
                </c:pt>
                <c:pt idx="522">
                  <c:v>34.959809999999997</c:v>
                </c:pt>
                <c:pt idx="523">
                  <c:v>34.834879000000001</c:v>
                </c:pt>
                <c:pt idx="524">
                  <c:v>34.723466000000002</c:v>
                </c:pt>
                <c:pt idx="525">
                  <c:v>34.583398000000003</c:v>
                </c:pt>
                <c:pt idx="526">
                  <c:v>34.458624</c:v>
                </c:pt>
                <c:pt idx="527">
                  <c:v>34.333463000000002</c:v>
                </c:pt>
                <c:pt idx="528">
                  <c:v>34.208860000000001</c:v>
                </c:pt>
                <c:pt idx="529">
                  <c:v>34.081795999999997</c:v>
                </c:pt>
                <c:pt idx="530">
                  <c:v>33.95796</c:v>
                </c:pt>
                <c:pt idx="531">
                  <c:v>33.832783999999997</c:v>
                </c:pt>
                <c:pt idx="532">
                  <c:v>33.707712000000001</c:v>
                </c:pt>
                <c:pt idx="533">
                  <c:v>33.590479000000002</c:v>
                </c:pt>
                <c:pt idx="534">
                  <c:v>33.457338</c:v>
                </c:pt>
                <c:pt idx="535">
                  <c:v>33.331837999999998</c:v>
                </c:pt>
                <c:pt idx="536">
                  <c:v>33.206955999999998</c:v>
                </c:pt>
                <c:pt idx="537">
                  <c:v>33.094202000000003</c:v>
                </c:pt>
                <c:pt idx="538">
                  <c:v>32.956052</c:v>
                </c:pt>
                <c:pt idx="539">
                  <c:v>32.83222</c:v>
                </c:pt>
                <c:pt idx="540">
                  <c:v>32.705530000000003</c:v>
                </c:pt>
                <c:pt idx="541">
                  <c:v>32.580694000000001</c:v>
                </c:pt>
                <c:pt idx="542">
                  <c:v>32.455865000000003</c:v>
                </c:pt>
                <c:pt idx="543">
                  <c:v>32.330010999999999</c:v>
                </c:pt>
                <c:pt idx="544">
                  <c:v>32.208466999999999</c:v>
                </c:pt>
                <c:pt idx="545">
                  <c:v>32.079977</c:v>
                </c:pt>
                <c:pt idx="546">
                  <c:v>31.954716999999999</c:v>
                </c:pt>
                <c:pt idx="547">
                  <c:v>31.829581999999998</c:v>
                </c:pt>
                <c:pt idx="548">
                  <c:v>31.714103000000001</c:v>
                </c:pt>
                <c:pt idx="549">
                  <c:v>31.579307</c:v>
                </c:pt>
                <c:pt idx="550">
                  <c:v>31.454170000000001</c:v>
                </c:pt>
                <c:pt idx="551">
                  <c:v>31.327728</c:v>
                </c:pt>
                <c:pt idx="552">
                  <c:v>31.203105999999998</c:v>
                </c:pt>
                <c:pt idx="553">
                  <c:v>31.078609</c:v>
                </c:pt>
                <c:pt idx="554">
                  <c:v>30.953703000000001</c:v>
                </c:pt>
                <c:pt idx="555">
                  <c:v>30.828741000000001</c:v>
                </c:pt>
                <c:pt idx="556">
                  <c:v>30.702673000000001</c:v>
                </c:pt>
                <c:pt idx="557">
                  <c:v>30.577777000000001</c:v>
                </c:pt>
                <c:pt idx="558">
                  <c:v>30.453125</c:v>
                </c:pt>
                <c:pt idx="559">
                  <c:v>30.341833000000001</c:v>
                </c:pt>
                <c:pt idx="560">
                  <c:v>30.200980999999999</c:v>
                </c:pt>
                <c:pt idx="561">
                  <c:v>30.077024000000002</c:v>
                </c:pt>
                <c:pt idx="562">
                  <c:v>29.952055000000001</c:v>
                </c:pt>
                <c:pt idx="563">
                  <c:v>29.828088000000001</c:v>
                </c:pt>
                <c:pt idx="564">
                  <c:v>29.700422</c:v>
                </c:pt>
                <c:pt idx="565">
                  <c:v>29.576267000000001</c:v>
                </c:pt>
                <c:pt idx="566">
                  <c:v>29.452058000000001</c:v>
                </c:pt>
                <c:pt idx="567">
                  <c:v>29.326694</c:v>
                </c:pt>
                <c:pt idx="568">
                  <c:v>29.206759999999999</c:v>
                </c:pt>
                <c:pt idx="569">
                  <c:v>29.075493999999999</c:v>
                </c:pt>
                <c:pt idx="570">
                  <c:v>28.950603000000001</c:v>
                </c:pt>
                <c:pt idx="571">
                  <c:v>28.824175</c:v>
                </c:pt>
                <c:pt idx="572">
                  <c:v>28.700203999999999</c:v>
                </c:pt>
                <c:pt idx="573">
                  <c:v>28.574767999999999</c:v>
                </c:pt>
                <c:pt idx="574">
                  <c:v>28.449476000000001</c:v>
                </c:pt>
                <c:pt idx="575">
                  <c:v>28.323357999999999</c:v>
                </c:pt>
                <c:pt idx="576">
                  <c:v>28.198768000000001</c:v>
                </c:pt>
                <c:pt idx="577">
                  <c:v>28.074165000000001</c:v>
                </c:pt>
                <c:pt idx="578">
                  <c:v>27.949871000000002</c:v>
                </c:pt>
                <c:pt idx="579">
                  <c:v>27.823135000000001</c:v>
                </c:pt>
                <c:pt idx="580">
                  <c:v>27.698302999999999</c:v>
                </c:pt>
                <c:pt idx="581">
                  <c:v>27.573433000000001</c:v>
                </c:pt>
                <c:pt idx="582">
                  <c:v>27.448032000000001</c:v>
                </c:pt>
                <c:pt idx="583">
                  <c:v>27.322492</c:v>
                </c:pt>
                <c:pt idx="584">
                  <c:v>27.197472999999999</c:v>
                </c:pt>
                <c:pt idx="585">
                  <c:v>27.072493999999999</c:v>
                </c:pt>
                <c:pt idx="586">
                  <c:v>26.947299999999998</c:v>
                </c:pt>
                <c:pt idx="587">
                  <c:v>26.831105999999998</c:v>
                </c:pt>
                <c:pt idx="588">
                  <c:v>26.696628</c:v>
                </c:pt>
                <c:pt idx="589">
                  <c:v>26.571359000000001</c:v>
                </c:pt>
                <c:pt idx="590">
                  <c:v>26.445184000000001</c:v>
                </c:pt>
                <c:pt idx="591">
                  <c:v>26.321173999999999</c:v>
                </c:pt>
                <c:pt idx="592">
                  <c:v>26.196017999999999</c:v>
                </c:pt>
                <c:pt idx="593">
                  <c:v>26.070437999999999</c:v>
                </c:pt>
                <c:pt idx="594">
                  <c:v>25.944517000000001</c:v>
                </c:pt>
                <c:pt idx="595">
                  <c:v>25.819803</c:v>
                </c:pt>
                <c:pt idx="596">
                  <c:v>25.694509</c:v>
                </c:pt>
                <c:pt idx="597">
                  <c:v>25.570858000000001</c:v>
                </c:pt>
                <c:pt idx="598">
                  <c:v>25.451248</c:v>
                </c:pt>
                <c:pt idx="599">
                  <c:v>25.319262999999999</c:v>
                </c:pt>
                <c:pt idx="600">
                  <c:v>25.194096999999999</c:v>
                </c:pt>
                <c:pt idx="601">
                  <c:v>25.068287999999999</c:v>
                </c:pt>
                <c:pt idx="602">
                  <c:v>24.945255</c:v>
                </c:pt>
                <c:pt idx="603">
                  <c:v>24.817525</c:v>
                </c:pt>
                <c:pt idx="604">
                  <c:v>24.693555</c:v>
                </c:pt>
                <c:pt idx="605">
                  <c:v>24.568248000000001</c:v>
                </c:pt>
                <c:pt idx="606">
                  <c:v>24.444224999999999</c:v>
                </c:pt>
                <c:pt idx="607">
                  <c:v>24.317195999999999</c:v>
                </c:pt>
                <c:pt idx="608">
                  <c:v>24.192634000000002</c:v>
                </c:pt>
                <c:pt idx="609">
                  <c:v>24.067903000000001</c:v>
                </c:pt>
                <c:pt idx="610">
                  <c:v>23.943908</c:v>
                </c:pt>
                <c:pt idx="611">
                  <c:v>23.823045</c:v>
                </c:pt>
                <c:pt idx="612">
                  <c:v>23.693266999999999</c:v>
                </c:pt>
                <c:pt idx="613">
                  <c:v>23.566929999999999</c:v>
                </c:pt>
                <c:pt idx="614">
                  <c:v>23.440807</c:v>
                </c:pt>
                <c:pt idx="615">
                  <c:v>23.31747</c:v>
                </c:pt>
                <c:pt idx="616">
                  <c:v>23.191188</c:v>
                </c:pt>
                <c:pt idx="617">
                  <c:v>23.067122999999999</c:v>
                </c:pt>
                <c:pt idx="618">
                  <c:v>22.94145</c:v>
                </c:pt>
                <c:pt idx="619">
                  <c:v>22.815265</c:v>
                </c:pt>
                <c:pt idx="620">
                  <c:v>22.690151</c:v>
                </c:pt>
                <c:pt idx="621">
                  <c:v>22.565096</c:v>
                </c:pt>
                <c:pt idx="622">
                  <c:v>22.439648999999999</c:v>
                </c:pt>
                <c:pt idx="623">
                  <c:v>22.314567</c:v>
                </c:pt>
                <c:pt idx="624">
                  <c:v>22.189802</c:v>
                </c:pt>
                <c:pt idx="625">
                  <c:v>22.065321000000001</c:v>
                </c:pt>
                <c:pt idx="626">
                  <c:v>21.938376999999999</c:v>
                </c:pt>
                <c:pt idx="627">
                  <c:v>21.813793</c:v>
                </c:pt>
                <c:pt idx="628">
                  <c:v>21.690190999999999</c:v>
                </c:pt>
                <c:pt idx="629">
                  <c:v>21.563385</c:v>
                </c:pt>
                <c:pt idx="630">
                  <c:v>21.439032999999998</c:v>
                </c:pt>
                <c:pt idx="631">
                  <c:v>21.313148000000002</c:v>
                </c:pt>
                <c:pt idx="632">
                  <c:v>21.189563</c:v>
                </c:pt>
                <c:pt idx="633">
                  <c:v>21.062432999999999</c:v>
                </c:pt>
                <c:pt idx="634">
                  <c:v>20.937367999999999</c:v>
                </c:pt>
                <c:pt idx="635">
                  <c:v>20.812505000000002</c:v>
                </c:pt>
                <c:pt idx="636">
                  <c:v>20.687335999999998</c:v>
                </c:pt>
                <c:pt idx="637">
                  <c:v>20.565882999999999</c:v>
                </c:pt>
                <c:pt idx="638">
                  <c:v>20.436695</c:v>
                </c:pt>
                <c:pt idx="639">
                  <c:v>20.311525</c:v>
                </c:pt>
                <c:pt idx="640">
                  <c:v>20.186654999999998</c:v>
                </c:pt>
                <c:pt idx="641">
                  <c:v>20.062069999999999</c:v>
                </c:pt>
                <c:pt idx="642">
                  <c:v>19.93477</c:v>
                </c:pt>
                <c:pt idx="643">
                  <c:v>19.810846000000002</c:v>
                </c:pt>
                <c:pt idx="644">
                  <c:v>19.686841999999999</c:v>
                </c:pt>
                <c:pt idx="645">
                  <c:v>19.560597999999999</c:v>
                </c:pt>
                <c:pt idx="646">
                  <c:v>19.43441</c:v>
                </c:pt>
                <c:pt idx="647">
                  <c:v>19.311039999999998</c:v>
                </c:pt>
                <c:pt idx="648">
                  <c:v>19.184358</c:v>
                </c:pt>
                <c:pt idx="649">
                  <c:v>19.060068000000001</c:v>
                </c:pt>
                <c:pt idx="650">
                  <c:v>18.934615999999998</c:v>
                </c:pt>
                <c:pt idx="651">
                  <c:v>18.809391000000002</c:v>
                </c:pt>
                <c:pt idx="652">
                  <c:v>18.684021000000001</c:v>
                </c:pt>
                <c:pt idx="653">
                  <c:v>18.560013999999999</c:v>
                </c:pt>
                <c:pt idx="654">
                  <c:v>18.440071</c:v>
                </c:pt>
                <c:pt idx="655">
                  <c:v>18.308264999999999</c:v>
                </c:pt>
                <c:pt idx="656">
                  <c:v>18.182711999999999</c:v>
                </c:pt>
                <c:pt idx="657">
                  <c:v>18.057601999999999</c:v>
                </c:pt>
                <c:pt idx="658">
                  <c:v>17.944151000000002</c:v>
                </c:pt>
                <c:pt idx="659">
                  <c:v>17.807442999999999</c:v>
                </c:pt>
                <c:pt idx="660">
                  <c:v>17.682093999999999</c:v>
                </c:pt>
                <c:pt idx="661">
                  <c:v>17.556594</c:v>
                </c:pt>
                <c:pt idx="662">
                  <c:v>17.433017</c:v>
                </c:pt>
                <c:pt idx="663">
                  <c:v>17.306782999999999</c:v>
                </c:pt>
                <c:pt idx="664">
                  <c:v>17.181705000000001</c:v>
                </c:pt>
                <c:pt idx="665">
                  <c:v>17.055962999999998</c:v>
                </c:pt>
                <c:pt idx="666">
                  <c:v>16.931408000000001</c:v>
                </c:pt>
                <c:pt idx="667">
                  <c:v>16.805893000000001</c:v>
                </c:pt>
                <c:pt idx="668">
                  <c:v>16.681097000000001</c:v>
                </c:pt>
                <c:pt idx="669">
                  <c:v>16.554683000000001</c:v>
                </c:pt>
                <c:pt idx="670">
                  <c:v>16.430202000000001</c:v>
                </c:pt>
                <c:pt idx="671">
                  <c:v>16.306222999999999</c:v>
                </c:pt>
                <c:pt idx="672">
                  <c:v>16.179662</c:v>
                </c:pt>
                <c:pt idx="673">
                  <c:v>16.054704999999998</c:v>
                </c:pt>
                <c:pt idx="674">
                  <c:v>15.929785000000001</c:v>
                </c:pt>
                <c:pt idx="675">
                  <c:v>15.804878</c:v>
                </c:pt>
                <c:pt idx="676">
                  <c:v>15.679015</c:v>
                </c:pt>
                <c:pt idx="677">
                  <c:v>15.554323</c:v>
                </c:pt>
                <c:pt idx="678">
                  <c:v>15.428523</c:v>
                </c:pt>
                <c:pt idx="679">
                  <c:v>15.303827999999999</c:v>
                </c:pt>
                <c:pt idx="680">
                  <c:v>15.177341999999999</c:v>
                </c:pt>
                <c:pt idx="681">
                  <c:v>15.052707</c:v>
                </c:pt>
                <c:pt idx="682">
                  <c:v>14.928032</c:v>
                </c:pt>
                <c:pt idx="683">
                  <c:v>14.802723</c:v>
                </c:pt>
                <c:pt idx="684">
                  <c:v>14.67751</c:v>
                </c:pt>
                <c:pt idx="685">
                  <c:v>14.552820000000001</c:v>
                </c:pt>
                <c:pt idx="686">
                  <c:v>14.427292</c:v>
                </c:pt>
                <c:pt idx="687">
                  <c:v>14.30255</c:v>
                </c:pt>
                <c:pt idx="688">
                  <c:v>14.17582</c:v>
                </c:pt>
                <c:pt idx="689">
                  <c:v>14.051729999999999</c:v>
                </c:pt>
                <c:pt idx="690">
                  <c:v>13.926545000000001</c:v>
                </c:pt>
                <c:pt idx="691">
                  <c:v>13.802417</c:v>
                </c:pt>
                <c:pt idx="692">
                  <c:v>13.688255</c:v>
                </c:pt>
                <c:pt idx="693">
                  <c:v>13.5505</c:v>
                </c:pt>
                <c:pt idx="694">
                  <c:v>13.425611999999999</c:v>
                </c:pt>
                <c:pt idx="695">
                  <c:v>13.302158</c:v>
                </c:pt>
                <c:pt idx="696">
                  <c:v>13.175917</c:v>
                </c:pt>
                <c:pt idx="697">
                  <c:v>13.04885</c:v>
                </c:pt>
                <c:pt idx="698">
                  <c:v>12.925203</c:v>
                </c:pt>
                <c:pt idx="699">
                  <c:v>12.800025</c:v>
                </c:pt>
                <c:pt idx="700">
                  <c:v>12.675549999999999</c:v>
                </c:pt>
                <c:pt idx="701">
                  <c:v>12.549283000000001</c:v>
                </c:pt>
                <c:pt idx="702">
                  <c:v>12.424659999999999</c:v>
                </c:pt>
                <c:pt idx="703">
                  <c:v>12.299061999999999</c:v>
                </c:pt>
                <c:pt idx="704">
                  <c:v>12.174918</c:v>
                </c:pt>
                <c:pt idx="705">
                  <c:v>12.060879999999999</c:v>
                </c:pt>
                <c:pt idx="706">
                  <c:v>11.923088</c:v>
                </c:pt>
                <c:pt idx="707">
                  <c:v>11.798458</c:v>
                </c:pt>
                <c:pt idx="708">
                  <c:v>11.672488</c:v>
                </c:pt>
                <c:pt idx="709">
                  <c:v>11.547065</c:v>
                </c:pt>
                <c:pt idx="710">
                  <c:v>11.424092999999999</c:v>
                </c:pt>
                <c:pt idx="711">
                  <c:v>11.297385</c:v>
                </c:pt>
                <c:pt idx="712">
                  <c:v>11.171995000000001</c:v>
                </c:pt>
                <c:pt idx="713">
                  <c:v>11.046856999999999</c:v>
                </c:pt>
                <c:pt idx="714">
                  <c:v>10.92184</c:v>
                </c:pt>
                <c:pt idx="715">
                  <c:v>10.796989999999999</c:v>
                </c:pt>
                <c:pt idx="716">
                  <c:v>10.672585</c:v>
                </c:pt>
                <c:pt idx="717">
                  <c:v>10.5464</c:v>
                </c:pt>
                <c:pt idx="718">
                  <c:v>10.421592</c:v>
                </c:pt>
                <c:pt idx="719">
                  <c:v>10.29542</c:v>
                </c:pt>
                <c:pt idx="720">
                  <c:v>10.17788</c:v>
                </c:pt>
                <c:pt idx="721">
                  <c:v>10.044750000000001</c:v>
                </c:pt>
                <c:pt idx="722">
                  <c:v>9.9198819999999994</c:v>
                </c:pt>
                <c:pt idx="723">
                  <c:v>9.7938969999999994</c:v>
                </c:pt>
                <c:pt idx="724">
                  <c:v>9.6698400000000007</c:v>
                </c:pt>
                <c:pt idx="725">
                  <c:v>9.5444569999999995</c:v>
                </c:pt>
                <c:pt idx="726">
                  <c:v>9.4195119999999992</c:v>
                </c:pt>
                <c:pt idx="727">
                  <c:v>9.2929399999999998</c:v>
                </c:pt>
                <c:pt idx="728">
                  <c:v>9.1689799999999995</c:v>
                </c:pt>
                <c:pt idx="729">
                  <c:v>9.0438320000000001</c:v>
                </c:pt>
                <c:pt idx="730">
                  <c:v>8.9183850000000007</c:v>
                </c:pt>
                <c:pt idx="731">
                  <c:v>8.7943870000000004</c:v>
                </c:pt>
                <c:pt idx="732">
                  <c:v>8.6679630000000003</c:v>
                </c:pt>
                <c:pt idx="733">
                  <c:v>8.5425769999999996</c:v>
                </c:pt>
                <c:pt idx="734">
                  <c:v>8.4186750000000004</c:v>
                </c:pt>
                <c:pt idx="735">
                  <c:v>8.3070629999999994</c:v>
                </c:pt>
                <c:pt idx="736">
                  <c:v>8.1660570000000003</c:v>
                </c:pt>
                <c:pt idx="737">
                  <c:v>8.0420049999999996</c:v>
                </c:pt>
                <c:pt idx="738">
                  <c:v>7.9174179999999996</c:v>
                </c:pt>
                <c:pt idx="739">
                  <c:v>7.7935049999999997</c:v>
                </c:pt>
                <c:pt idx="740">
                  <c:v>7.665648</c:v>
                </c:pt>
                <c:pt idx="741">
                  <c:v>7.5411849999999996</c:v>
                </c:pt>
                <c:pt idx="742">
                  <c:v>7.4165570000000001</c:v>
                </c:pt>
                <c:pt idx="743">
                  <c:v>7.2922849999999997</c:v>
                </c:pt>
                <c:pt idx="744">
                  <c:v>7.1722599999999996</c:v>
                </c:pt>
                <c:pt idx="745">
                  <c:v>7.0408929999999996</c:v>
                </c:pt>
                <c:pt idx="746">
                  <c:v>6.9154099999999996</c:v>
                </c:pt>
                <c:pt idx="747">
                  <c:v>6.7896179999999999</c:v>
                </c:pt>
                <c:pt idx="748">
                  <c:v>6.665978</c:v>
                </c:pt>
                <c:pt idx="749">
                  <c:v>6.5411149999999996</c:v>
                </c:pt>
                <c:pt idx="750">
                  <c:v>6.4149900000000004</c:v>
                </c:pt>
                <c:pt idx="751">
                  <c:v>6.2886730000000002</c:v>
                </c:pt>
                <c:pt idx="752">
                  <c:v>6.1644199999999998</c:v>
                </c:pt>
                <c:pt idx="753">
                  <c:v>6.0390930000000003</c:v>
                </c:pt>
                <c:pt idx="754">
                  <c:v>5.9138650000000004</c:v>
                </c:pt>
                <c:pt idx="755">
                  <c:v>5.7876329999999996</c:v>
                </c:pt>
                <c:pt idx="756">
                  <c:v>5.6634469999999997</c:v>
                </c:pt>
                <c:pt idx="757">
                  <c:v>5.5384900000000004</c:v>
                </c:pt>
                <c:pt idx="758">
                  <c:v>5.4140350000000002</c:v>
                </c:pt>
                <c:pt idx="759">
                  <c:v>5.2877330000000002</c:v>
                </c:pt>
                <c:pt idx="760">
                  <c:v>5.16275</c:v>
                </c:pt>
                <c:pt idx="761">
                  <c:v>5.1627419999999997</c:v>
                </c:pt>
                <c:pt idx="762">
                  <c:v>5.0515600000000003</c:v>
                </c:pt>
                <c:pt idx="763">
                  <c:v>4.9409369999999999</c:v>
                </c:pt>
                <c:pt idx="764">
                  <c:v>4.830247</c:v>
                </c:pt>
                <c:pt idx="765">
                  <c:v>4.7083969999999997</c:v>
                </c:pt>
                <c:pt idx="766">
                  <c:v>4.58317</c:v>
                </c:pt>
                <c:pt idx="767">
                  <c:v>4.4684429999999997</c:v>
                </c:pt>
                <c:pt idx="768">
                  <c:v>4.3325329999999997</c:v>
                </c:pt>
                <c:pt idx="769">
                  <c:v>4.2071620000000003</c:v>
                </c:pt>
                <c:pt idx="770">
                  <c:v>4.0826070000000003</c:v>
                </c:pt>
                <c:pt idx="771">
                  <c:v>3.957017</c:v>
                </c:pt>
                <c:pt idx="772">
                  <c:v>3.8308369999999998</c:v>
                </c:pt>
                <c:pt idx="773">
                  <c:v>3.70696</c:v>
                </c:pt>
                <c:pt idx="774">
                  <c:v>3.5817269999999999</c:v>
                </c:pt>
                <c:pt idx="775">
                  <c:v>3.4571170000000002</c:v>
                </c:pt>
                <c:pt idx="776">
                  <c:v>3.3306719999999999</c:v>
                </c:pt>
                <c:pt idx="777">
                  <c:v>3.2063999999999999</c:v>
                </c:pt>
                <c:pt idx="778">
                  <c:v>3.0810749999999998</c:v>
                </c:pt>
                <c:pt idx="779">
                  <c:v>2.9561549999999999</c:v>
                </c:pt>
                <c:pt idx="780">
                  <c:v>2.8412799999999998</c:v>
                </c:pt>
                <c:pt idx="781">
                  <c:v>2.7056269999999998</c:v>
                </c:pt>
                <c:pt idx="782">
                  <c:v>2.5809000000000002</c:v>
                </c:pt>
                <c:pt idx="783">
                  <c:v>2.4550000000000001</c:v>
                </c:pt>
                <c:pt idx="784">
                  <c:v>2.3294100000000002</c:v>
                </c:pt>
                <c:pt idx="785">
                  <c:v>2.2047270000000001</c:v>
                </c:pt>
                <c:pt idx="786">
                  <c:v>2.0800900000000002</c:v>
                </c:pt>
                <c:pt idx="787">
                  <c:v>1.95441</c:v>
                </c:pt>
                <c:pt idx="788">
                  <c:v>1.8289120000000001</c:v>
                </c:pt>
                <c:pt idx="789">
                  <c:v>1.7041649999999999</c:v>
                </c:pt>
                <c:pt idx="790">
                  <c:v>1.5791949999999999</c:v>
                </c:pt>
                <c:pt idx="791">
                  <c:v>1.4567099999999999</c:v>
                </c:pt>
                <c:pt idx="792">
                  <c:v>1.3281719999999999</c:v>
                </c:pt>
                <c:pt idx="793">
                  <c:v>1.2032050000000001</c:v>
                </c:pt>
                <c:pt idx="794">
                  <c:v>1.0774619999999999</c:v>
                </c:pt>
                <c:pt idx="795">
                  <c:v>0.95260199999999995</c:v>
                </c:pt>
                <c:pt idx="796">
                  <c:v>0.82728500000000005</c:v>
                </c:pt>
                <c:pt idx="797">
                  <c:v>0.702515</c:v>
                </c:pt>
                <c:pt idx="798">
                  <c:v>0.57660999999999996</c:v>
                </c:pt>
                <c:pt idx="799">
                  <c:v>0.45187699999999997</c:v>
                </c:pt>
                <c:pt idx="800">
                  <c:v>0.32689000000000001</c:v>
                </c:pt>
                <c:pt idx="801">
                  <c:v>0.20144699999999999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4C1A-E940-B5F7-2D1C5A0D74E7}"/>
            </c:ext>
          </c:extLst>
        </c:ser>
        <c:ser>
          <c:idx val="19"/>
          <c:order val="13"/>
          <c:tx>
            <c:v>300 H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'300 Indents'!$H$34:$H$835</c:f>
              <c:numCache>
                <c:formatCode>General</c:formatCode>
                <c:ptCount val="802"/>
                <c:pt idx="0">
                  <c:v>-6.698E-3</c:v>
                </c:pt>
                <c:pt idx="1">
                  <c:v>5.7145080000000004</c:v>
                </c:pt>
                <c:pt idx="2">
                  <c:v>1.0545469999999999</c:v>
                </c:pt>
                <c:pt idx="3">
                  <c:v>3.1587519999999998</c:v>
                </c:pt>
                <c:pt idx="4">
                  <c:v>9.0112269999999999</c:v>
                </c:pt>
                <c:pt idx="5">
                  <c:v>8.1578110000000006</c:v>
                </c:pt>
                <c:pt idx="6">
                  <c:v>8.0439059999999998</c:v>
                </c:pt>
                <c:pt idx="7">
                  <c:v>12.829689</c:v>
                </c:pt>
                <c:pt idx="8">
                  <c:v>15.065118999999999</c:v>
                </c:pt>
                <c:pt idx="9">
                  <c:v>13.529534</c:v>
                </c:pt>
                <c:pt idx="10">
                  <c:v>17.73282</c:v>
                </c:pt>
                <c:pt idx="11">
                  <c:v>18.145042</c:v>
                </c:pt>
                <c:pt idx="12">
                  <c:v>16.186029000000001</c:v>
                </c:pt>
                <c:pt idx="13">
                  <c:v>18.817325</c:v>
                </c:pt>
                <c:pt idx="14">
                  <c:v>24.268037</c:v>
                </c:pt>
                <c:pt idx="15">
                  <c:v>23.565178</c:v>
                </c:pt>
                <c:pt idx="16">
                  <c:v>22.124317000000001</c:v>
                </c:pt>
                <c:pt idx="17">
                  <c:v>25.918323000000001</c:v>
                </c:pt>
                <c:pt idx="18">
                  <c:v>27.468174999999999</c:v>
                </c:pt>
                <c:pt idx="19">
                  <c:v>26.149024000000001</c:v>
                </c:pt>
                <c:pt idx="20">
                  <c:v>31.317719</c:v>
                </c:pt>
                <c:pt idx="21">
                  <c:v>31.744295999999999</c:v>
                </c:pt>
                <c:pt idx="22">
                  <c:v>30.900188</c:v>
                </c:pt>
                <c:pt idx="23">
                  <c:v>34.064585000000001</c:v>
                </c:pt>
                <c:pt idx="24">
                  <c:v>35.629567999999999</c:v>
                </c:pt>
                <c:pt idx="25">
                  <c:v>35.336638000000001</c:v>
                </c:pt>
                <c:pt idx="26">
                  <c:v>37.307248000000001</c:v>
                </c:pt>
                <c:pt idx="27">
                  <c:v>39.224189000000003</c:v>
                </c:pt>
                <c:pt idx="28">
                  <c:v>40.132111000000002</c:v>
                </c:pt>
                <c:pt idx="29">
                  <c:v>40.599773999999996</c:v>
                </c:pt>
                <c:pt idx="30">
                  <c:v>42.092458000000001</c:v>
                </c:pt>
                <c:pt idx="31">
                  <c:v>44.271070000000002</c:v>
                </c:pt>
                <c:pt idx="32">
                  <c:v>44.491574</c:v>
                </c:pt>
                <c:pt idx="33">
                  <c:v>46.964872</c:v>
                </c:pt>
                <c:pt idx="34">
                  <c:v>46.549821999999999</c:v>
                </c:pt>
                <c:pt idx="35">
                  <c:v>47.683925000000002</c:v>
                </c:pt>
                <c:pt idx="36">
                  <c:v>50.471564000000001</c:v>
                </c:pt>
                <c:pt idx="37">
                  <c:v>51.887723999999999</c:v>
                </c:pt>
                <c:pt idx="38">
                  <c:v>51.776778</c:v>
                </c:pt>
                <c:pt idx="39">
                  <c:v>53.09111</c:v>
                </c:pt>
                <c:pt idx="40">
                  <c:v>54.473101</c:v>
                </c:pt>
                <c:pt idx="41">
                  <c:v>53.565931999999997</c:v>
                </c:pt>
                <c:pt idx="42">
                  <c:v>56.510133000000003</c:v>
                </c:pt>
                <c:pt idx="43">
                  <c:v>58.483035000000001</c:v>
                </c:pt>
                <c:pt idx="44">
                  <c:v>57.325679000000001</c:v>
                </c:pt>
                <c:pt idx="45">
                  <c:v>58.250655000000002</c:v>
                </c:pt>
                <c:pt idx="46">
                  <c:v>60.912658</c:v>
                </c:pt>
                <c:pt idx="47">
                  <c:v>59.349130000000002</c:v>
                </c:pt>
                <c:pt idx="48">
                  <c:v>60.935265999999999</c:v>
                </c:pt>
                <c:pt idx="49">
                  <c:v>65.113096999999996</c:v>
                </c:pt>
                <c:pt idx="50">
                  <c:v>63.694789999999998</c:v>
                </c:pt>
                <c:pt idx="51">
                  <c:v>63.059815</c:v>
                </c:pt>
                <c:pt idx="52">
                  <c:v>65.511149000000003</c:v>
                </c:pt>
                <c:pt idx="53">
                  <c:v>66.086564999999993</c:v>
                </c:pt>
                <c:pt idx="54">
                  <c:v>65.060866000000004</c:v>
                </c:pt>
                <c:pt idx="55">
                  <c:v>68.805439000000007</c:v>
                </c:pt>
                <c:pt idx="56">
                  <c:v>70.261342999999997</c:v>
                </c:pt>
                <c:pt idx="57">
                  <c:v>68.110201000000004</c:v>
                </c:pt>
                <c:pt idx="58">
                  <c:v>70.211140999999998</c:v>
                </c:pt>
                <c:pt idx="59">
                  <c:v>71.730206999999993</c:v>
                </c:pt>
                <c:pt idx="60">
                  <c:v>72.102114999999998</c:v>
                </c:pt>
                <c:pt idx="61">
                  <c:v>73.557542999999995</c:v>
                </c:pt>
                <c:pt idx="62">
                  <c:v>74.849373</c:v>
                </c:pt>
                <c:pt idx="63">
                  <c:v>74.832532999999998</c:v>
                </c:pt>
                <c:pt idx="64">
                  <c:v>75.178515000000004</c:v>
                </c:pt>
                <c:pt idx="65">
                  <c:v>76.759123000000002</c:v>
                </c:pt>
                <c:pt idx="66">
                  <c:v>78.192329000000001</c:v>
                </c:pt>
                <c:pt idx="67">
                  <c:v>79.145313000000002</c:v>
                </c:pt>
                <c:pt idx="68">
                  <c:v>80.536716999999996</c:v>
                </c:pt>
                <c:pt idx="69">
                  <c:v>80.713944999999995</c:v>
                </c:pt>
                <c:pt idx="70">
                  <c:v>81.281755000000004</c:v>
                </c:pt>
                <c:pt idx="71">
                  <c:v>83.336646000000002</c:v>
                </c:pt>
                <c:pt idx="72">
                  <c:v>83.225335000000001</c:v>
                </c:pt>
                <c:pt idx="73">
                  <c:v>84.036456999999999</c:v>
                </c:pt>
                <c:pt idx="74">
                  <c:v>85.981859999999998</c:v>
                </c:pt>
                <c:pt idx="75">
                  <c:v>86.988382000000001</c:v>
                </c:pt>
                <c:pt idx="76">
                  <c:v>86.950094000000007</c:v>
                </c:pt>
                <c:pt idx="77">
                  <c:v>87.452994000000004</c:v>
                </c:pt>
                <c:pt idx="78">
                  <c:v>88.631763000000007</c:v>
                </c:pt>
                <c:pt idx="79">
                  <c:v>88.587772999999999</c:v>
                </c:pt>
                <c:pt idx="80">
                  <c:v>91.400127999999995</c:v>
                </c:pt>
                <c:pt idx="81">
                  <c:v>92.566985000000003</c:v>
                </c:pt>
                <c:pt idx="82">
                  <c:v>92.218762999999996</c:v>
                </c:pt>
                <c:pt idx="83">
                  <c:v>92.539534000000003</c:v>
                </c:pt>
                <c:pt idx="84">
                  <c:v>93.880409</c:v>
                </c:pt>
                <c:pt idx="85">
                  <c:v>94.261584999999997</c:v>
                </c:pt>
                <c:pt idx="86">
                  <c:v>94.894480000000001</c:v>
                </c:pt>
                <c:pt idx="87">
                  <c:v>96.478386999999998</c:v>
                </c:pt>
                <c:pt idx="88">
                  <c:v>97.769071999999994</c:v>
                </c:pt>
                <c:pt idx="89">
                  <c:v>97.683548000000002</c:v>
                </c:pt>
                <c:pt idx="90">
                  <c:v>99.384692000000001</c:v>
                </c:pt>
                <c:pt idx="91">
                  <c:v>99.689847999999998</c:v>
                </c:pt>
                <c:pt idx="92">
                  <c:v>100.02238699999999</c:v>
                </c:pt>
                <c:pt idx="93">
                  <c:v>101.67602100000001</c:v>
                </c:pt>
                <c:pt idx="94">
                  <c:v>103.377358</c:v>
                </c:pt>
                <c:pt idx="95">
                  <c:v>103.694872</c:v>
                </c:pt>
                <c:pt idx="96">
                  <c:v>103.451307</c:v>
                </c:pt>
                <c:pt idx="97">
                  <c:v>104.786424</c:v>
                </c:pt>
                <c:pt idx="98">
                  <c:v>105.788735</c:v>
                </c:pt>
                <c:pt idx="99">
                  <c:v>106.255769</c:v>
                </c:pt>
                <c:pt idx="100">
                  <c:v>107.237224</c:v>
                </c:pt>
                <c:pt idx="101">
                  <c:v>108.627391</c:v>
                </c:pt>
                <c:pt idx="102">
                  <c:v>108.241237</c:v>
                </c:pt>
                <c:pt idx="103">
                  <c:v>108.482568</c:v>
                </c:pt>
                <c:pt idx="104">
                  <c:v>110.89016700000001</c:v>
                </c:pt>
                <c:pt idx="105">
                  <c:v>111.499331</c:v>
                </c:pt>
                <c:pt idx="106">
                  <c:v>111.078022</c:v>
                </c:pt>
                <c:pt idx="107">
                  <c:v>113.042092</c:v>
                </c:pt>
                <c:pt idx="108">
                  <c:v>114.328958</c:v>
                </c:pt>
                <c:pt idx="109">
                  <c:v>113.324682</c:v>
                </c:pt>
                <c:pt idx="110">
                  <c:v>114.63781899999999</c:v>
                </c:pt>
                <c:pt idx="111">
                  <c:v>116.890331</c:v>
                </c:pt>
                <c:pt idx="112">
                  <c:v>116.05153799999999</c:v>
                </c:pt>
                <c:pt idx="113">
                  <c:v>116.529521</c:v>
                </c:pt>
                <c:pt idx="114">
                  <c:v>118.372291</c:v>
                </c:pt>
                <c:pt idx="115">
                  <c:v>118.409499</c:v>
                </c:pt>
                <c:pt idx="116">
                  <c:v>119.10372</c:v>
                </c:pt>
                <c:pt idx="117">
                  <c:v>120.62857200000001</c:v>
                </c:pt>
                <c:pt idx="118">
                  <c:v>120.6153</c:v>
                </c:pt>
                <c:pt idx="119">
                  <c:v>121.036422</c:v>
                </c:pt>
                <c:pt idx="120">
                  <c:v>121.992947</c:v>
                </c:pt>
                <c:pt idx="121">
                  <c:v>122.02376099999999</c:v>
                </c:pt>
                <c:pt idx="122">
                  <c:v>122.4277</c:v>
                </c:pt>
                <c:pt idx="123">
                  <c:v>124.50879</c:v>
                </c:pt>
                <c:pt idx="124">
                  <c:v>125.430235</c:v>
                </c:pt>
                <c:pt idx="125">
                  <c:v>124.997338</c:v>
                </c:pt>
                <c:pt idx="126">
                  <c:v>125.706388</c:v>
                </c:pt>
                <c:pt idx="127">
                  <c:v>127.278419</c:v>
                </c:pt>
                <c:pt idx="128">
                  <c:v>127.278306</c:v>
                </c:pt>
                <c:pt idx="129">
                  <c:v>127.85721100000001</c:v>
                </c:pt>
                <c:pt idx="130">
                  <c:v>129.88349600000001</c:v>
                </c:pt>
                <c:pt idx="131">
                  <c:v>129.866908</c:v>
                </c:pt>
                <c:pt idx="132">
                  <c:v>129.66322700000001</c:v>
                </c:pt>
                <c:pt idx="133">
                  <c:v>131.55448200000001</c:v>
                </c:pt>
                <c:pt idx="134">
                  <c:v>133.11026899999999</c:v>
                </c:pt>
                <c:pt idx="135">
                  <c:v>132.262608</c:v>
                </c:pt>
                <c:pt idx="136">
                  <c:v>133.410855</c:v>
                </c:pt>
                <c:pt idx="137">
                  <c:v>135.04505700000001</c:v>
                </c:pt>
                <c:pt idx="138">
                  <c:v>134.699704</c:v>
                </c:pt>
                <c:pt idx="139">
                  <c:v>135.75681599999999</c:v>
                </c:pt>
                <c:pt idx="140">
                  <c:v>137.60201799999999</c:v>
                </c:pt>
                <c:pt idx="141">
                  <c:v>137.590743</c:v>
                </c:pt>
                <c:pt idx="142">
                  <c:v>138.32059599999999</c:v>
                </c:pt>
                <c:pt idx="143">
                  <c:v>139.48742799999999</c:v>
                </c:pt>
                <c:pt idx="144">
                  <c:v>139.88132400000001</c:v>
                </c:pt>
                <c:pt idx="145">
                  <c:v>141.38585399999999</c:v>
                </c:pt>
                <c:pt idx="146">
                  <c:v>142.20477600000001</c:v>
                </c:pt>
                <c:pt idx="147">
                  <c:v>142.807231</c:v>
                </c:pt>
                <c:pt idx="148">
                  <c:v>142.34923699999999</c:v>
                </c:pt>
                <c:pt idx="149">
                  <c:v>142.917754</c:v>
                </c:pt>
                <c:pt idx="150">
                  <c:v>145.12872899999999</c:v>
                </c:pt>
                <c:pt idx="151">
                  <c:v>145.43741299999999</c:v>
                </c:pt>
                <c:pt idx="152">
                  <c:v>145.380177</c:v>
                </c:pt>
                <c:pt idx="153">
                  <c:v>147.1412</c:v>
                </c:pt>
                <c:pt idx="154">
                  <c:v>147.703633</c:v>
                </c:pt>
                <c:pt idx="155">
                  <c:v>146.87292400000001</c:v>
                </c:pt>
                <c:pt idx="156">
                  <c:v>148.405799</c:v>
                </c:pt>
                <c:pt idx="157">
                  <c:v>150.63063500000001</c:v>
                </c:pt>
                <c:pt idx="158">
                  <c:v>149.653594</c:v>
                </c:pt>
                <c:pt idx="159">
                  <c:v>149.758297</c:v>
                </c:pt>
                <c:pt idx="160">
                  <c:v>151.860029</c:v>
                </c:pt>
                <c:pt idx="161">
                  <c:v>151.35899699999999</c:v>
                </c:pt>
                <c:pt idx="162">
                  <c:v>151.21013300000001</c:v>
                </c:pt>
                <c:pt idx="163">
                  <c:v>154.04350400000001</c:v>
                </c:pt>
                <c:pt idx="164">
                  <c:v>154.87603899999999</c:v>
                </c:pt>
                <c:pt idx="165">
                  <c:v>153.19040000000001</c:v>
                </c:pt>
                <c:pt idx="166">
                  <c:v>154.666763</c:v>
                </c:pt>
                <c:pt idx="167">
                  <c:v>156.57906800000001</c:v>
                </c:pt>
                <c:pt idx="168">
                  <c:v>155.85461900000001</c:v>
                </c:pt>
                <c:pt idx="169">
                  <c:v>156.481146</c:v>
                </c:pt>
                <c:pt idx="170">
                  <c:v>158.38567</c:v>
                </c:pt>
                <c:pt idx="171">
                  <c:v>157.54683499999999</c:v>
                </c:pt>
                <c:pt idx="172">
                  <c:v>157.54222799999999</c:v>
                </c:pt>
                <c:pt idx="173">
                  <c:v>159.746792</c:v>
                </c:pt>
                <c:pt idx="174">
                  <c:v>160.31811400000001</c:v>
                </c:pt>
                <c:pt idx="175">
                  <c:v>159.673652</c:v>
                </c:pt>
                <c:pt idx="176">
                  <c:v>161.34823600000001</c:v>
                </c:pt>
                <c:pt idx="177">
                  <c:v>162.134863</c:v>
                </c:pt>
                <c:pt idx="178">
                  <c:v>162.452371</c:v>
                </c:pt>
                <c:pt idx="179">
                  <c:v>163.70432400000001</c:v>
                </c:pt>
                <c:pt idx="180">
                  <c:v>163.84161499999999</c:v>
                </c:pt>
                <c:pt idx="181">
                  <c:v>163.60519300000001</c:v>
                </c:pt>
                <c:pt idx="182">
                  <c:v>166.013329</c:v>
                </c:pt>
                <c:pt idx="183">
                  <c:v>166.729015</c:v>
                </c:pt>
                <c:pt idx="184">
                  <c:v>165.687847</c:v>
                </c:pt>
                <c:pt idx="185">
                  <c:v>167.66666799999999</c:v>
                </c:pt>
                <c:pt idx="186">
                  <c:v>168.704972</c:v>
                </c:pt>
                <c:pt idx="187">
                  <c:v>167.77036699999999</c:v>
                </c:pt>
                <c:pt idx="188">
                  <c:v>168.93940499999999</c:v>
                </c:pt>
                <c:pt idx="189">
                  <c:v>170.91759500000001</c:v>
                </c:pt>
                <c:pt idx="190">
                  <c:v>170.418296</c:v>
                </c:pt>
                <c:pt idx="191">
                  <c:v>170.73820599999999</c:v>
                </c:pt>
                <c:pt idx="192">
                  <c:v>172.50480899999999</c:v>
                </c:pt>
                <c:pt idx="193">
                  <c:v>173.486919</c:v>
                </c:pt>
                <c:pt idx="194">
                  <c:v>173.50159600000001</c:v>
                </c:pt>
                <c:pt idx="195">
                  <c:v>174.79739499999999</c:v>
                </c:pt>
                <c:pt idx="196">
                  <c:v>175.577112</c:v>
                </c:pt>
                <c:pt idx="197">
                  <c:v>175.68907300000001</c:v>
                </c:pt>
                <c:pt idx="198">
                  <c:v>176.80819099999999</c:v>
                </c:pt>
                <c:pt idx="199">
                  <c:v>177.85746900000001</c:v>
                </c:pt>
                <c:pt idx="200">
                  <c:v>178.22962000000001</c:v>
                </c:pt>
                <c:pt idx="201">
                  <c:v>178.615443</c:v>
                </c:pt>
                <c:pt idx="202">
                  <c:v>179.671333</c:v>
                </c:pt>
                <c:pt idx="203">
                  <c:v>180.01515800000001</c:v>
                </c:pt>
                <c:pt idx="204">
                  <c:v>180.361234</c:v>
                </c:pt>
                <c:pt idx="205">
                  <c:v>181.74337399999999</c:v>
                </c:pt>
                <c:pt idx="206">
                  <c:v>182.640162</c:v>
                </c:pt>
                <c:pt idx="207">
                  <c:v>182.14168000000001</c:v>
                </c:pt>
                <c:pt idx="208">
                  <c:v>183.46129099999999</c:v>
                </c:pt>
                <c:pt idx="209">
                  <c:v>184.379446</c:v>
                </c:pt>
                <c:pt idx="210">
                  <c:v>184.84824599999999</c:v>
                </c:pt>
                <c:pt idx="211">
                  <c:v>185.706166</c:v>
                </c:pt>
                <c:pt idx="212">
                  <c:v>186.63368600000001</c:v>
                </c:pt>
                <c:pt idx="213">
                  <c:v>186.646355</c:v>
                </c:pt>
                <c:pt idx="214">
                  <c:v>187.10813200000001</c:v>
                </c:pt>
                <c:pt idx="215">
                  <c:v>187.97814399999999</c:v>
                </c:pt>
                <c:pt idx="216">
                  <c:v>188.85223400000001</c:v>
                </c:pt>
                <c:pt idx="217">
                  <c:v>189.85659799999999</c:v>
                </c:pt>
                <c:pt idx="218">
                  <c:v>190.523855</c:v>
                </c:pt>
                <c:pt idx="219">
                  <c:v>190.981618</c:v>
                </c:pt>
                <c:pt idx="220">
                  <c:v>191.88185799999999</c:v>
                </c:pt>
                <c:pt idx="221">
                  <c:v>191.934012</c:v>
                </c:pt>
                <c:pt idx="222">
                  <c:v>193.54702900000001</c:v>
                </c:pt>
                <c:pt idx="223">
                  <c:v>193.96244899999999</c:v>
                </c:pt>
                <c:pt idx="224">
                  <c:v>194.41456099999999</c:v>
                </c:pt>
                <c:pt idx="225">
                  <c:v>195.12261699999999</c:v>
                </c:pt>
                <c:pt idx="226">
                  <c:v>196.06033600000001</c:v>
                </c:pt>
                <c:pt idx="227">
                  <c:v>196.11259100000001</c:v>
                </c:pt>
                <c:pt idx="228">
                  <c:v>197.55129500000001</c:v>
                </c:pt>
                <c:pt idx="229">
                  <c:v>198.356853</c:v>
                </c:pt>
                <c:pt idx="230">
                  <c:v>198.14245500000001</c:v>
                </c:pt>
                <c:pt idx="231">
                  <c:v>198.96309600000001</c:v>
                </c:pt>
                <c:pt idx="232">
                  <c:v>199.399294</c:v>
                </c:pt>
                <c:pt idx="233">
                  <c:v>199.67566600000001</c:v>
                </c:pt>
                <c:pt idx="234">
                  <c:v>201.039039</c:v>
                </c:pt>
                <c:pt idx="235">
                  <c:v>201.41633400000001</c:v>
                </c:pt>
                <c:pt idx="236">
                  <c:v>201.652421</c:v>
                </c:pt>
                <c:pt idx="237">
                  <c:v>202.52379400000001</c:v>
                </c:pt>
                <c:pt idx="238">
                  <c:v>202.37090900000001</c:v>
                </c:pt>
                <c:pt idx="239">
                  <c:v>203.189502</c:v>
                </c:pt>
                <c:pt idx="240">
                  <c:v>203.475221</c:v>
                </c:pt>
                <c:pt idx="241">
                  <c:v>204.56882400000001</c:v>
                </c:pt>
                <c:pt idx="242">
                  <c:v>205.42580699999999</c:v>
                </c:pt>
                <c:pt idx="243">
                  <c:v>205.493279</c:v>
                </c:pt>
                <c:pt idx="244">
                  <c:v>205.47581</c:v>
                </c:pt>
                <c:pt idx="245">
                  <c:v>206.027873</c:v>
                </c:pt>
                <c:pt idx="246">
                  <c:v>207.49527800000001</c:v>
                </c:pt>
                <c:pt idx="247">
                  <c:v>207.591812</c:v>
                </c:pt>
                <c:pt idx="248">
                  <c:v>207.45539199999999</c:v>
                </c:pt>
                <c:pt idx="249">
                  <c:v>208.64022299999999</c:v>
                </c:pt>
                <c:pt idx="250">
                  <c:v>209.165874</c:v>
                </c:pt>
                <c:pt idx="251">
                  <c:v>209.054047</c:v>
                </c:pt>
                <c:pt idx="252">
                  <c:v>209.77174600000001</c:v>
                </c:pt>
                <c:pt idx="253">
                  <c:v>210.96994100000001</c:v>
                </c:pt>
                <c:pt idx="254">
                  <c:v>211.37346700000001</c:v>
                </c:pt>
                <c:pt idx="255">
                  <c:v>211.29413500000001</c:v>
                </c:pt>
                <c:pt idx="256">
                  <c:v>212.09118799999999</c:v>
                </c:pt>
                <c:pt idx="257">
                  <c:v>212.81097500000001</c:v>
                </c:pt>
                <c:pt idx="258">
                  <c:v>213.13758899999999</c:v>
                </c:pt>
                <c:pt idx="259">
                  <c:v>214.44538</c:v>
                </c:pt>
                <c:pt idx="260">
                  <c:v>215.38926699999999</c:v>
                </c:pt>
                <c:pt idx="261">
                  <c:v>216.00371200000001</c:v>
                </c:pt>
                <c:pt idx="262">
                  <c:v>215.649169</c:v>
                </c:pt>
                <c:pt idx="263">
                  <c:v>215.964146</c:v>
                </c:pt>
                <c:pt idx="264">
                  <c:v>217.16333</c:v>
                </c:pt>
                <c:pt idx="265">
                  <c:v>217.653999</c:v>
                </c:pt>
                <c:pt idx="266">
                  <c:v>218.995758</c:v>
                </c:pt>
                <c:pt idx="267">
                  <c:v>219.550769</c:v>
                </c:pt>
                <c:pt idx="268">
                  <c:v>217.93753000000001</c:v>
                </c:pt>
                <c:pt idx="269">
                  <c:v>219.35194799999999</c:v>
                </c:pt>
                <c:pt idx="270">
                  <c:v>220.46233000000001</c:v>
                </c:pt>
                <c:pt idx="271">
                  <c:v>220.59435400000001</c:v>
                </c:pt>
                <c:pt idx="272">
                  <c:v>221.42965599999999</c:v>
                </c:pt>
                <c:pt idx="273">
                  <c:v>222.36418399999999</c:v>
                </c:pt>
                <c:pt idx="274">
                  <c:v>222.630494</c:v>
                </c:pt>
                <c:pt idx="275">
                  <c:v>222.69034199999999</c:v>
                </c:pt>
                <c:pt idx="276">
                  <c:v>222.94125500000001</c:v>
                </c:pt>
                <c:pt idx="277">
                  <c:v>224.317871</c:v>
                </c:pt>
                <c:pt idx="278">
                  <c:v>225.48924</c:v>
                </c:pt>
                <c:pt idx="279">
                  <c:v>225.281721</c:v>
                </c:pt>
                <c:pt idx="280">
                  <c:v>227.05674999999999</c:v>
                </c:pt>
                <c:pt idx="281">
                  <c:v>227.97051999999999</c:v>
                </c:pt>
                <c:pt idx="282">
                  <c:v>226.83579800000001</c:v>
                </c:pt>
                <c:pt idx="283">
                  <c:v>228.68602200000001</c:v>
                </c:pt>
                <c:pt idx="284">
                  <c:v>229.77844099999999</c:v>
                </c:pt>
                <c:pt idx="285">
                  <c:v>230.52653599999999</c:v>
                </c:pt>
                <c:pt idx="286">
                  <c:v>230.92057</c:v>
                </c:pt>
                <c:pt idx="287">
                  <c:v>232.304812</c:v>
                </c:pt>
                <c:pt idx="288">
                  <c:v>232.08580699999999</c:v>
                </c:pt>
                <c:pt idx="289">
                  <c:v>232.518674</c:v>
                </c:pt>
                <c:pt idx="290">
                  <c:v>233.693093</c:v>
                </c:pt>
                <c:pt idx="291">
                  <c:v>234.22322399999999</c:v>
                </c:pt>
                <c:pt idx="292">
                  <c:v>234.51578000000001</c:v>
                </c:pt>
                <c:pt idx="293">
                  <c:v>235.49450100000001</c:v>
                </c:pt>
                <c:pt idx="294">
                  <c:v>235.76422600000001</c:v>
                </c:pt>
                <c:pt idx="295">
                  <c:v>236.21110100000001</c:v>
                </c:pt>
                <c:pt idx="296">
                  <c:v>237.34681699999999</c:v>
                </c:pt>
                <c:pt idx="297">
                  <c:v>237.389186</c:v>
                </c:pt>
                <c:pt idx="298">
                  <c:v>237.90647100000001</c:v>
                </c:pt>
                <c:pt idx="299">
                  <c:v>239.15262899999999</c:v>
                </c:pt>
                <c:pt idx="300">
                  <c:v>240.012113</c:v>
                </c:pt>
                <c:pt idx="301">
                  <c:v>240.20740699999999</c:v>
                </c:pt>
                <c:pt idx="302">
                  <c:v>241.35485499999999</c:v>
                </c:pt>
                <c:pt idx="303">
                  <c:v>241.413848</c:v>
                </c:pt>
                <c:pt idx="304">
                  <c:v>241.44707399999999</c:v>
                </c:pt>
                <c:pt idx="305">
                  <c:v>243.19433100000001</c:v>
                </c:pt>
                <c:pt idx="306">
                  <c:v>244.18614299999999</c:v>
                </c:pt>
                <c:pt idx="307">
                  <c:v>244.58670900000001</c:v>
                </c:pt>
                <c:pt idx="308">
                  <c:v>245.51142899999999</c:v>
                </c:pt>
                <c:pt idx="309">
                  <c:v>245.03351000000001</c:v>
                </c:pt>
                <c:pt idx="310">
                  <c:v>244.69645700000001</c:v>
                </c:pt>
                <c:pt idx="311">
                  <c:v>245.60776000000001</c:v>
                </c:pt>
                <c:pt idx="312">
                  <c:v>247.50383600000001</c:v>
                </c:pt>
                <c:pt idx="313">
                  <c:v>247.77265499999999</c:v>
                </c:pt>
                <c:pt idx="314">
                  <c:v>247.846293</c:v>
                </c:pt>
                <c:pt idx="315">
                  <c:v>249.38737599999999</c:v>
                </c:pt>
                <c:pt idx="316">
                  <c:v>248.84224900000001</c:v>
                </c:pt>
                <c:pt idx="317">
                  <c:v>248.58731700000001</c:v>
                </c:pt>
                <c:pt idx="318">
                  <c:v>250.464922</c:v>
                </c:pt>
                <c:pt idx="319">
                  <c:v>251.73951299999999</c:v>
                </c:pt>
                <c:pt idx="320">
                  <c:v>250.58902399999999</c:v>
                </c:pt>
                <c:pt idx="321">
                  <c:v>251.17084</c:v>
                </c:pt>
                <c:pt idx="322">
                  <c:v>253.15115399999999</c:v>
                </c:pt>
                <c:pt idx="323">
                  <c:v>252.06468100000001</c:v>
                </c:pt>
                <c:pt idx="324">
                  <c:v>252.340115</c:v>
                </c:pt>
                <c:pt idx="325">
                  <c:v>254.997286</c:v>
                </c:pt>
                <c:pt idx="326">
                  <c:v>254.62253100000001</c:v>
                </c:pt>
                <c:pt idx="327">
                  <c:v>254.681016</c:v>
                </c:pt>
                <c:pt idx="328">
                  <c:v>256.56938400000001</c:v>
                </c:pt>
                <c:pt idx="329">
                  <c:v>256.96743300000003</c:v>
                </c:pt>
                <c:pt idx="330">
                  <c:v>256.68003099999999</c:v>
                </c:pt>
                <c:pt idx="331">
                  <c:v>257.77160600000002</c:v>
                </c:pt>
                <c:pt idx="332">
                  <c:v>259.441418</c:v>
                </c:pt>
                <c:pt idx="333">
                  <c:v>259.33849700000002</c:v>
                </c:pt>
                <c:pt idx="334">
                  <c:v>260.08681999999999</c:v>
                </c:pt>
                <c:pt idx="335">
                  <c:v>261.06132000000002</c:v>
                </c:pt>
                <c:pt idx="336">
                  <c:v>260.762428</c:v>
                </c:pt>
                <c:pt idx="337">
                  <c:v>261.38425100000001</c:v>
                </c:pt>
                <c:pt idx="338">
                  <c:v>263.58023500000002</c:v>
                </c:pt>
                <c:pt idx="339">
                  <c:v>263.24668400000002</c:v>
                </c:pt>
                <c:pt idx="340">
                  <c:v>263.52055300000001</c:v>
                </c:pt>
                <c:pt idx="341">
                  <c:v>264.83951000000002</c:v>
                </c:pt>
                <c:pt idx="342">
                  <c:v>264.85103199999998</c:v>
                </c:pt>
                <c:pt idx="343">
                  <c:v>264.625316</c:v>
                </c:pt>
                <c:pt idx="344">
                  <c:v>266.617954</c:v>
                </c:pt>
                <c:pt idx="345">
                  <c:v>266.73864900000001</c:v>
                </c:pt>
                <c:pt idx="346">
                  <c:v>266.07160599999997</c:v>
                </c:pt>
                <c:pt idx="347">
                  <c:v>267.68758500000001</c:v>
                </c:pt>
                <c:pt idx="348">
                  <c:v>268.22405099999997</c:v>
                </c:pt>
                <c:pt idx="349">
                  <c:v>268.32796300000001</c:v>
                </c:pt>
                <c:pt idx="350">
                  <c:v>269.13471900000002</c:v>
                </c:pt>
                <c:pt idx="351">
                  <c:v>271.142944</c:v>
                </c:pt>
                <c:pt idx="352">
                  <c:v>271.47083500000002</c:v>
                </c:pt>
                <c:pt idx="353">
                  <c:v>270.69713000000002</c:v>
                </c:pt>
                <c:pt idx="354">
                  <c:v>271.90337599999998</c:v>
                </c:pt>
                <c:pt idx="355">
                  <c:v>272.848209</c:v>
                </c:pt>
                <c:pt idx="356">
                  <c:v>272.18507299999999</c:v>
                </c:pt>
                <c:pt idx="357">
                  <c:v>274.01998800000001</c:v>
                </c:pt>
                <c:pt idx="358">
                  <c:v>274.440765</c:v>
                </c:pt>
                <c:pt idx="359">
                  <c:v>273.52930600000002</c:v>
                </c:pt>
                <c:pt idx="360">
                  <c:v>274.404426</c:v>
                </c:pt>
                <c:pt idx="361">
                  <c:v>276.54660200000001</c:v>
                </c:pt>
                <c:pt idx="362">
                  <c:v>276.55044800000002</c:v>
                </c:pt>
                <c:pt idx="363">
                  <c:v>277.11800799999997</c:v>
                </c:pt>
                <c:pt idx="364">
                  <c:v>277.12540999999999</c:v>
                </c:pt>
                <c:pt idx="365">
                  <c:v>276.58459800000003</c:v>
                </c:pt>
                <c:pt idx="366">
                  <c:v>276.95507700000002</c:v>
                </c:pt>
                <c:pt idx="367">
                  <c:v>278.16351500000002</c:v>
                </c:pt>
                <c:pt idx="368">
                  <c:v>278.32783000000001</c:v>
                </c:pt>
                <c:pt idx="369">
                  <c:v>278.85509999999999</c:v>
                </c:pt>
                <c:pt idx="370">
                  <c:v>279.28898500000003</c:v>
                </c:pt>
                <c:pt idx="371">
                  <c:v>279.31448999999998</c:v>
                </c:pt>
                <c:pt idx="372">
                  <c:v>279.65971200000001</c:v>
                </c:pt>
                <c:pt idx="373">
                  <c:v>280.42939899999999</c:v>
                </c:pt>
                <c:pt idx="374">
                  <c:v>280.98674499999998</c:v>
                </c:pt>
                <c:pt idx="375">
                  <c:v>281.08823100000001</c:v>
                </c:pt>
                <c:pt idx="376">
                  <c:v>281.322135</c:v>
                </c:pt>
                <c:pt idx="377">
                  <c:v>281.65063600000002</c:v>
                </c:pt>
                <c:pt idx="378">
                  <c:v>281.99573600000002</c:v>
                </c:pt>
                <c:pt idx="379">
                  <c:v>282.67112500000002</c:v>
                </c:pt>
                <c:pt idx="380">
                  <c:v>283.74920600000002</c:v>
                </c:pt>
                <c:pt idx="381">
                  <c:v>284.24991899999998</c:v>
                </c:pt>
                <c:pt idx="382">
                  <c:v>284.02615900000001</c:v>
                </c:pt>
                <c:pt idx="383">
                  <c:v>284.55384600000002</c:v>
                </c:pt>
                <c:pt idx="384">
                  <c:v>284.61149499999999</c:v>
                </c:pt>
                <c:pt idx="385">
                  <c:v>285.545793</c:v>
                </c:pt>
                <c:pt idx="386">
                  <c:v>286.78994</c:v>
                </c:pt>
                <c:pt idx="387">
                  <c:v>286.43421999999998</c:v>
                </c:pt>
                <c:pt idx="388">
                  <c:v>286.83864199999999</c:v>
                </c:pt>
                <c:pt idx="389">
                  <c:v>287.66521699999998</c:v>
                </c:pt>
                <c:pt idx="390">
                  <c:v>288.88322299999999</c:v>
                </c:pt>
                <c:pt idx="391">
                  <c:v>288.89743900000002</c:v>
                </c:pt>
                <c:pt idx="392">
                  <c:v>289.16374200000001</c:v>
                </c:pt>
                <c:pt idx="393">
                  <c:v>290.05665199999999</c:v>
                </c:pt>
                <c:pt idx="394">
                  <c:v>290.46006199999999</c:v>
                </c:pt>
                <c:pt idx="395">
                  <c:v>291.36288400000001</c:v>
                </c:pt>
                <c:pt idx="396">
                  <c:v>292.25286499999999</c:v>
                </c:pt>
                <c:pt idx="397">
                  <c:v>292.01877200000001</c:v>
                </c:pt>
                <c:pt idx="398">
                  <c:v>292.798813</c:v>
                </c:pt>
                <c:pt idx="399">
                  <c:v>293.94387699999999</c:v>
                </c:pt>
                <c:pt idx="400">
                  <c:v>293.56156199999998</c:v>
                </c:pt>
                <c:pt idx="401">
                  <c:v>301.480322</c:v>
                </c:pt>
                <c:pt idx="402">
                  <c:v>300.34763900000002</c:v>
                </c:pt>
                <c:pt idx="403">
                  <c:v>299.76146</c:v>
                </c:pt>
                <c:pt idx="404">
                  <c:v>300.05320799999998</c:v>
                </c:pt>
                <c:pt idx="405">
                  <c:v>299.057795</c:v>
                </c:pt>
                <c:pt idx="406">
                  <c:v>298.043272</c:v>
                </c:pt>
                <c:pt idx="407">
                  <c:v>298.23767400000003</c:v>
                </c:pt>
                <c:pt idx="408">
                  <c:v>297.97184600000003</c:v>
                </c:pt>
                <c:pt idx="409">
                  <c:v>297.15980300000001</c:v>
                </c:pt>
                <c:pt idx="410">
                  <c:v>296.582156</c:v>
                </c:pt>
                <c:pt idx="411">
                  <c:v>296.45912099999998</c:v>
                </c:pt>
                <c:pt idx="412">
                  <c:v>295.58545199999998</c:v>
                </c:pt>
                <c:pt idx="413">
                  <c:v>295.32919199999998</c:v>
                </c:pt>
                <c:pt idx="414">
                  <c:v>295.125224</c:v>
                </c:pt>
                <c:pt idx="415">
                  <c:v>294.36409200000003</c:v>
                </c:pt>
                <c:pt idx="416">
                  <c:v>293.35669100000001</c:v>
                </c:pt>
                <c:pt idx="417">
                  <c:v>292.93523499999998</c:v>
                </c:pt>
                <c:pt idx="418">
                  <c:v>292.73013400000002</c:v>
                </c:pt>
                <c:pt idx="419">
                  <c:v>291.99784699999998</c:v>
                </c:pt>
                <c:pt idx="420">
                  <c:v>291.619461</c:v>
                </c:pt>
                <c:pt idx="421">
                  <c:v>290.72359999999998</c:v>
                </c:pt>
                <c:pt idx="422">
                  <c:v>289.78607099999999</c:v>
                </c:pt>
                <c:pt idx="423">
                  <c:v>290.31733300000002</c:v>
                </c:pt>
                <c:pt idx="424">
                  <c:v>289.93152500000002</c:v>
                </c:pt>
                <c:pt idx="425">
                  <c:v>288.72343799999999</c:v>
                </c:pt>
                <c:pt idx="426">
                  <c:v>288.36545100000001</c:v>
                </c:pt>
                <c:pt idx="427">
                  <c:v>288.04485199999999</c:v>
                </c:pt>
                <c:pt idx="428">
                  <c:v>287.28822400000001</c:v>
                </c:pt>
                <c:pt idx="429">
                  <c:v>287.367344</c:v>
                </c:pt>
                <c:pt idx="430">
                  <c:v>287.53833500000002</c:v>
                </c:pt>
                <c:pt idx="431">
                  <c:v>286.08248800000001</c:v>
                </c:pt>
                <c:pt idx="432">
                  <c:v>285.85214400000001</c:v>
                </c:pt>
                <c:pt idx="433">
                  <c:v>285.80767300000002</c:v>
                </c:pt>
                <c:pt idx="434">
                  <c:v>284.97523200000001</c:v>
                </c:pt>
                <c:pt idx="435">
                  <c:v>284.65311100000002</c:v>
                </c:pt>
                <c:pt idx="436">
                  <c:v>284.78331800000001</c:v>
                </c:pt>
                <c:pt idx="437">
                  <c:v>284.09726799999999</c:v>
                </c:pt>
                <c:pt idx="438">
                  <c:v>283.217558</c:v>
                </c:pt>
                <c:pt idx="439">
                  <c:v>283.94153299999999</c:v>
                </c:pt>
                <c:pt idx="440">
                  <c:v>283.47839199999999</c:v>
                </c:pt>
                <c:pt idx="441">
                  <c:v>281.85787499999998</c:v>
                </c:pt>
                <c:pt idx="442">
                  <c:v>282.32615900000002</c:v>
                </c:pt>
                <c:pt idx="443">
                  <c:v>282.597082</c:v>
                </c:pt>
                <c:pt idx="444">
                  <c:v>281.83062200000001</c:v>
                </c:pt>
                <c:pt idx="445">
                  <c:v>281.55854399999998</c:v>
                </c:pt>
                <c:pt idx="446">
                  <c:v>280.899541</c:v>
                </c:pt>
                <c:pt idx="447">
                  <c:v>279.74000899999999</c:v>
                </c:pt>
                <c:pt idx="448">
                  <c:v>279.79223100000002</c:v>
                </c:pt>
                <c:pt idx="449">
                  <c:v>280.34559100000001</c:v>
                </c:pt>
                <c:pt idx="450">
                  <c:v>279.84145000000001</c:v>
                </c:pt>
                <c:pt idx="451">
                  <c:v>278.09348299999999</c:v>
                </c:pt>
                <c:pt idx="452">
                  <c:v>277.78946200000001</c:v>
                </c:pt>
                <c:pt idx="453">
                  <c:v>277.679981</c:v>
                </c:pt>
                <c:pt idx="454">
                  <c:v>277.83588600000002</c:v>
                </c:pt>
                <c:pt idx="455">
                  <c:v>277.59110299999998</c:v>
                </c:pt>
                <c:pt idx="456">
                  <c:v>276.94456100000002</c:v>
                </c:pt>
                <c:pt idx="457">
                  <c:v>276.013172</c:v>
                </c:pt>
                <c:pt idx="458">
                  <c:v>275.61829899999998</c:v>
                </c:pt>
                <c:pt idx="459">
                  <c:v>275.62635</c:v>
                </c:pt>
                <c:pt idx="460">
                  <c:v>275.20581700000002</c:v>
                </c:pt>
                <c:pt idx="461">
                  <c:v>274.90704799999997</c:v>
                </c:pt>
                <c:pt idx="462">
                  <c:v>274.64629600000001</c:v>
                </c:pt>
                <c:pt idx="463">
                  <c:v>274.15746799999999</c:v>
                </c:pt>
                <c:pt idx="464">
                  <c:v>273.46023500000001</c:v>
                </c:pt>
                <c:pt idx="465">
                  <c:v>273.23051600000002</c:v>
                </c:pt>
                <c:pt idx="466">
                  <c:v>272.55476599999997</c:v>
                </c:pt>
                <c:pt idx="467">
                  <c:v>272.77006899999998</c:v>
                </c:pt>
                <c:pt idx="468">
                  <c:v>271.98475200000001</c:v>
                </c:pt>
                <c:pt idx="469">
                  <c:v>271.44435299999998</c:v>
                </c:pt>
                <c:pt idx="470">
                  <c:v>270.79379999999998</c:v>
                </c:pt>
                <c:pt idx="471">
                  <c:v>270.17167699999999</c:v>
                </c:pt>
                <c:pt idx="472">
                  <c:v>269.99315899999999</c:v>
                </c:pt>
                <c:pt idx="473">
                  <c:v>270.13012300000003</c:v>
                </c:pt>
                <c:pt idx="474">
                  <c:v>269.40816100000001</c:v>
                </c:pt>
                <c:pt idx="475">
                  <c:v>268.411338</c:v>
                </c:pt>
                <c:pt idx="476">
                  <c:v>268.42841800000002</c:v>
                </c:pt>
                <c:pt idx="477">
                  <c:v>267.97654399999999</c:v>
                </c:pt>
                <c:pt idx="478">
                  <c:v>267.64344799999998</c:v>
                </c:pt>
                <c:pt idx="479">
                  <c:v>267.36948899999999</c:v>
                </c:pt>
                <c:pt idx="480">
                  <c:v>266.81637000000001</c:v>
                </c:pt>
                <c:pt idx="481">
                  <c:v>266.08854100000002</c:v>
                </c:pt>
                <c:pt idx="482">
                  <c:v>265.78939000000003</c:v>
                </c:pt>
                <c:pt idx="483">
                  <c:v>266.08391399999999</c:v>
                </c:pt>
                <c:pt idx="484">
                  <c:v>264.683132</c:v>
                </c:pt>
                <c:pt idx="485">
                  <c:v>265.07288299999999</c:v>
                </c:pt>
                <c:pt idx="486">
                  <c:v>264.75132500000001</c:v>
                </c:pt>
                <c:pt idx="487">
                  <c:v>263.441419</c:v>
                </c:pt>
                <c:pt idx="488">
                  <c:v>262.95837299999999</c:v>
                </c:pt>
                <c:pt idx="489">
                  <c:v>262.323215</c:v>
                </c:pt>
                <c:pt idx="490">
                  <c:v>262.07433400000002</c:v>
                </c:pt>
                <c:pt idx="491">
                  <c:v>261.51047199999999</c:v>
                </c:pt>
                <c:pt idx="492">
                  <c:v>261.27585900000003</c:v>
                </c:pt>
                <c:pt idx="493">
                  <c:v>260.80478099999999</c:v>
                </c:pt>
                <c:pt idx="494">
                  <c:v>259.58063499999997</c:v>
                </c:pt>
                <c:pt idx="495">
                  <c:v>260.46347800000001</c:v>
                </c:pt>
                <c:pt idx="496">
                  <c:v>260.194052</c:v>
                </c:pt>
                <c:pt idx="497">
                  <c:v>259.16556300000002</c:v>
                </c:pt>
                <c:pt idx="498">
                  <c:v>258.674576</c:v>
                </c:pt>
                <c:pt idx="499">
                  <c:v>258.71839699999998</c:v>
                </c:pt>
                <c:pt idx="500">
                  <c:v>258.23426499999999</c:v>
                </c:pt>
                <c:pt idx="501">
                  <c:v>257.761774</c:v>
                </c:pt>
                <c:pt idx="502">
                  <c:v>257.23257000000001</c:v>
                </c:pt>
                <c:pt idx="503">
                  <c:v>257.67323699999997</c:v>
                </c:pt>
                <c:pt idx="504">
                  <c:v>256.70268600000003</c:v>
                </c:pt>
                <c:pt idx="505">
                  <c:v>255.922777</c:v>
                </c:pt>
                <c:pt idx="506">
                  <c:v>255.96102500000001</c:v>
                </c:pt>
                <c:pt idx="507">
                  <c:v>255.32382899999999</c:v>
                </c:pt>
                <c:pt idx="508">
                  <c:v>254.308796</c:v>
                </c:pt>
                <c:pt idx="509">
                  <c:v>254.363617</c:v>
                </c:pt>
                <c:pt idx="510">
                  <c:v>254.26136399999999</c:v>
                </c:pt>
                <c:pt idx="511">
                  <c:v>252.565988</c:v>
                </c:pt>
                <c:pt idx="512">
                  <c:v>252.80139500000001</c:v>
                </c:pt>
                <c:pt idx="513">
                  <c:v>253.49636699999999</c:v>
                </c:pt>
                <c:pt idx="514">
                  <c:v>252.00468799999999</c:v>
                </c:pt>
                <c:pt idx="515">
                  <c:v>251.05316199999999</c:v>
                </c:pt>
                <c:pt idx="516">
                  <c:v>251.672574</c:v>
                </c:pt>
                <c:pt idx="517">
                  <c:v>249.992142</c:v>
                </c:pt>
                <c:pt idx="518">
                  <c:v>249.55593999999999</c:v>
                </c:pt>
                <c:pt idx="519">
                  <c:v>250.28682499999999</c:v>
                </c:pt>
                <c:pt idx="520">
                  <c:v>249.532332</c:v>
                </c:pt>
                <c:pt idx="521">
                  <c:v>248.44311500000001</c:v>
                </c:pt>
                <c:pt idx="522">
                  <c:v>247.849141</c:v>
                </c:pt>
                <c:pt idx="523">
                  <c:v>248.64153099999999</c:v>
                </c:pt>
                <c:pt idx="524">
                  <c:v>247.27127400000001</c:v>
                </c:pt>
                <c:pt idx="525">
                  <c:v>246.78654900000001</c:v>
                </c:pt>
                <c:pt idx="526">
                  <c:v>246.49173300000001</c:v>
                </c:pt>
                <c:pt idx="527">
                  <c:v>245.12352100000001</c:v>
                </c:pt>
                <c:pt idx="528">
                  <c:v>244.05578499999999</c:v>
                </c:pt>
                <c:pt idx="529">
                  <c:v>244.62248399999999</c:v>
                </c:pt>
                <c:pt idx="530">
                  <c:v>244.217794</c:v>
                </c:pt>
                <c:pt idx="531">
                  <c:v>243.40150700000001</c:v>
                </c:pt>
                <c:pt idx="532">
                  <c:v>243.03463400000001</c:v>
                </c:pt>
                <c:pt idx="533">
                  <c:v>242.45160300000001</c:v>
                </c:pt>
                <c:pt idx="534">
                  <c:v>241.80446800000001</c:v>
                </c:pt>
                <c:pt idx="535">
                  <c:v>241.27449899999999</c:v>
                </c:pt>
                <c:pt idx="536">
                  <c:v>240.20976200000001</c:v>
                </c:pt>
                <c:pt idx="537">
                  <c:v>240.20301499999999</c:v>
                </c:pt>
                <c:pt idx="538">
                  <c:v>239.396861</c:v>
                </c:pt>
                <c:pt idx="539">
                  <c:v>237.67421200000001</c:v>
                </c:pt>
                <c:pt idx="540">
                  <c:v>237.891796</c:v>
                </c:pt>
                <c:pt idx="541">
                  <c:v>237.91225800000001</c:v>
                </c:pt>
                <c:pt idx="542">
                  <c:v>236.13530499999999</c:v>
                </c:pt>
                <c:pt idx="543">
                  <c:v>235.69112000000001</c:v>
                </c:pt>
                <c:pt idx="544">
                  <c:v>236.40877699999999</c:v>
                </c:pt>
                <c:pt idx="545">
                  <c:v>235.37364099999999</c:v>
                </c:pt>
                <c:pt idx="546">
                  <c:v>233.616874</c:v>
                </c:pt>
                <c:pt idx="547">
                  <c:v>234.59353100000001</c:v>
                </c:pt>
                <c:pt idx="548">
                  <c:v>234.80001999999999</c:v>
                </c:pt>
                <c:pt idx="549">
                  <c:v>233.380112</c:v>
                </c:pt>
                <c:pt idx="550">
                  <c:v>232.07500300000001</c:v>
                </c:pt>
                <c:pt idx="551">
                  <c:v>233.11316299999999</c:v>
                </c:pt>
                <c:pt idx="552">
                  <c:v>231.729389</c:v>
                </c:pt>
                <c:pt idx="553">
                  <c:v>230.33041399999999</c:v>
                </c:pt>
                <c:pt idx="554">
                  <c:v>231.70702600000001</c:v>
                </c:pt>
                <c:pt idx="555">
                  <c:v>231.939537</c:v>
                </c:pt>
                <c:pt idx="556">
                  <c:v>229.16551799999999</c:v>
                </c:pt>
                <c:pt idx="557">
                  <c:v>229.08278200000001</c:v>
                </c:pt>
                <c:pt idx="558">
                  <c:v>230.26299700000001</c:v>
                </c:pt>
                <c:pt idx="559">
                  <c:v>228.86859899999999</c:v>
                </c:pt>
                <c:pt idx="560">
                  <c:v>227.988496</c:v>
                </c:pt>
                <c:pt idx="561">
                  <c:v>228.28622300000001</c:v>
                </c:pt>
                <c:pt idx="562">
                  <c:v>226.68317300000001</c:v>
                </c:pt>
                <c:pt idx="563">
                  <c:v>225.55908400000001</c:v>
                </c:pt>
                <c:pt idx="564">
                  <c:v>226.606267</c:v>
                </c:pt>
                <c:pt idx="565">
                  <c:v>225.87889300000001</c:v>
                </c:pt>
                <c:pt idx="566">
                  <c:v>224.429428</c:v>
                </c:pt>
                <c:pt idx="567">
                  <c:v>223.78304900000001</c:v>
                </c:pt>
                <c:pt idx="568">
                  <c:v>223.71001899999999</c:v>
                </c:pt>
                <c:pt idx="569">
                  <c:v>223.246972</c:v>
                </c:pt>
                <c:pt idx="570">
                  <c:v>222.83527000000001</c:v>
                </c:pt>
                <c:pt idx="571">
                  <c:v>222.31996000000001</c:v>
                </c:pt>
                <c:pt idx="572">
                  <c:v>221.43838199999999</c:v>
                </c:pt>
                <c:pt idx="573">
                  <c:v>220.68874600000001</c:v>
                </c:pt>
                <c:pt idx="574">
                  <c:v>221.08443199999999</c:v>
                </c:pt>
                <c:pt idx="575">
                  <c:v>219.47244699999999</c:v>
                </c:pt>
                <c:pt idx="576">
                  <c:v>218.29577699999999</c:v>
                </c:pt>
                <c:pt idx="577">
                  <c:v>219.07153500000001</c:v>
                </c:pt>
                <c:pt idx="578">
                  <c:v>219.235544</c:v>
                </c:pt>
                <c:pt idx="579">
                  <c:v>217.381756</c:v>
                </c:pt>
                <c:pt idx="580">
                  <c:v>216.49082200000001</c:v>
                </c:pt>
                <c:pt idx="581">
                  <c:v>216.18109799999999</c:v>
                </c:pt>
                <c:pt idx="582">
                  <c:v>215.39628999999999</c:v>
                </c:pt>
                <c:pt idx="583">
                  <c:v>215.01598200000001</c:v>
                </c:pt>
                <c:pt idx="584">
                  <c:v>215.920851</c:v>
                </c:pt>
                <c:pt idx="585">
                  <c:v>214.398381</c:v>
                </c:pt>
                <c:pt idx="586">
                  <c:v>212.08497600000001</c:v>
                </c:pt>
                <c:pt idx="587">
                  <c:v>213.542361</c:v>
                </c:pt>
                <c:pt idx="588">
                  <c:v>212.88107099999999</c:v>
                </c:pt>
                <c:pt idx="589">
                  <c:v>211.066902</c:v>
                </c:pt>
                <c:pt idx="590">
                  <c:v>211.866131</c:v>
                </c:pt>
                <c:pt idx="591">
                  <c:v>211.66330300000001</c:v>
                </c:pt>
                <c:pt idx="592">
                  <c:v>210.21002200000001</c:v>
                </c:pt>
                <c:pt idx="593">
                  <c:v>209.32886400000001</c:v>
                </c:pt>
                <c:pt idx="594">
                  <c:v>209.43055000000001</c:v>
                </c:pt>
                <c:pt idx="595">
                  <c:v>207.817623</c:v>
                </c:pt>
                <c:pt idx="596">
                  <c:v>207.008959</c:v>
                </c:pt>
                <c:pt idx="597">
                  <c:v>207.920376</c:v>
                </c:pt>
                <c:pt idx="598">
                  <c:v>205.998716</c:v>
                </c:pt>
                <c:pt idx="599">
                  <c:v>204.45132799999999</c:v>
                </c:pt>
                <c:pt idx="600">
                  <c:v>204.99316899999999</c:v>
                </c:pt>
                <c:pt idx="601">
                  <c:v>204.42368300000001</c:v>
                </c:pt>
                <c:pt idx="602">
                  <c:v>203.32238799999999</c:v>
                </c:pt>
                <c:pt idx="603">
                  <c:v>203.96663000000001</c:v>
                </c:pt>
                <c:pt idx="604">
                  <c:v>203.01517799999999</c:v>
                </c:pt>
                <c:pt idx="605">
                  <c:v>201.10549399999999</c:v>
                </c:pt>
                <c:pt idx="606">
                  <c:v>201.35498100000001</c:v>
                </c:pt>
                <c:pt idx="607">
                  <c:v>200.96393900000001</c:v>
                </c:pt>
                <c:pt idx="608">
                  <c:v>200.24119200000001</c:v>
                </c:pt>
                <c:pt idx="609">
                  <c:v>199.150713</c:v>
                </c:pt>
                <c:pt idx="610">
                  <c:v>199.01440099999999</c:v>
                </c:pt>
                <c:pt idx="611">
                  <c:v>198.81608700000001</c:v>
                </c:pt>
                <c:pt idx="612">
                  <c:v>197.87832</c:v>
                </c:pt>
                <c:pt idx="613">
                  <c:v>197.22807800000001</c:v>
                </c:pt>
                <c:pt idx="614">
                  <c:v>196.59187299999999</c:v>
                </c:pt>
                <c:pt idx="615">
                  <c:v>196.287801</c:v>
                </c:pt>
                <c:pt idx="616">
                  <c:v>195.34194299999999</c:v>
                </c:pt>
                <c:pt idx="617">
                  <c:v>194.61855299999999</c:v>
                </c:pt>
                <c:pt idx="618">
                  <c:v>193.957167</c:v>
                </c:pt>
                <c:pt idx="619">
                  <c:v>193.733687</c:v>
                </c:pt>
                <c:pt idx="620">
                  <c:v>193.09341699999999</c:v>
                </c:pt>
                <c:pt idx="621">
                  <c:v>192.84411800000001</c:v>
                </c:pt>
                <c:pt idx="622">
                  <c:v>192.318701</c:v>
                </c:pt>
                <c:pt idx="623">
                  <c:v>191.063501</c:v>
                </c:pt>
                <c:pt idx="624">
                  <c:v>189.997749</c:v>
                </c:pt>
                <c:pt idx="625">
                  <c:v>190.37157500000001</c:v>
                </c:pt>
                <c:pt idx="626">
                  <c:v>189.41363899999999</c:v>
                </c:pt>
                <c:pt idx="627">
                  <c:v>187.66877600000001</c:v>
                </c:pt>
                <c:pt idx="628">
                  <c:v>186.95504500000001</c:v>
                </c:pt>
                <c:pt idx="629">
                  <c:v>186.504873</c:v>
                </c:pt>
                <c:pt idx="630">
                  <c:v>185.41124300000001</c:v>
                </c:pt>
                <c:pt idx="631">
                  <c:v>184.68445600000001</c:v>
                </c:pt>
                <c:pt idx="632">
                  <c:v>184.151803</c:v>
                </c:pt>
                <c:pt idx="633">
                  <c:v>182.81548100000001</c:v>
                </c:pt>
                <c:pt idx="634">
                  <c:v>182.14471399999999</c:v>
                </c:pt>
                <c:pt idx="635">
                  <c:v>181.78248199999999</c:v>
                </c:pt>
                <c:pt idx="636">
                  <c:v>180.959431</c:v>
                </c:pt>
                <c:pt idx="637">
                  <c:v>179.69384199999999</c:v>
                </c:pt>
                <c:pt idx="638">
                  <c:v>179.70244400000001</c:v>
                </c:pt>
                <c:pt idx="639">
                  <c:v>179.206581</c:v>
                </c:pt>
                <c:pt idx="640">
                  <c:v>177.92361500000001</c:v>
                </c:pt>
                <c:pt idx="641">
                  <c:v>177.586097</c:v>
                </c:pt>
                <c:pt idx="642">
                  <c:v>177.12929700000001</c:v>
                </c:pt>
                <c:pt idx="643">
                  <c:v>175.86989399999999</c:v>
                </c:pt>
                <c:pt idx="644">
                  <c:v>175.06449799999999</c:v>
                </c:pt>
                <c:pt idx="645">
                  <c:v>174.88247100000001</c:v>
                </c:pt>
                <c:pt idx="646">
                  <c:v>174.137766</c:v>
                </c:pt>
                <c:pt idx="647">
                  <c:v>172.67926499999999</c:v>
                </c:pt>
                <c:pt idx="648">
                  <c:v>172.86754500000001</c:v>
                </c:pt>
                <c:pt idx="649">
                  <c:v>172.055195</c:v>
                </c:pt>
                <c:pt idx="650">
                  <c:v>170.80168699999999</c:v>
                </c:pt>
                <c:pt idx="651">
                  <c:v>170.39995300000001</c:v>
                </c:pt>
                <c:pt idx="652">
                  <c:v>169.94665900000001</c:v>
                </c:pt>
                <c:pt idx="653">
                  <c:v>169.35379</c:v>
                </c:pt>
                <c:pt idx="654">
                  <c:v>168.88743500000001</c:v>
                </c:pt>
                <c:pt idx="655">
                  <c:v>168.313635</c:v>
                </c:pt>
                <c:pt idx="656">
                  <c:v>167.61028400000001</c:v>
                </c:pt>
                <c:pt idx="657">
                  <c:v>166.435757</c:v>
                </c:pt>
                <c:pt idx="658">
                  <c:v>165.68901199999999</c:v>
                </c:pt>
                <c:pt idx="659">
                  <c:v>165.81492</c:v>
                </c:pt>
                <c:pt idx="660">
                  <c:v>165.042078</c:v>
                </c:pt>
                <c:pt idx="661">
                  <c:v>164.21775500000001</c:v>
                </c:pt>
                <c:pt idx="662">
                  <c:v>163.06756799999999</c:v>
                </c:pt>
                <c:pt idx="663">
                  <c:v>162.139882</c:v>
                </c:pt>
                <c:pt idx="664">
                  <c:v>161.70149599999999</c:v>
                </c:pt>
                <c:pt idx="665">
                  <c:v>161.28316699999999</c:v>
                </c:pt>
                <c:pt idx="666">
                  <c:v>160.58195000000001</c:v>
                </c:pt>
                <c:pt idx="667">
                  <c:v>159.91181700000001</c:v>
                </c:pt>
                <c:pt idx="668">
                  <c:v>159.61846700000001</c:v>
                </c:pt>
                <c:pt idx="669">
                  <c:v>158.034255</c:v>
                </c:pt>
                <c:pt idx="670">
                  <c:v>157.28215599999999</c:v>
                </c:pt>
                <c:pt idx="671">
                  <c:v>156.89037400000001</c:v>
                </c:pt>
                <c:pt idx="672">
                  <c:v>156.79969199999999</c:v>
                </c:pt>
                <c:pt idx="673">
                  <c:v>155.68912800000001</c:v>
                </c:pt>
                <c:pt idx="674">
                  <c:v>155.19473099999999</c:v>
                </c:pt>
                <c:pt idx="675">
                  <c:v>153.9478</c:v>
                </c:pt>
                <c:pt idx="676">
                  <c:v>152.905362</c:v>
                </c:pt>
                <c:pt idx="677">
                  <c:v>152.334855</c:v>
                </c:pt>
                <c:pt idx="678">
                  <c:v>152.30487500000001</c:v>
                </c:pt>
                <c:pt idx="679">
                  <c:v>151.14411999999999</c:v>
                </c:pt>
                <c:pt idx="680">
                  <c:v>150.306828</c:v>
                </c:pt>
                <c:pt idx="681">
                  <c:v>150.01423199999999</c:v>
                </c:pt>
                <c:pt idx="682">
                  <c:v>149.09240700000001</c:v>
                </c:pt>
                <c:pt idx="683">
                  <c:v>148.34134700000001</c:v>
                </c:pt>
                <c:pt idx="684">
                  <c:v>147.898763</c:v>
                </c:pt>
                <c:pt idx="685">
                  <c:v>146.80346599999999</c:v>
                </c:pt>
                <c:pt idx="686">
                  <c:v>145.93063799999999</c:v>
                </c:pt>
                <c:pt idx="687">
                  <c:v>145.49243999999999</c:v>
                </c:pt>
                <c:pt idx="688">
                  <c:v>145.03432000000001</c:v>
                </c:pt>
                <c:pt idx="689">
                  <c:v>143.51003700000001</c:v>
                </c:pt>
                <c:pt idx="690">
                  <c:v>142.81587999999999</c:v>
                </c:pt>
                <c:pt idx="691">
                  <c:v>142.353476</c:v>
                </c:pt>
                <c:pt idx="692">
                  <c:v>141.57660899999999</c:v>
                </c:pt>
                <c:pt idx="693">
                  <c:v>141.01325900000001</c:v>
                </c:pt>
                <c:pt idx="694">
                  <c:v>139.82626099999999</c:v>
                </c:pt>
                <c:pt idx="695">
                  <c:v>138.45464000000001</c:v>
                </c:pt>
                <c:pt idx="696">
                  <c:v>138.75690800000001</c:v>
                </c:pt>
                <c:pt idx="697">
                  <c:v>137.86455799999999</c:v>
                </c:pt>
                <c:pt idx="698">
                  <c:v>137.185945</c:v>
                </c:pt>
                <c:pt idx="699">
                  <c:v>136.76307499999999</c:v>
                </c:pt>
                <c:pt idx="700">
                  <c:v>136.20086499999999</c:v>
                </c:pt>
                <c:pt idx="701">
                  <c:v>135.032443</c:v>
                </c:pt>
                <c:pt idx="702">
                  <c:v>133.457447</c:v>
                </c:pt>
                <c:pt idx="703">
                  <c:v>133.224695</c:v>
                </c:pt>
                <c:pt idx="704">
                  <c:v>132.761809</c:v>
                </c:pt>
                <c:pt idx="705">
                  <c:v>132.22568699999999</c:v>
                </c:pt>
                <c:pt idx="706">
                  <c:v>131.95504</c:v>
                </c:pt>
                <c:pt idx="707">
                  <c:v>130.287575</c:v>
                </c:pt>
                <c:pt idx="708">
                  <c:v>129.20863600000001</c:v>
                </c:pt>
                <c:pt idx="709">
                  <c:v>128.60377800000001</c:v>
                </c:pt>
                <c:pt idx="710">
                  <c:v>128.91615300000001</c:v>
                </c:pt>
                <c:pt idx="711">
                  <c:v>128.75049200000001</c:v>
                </c:pt>
                <c:pt idx="712">
                  <c:v>127.416421</c:v>
                </c:pt>
                <c:pt idx="713">
                  <c:v>125.94053099999999</c:v>
                </c:pt>
                <c:pt idx="714">
                  <c:v>125.499304</c:v>
                </c:pt>
                <c:pt idx="715">
                  <c:v>124.23226099999999</c:v>
                </c:pt>
                <c:pt idx="716">
                  <c:v>123.309146</c:v>
                </c:pt>
                <c:pt idx="717">
                  <c:v>123.720252</c:v>
                </c:pt>
                <c:pt idx="718">
                  <c:v>122.58977899999999</c:v>
                </c:pt>
                <c:pt idx="719">
                  <c:v>120.302043</c:v>
                </c:pt>
                <c:pt idx="720">
                  <c:v>120.06030699999999</c:v>
                </c:pt>
                <c:pt idx="721">
                  <c:v>120.047443</c:v>
                </c:pt>
                <c:pt idx="722">
                  <c:v>118.20944</c:v>
                </c:pt>
                <c:pt idx="723">
                  <c:v>117.057002</c:v>
                </c:pt>
                <c:pt idx="724">
                  <c:v>117.24707600000001</c:v>
                </c:pt>
                <c:pt idx="725">
                  <c:v>116.243663</c:v>
                </c:pt>
                <c:pt idx="726">
                  <c:v>114.235738</c:v>
                </c:pt>
                <c:pt idx="727">
                  <c:v>113.771659</c:v>
                </c:pt>
                <c:pt idx="728">
                  <c:v>113.480535</c:v>
                </c:pt>
                <c:pt idx="729">
                  <c:v>111.65840900000001</c:v>
                </c:pt>
                <c:pt idx="730">
                  <c:v>111.145466</c:v>
                </c:pt>
                <c:pt idx="731">
                  <c:v>111.179573</c:v>
                </c:pt>
                <c:pt idx="732">
                  <c:v>109.208865</c:v>
                </c:pt>
                <c:pt idx="733">
                  <c:v>108.46247700000001</c:v>
                </c:pt>
                <c:pt idx="734">
                  <c:v>108.936121</c:v>
                </c:pt>
                <c:pt idx="735">
                  <c:v>107.207494</c:v>
                </c:pt>
                <c:pt idx="736">
                  <c:v>105.669742</c:v>
                </c:pt>
                <c:pt idx="737">
                  <c:v>106.369823</c:v>
                </c:pt>
                <c:pt idx="738">
                  <c:v>104.554964</c:v>
                </c:pt>
                <c:pt idx="739">
                  <c:v>101.851482</c:v>
                </c:pt>
                <c:pt idx="740">
                  <c:v>102.269693</c:v>
                </c:pt>
                <c:pt idx="741">
                  <c:v>103.221666</c:v>
                </c:pt>
                <c:pt idx="742">
                  <c:v>100.515732</c:v>
                </c:pt>
                <c:pt idx="743">
                  <c:v>99.025064</c:v>
                </c:pt>
                <c:pt idx="744">
                  <c:v>99.304879</c:v>
                </c:pt>
                <c:pt idx="745">
                  <c:v>97.253</c:v>
                </c:pt>
                <c:pt idx="746">
                  <c:v>96.483339999999998</c:v>
                </c:pt>
                <c:pt idx="747">
                  <c:v>97.904347999999999</c:v>
                </c:pt>
                <c:pt idx="748">
                  <c:v>95.698469000000003</c:v>
                </c:pt>
                <c:pt idx="749">
                  <c:v>92.650420999999994</c:v>
                </c:pt>
                <c:pt idx="750">
                  <c:v>92.832123999999993</c:v>
                </c:pt>
                <c:pt idx="751">
                  <c:v>92.658028000000002</c:v>
                </c:pt>
                <c:pt idx="752">
                  <c:v>90.099806000000001</c:v>
                </c:pt>
                <c:pt idx="753">
                  <c:v>90.364571999999995</c:v>
                </c:pt>
                <c:pt idx="754">
                  <c:v>91.542702000000006</c:v>
                </c:pt>
                <c:pt idx="755">
                  <c:v>87.495659000000003</c:v>
                </c:pt>
                <c:pt idx="756">
                  <c:v>85.305954</c:v>
                </c:pt>
                <c:pt idx="757">
                  <c:v>86.183740999999998</c:v>
                </c:pt>
                <c:pt idx="758">
                  <c:v>85.096451999999999</c:v>
                </c:pt>
                <c:pt idx="759">
                  <c:v>83.377302</c:v>
                </c:pt>
                <c:pt idx="760">
                  <c:v>83.999915000000001</c:v>
                </c:pt>
                <c:pt idx="761">
                  <c:v>81.250399000000002</c:v>
                </c:pt>
                <c:pt idx="762">
                  <c:v>79.153503999999998</c:v>
                </c:pt>
                <c:pt idx="763">
                  <c:v>81.268484000000001</c:v>
                </c:pt>
                <c:pt idx="764">
                  <c:v>81.056308000000001</c:v>
                </c:pt>
                <c:pt idx="765">
                  <c:v>77.713746999999998</c:v>
                </c:pt>
                <c:pt idx="766">
                  <c:v>76.715714000000006</c:v>
                </c:pt>
                <c:pt idx="767">
                  <c:v>78.701335</c:v>
                </c:pt>
                <c:pt idx="768">
                  <c:v>75.983716000000001</c:v>
                </c:pt>
                <c:pt idx="769">
                  <c:v>73.158794999999998</c:v>
                </c:pt>
                <c:pt idx="770">
                  <c:v>74.356868000000006</c:v>
                </c:pt>
                <c:pt idx="771">
                  <c:v>73.418536000000003</c:v>
                </c:pt>
                <c:pt idx="772">
                  <c:v>68.725627000000003</c:v>
                </c:pt>
                <c:pt idx="773">
                  <c:v>70.748557000000005</c:v>
                </c:pt>
                <c:pt idx="774">
                  <c:v>71.007842999999994</c:v>
                </c:pt>
                <c:pt idx="775">
                  <c:v>66.530980999999997</c:v>
                </c:pt>
                <c:pt idx="776">
                  <c:v>65.528957000000005</c:v>
                </c:pt>
                <c:pt idx="777">
                  <c:v>66.503438000000003</c:v>
                </c:pt>
                <c:pt idx="778">
                  <c:v>63.220353000000003</c:v>
                </c:pt>
                <c:pt idx="779">
                  <c:v>61.342011999999997</c:v>
                </c:pt>
                <c:pt idx="780">
                  <c:v>63.492119000000002</c:v>
                </c:pt>
                <c:pt idx="781">
                  <c:v>60.766666999999998</c:v>
                </c:pt>
                <c:pt idx="782">
                  <c:v>56.426318000000002</c:v>
                </c:pt>
                <c:pt idx="783">
                  <c:v>58.396892000000001</c:v>
                </c:pt>
                <c:pt idx="784">
                  <c:v>57.118785000000003</c:v>
                </c:pt>
                <c:pt idx="785">
                  <c:v>52.638675999999997</c:v>
                </c:pt>
                <c:pt idx="786">
                  <c:v>53.661586</c:v>
                </c:pt>
                <c:pt idx="787">
                  <c:v>55.008997000000001</c:v>
                </c:pt>
                <c:pt idx="788">
                  <c:v>49.407898000000003</c:v>
                </c:pt>
                <c:pt idx="789">
                  <c:v>47.522956000000001</c:v>
                </c:pt>
                <c:pt idx="790">
                  <c:v>48.368201999999997</c:v>
                </c:pt>
                <c:pt idx="791">
                  <c:v>46.373131000000001</c:v>
                </c:pt>
                <c:pt idx="792">
                  <c:v>43.031784000000002</c:v>
                </c:pt>
                <c:pt idx="793">
                  <c:v>43.684384999999999</c:v>
                </c:pt>
                <c:pt idx="794">
                  <c:v>41.668340999999998</c:v>
                </c:pt>
                <c:pt idx="795">
                  <c:v>35.842455000000001</c:v>
                </c:pt>
                <c:pt idx="796">
                  <c:v>36.998088000000003</c:v>
                </c:pt>
                <c:pt idx="797">
                  <c:v>36.365236000000003</c:v>
                </c:pt>
                <c:pt idx="798">
                  <c:v>33.552546</c:v>
                </c:pt>
                <c:pt idx="799">
                  <c:v>30.936323000000002</c:v>
                </c:pt>
                <c:pt idx="800">
                  <c:v>30.588487000000001</c:v>
                </c:pt>
                <c:pt idx="801">
                  <c:v>29.575092000000001</c:v>
                </c:pt>
              </c:numCache>
            </c:numRef>
          </c:xVal>
          <c:yVal>
            <c:numRef>
              <c:f>'300 Indents'!$I$34:$I$835</c:f>
              <c:numCache>
                <c:formatCode>General</c:formatCode>
                <c:ptCount val="802"/>
                <c:pt idx="0">
                  <c:v>0.10000100000000001</c:v>
                </c:pt>
                <c:pt idx="1">
                  <c:v>0.11366</c:v>
                </c:pt>
                <c:pt idx="2">
                  <c:v>0.12659100000000001</c:v>
                </c:pt>
                <c:pt idx="3">
                  <c:v>0.13819200000000001</c:v>
                </c:pt>
                <c:pt idx="4">
                  <c:v>0.14970600000000001</c:v>
                </c:pt>
                <c:pt idx="5">
                  <c:v>0.162915</c:v>
                </c:pt>
                <c:pt idx="6">
                  <c:v>0.17576</c:v>
                </c:pt>
                <c:pt idx="7">
                  <c:v>0.187304</c:v>
                </c:pt>
                <c:pt idx="8">
                  <c:v>0.19961899999999999</c:v>
                </c:pt>
                <c:pt idx="9">
                  <c:v>0.211949</c:v>
                </c:pt>
                <c:pt idx="10">
                  <c:v>0.22567200000000001</c:v>
                </c:pt>
                <c:pt idx="11">
                  <c:v>0.23744399999999999</c:v>
                </c:pt>
                <c:pt idx="12">
                  <c:v>0.24954200000000001</c:v>
                </c:pt>
                <c:pt idx="13">
                  <c:v>0.262017</c:v>
                </c:pt>
                <c:pt idx="14">
                  <c:v>0.27456900000000001</c:v>
                </c:pt>
                <c:pt idx="15">
                  <c:v>0.28714299999999998</c:v>
                </c:pt>
                <c:pt idx="16">
                  <c:v>0.29949799999999999</c:v>
                </c:pt>
                <c:pt idx="17">
                  <c:v>0.31215300000000001</c:v>
                </c:pt>
                <c:pt idx="18">
                  <c:v>0.324797</c:v>
                </c:pt>
                <c:pt idx="19">
                  <c:v>0.33731699999999998</c:v>
                </c:pt>
                <c:pt idx="20">
                  <c:v>0.34955000000000003</c:v>
                </c:pt>
                <c:pt idx="21">
                  <c:v>0.36252400000000001</c:v>
                </c:pt>
                <c:pt idx="22">
                  <c:v>0.37486000000000003</c:v>
                </c:pt>
                <c:pt idx="23">
                  <c:v>0.38714599999999999</c:v>
                </c:pt>
                <c:pt idx="24">
                  <c:v>0.39999200000000001</c:v>
                </c:pt>
                <c:pt idx="25">
                  <c:v>0.41252499999999998</c:v>
                </c:pt>
                <c:pt idx="26">
                  <c:v>0.42473899999999998</c:v>
                </c:pt>
                <c:pt idx="27">
                  <c:v>0.43748500000000001</c:v>
                </c:pt>
                <c:pt idx="28">
                  <c:v>0.449984</c:v>
                </c:pt>
                <c:pt idx="29">
                  <c:v>0.46250599999999997</c:v>
                </c:pt>
                <c:pt idx="30">
                  <c:v>0.47500399999999998</c:v>
                </c:pt>
                <c:pt idx="31">
                  <c:v>0.48748900000000001</c:v>
                </c:pt>
                <c:pt idx="32">
                  <c:v>0.50026599999999999</c:v>
                </c:pt>
                <c:pt idx="33">
                  <c:v>0.51256599999999997</c:v>
                </c:pt>
                <c:pt idx="34">
                  <c:v>0.52606699999999995</c:v>
                </c:pt>
                <c:pt idx="35">
                  <c:v>0.53759199999999996</c:v>
                </c:pt>
                <c:pt idx="36">
                  <c:v>0.54975200000000002</c:v>
                </c:pt>
                <c:pt idx="37">
                  <c:v>0.56274299999999999</c:v>
                </c:pt>
                <c:pt idx="38">
                  <c:v>0.575214</c:v>
                </c:pt>
                <c:pt idx="39">
                  <c:v>0.58745000000000003</c:v>
                </c:pt>
                <c:pt idx="40">
                  <c:v>0.60022299999999995</c:v>
                </c:pt>
                <c:pt idx="41">
                  <c:v>0.61291300000000004</c:v>
                </c:pt>
                <c:pt idx="42">
                  <c:v>0.62621400000000005</c:v>
                </c:pt>
                <c:pt idx="43">
                  <c:v>0.638019</c:v>
                </c:pt>
                <c:pt idx="44">
                  <c:v>0.65027500000000005</c:v>
                </c:pt>
                <c:pt idx="45">
                  <c:v>0.66273199999999999</c:v>
                </c:pt>
                <c:pt idx="46">
                  <c:v>0.67512399999999995</c:v>
                </c:pt>
                <c:pt idx="47">
                  <c:v>0.68789999999999996</c:v>
                </c:pt>
                <c:pt idx="48">
                  <c:v>0.70013199999999998</c:v>
                </c:pt>
                <c:pt idx="49">
                  <c:v>0.71297699999999997</c:v>
                </c:pt>
                <c:pt idx="50">
                  <c:v>0.72538999999999998</c:v>
                </c:pt>
                <c:pt idx="51">
                  <c:v>0.73775900000000005</c:v>
                </c:pt>
                <c:pt idx="52">
                  <c:v>0.75026400000000004</c:v>
                </c:pt>
                <c:pt idx="53">
                  <c:v>0.763015</c:v>
                </c:pt>
                <c:pt idx="54">
                  <c:v>0.77547999999999995</c:v>
                </c:pt>
                <c:pt idx="55">
                  <c:v>0.78783599999999998</c:v>
                </c:pt>
                <c:pt idx="56">
                  <c:v>0.80074699999999999</c:v>
                </c:pt>
                <c:pt idx="57">
                  <c:v>0.81304699999999996</c:v>
                </c:pt>
                <c:pt idx="58">
                  <c:v>0.825299</c:v>
                </c:pt>
                <c:pt idx="59">
                  <c:v>0.83791099999999996</c:v>
                </c:pt>
                <c:pt idx="60">
                  <c:v>0.85058199999999995</c:v>
                </c:pt>
                <c:pt idx="61">
                  <c:v>0.86311199999999999</c:v>
                </c:pt>
                <c:pt idx="62">
                  <c:v>0.87565400000000004</c:v>
                </c:pt>
                <c:pt idx="63">
                  <c:v>0.88827500000000004</c:v>
                </c:pt>
                <c:pt idx="64">
                  <c:v>0.90047600000000005</c:v>
                </c:pt>
                <c:pt idx="65">
                  <c:v>0.91325500000000004</c:v>
                </c:pt>
                <c:pt idx="66">
                  <c:v>0.92571599999999998</c:v>
                </c:pt>
                <c:pt idx="67">
                  <c:v>0.93832199999999999</c:v>
                </c:pt>
                <c:pt idx="68">
                  <c:v>0.95077800000000001</c:v>
                </c:pt>
                <c:pt idx="69">
                  <c:v>0.96329500000000001</c:v>
                </c:pt>
                <c:pt idx="70">
                  <c:v>0.97579000000000005</c:v>
                </c:pt>
                <c:pt idx="71">
                  <c:v>0.98785199999999995</c:v>
                </c:pt>
                <c:pt idx="72">
                  <c:v>1.0009459999999999</c:v>
                </c:pt>
                <c:pt idx="73">
                  <c:v>1.0131289999999999</c:v>
                </c:pt>
                <c:pt idx="74">
                  <c:v>1.02593</c:v>
                </c:pt>
                <c:pt idx="75">
                  <c:v>1.038395</c:v>
                </c:pt>
                <c:pt idx="76">
                  <c:v>1.051078</c:v>
                </c:pt>
                <c:pt idx="77">
                  <c:v>1.0632569999999999</c:v>
                </c:pt>
                <c:pt idx="78">
                  <c:v>1.07603</c:v>
                </c:pt>
                <c:pt idx="79">
                  <c:v>1.088487</c:v>
                </c:pt>
                <c:pt idx="80">
                  <c:v>1.100981</c:v>
                </c:pt>
                <c:pt idx="81">
                  <c:v>1.1135969999999999</c:v>
                </c:pt>
                <c:pt idx="82">
                  <c:v>1.1260509999999999</c:v>
                </c:pt>
                <c:pt idx="83">
                  <c:v>1.1395729999999999</c:v>
                </c:pt>
                <c:pt idx="84">
                  <c:v>1.1511960000000001</c:v>
                </c:pt>
                <c:pt idx="85">
                  <c:v>1.1636489999999999</c:v>
                </c:pt>
                <c:pt idx="86">
                  <c:v>1.176078</c:v>
                </c:pt>
                <c:pt idx="87">
                  <c:v>1.1886570000000001</c:v>
                </c:pt>
                <c:pt idx="88">
                  <c:v>1.2011750000000001</c:v>
                </c:pt>
                <c:pt idx="89">
                  <c:v>1.2136420000000001</c:v>
                </c:pt>
                <c:pt idx="90">
                  <c:v>1.22604</c:v>
                </c:pt>
                <c:pt idx="91">
                  <c:v>1.238928</c:v>
                </c:pt>
                <c:pt idx="92">
                  <c:v>1.251217</c:v>
                </c:pt>
                <c:pt idx="93">
                  <c:v>1.263719</c:v>
                </c:pt>
                <c:pt idx="94">
                  <c:v>1.2763279999999999</c:v>
                </c:pt>
                <c:pt idx="95">
                  <c:v>1.2888280000000001</c:v>
                </c:pt>
                <c:pt idx="96">
                  <c:v>1.30131</c:v>
                </c:pt>
                <c:pt idx="97">
                  <c:v>1.313631</c:v>
                </c:pt>
                <c:pt idx="98">
                  <c:v>1.3264450000000001</c:v>
                </c:pt>
                <c:pt idx="99">
                  <c:v>1.3387119999999999</c:v>
                </c:pt>
                <c:pt idx="100">
                  <c:v>1.3513679999999999</c:v>
                </c:pt>
                <c:pt idx="101">
                  <c:v>1.36385</c:v>
                </c:pt>
                <c:pt idx="102">
                  <c:v>1.3766020000000001</c:v>
                </c:pt>
                <c:pt idx="103">
                  <c:v>1.38879</c:v>
                </c:pt>
                <c:pt idx="104">
                  <c:v>1.4012469999999999</c:v>
                </c:pt>
                <c:pt idx="105">
                  <c:v>1.4140569999999999</c:v>
                </c:pt>
                <c:pt idx="106">
                  <c:v>1.4266129999999999</c:v>
                </c:pt>
                <c:pt idx="107">
                  <c:v>1.4388559999999999</c:v>
                </c:pt>
                <c:pt idx="108">
                  <c:v>1.4515880000000001</c:v>
                </c:pt>
                <c:pt idx="109">
                  <c:v>1.4640489999999999</c:v>
                </c:pt>
                <c:pt idx="110">
                  <c:v>1.4759230000000001</c:v>
                </c:pt>
                <c:pt idx="111">
                  <c:v>1.48925</c:v>
                </c:pt>
                <c:pt idx="112">
                  <c:v>1.501593</c:v>
                </c:pt>
                <c:pt idx="113">
                  <c:v>1.513989</c:v>
                </c:pt>
                <c:pt idx="114">
                  <c:v>1.5265070000000001</c:v>
                </c:pt>
                <c:pt idx="115">
                  <c:v>1.5394350000000001</c:v>
                </c:pt>
                <c:pt idx="116">
                  <c:v>1.551733</c:v>
                </c:pt>
                <c:pt idx="117">
                  <c:v>1.564209</c:v>
                </c:pt>
                <c:pt idx="118">
                  <c:v>1.5767610000000001</c:v>
                </c:pt>
                <c:pt idx="119">
                  <c:v>1.589229</c:v>
                </c:pt>
                <c:pt idx="120">
                  <c:v>1.6018570000000001</c:v>
                </c:pt>
                <c:pt idx="121">
                  <c:v>1.6142460000000001</c:v>
                </c:pt>
                <c:pt idx="122">
                  <c:v>1.6268579999999999</c:v>
                </c:pt>
                <c:pt idx="123">
                  <c:v>1.6394599999999999</c:v>
                </c:pt>
                <c:pt idx="124">
                  <c:v>1.65191</c:v>
                </c:pt>
                <c:pt idx="125">
                  <c:v>1.6643349999999999</c:v>
                </c:pt>
                <c:pt idx="126">
                  <c:v>1.6767879999999999</c:v>
                </c:pt>
                <c:pt idx="127">
                  <c:v>1.689503</c:v>
                </c:pt>
                <c:pt idx="128">
                  <c:v>1.7019070000000001</c:v>
                </c:pt>
                <c:pt idx="129">
                  <c:v>1.714283</c:v>
                </c:pt>
                <c:pt idx="130">
                  <c:v>1.72712</c:v>
                </c:pt>
                <c:pt idx="131">
                  <c:v>1.7395370000000001</c:v>
                </c:pt>
                <c:pt idx="132">
                  <c:v>1.7518199999999999</c:v>
                </c:pt>
                <c:pt idx="133">
                  <c:v>1.7643169999999999</c:v>
                </c:pt>
                <c:pt idx="134">
                  <c:v>1.7764850000000001</c:v>
                </c:pt>
                <c:pt idx="135">
                  <c:v>1.789615</c:v>
                </c:pt>
                <c:pt idx="136">
                  <c:v>1.801898</c:v>
                </c:pt>
                <c:pt idx="137">
                  <c:v>1.8148919999999999</c:v>
                </c:pt>
                <c:pt idx="138">
                  <c:v>1.8271390000000001</c:v>
                </c:pt>
                <c:pt idx="139">
                  <c:v>1.839531</c:v>
                </c:pt>
                <c:pt idx="140">
                  <c:v>1.8522780000000001</c:v>
                </c:pt>
                <c:pt idx="141">
                  <c:v>1.8648830000000001</c:v>
                </c:pt>
                <c:pt idx="142">
                  <c:v>1.8771180000000001</c:v>
                </c:pt>
                <c:pt idx="143">
                  <c:v>1.8898280000000001</c:v>
                </c:pt>
                <c:pt idx="144">
                  <c:v>1.902261</c:v>
                </c:pt>
                <c:pt idx="145">
                  <c:v>1.914571</c:v>
                </c:pt>
                <c:pt idx="146">
                  <c:v>1.9274230000000001</c:v>
                </c:pt>
                <c:pt idx="147">
                  <c:v>1.939859</c:v>
                </c:pt>
                <c:pt idx="148">
                  <c:v>1.952334</c:v>
                </c:pt>
                <c:pt idx="149">
                  <c:v>1.964629</c:v>
                </c:pt>
                <c:pt idx="150">
                  <c:v>1.9776389999999999</c:v>
                </c:pt>
                <c:pt idx="151">
                  <c:v>1.9899819999999999</c:v>
                </c:pt>
                <c:pt idx="152">
                  <c:v>2.0024099999999998</c:v>
                </c:pt>
                <c:pt idx="153">
                  <c:v>2.0147400000000002</c:v>
                </c:pt>
                <c:pt idx="154">
                  <c:v>2.0277090000000002</c:v>
                </c:pt>
                <c:pt idx="155">
                  <c:v>2.0399820000000002</c:v>
                </c:pt>
                <c:pt idx="156">
                  <c:v>2.0522960000000001</c:v>
                </c:pt>
                <c:pt idx="157">
                  <c:v>2.0651609999999998</c:v>
                </c:pt>
                <c:pt idx="158">
                  <c:v>2.0774270000000001</c:v>
                </c:pt>
                <c:pt idx="159">
                  <c:v>2.0899139999999998</c:v>
                </c:pt>
                <c:pt idx="160">
                  <c:v>2.1023489999999998</c:v>
                </c:pt>
                <c:pt idx="161">
                  <c:v>2.1153059999999999</c:v>
                </c:pt>
                <c:pt idx="162">
                  <c:v>2.1274999999999999</c:v>
                </c:pt>
                <c:pt idx="163">
                  <c:v>2.1399849999999998</c:v>
                </c:pt>
                <c:pt idx="164">
                  <c:v>2.1527409999999998</c:v>
                </c:pt>
                <c:pt idx="165">
                  <c:v>2.1652130000000001</c:v>
                </c:pt>
                <c:pt idx="166">
                  <c:v>2.177521</c:v>
                </c:pt>
                <c:pt idx="167">
                  <c:v>2.1900179999999998</c:v>
                </c:pt>
                <c:pt idx="168">
                  <c:v>2.2027899999999998</c:v>
                </c:pt>
                <c:pt idx="169">
                  <c:v>2.2150340000000002</c:v>
                </c:pt>
                <c:pt idx="170">
                  <c:v>2.2275939999999999</c:v>
                </c:pt>
                <c:pt idx="171">
                  <c:v>2.240364</c:v>
                </c:pt>
                <c:pt idx="172">
                  <c:v>2.2526980000000001</c:v>
                </c:pt>
                <c:pt idx="173">
                  <c:v>2.264424</c:v>
                </c:pt>
                <c:pt idx="174">
                  <c:v>2.277892</c:v>
                </c:pt>
                <c:pt idx="175">
                  <c:v>2.2902589999999998</c:v>
                </c:pt>
                <c:pt idx="176">
                  <c:v>2.3029130000000002</c:v>
                </c:pt>
                <c:pt idx="177">
                  <c:v>2.3154849999999998</c:v>
                </c:pt>
                <c:pt idx="178">
                  <c:v>2.327915</c:v>
                </c:pt>
                <c:pt idx="179">
                  <c:v>2.3404189999999998</c:v>
                </c:pt>
                <c:pt idx="180">
                  <c:v>2.3530419999999999</c:v>
                </c:pt>
                <c:pt idx="181">
                  <c:v>2.3655430000000002</c:v>
                </c:pt>
                <c:pt idx="182">
                  <c:v>2.3778229999999998</c:v>
                </c:pt>
                <c:pt idx="183">
                  <c:v>2.3905910000000001</c:v>
                </c:pt>
                <c:pt idx="184">
                  <c:v>2.4026730000000001</c:v>
                </c:pt>
                <c:pt idx="185">
                  <c:v>2.4154429999999998</c:v>
                </c:pt>
                <c:pt idx="186">
                  <c:v>2.4281649999999999</c:v>
                </c:pt>
                <c:pt idx="187">
                  <c:v>2.4405929999999998</c:v>
                </c:pt>
                <c:pt idx="188">
                  <c:v>2.4529619999999999</c:v>
                </c:pt>
                <c:pt idx="189">
                  <c:v>2.4659279999999999</c:v>
                </c:pt>
                <c:pt idx="190">
                  <c:v>2.4782440000000001</c:v>
                </c:pt>
                <c:pt idx="191">
                  <c:v>2.4905339999999998</c:v>
                </c:pt>
                <c:pt idx="192">
                  <c:v>2.5029319999999999</c:v>
                </c:pt>
                <c:pt idx="193">
                  <c:v>2.516035</c:v>
                </c:pt>
                <c:pt idx="194">
                  <c:v>2.52826</c:v>
                </c:pt>
                <c:pt idx="195">
                  <c:v>2.5408029999999999</c:v>
                </c:pt>
                <c:pt idx="196">
                  <c:v>2.5533130000000002</c:v>
                </c:pt>
                <c:pt idx="197">
                  <c:v>2.5656340000000002</c:v>
                </c:pt>
                <c:pt idx="198">
                  <c:v>2.5783719999999999</c:v>
                </c:pt>
                <c:pt idx="199">
                  <c:v>2.5908880000000001</c:v>
                </c:pt>
                <c:pt idx="200">
                  <c:v>2.6034630000000001</c:v>
                </c:pt>
                <c:pt idx="201">
                  <c:v>2.61599</c:v>
                </c:pt>
                <c:pt idx="202">
                  <c:v>2.628412</c:v>
                </c:pt>
                <c:pt idx="203">
                  <c:v>2.6409720000000001</c:v>
                </c:pt>
                <c:pt idx="204">
                  <c:v>2.653486</c:v>
                </c:pt>
                <c:pt idx="205">
                  <c:v>2.666042</c:v>
                </c:pt>
                <c:pt idx="206">
                  <c:v>2.6784979999999998</c:v>
                </c:pt>
                <c:pt idx="207">
                  <c:v>2.6910599999999998</c:v>
                </c:pt>
                <c:pt idx="208">
                  <c:v>2.7034950000000002</c:v>
                </c:pt>
                <c:pt idx="209">
                  <c:v>2.7161689999999998</c:v>
                </c:pt>
                <c:pt idx="210">
                  <c:v>2.728532</c:v>
                </c:pt>
                <c:pt idx="211">
                  <c:v>2.74119</c:v>
                </c:pt>
                <c:pt idx="212">
                  <c:v>2.753679</c:v>
                </c:pt>
                <c:pt idx="213">
                  <c:v>2.7661920000000002</c:v>
                </c:pt>
                <c:pt idx="214">
                  <c:v>2.7785829999999998</c:v>
                </c:pt>
                <c:pt idx="215">
                  <c:v>2.7912360000000001</c:v>
                </c:pt>
                <c:pt idx="216">
                  <c:v>2.8035739999999998</c:v>
                </c:pt>
                <c:pt idx="217">
                  <c:v>2.816255</c:v>
                </c:pt>
                <c:pt idx="218">
                  <c:v>2.8287149999999999</c:v>
                </c:pt>
                <c:pt idx="219">
                  <c:v>2.8412869999999999</c:v>
                </c:pt>
                <c:pt idx="220">
                  <c:v>2.8537650000000001</c:v>
                </c:pt>
                <c:pt idx="221">
                  <c:v>2.8662800000000002</c:v>
                </c:pt>
                <c:pt idx="222">
                  <c:v>2.8788390000000001</c:v>
                </c:pt>
                <c:pt idx="223">
                  <c:v>2.8914610000000001</c:v>
                </c:pt>
                <c:pt idx="224">
                  <c:v>2.9038499999999998</c:v>
                </c:pt>
                <c:pt idx="225">
                  <c:v>2.916407</c:v>
                </c:pt>
                <c:pt idx="226">
                  <c:v>2.9289190000000001</c:v>
                </c:pt>
                <c:pt idx="227">
                  <c:v>2.9410949999999998</c:v>
                </c:pt>
                <c:pt idx="228">
                  <c:v>2.954018</c:v>
                </c:pt>
                <c:pt idx="229">
                  <c:v>2.9664739999999998</c:v>
                </c:pt>
                <c:pt idx="230">
                  <c:v>2.9789659999999998</c:v>
                </c:pt>
                <c:pt idx="231">
                  <c:v>2.9913789999999998</c:v>
                </c:pt>
                <c:pt idx="232">
                  <c:v>3.0040969999999998</c:v>
                </c:pt>
                <c:pt idx="233">
                  <c:v>3.0165410000000001</c:v>
                </c:pt>
                <c:pt idx="234">
                  <c:v>3.0290400000000002</c:v>
                </c:pt>
                <c:pt idx="235">
                  <c:v>3.0415779999999999</c:v>
                </c:pt>
                <c:pt idx="236">
                  <c:v>3.0542419999999999</c:v>
                </c:pt>
                <c:pt idx="237">
                  <c:v>3.0666449999999998</c:v>
                </c:pt>
                <c:pt idx="238">
                  <c:v>3.0791379999999999</c:v>
                </c:pt>
                <c:pt idx="239">
                  <c:v>3.0915370000000002</c:v>
                </c:pt>
                <c:pt idx="240">
                  <c:v>3.1044369999999999</c:v>
                </c:pt>
                <c:pt idx="241">
                  <c:v>3.1166969999999998</c:v>
                </c:pt>
                <c:pt idx="242">
                  <c:v>3.1292119999999999</c:v>
                </c:pt>
                <c:pt idx="243">
                  <c:v>3.1417169999999999</c:v>
                </c:pt>
                <c:pt idx="244">
                  <c:v>3.1541700000000001</c:v>
                </c:pt>
                <c:pt idx="245">
                  <c:v>3.1665269999999999</c:v>
                </c:pt>
                <c:pt idx="246">
                  <c:v>3.1793770000000001</c:v>
                </c:pt>
                <c:pt idx="247">
                  <c:v>3.1919140000000001</c:v>
                </c:pt>
                <c:pt idx="248">
                  <c:v>3.2043550000000001</c:v>
                </c:pt>
                <c:pt idx="249">
                  <c:v>3.2166890000000001</c:v>
                </c:pt>
                <c:pt idx="250">
                  <c:v>3.2293889999999998</c:v>
                </c:pt>
                <c:pt idx="251">
                  <c:v>3.241984</c:v>
                </c:pt>
                <c:pt idx="252">
                  <c:v>3.2542420000000001</c:v>
                </c:pt>
                <c:pt idx="253">
                  <c:v>3.2669700000000002</c:v>
                </c:pt>
                <c:pt idx="254">
                  <c:v>3.2794089999999998</c:v>
                </c:pt>
                <c:pt idx="255">
                  <c:v>3.292062</c:v>
                </c:pt>
                <c:pt idx="256">
                  <c:v>3.304351</c:v>
                </c:pt>
                <c:pt idx="257">
                  <c:v>3.317043</c:v>
                </c:pt>
                <c:pt idx="258">
                  <c:v>3.3295629999999998</c:v>
                </c:pt>
                <c:pt idx="259">
                  <c:v>3.3422260000000001</c:v>
                </c:pt>
                <c:pt idx="260">
                  <c:v>3.3545910000000001</c:v>
                </c:pt>
                <c:pt idx="261">
                  <c:v>3.3670939999999998</c:v>
                </c:pt>
                <c:pt idx="262">
                  <c:v>3.3796339999999998</c:v>
                </c:pt>
                <c:pt idx="263">
                  <c:v>3.3919920000000001</c:v>
                </c:pt>
                <c:pt idx="264">
                  <c:v>3.4044759999999998</c:v>
                </c:pt>
                <c:pt idx="265">
                  <c:v>3.4172400000000001</c:v>
                </c:pt>
                <c:pt idx="266">
                  <c:v>3.4298730000000002</c:v>
                </c:pt>
                <c:pt idx="267">
                  <c:v>3.442196</c:v>
                </c:pt>
                <c:pt idx="268">
                  <c:v>3.4547650000000001</c:v>
                </c:pt>
                <c:pt idx="269">
                  <c:v>3.4671310000000002</c:v>
                </c:pt>
                <c:pt idx="270">
                  <c:v>3.4796960000000001</c:v>
                </c:pt>
                <c:pt idx="271">
                  <c:v>3.492356</c:v>
                </c:pt>
                <c:pt idx="272">
                  <c:v>3.5048439999999998</c:v>
                </c:pt>
                <c:pt idx="273">
                  <c:v>3.5173700000000001</c:v>
                </c:pt>
                <c:pt idx="274">
                  <c:v>3.5299700000000001</c:v>
                </c:pt>
                <c:pt idx="275">
                  <c:v>3.5424519999999999</c:v>
                </c:pt>
                <c:pt idx="276">
                  <c:v>3.5549029999999999</c:v>
                </c:pt>
                <c:pt idx="277">
                  <c:v>3.5673970000000002</c:v>
                </c:pt>
                <c:pt idx="278">
                  <c:v>3.5799979999999998</c:v>
                </c:pt>
                <c:pt idx="279">
                  <c:v>3.5924900000000002</c:v>
                </c:pt>
                <c:pt idx="280">
                  <c:v>3.6048149999999999</c:v>
                </c:pt>
                <c:pt idx="281">
                  <c:v>3.6175510000000002</c:v>
                </c:pt>
                <c:pt idx="282">
                  <c:v>3.6296569999999999</c:v>
                </c:pt>
                <c:pt idx="283">
                  <c:v>3.6424210000000001</c:v>
                </c:pt>
                <c:pt idx="284">
                  <c:v>3.655138</c:v>
                </c:pt>
                <c:pt idx="285">
                  <c:v>3.6676030000000002</c:v>
                </c:pt>
                <c:pt idx="286">
                  <c:v>3.6800549999999999</c:v>
                </c:pt>
                <c:pt idx="287">
                  <c:v>3.6927859999999999</c:v>
                </c:pt>
                <c:pt idx="288">
                  <c:v>3.7051340000000001</c:v>
                </c:pt>
                <c:pt idx="289">
                  <c:v>3.7174710000000002</c:v>
                </c:pt>
                <c:pt idx="290">
                  <c:v>3.730248</c:v>
                </c:pt>
                <c:pt idx="291">
                  <c:v>3.7428750000000002</c:v>
                </c:pt>
                <c:pt idx="292">
                  <c:v>3.7552089999999998</c:v>
                </c:pt>
                <c:pt idx="293">
                  <c:v>3.7677659999999999</c:v>
                </c:pt>
                <c:pt idx="294">
                  <c:v>3.7802220000000002</c:v>
                </c:pt>
                <c:pt idx="295">
                  <c:v>3.7928570000000001</c:v>
                </c:pt>
                <c:pt idx="296">
                  <c:v>3.8053499999999998</c:v>
                </c:pt>
                <c:pt idx="297">
                  <c:v>3.8177340000000002</c:v>
                </c:pt>
                <c:pt idx="298">
                  <c:v>3.83039</c:v>
                </c:pt>
                <c:pt idx="299">
                  <c:v>3.842762</c:v>
                </c:pt>
                <c:pt idx="300">
                  <c:v>3.8553829999999998</c:v>
                </c:pt>
                <c:pt idx="301">
                  <c:v>3.8679389999999998</c:v>
                </c:pt>
                <c:pt idx="302">
                  <c:v>3.8806039999999999</c:v>
                </c:pt>
                <c:pt idx="303">
                  <c:v>3.8929279999999999</c:v>
                </c:pt>
                <c:pt idx="304">
                  <c:v>3.9054950000000002</c:v>
                </c:pt>
                <c:pt idx="305">
                  <c:v>3.9180199999999998</c:v>
                </c:pt>
                <c:pt idx="306">
                  <c:v>3.9305829999999999</c:v>
                </c:pt>
                <c:pt idx="307">
                  <c:v>3.9430230000000002</c:v>
                </c:pt>
                <c:pt idx="308">
                  <c:v>3.955584</c:v>
                </c:pt>
                <c:pt idx="309">
                  <c:v>3.968092</c:v>
                </c:pt>
                <c:pt idx="310">
                  <c:v>3.9805350000000002</c:v>
                </c:pt>
                <c:pt idx="311">
                  <c:v>3.992883</c:v>
                </c:pt>
                <c:pt idx="312">
                  <c:v>4.0056450000000003</c:v>
                </c:pt>
                <c:pt idx="313">
                  <c:v>4.0181849999999999</c:v>
                </c:pt>
                <c:pt idx="314">
                  <c:v>4.0307890000000004</c:v>
                </c:pt>
                <c:pt idx="315">
                  <c:v>4.0432009999999998</c:v>
                </c:pt>
                <c:pt idx="316">
                  <c:v>4.0556979999999996</c:v>
                </c:pt>
                <c:pt idx="317">
                  <c:v>4.0679860000000003</c:v>
                </c:pt>
                <c:pt idx="318">
                  <c:v>4.0806750000000003</c:v>
                </c:pt>
                <c:pt idx="319">
                  <c:v>4.0933630000000001</c:v>
                </c:pt>
                <c:pt idx="320">
                  <c:v>4.1058269999999997</c:v>
                </c:pt>
                <c:pt idx="321">
                  <c:v>4.11815</c:v>
                </c:pt>
                <c:pt idx="322">
                  <c:v>4.1306770000000004</c:v>
                </c:pt>
                <c:pt idx="323">
                  <c:v>4.1434119999999997</c:v>
                </c:pt>
                <c:pt idx="324">
                  <c:v>4.1557089999999999</c:v>
                </c:pt>
                <c:pt idx="325">
                  <c:v>4.1682069999999998</c:v>
                </c:pt>
                <c:pt idx="326">
                  <c:v>4.1803020000000002</c:v>
                </c:pt>
                <c:pt idx="327">
                  <c:v>4.1932299999999998</c:v>
                </c:pt>
                <c:pt idx="328">
                  <c:v>4.2057640000000003</c:v>
                </c:pt>
                <c:pt idx="329">
                  <c:v>4.2196619999999996</c:v>
                </c:pt>
                <c:pt idx="330">
                  <c:v>4.2315009999999997</c:v>
                </c:pt>
                <c:pt idx="331">
                  <c:v>4.243303</c:v>
                </c:pt>
                <c:pt idx="332">
                  <c:v>4.2561150000000003</c:v>
                </c:pt>
                <c:pt idx="333">
                  <c:v>4.26858</c:v>
                </c:pt>
                <c:pt idx="334">
                  <c:v>4.2806740000000003</c:v>
                </c:pt>
                <c:pt idx="335">
                  <c:v>4.2936709999999998</c:v>
                </c:pt>
                <c:pt idx="336">
                  <c:v>4.3060980000000004</c:v>
                </c:pt>
                <c:pt idx="337">
                  <c:v>4.3184940000000003</c:v>
                </c:pt>
                <c:pt idx="338">
                  <c:v>4.3312189999999999</c:v>
                </c:pt>
                <c:pt idx="339">
                  <c:v>4.34368</c:v>
                </c:pt>
                <c:pt idx="340">
                  <c:v>4.3560610000000004</c:v>
                </c:pt>
                <c:pt idx="341">
                  <c:v>4.3686040000000004</c:v>
                </c:pt>
                <c:pt idx="342">
                  <c:v>4.3813849999999999</c:v>
                </c:pt>
                <c:pt idx="343">
                  <c:v>4.3937759999999999</c:v>
                </c:pt>
                <c:pt idx="344">
                  <c:v>4.406091</c:v>
                </c:pt>
                <c:pt idx="345">
                  <c:v>4.4189559999999997</c:v>
                </c:pt>
                <c:pt idx="346">
                  <c:v>4.4313510000000003</c:v>
                </c:pt>
                <c:pt idx="347">
                  <c:v>4.4436260000000001</c:v>
                </c:pt>
                <c:pt idx="348">
                  <c:v>4.4564339999999998</c:v>
                </c:pt>
                <c:pt idx="349">
                  <c:v>4.468763</c:v>
                </c:pt>
                <c:pt idx="350">
                  <c:v>4.4814290000000003</c:v>
                </c:pt>
                <c:pt idx="351">
                  <c:v>4.4938880000000001</c:v>
                </c:pt>
                <c:pt idx="352">
                  <c:v>4.5064739999999999</c:v>
                </c:pt>
                <c:pt idx="353">
                  <c:v>4.5187879999999998</c:v>
                </c:pt>
                <c:pt idx="354">
                  <c:v>4.5313410000000003</c:v>
                </c:pt>
                <c:pt idx="355">
                  <c:v>4.5440469999999999</c:v>
                </c:pt>
                <c:pt idx="356">
                  <c:v>4.5565230000000003</c:v>
                </c:pt>
                <c:pt idx="357">
                  <c:v>4.5688339999999998</c:v>
                </c:pt>
                <c:pt idx="358">
                  <c:v>4.581804</c:v>
                </c:pt>
                <c:pt idx="359">
                  <c:v>4.5940919999999998</c:v>
                </c:pt>
                <c:pt idx="360">
                  <c:v>4.6063739999999997</c:v>
                </c:pt>
                <c:pt idx="361">
                  <c:v>4.6188419999999999</c:v>
                </c:pt>
                <c:pt idx="362">
                  <c:v>4.6319059999999999</c:v>
                </c:pt>
                <c:pt idx="363">
                  <c:v>4.6441340000000002</c:v>
                </c:pt>
                <c:pt idx="364">
                  <c:v>4.6566640000000001</c:v>
                </c:pt>
                <c:pt idx="365">
                  <c:v>4.6691200000000004</c:v>
                </c:pt>
                <c:pt idx="366">
                  <c:v>4.681724</c:v>
                </c:pt>
                <c:pt idx="367">
                  <c:v>4.6940530000000003</c:v>
                </c:pt>
                <c:pt idx="368">
                  <c:v>4.7067759999999996</c:v>
                </c:pt>
                <c:pt idx="369">
                  <c:v>4.719252</c:v>
                </c:pt>
                <c:pt idx="370">
                  <c:v>4.7313520000000002</c:v>
                </c:pt>
                <c:pt idx="371">
                  <c:v>4.7443239999999998</c:v>
                </c:pt>
                <c:pt idx="372">
                  <c:v>4.7567709999999996</c:v>
                </c:pt>
                <c:pt idx="373">
                  <c:v>4.7695090000000002</c:v>
                </c:pt>
                <c:pt idx="374">
                  <c:v>4.7818990000000001</c:v>
                </c:pt>
                <c:pt idx="375">
                  <c:v>4.7943709999999999</c:v>
                </c:pt>
                <c:pt idx="376">
                  <c:v>4.8068920000000004</c:v>
                </c:pt>
                <c:pt idx="377">
                  <c:v>4.8195420000000002</c:v>
                </c:pt>
                <c:pt idx="378">
                  <c:v>4.8319470000000004</c:v>
                </c:pt>
                <c:pt idx="379">
                  <c:v>4.8445869999999998</c:v>
                </c:pt>
                <c:pt idx="380">
                  <c:v>4.8569430000000002</c:v>
                </c:pt>
                <c:pt idx="381">
                  <c:v>4.8696890000000002</c:v>
                </c:pt>
                <c:pt idx="382">
                  <c:v>4.882142</c:v>
                </c:pt>
                <c:pt idx="383">
                  <c:v>4.8943770000000004</c:v>
                </c:pt>
                <c:pt idx="384">
                  <c:v>4.9070879999999999</c:v>
                </c:pt>
                <c:pt idx="385">
                  <c:v>4.9197439999999997</c:v>
                </c:pt>
                <c:pt idx="386">
                  <c:v>4.9321000000000002</c:v>
                </c:pt>
                <c:pt idx="387">
                  <c:v>4.9445889999999997</c:v>
                </c:pt>
                <c:pt idx="388">
                  <c:v>4.9569640000000001</c:v>
                </c:pt>
                <c:pt idx="389">
                  <c:v>4.9699140000000002</c:v>
                </c:pt>
                <c:pt idx="390">
                  <c:v>4.9822139999999999</c:v>
                </c:pt>
                <c:pt idx="391">
                  <c:v>4.994637</c:v>
                </c:pt>
                <c:pt idx="392">
                  <c:v>5.0072349999999997</c:v>
                </c:pt>
                <c:pt idx="393">
                  <c:v>5.0195439999999998</c:v>
                </c:pt>
                <c:pt idx="394">
                  <c:v>5.0323130000000003</c:v>
                </c:pt>
                <c:pt idx="395">
                  <c:v>5.0447490000000004</c:v>
                </c:pt>
                <c:pt idx="396">
                  <c:v>5.0574070000000004</c:v>
                </c:pt>
                <c:pt idx="397">
                  <c:v>5.06982</c:v>
                </c:pt>
                <c:pt idx="398">
                  <c:v>5.0822019999999997</c:v>
                </c:pt>
                <c:pt idx="399">
                  <c:v>5.0949530000000003</c:v>
                </c:pt>
                <c:pt idx="400">
                  <c:v>5.0999999999999996</c:v>
                </c:pt>
                <c:pt idx="401">
                  <c:v>5.0999999999999996</c:v>
                </c:pt>
                <c:pt idx="402">
                  <c:v>5.0872609999999998</c:v>
                </c:pt>
                <c:pt idx="403">
                  <c:v>5.0754359999999998</c:v>
                </c:pt>
                <c:pt idx="404">
                  <c:v>5.0627820000000003</c:v>
                </c:pt>
                <c:pt idx="405">
                  <c:v>5.0503030000000004</c:v>
                </c:pt>
                <c:pt idx="406">
                  <c:v>5.0378340000000001</c:v>
                </c:pt>
                <c:pt idx="407">
                  <c:v>5.0266099999999998</c:v>
                </c:pt>
                <c:pt idx="408">
                  <c:v>5.0127519999999999</c:v>
                </c:pt>
                <c:pt idx="409">
                  <c:v>5.0002750000000002</c:v>
                </c:pt>
                <c:pt idx="410">
                  <c:v>4.9876240000000003</c:v>
                </c:pt>
                <c:pt idx="411">
                  <c:v>4.9752090000000004</c:v>
                </c:pt>
                <c:pt idx="412">
                  <c:v>4.9626939999999999</c:v>
                </c:pt>
                <c:pt idx="413">
                  <c:v>4.9501400000000002</c:v>
                </c:pt>
                <c:pt idx="414">
                  <c:v>4.9376829999999998</c:v>
                </c:pt>
                <c:pt idx="415">
                  <c:v>4.9251389999999997</c:v>
                </c:pt>
                <c:pt idx="416">
                  <c:v>4.9125870000000003</c:v>
                </c:pt>
                <c:pt idx="417">
                  <c:v>4.9000649999999997</c:v>
                </c:pt>
                <c:pt idx="418">
                  <c:v>4.8887999999999998</c:v>
                </c:pt>
                <c:pt idx="419">
                  <c:v>4.8749229999999999</c:v>
                </c:pt>
                <c:pt idx="420">
                  <c:v>4.8624450000000001</c:v>
                </c:pt>
                <c:pt idx="421">
                  <c:v>4.8500069999999997</c:v>
                </c:pt>
                <c:pt idx="422">
                  <c:v>4.8374980000000001</c:v>
                </c:pt>
                <c:pt idx="423">
                  <c:v>4.8248550000000003</c:v>
                </c:pt>
                <c:pt idx="424">
                  <c:v>4.812513</c:v>
                </c:pt>
                <c:pt idx="425">
                  <c:v>4.7999530000000004</c:v>
                </c:pt>
                <c:pt idx="426">
                  <c:v>4.787426</c:v>
                </c:pt>
                <c:pt idx="427">
                  <c:v>4.775264</c:v>
                </c:pt>
                <c:pt idx="428">
                  <c:v>4.7623509999999998</c:v>
                </c:pt>
                <c:pt idx="429">
                  <c:v>4.7499219999999998</c:v>
                </c:pt>
                <c:pt idx="430">
                  <c:v>4.7371600000000003</c:v>
                </c:pt>
                <c:pt idx="431">
                  <c:v>4.7248429999999999</c:v>
                </c:pt>
                <c:pt idx="432">
                  <c:v>4.7123179999999998</c:v>
                </c:pt>
                <c:pt idx="433">
                  <c:v>4.6998530000000001</c:v>
                </c:pt>
                <c:pt idx="434">
                  <c:v>4.6871859999999996</c:v>
                </c:pt>
                <c:pt idx="435">
                  <c:v>4.6748440000000002</c:v>
                </c:pt>
                <c:pt idx="436">
                  <c:v>4.66221</c:v>
                </c:pt>
                <c:pt idx="437">
                  <c:v>4.6497669999999998</c:v>
                </c:pt>
                <c:pt idx="438">
                  <c:v>4.6371270000000004</c:v>
                </c:pt>
                <c:pt idx="439">
                  <c:v>4.6246260000000001</c:v>
                </c:pt>
                <c:pt idx="440">
                  <c:v>4.6121020000000001</c:v>
                </c:pt>
                <c:pt idx="441">
                  <c:v>4.5997029999999999</c:v>
                </c:pt>
                <c:pt idx="442">
                  <c:v>4.5869900000000001</c:v>
                </c:pt>
                <c:pt idx="443">
                  <c:v>4.5745589999999998</c:v>
                </c:pt>
                <c:pt idx="444">
                  <c:v>4.5621130000000001</c:v>
                </c:pt>
                <c:pt idx="445">
                  <c:v>4.5496049999999997</c:v>
                </c:pt>
                <c:pt idx="446">
                  <c:v>4.5369849999999996</c:v>
                </c:pt>
                <c:pt idx="447">
                  <c:v>4.5244819999999999</c:v>
                </c:pt>
                <c:pt idx="448">
                  <c:v>4.5121039999999999</c:v>
                </c:pt>
                <c:pt idx="449">
                  <c:v>4.4994630000000004</c:v>
                </c:pt>
                <c:pt idx="450">
                  <c:v>4.4876050000000003</c:v>
                </c:pt>
                <c:pt idx="451">
                  <c:v>4.4744320000000002</c:v>
                </c:pt>
                <c:pt idx="452">
                  <c:v>4.4619400000000002</c:v>
                </c:pt>
                <c:pt idx="453">
                  <c:v>4.4494199999999999</c:v>
                </c:pt>
                <c:pt idx="454">
                  <c:v>4.4367770000000002</c:v>
                </c:pt>
                <c:pt idx="455">
                  <c:v>4.4243180000000004</c:v>
                </c:pt>
                <c:pt idx="456">
                  <c:v>4.4118880000000003</c:v>
                </c:pt>
                <c:pt idx="457">
                  <c:v>4.3992420000000001</c:v>
                </c:pt>
                <c:pt idx="458">
                  <c:v>4.3867320000000003</c:v>
                </c:pt>
                <c:pt idx="459">
                  <c:v>4.3742679999999998</c:v>
                </c:pt>
                <c:pt idx="460">
                  <c:v>4.3617819999999998</c:v>
                </c:pt>
                <c:pt idx="461">
                  <c:v>4.3491010000000001</c:v>
                </c:pt>
                <c:pt idx="462">
                  <c:v>4.3366829999999998</c:v>
                </c:pt>
                <c:pt idx="463">
                  <c:v>4.3241959999999997</c:v>
                </c:pt>
                <c:pt idx="464">
                  <c:v>4.311706</c:v>
                </c:pt>
                <c:pt idx="465">
                  <c:v>4.2998839999999996</c:v>
                </c:pt>
                <c:pt idx="466">
                  <c:v>4.2865840000000004</c:v>
                </c:pt>
                <c:pt idx="467">
                  <c:v>4.2741220000000002</c:v>
                </c:pt>
                <c:pt idx="468">
                  <c:v>4.26166</c:v>
                </c:pt>
                <c:pt idx="469">
                  <c:v>4.2491159999999999</c:v>
                </c:pt>
                <c:pt idx="470">
                  <c:v>4.2364509999999997</c:v>
                </c:pt>
                <c:pt idx="471">
                  <c:v>4.2240080000000004</c:v>
                </c:pt>
                <c:pt idx="472">
                  <c:v>4.2114849999999997</c:v>
                </c:pt>
                <c:pt idx="473">
                  <c:v>4.1990660000000002</c:v>
                </c:pt>
                <c:pt idx="474">
                  <c:v>4.1864080000000001</c:v>
                </c:pt>
                <c:pt idx="475">
                  <c:v>4.1739470000000001</c:v>
                </c:pt>
                <c:pt idx="476">
                  <c:v>4.1614719999999998</c:v>
                </c:pt>
                <c:pt idx="477">
                  <c:v>4.1489399999999996</c:v>
                </c:pt>
                <c:pt idx="478">
                  <c:v>4.1376299999999997</c:v>
                </c:pt>
                <c:pt idx="479">
                  <c:v>4.1238049999999999</c:v>
                </c:pt>
                <c:pt idx="480">
                  <c:v>4.1113309999999998</c:v>
                </c:pt>
                <c:pt idx="481">
                  <c:v>4.0988150000000001</c:v>
                </c:pt>
                <c:pt idx="482">
                  <c:v>4.0862270000000001</c:v>
                </c:pt>
                <c:pt idx="483">
                  <c:v>4.0737740000000002</c:v>
                </c:pt>
                <c:pt idx="484">
                  <c:v>4.0612700000000004</c:v>
                </c:pt>
                <c:pt idx="485">
                  <c:v>4.0486459999999997</c:v>
                </c:pt>
                <c:pt idx="486">
                  <c:v>4.0361890000000002</c:v>
                </c:pt>
                <c:pt idx="487">
                  <c:v>4.023784</c:v>
                </c:pt>
                <c:pt idx="488">
                  <c:v>4.0112290000000002</c:v>
                </c:pt>
                <c:pt idx="489">
                  <c:v>3.9986410000000001</c:v>
                </c:pt>
                <c:pt idx="490">
                  <c:v>3.9861710000000001</c:v>
                </c:pt>
                <c:pt idx="491">
                  <c:v>3.9736180000000001</c:v>
                </c:pt>
                <c:pt idx="492">
                  <c:v>3.9611480000000001</c:v>
                </c:pt>
                <c:pt idx="493">
                  <c:v>3.9490120000000002</c:v>
                </c:pt>
                <c:pt idx="494">
                  <c:v>3.9360279999999999</c:v>
                </c:pt>
                <c:pt idx="495">
                  <c:v>3.9235350000000002</c:v>
                </c:pt>
                <c:pt idx="496">
                  <c:v>3.91099</c:v>
                </c:pt>
                <c:pt idx="497">
                  <c:v>3.8985210000000001</c:v>
                </c:pt>
                <c:pt idx="498">
                  <c:v>3.8859680000000001</c:v>
                </c:pt>
                <c:pt idx="499">
                  <c:v>3.8734760000000001</c:v>
                </c:pt>
                <c:pt idx="500">
                  <c:v>3.8609330000000002</c:v>
                </c:pt>
                <c:pt idx="501">
                  <c:v>3.8484289999999999</c:v>
                </c:pt>
                <c:pt idx="502">
                  <c:v>3.8358789999999998</c:v>
                </c:pt>
                <c:pt idx="503">
                  <c:v>3.8234089999999998</c:v>
                </c:pt>
                <c:pt idx="504">
                  <c:v>3.8108499999999998</c:v>
                </c:pt>
                <c:pt idx="505">
                  <c:v>3.7983530000000001</c:v>
                </c:pt>
                <c:pt idx="506">
                  <c:v>3.785822</c:v>
                </c:pt>
                <c:pt idx="507">
                  <c:v>3.773307</c:v>
                </c:pt>
                <c:pt idx="508">
                  <c:v>3.7607270000000002</c:v>
                </c:pt>
                <c:pt idx="509">
                  <c:v>3.748278</c:v>
                </c:pt>
                <c:pt idx="510">
                  <c:v>3.7357619999999998</c:v>
                </c:pt>
                <c:pt idx="511">
                  <c:v>3.72323</c:v>
                </c:pt>
                <c:pt idx="512">
                  <c:v>3.711716</c:v>
                </c:pt>
                <c:pt idx="513">
                  <c:v>3.6981199999999999</c:v>
                </c:pt>
                <c:pt idx="514">
                  <c:v>3.685629</c:v>
                </c:pt>
                <c:pt idx="515">
                  <c:v>3.6731600000000002</c:v>
                </c:pt>
                <c:pt idx="516">
                  <c:v>3.6606169999999998</c:v>
                </c:pt>
                <c:pt idx="517">
                  <c:v>3.6480199999999998</c:v>
                </c:pt>
                <c:pt idx="518">
                  <c:v>3.6355400000000002</c:v>
                </c:pt>
                <c:pt idx="519">
                  <c:v>3.6230500000000001</c:v>
                </c:pt>
                <c:pt idx="520">
                  <c:v>3.6105670000000001</c:v>
                </c:pt>
                <c:pt idx="521">
                  <c:v>3.5980789999999998</c:v>
                </c:pt>
                <c:pt idx="522">
                  <c:v>3.5855399999999999</c:v>
                </c:pt>
                <c:pt idx="523">
                  <c:v>3.5730499999999998</c:v>
                </c:pt>
                <c:pt idx="524">
                  <c:v>3.5604209999999998</c:v>
                </c:pt>
                <c:pt idx="525">
                  <c:v>3.5485720000000001</c:v>
                </c:pt>
                <c:pt idx="526">
                  <c:v>3.5354299999999999</c:v>
                </c:pt>
                <c:pt idx="527">
                  <c:v>3.5229210000000002</c:v>
                </c:pt>
                <c:pt idx="528">
                  <c:v>3.510402</c:v>
                </c:pt>
                <c:pt idx="529">
                  <c:v>3.4978600000000002</c:v>
                </c:pt>
                <c:pt idx="530">
                  <c:v>3.4853369999999999</c:v>
                </c:pt>
                <c:pt idx="531">
                  <c:v>3.4728210000000002</c:v>
                </c:pt>
                <c:pt idx="532">
                  <c:v>3.460283</c:v>
                </c:pt>
                <c:pt idx="533">
                  <c:v>3.4478049999999998</c:v>
                </c:pt>
                <c:pt idx="534">
                  <c:v>3.4352969999999998</c:v>
                </c:pt>
                <c:pt idx="535">
                  <c:v>3.4228260000000001</c:v>
                </c:pt>
                <c:pt idx="536">
                  <c:v>3.4104049999999999</c:v>
                </c:pt>
                <c:pt idx="537">
                  <c:v>3.3977179999999998</c:v>
                </c:pt>
                <c:pt idx="538">
                  <c:v>3.3852760000000002</c:v>
                </c:pt>
                <c:pt idx="539">
                  <c:v>3.3726950000000002</c:v>
                </c:pt>
                <c:pt idx="540">
                  <c:v>3.3604080000000001</c:v>
                </c:pt>
                <c:pt idx="541">
                  <c:v>3.3476180000000002</c:v>
                </c:pt>
                <c:pt idx="542">
                  <c:v>3.3351009999999999</c:v>
                </c:pt>
                <c:pt idx="543">
                  <c:v>3.322578</c:v>
                </c:pt>
                <c:pt idx="544">
                  <c:v>3.310003</c:v>
                </c:pt>
                <c:pt idx="545">
                  <c:v>3.29758</c:v>
                </c:pt>
                <c:pt idx="546">
                  <c:v>3.2850579999999998</c:v>
                </c:pt>
                <c:pt idx="547">
                  <c:v>3.272402</c:v>
                </c:pt>
                <c:pt idx="548">
                  <c:v>3.2599779999999998</c:v>
                </c:pt>
                <c:pt idx="549">
                  <c:v>3.2474820000000002</c:v>
                </c:pt>
                <c:pt idx="550">
                  <c:v>3.2349899999999998</c:v>
                </c:pt>
                <c:pt idx="551">
                  <c:v>3.2224810000000002</c:v>
                </c:pt>
                <c:pt idx="552">
                  <c:v>3.2098979999999999</c:v>
                </c:pt>
                <c:pt idx="553">
                  <c:v>3.1974040000000001</c:v>
                </c:pt>
                <c:pt idx="554">
                  <c:v>3.1848510000000001</c:v>
                </c:pt>
                <c:pt idx="555">
                  <c:v>3.172507</c:v>
                </c:pt>
                <c:pt idx="556">
                  <c:v>3.1598540000000002</c:v>
                </c:pt>
                <c:pt idx="557">
                  <c:v>3.1473930000000001</c:v>
                </c:pt>
                <c:pt idx="558">
                  <c:v>3.1348340000000001</c:v>
                </c:pt>
                <c:pt idx="559">
                  <c:v>3.1236459999999999</c:v>
                </c:pt>
                <c:pt idx="560">
                  <c:v>3.1095969999999999</c:v>
                </c:pt>
                <c:pt idx="561">
                  <c:v>3.0972279999999999</c:v>
                </c:pt>
                <c:pt idx="562">
                  <c:v>3.084749</c:v>
                </c:pt>
                <c:pt idx="563">
                  <c:v>3.0722480000000001</c:v>
                </c:pt>
                <c:pt idx="564">
                  <c:v>3.0595910000000002</c:v>
                </c:pt>
                <c:pt idx="565">
                  <c:v>3.0472440000000001</c:v>
                </c:pt>
                <c:pt idx="566">
                  <c:v>3.0346860000000002</c:v>
                </c:pt>
                <c:pt idx="567">
                  <c:v>3.0221870000000002</c:v>
                </c:pt>
                <c:pt idx="568">
                  <c:v>3.0100570000000002</c:v>
                </c:pt>
                <c:pt idx="569">
                  <c:v>2.9970669999999999</c:v>
                </c:pt>
                <c:pt idx="570">
                  <c:v>2.9845860000000002</c:v>
                </c:pt>
                <c:pt idx="571">
                  <c:v>2.9720270000000002</c:v>
                </c:pt>
                <c:pt idx="572">
                  <c:v>2.9607190000000001</c:v>
                </c:pt>
                <c:pt idx="573">
                  <c:v>2.9470160000000001</c:v>
                </c:pt>
                <c:pt idx="574">
                  <c:v>2.9344779999999999</c:v>
                </c:pt>
                <c:pt idx="575">
                  <c:v>2.9219270000000002</c:v>
                </c:pt>
                <c:pt idx="576">
                  <c:v>2.9094180000000001</c:v>
                </c:pt>
                <c:pt idx="577">
                  <c:v>2.8969640000000001</c:v>
                </c:pt>
                <c:pt idx="578">
                  <c:v>2.8844449999999999</c:v>
                </c:pt>
                <c:pt idx="579">
                  <c:v>2.8718170000000001</c:v>
                </c:pt>
                <c:pt idx="580">
                  <c:v>2.8593989999999998</c:v>
                </c:pt>
                <c:pt idx="581">
                  <c:v>2.8468619999999998</c:v>
                </c:pt>
                <c:pt idx="582">
                  <c:v>2.834406</c:v>
                </c:pt>
                <c:pt idx="583">
                  <c:v>2.8217810000000001</c:v>
                </c:pt>
                <c:pt idx="584">
                  <c:v>2.8092959999999998</c:v>
                </c:pt>
                <c:pt idx="585">
                  <c:v>2.7968540000000002</c:v>
                </c:pt>
                <c:pt idx="586">
                  <c:v>2.7842440000000002</c:v>
                </c:pt>
                <c:pt idx="587">
                  <c:v>2.7724099999999998</c:v>
                </c:pt>
                <c:pt idx="588">
                  <c:v>2.759223</c:v>
                </c:pt>
                <c:pt idx="589">
                  <c:v>2.7467800000000002</c:v>
                </c:pt>
                <c:pt idx="590">
                  <c:v>2.7341730000000002</c:v>
                </c:pt>
                <c:pt idx="591">
                  <c:v>2.7216939999999998</c:v>
                </c:pt>
                <c:pt idx="592">
                  <c:v>2.7091590000000001</c:v>
                </c:pt>
                <c:pt idx="593">
                  <c:v>2.6966009999999998</c:v>
                </c:pt>
                <c:pt idx="594">
                  <c:v>2.6841309999999998</c:v>
                </c:pt>
                <c:pt idx="595">
                  <c:v>2.6715629999999999</c:v>
                </c:pt>
                <c:pt idx="596">
                  <c:v>2.6590280000000002</c:v>
                </c:pt>
                <c:pt idx="597">
                  <c:v>2.6466059999999998</c:v>
                </c:pt>
                <c:pt idx="598">
                  <c:v>2.6339739999999998</c:v>
                </c:pt>
                <c:pt idx="599">
                  <c:v>2.6215220000000001</c:v>
                </c:pt>
                <c:pt idx="600">
                  <c:v>2.6089609999999999</c:v>
                </c:pt>
                <c:pt idx="601">
                  <c:v>2.5963409999999998</c:v>
                </c:pt>
                <c:pt idx="602">
                  <c:v>2.584962</c:v>
                </c:pt>
                <c:pt idx="603">
                  <c:v>2.5713889999999999</c:v>
                </c:pt>
                <c:pt idx="604">
                  <c:v>2.5588739999999999</c:v>
                </c:pt>
                <c:pt idx="605">
                  <c:v>2.546459</c:v>
                </c:pt>
                <c:pt idx="606">
                  <c:v>2.5338280000000002</c:v>
                </c:pt>
                <c:pt idx="607">
                  <c:v>2.5212699999999999</c:v>
                </c:pt>
                <c:pt idx="608">
                  <c:v>2.5088379999999999</c:v>
                </c:pt>
                <c:pt idx="609">
                  <c:v>2.4962900000000001</c:v>
                </c:pt>
                <c:pt idx="610">
                  <c:v>2.4839329999999999</c:v>
                </c:pt>
                <c:pt idx="611">
                  <c:v>2.4713599999999998</c:v>
                </c:pt>
                <c:pt idx="612">
                  <c:v>2.4587569999999999</c:v>
                </c:pt>
                <c:pt idx="613">
                  <c:v>2.4463439999999999</c:v>
                </c:pt>
                <c:pt idx="614">
                  <c:v>2.4336570000000002</c:v>
                </c:pt>
                <c:pt idx="615">
                  <c:v>2.421929</c:v>
                </c:pt>
                <c:pt idx="616">
                  <c:v>2.4086560000000001</c:v>
                </c:pt>
                <c:pt idx="617">
                  <c:v>2.3961579999999998</c:v>
                </c:pt>
                <c:pt idx="618">
                  <c:v>2.383594</c:v>
                </c:pt>
                <c:pt idx="619">
                  <c:v>2.3711370000000001</c:v>
                </c:pt>
                <c:pt idx="620">
                  <c:v>2.3585720000000001</c:v>
                </c:pt>
                <c:pt idx="621">
                  <c:v>2.3461289999999999</c:v>
                </c:pt>
                <c:pt idx="622">
                  <c:v>2.3335400000000002</c:v>
                </c:pt>
                <c:pt idx="623">
                  <c:v>2.3210160000000002</c:v>
                </c:pt>
                <c:pt idx="624">
                  <c:v>2.3086030000000002</c:v>
                </c:pt>
                <c:pt idx="625">
                  <c:v>2.2959879999999999</c:v>
                </c:pt>
                <c:pt idx="626">
                  <c:v>2.2836419999999999</c:v>
                </c:pt>
                <c:pt idx="627">
                  <c:v>2.2709679999999999</c:v>
                </c:pt>
                <c:pt idx="628">
                  <c:v>2.2585320000000002</c:v>
                </c:pt>
                <c:pt idx="629">
                  <c:v>2.2458719999999999</c:v>
                </c:pt>
                <c:pt idx="630">
                  <c:v>2.234451</c:v>
                </c:pt>
                <c:pt idx="631">
                  <c:v>2.220869</c:v>
                </c:pt>
                <c:pt idx="632">
                  <c:v>2.2083460000000001</c:v>
                </c:pt>
                <c:pt idx="633">
                  <c:v>2.1957010000000001</c:v>
                </c:pt>
                <c:pt idx="634">
                  <c:v>2.1832750000000001</c:v>
                </c:pt>
                <c:pt idx="635">
                  <c:v>2.1707740000000002</c:v>
                </c:pt>
                <c:pt idx="636">
                  <c:v>2.1583239999999999</c:v>
                </c:pt>
                <c:pt idx="637">
                  <c:v>2.1463589999999999</c:v>
                </c:pt>
                <c:pt idx="638">
                  <c:v>2.1331850000000001</c:v>
                </c:pt>
                <c:pt idx="639">
                  <c:v>2.1207220000000002</c:v>
                </c:pt>
                <c:pt idx="640">
                  <c:v>2.1082230000000002</c:v>
                </c:pt>
                <c:pt idx="641">
                  <c:v>2.0957249999999998</c:v>
                </c:pt>
                <c:pt idx="642">
                  <c:v>2.0830419999999998</c:v>
                </c:pt>
                <c:pt idx="643">
                  <c:v>2.0706419999999999</c:v>
                </c:pt>
                <c:pt idx="644">
                  <c:v>2.0580799999999999</c:v>
                </c:pt>
                <c:pt idx="645">
                  <c:v>2.0455909999999999</c:v>
                </c:pt>
                <c:pt idx="646">
                  <c:v>2.032953</c:v>
                </c:pt>
                <c:pt idx="647">
                  <c:v>2.0205540000000002</c:v>
                </c:pt>
                <c:pt idx="648">
                  <c:v>2.008054</c:v>
                </c:pt>
                <c:pt idx="649">
                  <c:v>1.995576</c:v>
                </c:pt>
                <c:pt idx="650">
                  <c:v>1.9830319999999999</c:v>
                </c:pt>
                <c:pt idx="651">
                  <c:v>1.9704790000000001</c:v>
                </c:pt>
                <c:pt idx="652">
                  <c:v>1.9579470000000001</c:v>
                </c:pt>
                <c:pt idx="653">
                  <c:v>1.9454610000000001</c:v>
                </c:pt>
                <c:pt idx="654">
                  <c:v>1.9341250000000001</c:v>
                </c:pt>
                <c:pt idx="655">
                  <c:v>1.9203859999999999</c:v>
                </c:pt>
                <c:pt idx="656">
                  <c:v>1.9078949999999999</c:v>
                </c:pt>
                <c:pt idx="657">
                  <c:v>1.8952720000000001</c:v>
                </c:pt>
                <c:pt idx="658">
                  <c:v>1.882822</c:v>
                </c:pt>
                <c:pt idx="659">
                  <c:v>1.8702490000000001</c:v>
                </c:pt>
                <c:pt idx="660">
                  <c:v>1.857718</c:v>
                </c:pt>
                <c:pt idx="661">
                  <c:v>1.845342</c:v>
                </c:pt>
                <c:pt idx="662">
                  <c:v>1.832768</c:v>
                </c:pt>
                <c:pt idx="663">
                  <c:v>1.820201</c:v>
                </c:pt>
                <c:pt idx="664">
                  <c:v>1.807814</c:v>
                </c:pt>
                <c:pt idx="665">
                  <c:v>1.7951360000000001</c:v>
                </c:pt>
                <c:pt idx="666">
                  <c:v>1.7826090000000001</c:v>
                </c:pt>
                <c:pt idx="667">
                  <c:v>1.770197</c:v>
                </c:pt>
                <c:pt idx="668">
                  <c:v>1.7576350000000001</c:v>
                </c:pt>
                <c:pt idx="669">
                  <c:v>1.7451449999999999</c:v>
                </c:pt>
                <c:pt idx="670">
                  <c:v>1.7325889999999999</c:v>
                </c:pt>
                <c:pt idx="671">
                  <c:v>1.7200820000000001</c:v>
                </c:pt>
                <c:pt idx="672">
                  <c:v>1.7075210000000001</c:v>
                </c:pt>
                <c:pt idx="673">
                  <c:v>1.6958690000000001</c:v>
                </c:pt>
                <c:pt idx="674">
                  <c:v>1.682528</c:v>
                </c:pt>
                <c:pt idx="675">
                  <c:v>1.6699660000000001</c:v>
                </c:pt>
                <c:pt idx="676">
                  <c:v>1.6574549999999999</c:v>
                </c:pt>
                <c:pt idx="677">
                  <c:v>1.6449339999999999</c:v>
                </c:pt>
                <c:pt idx="678">
                  <c:v>1.632431</c:v>
                </c:pt>
                <c:pt idx="679">
                  <c:v>1.620026</c:v>
                </c:pt>
                <c:pt idx="680">
                  <c:v>1.6078300000000001</c:v>
                </c:pt>
                <c:pt idx="681">
                  <c:v>1.59483</c:v>
                </c:pt>
                <c:pt idx="682">
                  <c:v>1.5823700000000001</c:v>
                </c:pt>
                <c:pt idx="683">
                  <c:v>1.5698829999999999</c:v>
                </c:pt>
                <c:pt idx="684">
                  <c:v>1.55748</c:v>
                </c:pt>
                <c:pt idx="685">
                  <c:v>1.5446709999999999</c:v>
                </c:pt>
                <c:pt idx="686">
                  <c:v>1.5322769999999999</c:v>
                </c:pt>
                <c:pt idx="687">
                  <c:v>1.5198609999999999</c:v>
                </c:pt>
                <c:pt idx="688">
                  <c:v>1.5072540000000001</c:v>
                </c:pt>
                <c:pt idx="689">
                  <c:v>1.4945980000000001</c:v>
                </c:pt>
                <c:pt idx="690">
                  <c:v>1.482191</c:v>
                </c:pt>
                <c:pt idx="691">
                  <c:v>1.4697389999999999</c:v>
                </c:pt>
                <c:pt idx="692">
                  <c:v>1.457219</c:v>
                </c:pt>
                <c:pt idx="693">
                  <c:v>1.4448000000000001</c:v>
                </c:pt>
                <c:pt idx="694">
                  <c:v>1.432159</c:v>
                </c:pt>
                <c:pt idx="695">
                  <c:v>1.419643</c:v>
                </c:pt>
                <c:pt idx="696">
                  <c:v>1.407108</c:v>
                </c:pt>
                <c:pt idx="697">
                  <c:v>1.3953690000000001</c:v>
                </c:pt>
                <c:pt idx="698">
                  <c:v>1.3820600000000001</c:v>
                </c:pt>
                <c:pt idx="699">
                  <c:v>1.3695539999999999</c:v>
                </c:pt>
                <c:pt idx="700">
                  <c:v>1.3569830000000001</c:v>
                </c:pt>
                <c:pt idx="701">
                  <c:v>1.34449</c:v>
                </c:pt>
                <c:pt idx="702">
                  <c:v>1.331961</c:v>
                </c:pt>
                <c:pt idx="703">
                  <c:v>1.3194509999999999</c:v>
                </c:pt>
                <c:pt idx="704">
                  <c:v>1.3068709999999999</c:v>
                </c:pt>
                <c:pt idx="705">
                  <c:v>1.294394</c:v>
                </c:pt>
                <c:pt idx="706">
                  <c:v>1.2819160000000001</c:v>
                </c:pt>
                <c:pt idx="707">
                  <c:v>1.26939</c:v>
                </c:pt>
                <c:pt idx="708">
                  <c:v>1.2573129999999999</c:v>
                </c:pt>
                <c:pt idx="709">
                  <c:v>1.244343</c:v>
                </c:pt>
                <c:pt idx="710">
                  <c:v>1.2317990000000001</c:v>
                </c:pt>
                <c:pt idx="711">
                  <c:v>1.219252</c:v>
                </c:pt>
                <c:pt idx="712">
                  <c:v>1.2079660000000001</c:v>
                </c:pt>
                <c:pt idx="713">
                  <c:v>1.194261</c:v>
                </c:pt>
                <c:pt idx="714">
                  <c:v>1.1817759999999999</c:v>
                </c:pt>
                <c:pt idx="715">
                  <c:v>1.1691229999999999</c:v>
                </c:pt>
                <c:pt idx="716">
                  <c:v>1.156617</c:v>
                </c:pt>
                <c:pt idx="717">
                  <c:v>1.1442110000000001</c:v>
                </c:pt>
                <c:pt idx="718">
                  <c:v>1.1316360000000001</c:v>
                </c:pt>
                <c:pt idx="719">
                  <c:v>1.119154</c:v>
                </c:pt>
                <c:pt idx="720">
                  <c:v>1.1066419999999999</c:v>
                </c:pt>
                <c:pt idx="721">
                  <c:v>1.09406</c:v>
                </c:pt>
                <c:pt idx="722">
                  <c:v>1.0816030000000001</c:v>
                </c:pt>
                <c:pt idx="723">
                  <c:v>1.069895</c:v>
                </c:pt>
                <c:pt idx="724">
                  <c:v>1.056484</c:v>
                </c:pt>
                <c:pt idx="725">
                  <c:v>1.044014</c:v>
                </c:pt>
                <c:pt idx="726">
                  <c:v>1.0315799999999999</c:v>
                </c:pt>
                <c:pt idx="727">
                  <c:v>1.018996</c:v>
                </c:pt>
                <c:pt idx="728">
                  <c:v>1.006375</c:v>
                </c:pt>
                <c:pt idx="729">
                  <c:v>0.99393299999999996</c:v>
                </c:pt>
                <c:pt idx="730">
                  <c:v>0.98150700000000002</c:v>
                </c:pt>
                <c:pt idx="731">
                  <c:v>0.96903300000000003</c:v>
                </c:pt>
                <c:pt idx="732">
                  <c:v>0.95635300000000001</c:v>
                </c:pt>
                <c:pt idx="733">
                  <c:v>0.94384299999999999</c:v>
                </c:pt>
                <c:pt idx="734">
                  <c:v>0.93138500000000002</c:v>
                </c:pt>
                <c:pt idx="735">
                  <c:v>0.91887099999999999</c:v>
                </c:pt>
                <c:pt idx="736">
                  <c:v>0.90693999999999997</c:v>
                </c:pt>
                <c:pt idx="737">
                  <c:v>0.89380199999999999</c:v>
                </c:pt>
                <c:pt idx="738">
                  <c:v>0.88124899999999995</c:v>
                </c:pt>
                <c:pt idx="739">
                  <c:v>0.86872799999999994</c:v>
                </c:pt>
                <c:pt idx="740">
                  <c:v>0.85641699999999998</c:v>
                </c:pt>
                <c:pt idx="741">
                  <c:v>0.84368299999999996</c:v>
                </c:pt>
                <c:pt idx="742">
                  <c:v>0.83118400000000003</c:v>
                </c:pt>
                <c:pt idx="743">
                  <c:v>0.81856099999999998</c:v>
                </c:pt>
                <c:pt idx="744">
                  <c:v>0.80612099999999998</c:v>
                </c:pt>
                <c:pt idx="745">
                  <c:v>0.793659</c:v>
                </c:pt>
                <c:pt idx="746">
                  <c:v>0.78108999999999995</c:v>
                </c:pt>
                <c:pt idx="747">
                  <c:v>0.76849400000000001</c:v>
                </c:pt>
                <c:pt idx="748">
                  <c:v>0.75605299999999998</c:v>
                </c:pt>
                <c:pt idx="749">
                  <c:v>0.74358599999999997</c:v>
                </c:pt>
                <c:pt idx="750">
                  <c:v>0.73112299999999997</c:v>
                </c:pt>
                <c:pt idx="751">
                  <c:v>0.71851399999999999</c:v>
                </c:pt>
                <c:pt idx="752">
                  <c:v>0.70599999999999996</c:v>
                </c:pt>
                <c:pt idx="753">
                  <c:v>0.69347000000000003</c:v>
                </c:pt>
                <c:pt idx="754">
                  <c:v>0.680925</c:v>
                </c:pt>
                <c:pt idx="755">
                  <c:v>0.66882900000000001</c:v>
                </c:pt>
                <c:pt idx="756">
                  <c:v>0.65591500000000003</c:v>
                </c:pt>
                <c:pt idx="757">
                  <c:v>0.64337800000000001</c:v>
                </c:pt>
                <c:pt idx="758">
                  <c:v>0.63085400000000003</c:v>
                </c:pt>
                <c:pt idx="759">
                  <c:v>0.619502</c:v>
                </c:pt>
                <c:pt idx="760">
                  <c:v>0.60572599999999999</c:v>
                </c:pt>
                <c:pt idx="761">
                  <c:v>0.60572599999999999</c:v>
                </c:pt>
                <c:pt idx="762">
                  <c:v>0.59456399999999998</c:v>
                </c:pt>
                <c:pt idx="763">
                  <c:v>0.58345100000000005</c:v>
                </c:pt>
                <c:pt idx="764">
                  <c:v>0.57240000000000002</c:v>
                </c:pt>
                <c:pt idx="765">
                  <c:v>0.56017700000000004</c:v>
                </c:pt>
                <c:pt idx="766">
                  <c:v>0.54734700000000003</c:v>
                </c:pt>
                <c:pt idx="767">
                  <c:v>0.53487200000000001</c:v>
                </c:pt>
                <c:pt idx="768">
                  <c:v>0.52232100000000004</c:v>
                </c:pt>
                <c:pt idx="769">
                  <c:v>0.51114499999999996</c:v>
                </c:pt>
                <c:pt idx="770">
                  <c:v>0.49724299999999999</c:v>
                </c:pt>
                <c:pt idx="771">
                  <c:v>0.48479499999999998</c:v>
                </c:pt>
                <c:pt idx="772">
                  <c:v>0.47228700000000001</c:v>
                </c:pt>
                <c:pt idx="773">
                  <c:v>0.459841</c:v>
                </c:pt>
                <c:pt idx="774">
                  <c:v>0.44711699999999999</c:v>
                </c:pt>
                <c:pt idx="775">
                  <c:v>0.43469799999999997</c:v>
                </c:pt>
                <c:pt idx="776">
                  <c:v>0.42219600000000002</c:v>
                </c:pt>
                <c:pt idx="777">
                  <c:v>0.40962500000000002</c:v>
                </c:pt>
                <c:pt idx="778">
                  <c:v>0.39741500000000002</c:v>
                </c:pt>
                <c:pt idx="779">
                  <c:v>0.384606</c:v>
                </c:pt>
                <c:pt idx="780">
                  <c:v>0.37207200000000001</c:v>
                </c:pt>
                <c:pt idx="781">
                  <c:v>0.35956500000000002</c:v>
                </c:pt>
                <c:pt idx="782">
                  <c:v>0.34803400000000001</c:v>
                </c:pt>
                <c:pt idx="783">
                  <c:v>0.33462900000000001</c:v>
                </c:pt>
                <c:pt idx="784">
                  <c:v>0.32201200000000002</c:v>
                </c:pt>
                <c:pt idx="785">
                  <c:v>0.30946800000000002</c:v>
                </c:pt>
                <c:pt idx="786">
                  <c:v>0.29691099999999998</c:v>
                </c:pt>
                <c:pt idx="787">
                  <c:v>0.284472</c:v>
                </c:pt>
                <c:pt idx="788">
                  <c:v>0.27199600000000002</c:v>
                </c:pt>
                <c:pt idx="789">
                  <c:v>0.25937700000000002</c:v>
                </c:pt>
                <c:pt idx="790">
                  <c:v>0.24691299999999999</c:v>
                </c:pt>
                <c:pt idx="791">
                  <c:v>0.23433999999999999</c:v>
                </c:pt>
                <c:pt idx="792">
                  <c:v>0.22193299999999999</c:v>
                </c:pt>
                <c:pt idx="793">
                  <c:v>0.20921699999999999</c:v>
                </c:pt>
                <c:pt idx="794">
                  <c:v>0.196823</c:v>
                </c:pt>
                <c:pt idx="795">
                  <c:v>0.18429400000000001</c:v>
                </c:pt>
                <c:pt idx="796">
                  <c:v>0.171901</c:v>
                </c:pt>
                <c:pt idx="797">
                  <c:v>0.159688</c:v>
                </c:pt>
                <c:pt idx="798">
                  <c:v>0.146754</c:v>
                </c:pt>
                <c:pt idx="799">
                  <c:v>0.134214</c:v>
                </c:pt>
                <c:pt idx="800">
                  <c:v>0.12173100000000001</c:v>
                </c:pt>
                <c:pt idx="801">
                  <c:v>0.110412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C1A-E940-B5F7-2D1C5A0D74E7}"/>
            </c:ext>
          </c:extLst>
        </c:ser>
        <c:ser>
          <c:idx val="31"/>
          <c:order val="14"/>
          <c:tx>
            <c:v>400°C (n=6)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 (session 1)'!$O$12:$O$820</c:f>
              <c:numCache>
                <c:formatCode>General</c:formatCode>
                <c:ptCount val="809"/>
                <c:pt idx="0">
                  <c:v>-0.57913499999999996</c:v>
                </c:pt>
                <c:pt idx="1">
                  <c:v>6.4031729999999998</c:v>
                </c:pt>
                <c:pt idx="2">
                  <c:v>14.335957000000001</c:v>
                </c:pt>
                <c:pt idx="3">
                  <c:v>22.85885</c:v>
                </c:pt>
                <c:pt idx="4">
                  <c:v>27.781013999999999</c:v>
                </c:pt>
                <c:pt idx="5">
                  <c:v>33.241973000000002</c:v>
                </c:pt>
                <c:pt idx="6">
                  <c:v>37.88073</c:v>
                </c:pt>
                <c:pt idx="7">
                  <c:v>42.936579999999999</c:v>
                </c:pt>
                <c:pt idx="8">
                  <c:v>47.749968000000003</c:v>
                </c:pt>
                <c:pt idx="9">
                  <c:v>52.853563999999999</c:v>
                </c:pt>
                <c:pt idx="10">
                  <c:v>57.154933999999997</c:v>
                </c:pt>
                <c:pt idx="11">
                  <c:v>61.863427000000001</c:v>
                </c:pt>
                <c:pt idx="12">
                  <c:v>65.479191999999998</c:v>
                </c:pt>
                <c:pt idx="13">
                  <c:v>69.084453999999994</c:v>
                </c:pt>
                <c:pt idx="14">
                  <c:v>72.775963000000004</c:v>
                </c:pt>
                <c:pt idx="15">
                  <c:v>76.376653000000005</c:v>
                </c:pt>
                <c:pt idx="16">
                  <c:v>80.253393000000003</c:v>
                </c:pt>
                <c:pt idx="17">
                  <c:v>84.113128000000003</c:v>
                </c:pt>
                <c:pt idx="18">
                  <c:v>87.393808000000007</c:v>
                </c:pt>
                <c:pt idx="19">
                  <c:v>90.885744000000003</c:v>
                </c:pt>
                <c:pt idx="20">
                  <c:v>94.388238000000001</c:v>
                </c:pt>
                <c:pt idx="21">
                  <c:v>98.002684000000002</c:v>
                </c:pt>
                <c:pt idx="22">
                  <c:v>101.26094500000001</c:v>
                </c:pt>
                <c:pt idx="23">
                  <c:v>104.517855</c:v>
                </c:pt>
                <c:pt idx="24">
                  <c:v>107.30552299999999</c:v>
                </c:pt>
                <c:pt idx="25">
                  <c:v>110.76053400000001</c:v>
                </c:pt>
                <c:pt idx="26">
                  <c:v>113.548001</c:v>
                </c:pt>
                <c:pt idx="27">
                  <c:v>116.49279300000001</c:v>
                </c:pt>
                <c:pt idx="28">
                  <c:v>119.786682</c:v>
                </c:pt>
                <c:pt idx="29">
                  <c:v>122.803786</c:v>
                </c:pt>
                <c:pt idx="30">
                  <c:v>125.52946799999999</c:v>
                </c:pt>
                <c:pt idx="31">
                  <c:v>128.44592399999999</c:v>
                </c:pt>
                <c:pt idx="32">
                  <c:v>131.289884</c:v>
                </c:pt>
                <c:pt idx="33">
                  <c:v>134.09111200000001</c:v>
                </c:pt>
                <c:pt idx="34">
                  <c:v>137.05695299999999</c:v>
                </c:pt>
                <c:pt idx="35">
                  <c:v>139.37557100000001</c:v>
                </c:pt>
                <c:pt idx="36">
                  <c:v>141.92441099999999</c:v>
                </c:pt>
                <c:pt idx="37">
                  <c:v>144.977217</c:v>
                </c:pt>
                <c:pt idx="38">
                  <c:v>147.636506</c:v>
                </c:pt>
                <c:pt idx="39">
                  <c:v>150.16027199999999</c:v>
                </c:pt>
                <c:pt idx="40">
                  <c:v>152.71936099999999</c:v>
                </c:pt>
                <c:pt idx="41">
                  <c:v>155.73901599999999</c:v>
                </c:pt>
                <c:pt idx="42">
                  <c:v>158.12778399999999</c:v>
                </c:pt>
                <c:pt idx="43">
                  <c:v>160.285651</c:v>
                </c:pt>
                <c:pt idx="44">
                  <c:v>162.60128900000001</c:v>
                </c:pt>
                <c:pt idx="45">
                  <c:v>165.21391700000001</c:v>
                </c:pt>
                <c:pt idx="46">
                  <c:v>168.020816</c:v>
                </c:pt>
                <c:pt idx="47">
                  <c:v>170.168994</c:v>
                </c:pt>
                <c:pt idx="48">
                  <c:v>172.84186</c:v>
                </c:pt>
                <c:pt idx="49">
                  <c:v>174.988855</c:v>
                </c:pt>
                <c:pt idx="50">
                  <c:v>177.482662</c:v>
                </c:pt>
                <c:pt idx="51">
                  <c:v>180.34696</c:v>
                </c:pt>
                <c:pt idx="52">
                  <c:v>182.72981999999999</c:v>
                </c:pt>
                <c:pt idx="53">
                  <c:v>184.95326600000001</c:v>
                </c:pt>
                <c:pt idx="54">
                  <c:v>187.399405</c:v>
                </c:pt>
                <c:pt idx="55">
                  <c:v>190.05483100000001</c:v>
                </c:pt>
                <c:pt idx="56">
                  <c:v>192.32053999999999</c:v>
                </c:pt>
                <c:pt idx="57">
                  <c:v>194.41271599999999</c:v>
                </c:pt>
                <c:pt idx="58">
                  <c:v>196.379503</c:v>
                </c:pt>
                <c:pt idx="59">
                  <c:v>199.14936700000001</c:v>
                </c:pt>
                <c:pt idx="60">
                  <c:v>201.21902</c:v>
                </c:pt>
                <c:pt idx="61">
                  <c:v>204.09921800000001</c:v>
                </c:pt>
                <c:pt idx="62">
                  <c:v>206.12241499999999</c:v>
                </c:pt>
                <c:pt idx="63">
                  <c:v>208.42936900000001</c:v>
                </c:pt>
                <c:pt idx="64">
                  <c:v>210.45577800000001</c:v>
                </c:pt>
                <c:pt idx="65">
                  <c:v>212.742717</c:v>
                </c:pt>
                <c:pt idx="66">
                  <c:v>215.405517</c:v>
                </c:pt>
                <c:pt idx="67">
                  <c:v>217.66429099999999</c:v>
                </c:pt>
                <c:pt idx="68">
                  <c:v>219.335724</c:v>
                </c:pt>
                <c:pt idx="69">
                  <c:v>221.51943399999999</c:v>
                </c:pt>
                <c:pt idx="70">
                  <c:v>223.70441199999999</c:v>
                </c:pt>
                <c:pt idx="71">
                  <c:v>226.260391</c:v>
                </c:pt>
                <c:pt idx="72">
                  <c:v>228.13263799999999</c:v>
                </c:pt>
                <c:pt idx="73">
                  <c:v>230.07481100000001</c:v>
                </c:pt>
                <c:pt idx="74">
                  <c:v>232.128806</c:v>
                </c:pt>
                <c:pt idx="75">
                  <c:v>234.44490099999999</c:v>
                </c:pt>
                <c:pt idx="76">
                  <c:v>236.256755</c:v>
                </c:pt>
                <c:pt idx="77">
                  <c:v>238.73317399999999</c:v>
                </c:pt>
                <c:pt idx="78">
                  <c:v>240.74297899999999</c:v>
                </c:pt>
                <c:pt idx="79">
                  <c:v>242.807784</c:v>
                </c:pt>
                <c:pt idx="80">
                  <c:v>244.62788900000001</c:v>
                </c:pt>
                <c:pt idx="81">
                  <c:v>246.96479400000001</c:v>
                </c:pt>
                <c:pt idx="82">
                  <c:v>248.56198900000001</c:v>
                </c:pt>
                <c:pt idx="83">
                  <c:v>251.15951100000001</c:v>
                </c:pt>
                <c:pt idx="84">
                  <c:v>252.68305699999999</c:v>
                </c:pt>
                <c:pt idx="85">
                  <c:v>254.726516</c:v>
                </c:pt>
                <c:pt idx="86">
                  <c:v>256.55200100000002</c:v>
                </c:pt>
                <c:pt idx="87">
                  <c:v>258.35507200000001</c:v>
                </c:pt>
                <c:pt idx="88">
                  <c:v>260.08438000000001</c:v>
                </c:pt>
                <c:pt idx="89">
                  <c:v>262.16017399999998</c:v>
                </c:pt>
                <c:pt idx="90">
                  <c:v>263.93275699999998</c:v>
                </c:pt>
                <c:pt idx="91">
                  <c:v>266.33947999999998</c:v>
                </c:pt>
                <c:pt idx="92">
                  <c:v>268.69335599999999</c:v>
                </c:pt>
                <c:pt idx="93">
                  <c:v>270.51434399999999</c:v>
                </c:pt>
                <c:pt idx="94">
                  <c:v>272.16240499999998</c:v>
                </c:pt>
                <c:pt idx="95">
                  <c:v>274.31986499999999</c:v>
                </c:pt>
                <c:pt idx="96">
                  <c:v>275.60943600000002</c:v>
                </c:pt>
                <c:pt idx="97">
                  <c:v>277.56135699999999</c:v>
                </c:pt>
                <c:pt idx="98">
                  <c:v>279.46425099999999</c:v>
                </c:pt>
                <c:pt idx="99">
                  <c:v>281.43841099999997</c:v>
                </c:pt>
                <c:pt idx="100">
                  <c:v>282.80149899999998</c:v>
                </c:pt>
                <c:pt idx="101">
                  <c:v>284.96170000000001</c:v>
                </c:pt>
                <c:pt idx="102">
                  <c:v>286.97517299999998</c:v>
                </c:pt>
                <c:pt idx="103">
                  <c:v>288.69939900000003</c:v>
                </c:pt>
                <c:pt idx="104">
                  <c:v>290.471743</c:v>
                </c:pt>
                <c:pt idx="105">
                  <c:v>292.28647799999999</c:v>
                </c:pt>
                <c:pt idx="106">
                  <c:v>294.443442</c:v>
                </c:pt>
                <c:pt idx="107">
                  <c:v>296.02114599999999</c:v>
                </c:pt>
                <c:pt idx="108">
                  <c:v>297.87853899999999</c:v>
                </c:pt>
                <c:pt idx="109">
                  <c:v>299.56911500000001</c:v>
                </c:pt>
                <c:pt idx="110">
                  <c:v>302.02041600000001</c:v>
                </c:pt>
                <c:pt idx="111">
                  <c:v>303.71542499999998</c:v>
                </c:pt>
                <c:pt idx="112">
                  <c:v>304.79185200000001</c:v>
                </c:pt>
                <c:pt idx="113">
                  <c:v>307.24883499999999</c:v>
                </c:pt>
                <c:pt idx="114">
                  <c:v>308.94288</c:v>
                </c:pt>
                <c:pt idx="115">
                  <c:v>310.89871199999999</c:v>
                </c:pt>
                <c:pt idx="116">
                  <c:v>312.100415</c:v>
                </c:pt>
                <c:pt idx="117">
                  <c:v>314.00497999999999</c:v>
                </c:pt>
                <c:pt idx="118">
                  <c:v>315.74673300000001</c:v>
                </c:pt>
                <c:pt idx="119">
                  <c:v>317.46293400000002</c:v>
                </c:pt>
                <c:pt idx="120">
                  <c:v>319.20539200000002</c:v>
                </c:pt>
                <c:pt idx="121">
                  <c:v>321.28186099999999</c:v>
                </c:pt>
                <c:pt idx="122">
                  <c:v>323.417395</c:v>
                </c:pt>
                <c:pt idx="123">
                  <c:v>324.89450299999999</c:v>
                </c:pt>
                <c:pt idx="124">
                  <c:v>326.68389999999999</c:v>
                </c:pt>
                <c:pt idx="125">
                  <c:v>328.93100700000002</c:v>
                </c:pt>
                <c:pt idx="126">
                  <c:v>330.73091099999999</c:v>
                </c:pt>
                <c:pt idx="127">
                  <c:v>332.20334100000002</c:v>
                </c:pt>
                <c:pt idx="128">
                  <c:v>333.66822999999999</c:v>
                </c:pt>
                <c:pt idx="129">
                  <c:v>335.53132399999998</c:v>
                </c:pt>
                <c:pt idx="130">
                  <c:v>337.115118</c:v>
                </c:pt>
                <c:pt idx="131">
                  <c:v>339.08902699999999</c:v>
                </c:pt>
                <c:pt idx="132">
                  <c:v>340.77011199999998</c:v>
                </c:pt>
                <c:pt idx="133">
                  <c:v>342.63766099999998</c:v>
                </c:pt>
                <c:pt idx="134">
                  <c:v>344.32795700000003</c:v>
                </c:pt>
                <c:pt idx="135">
                  <c:v>346.07230399999997</c:v>
                </c:pt>
                <c:pt idx="136">
                  <c:v>347.353072</c:v>
                </c:pt>
                <c:pt idx="137">
                  <c:v>349.36588899999998</c:v>
                </c:pt>
                <c:pt idx="138">
                  <c:v>351.363452</c:v>
                </c:pt>
                <c:pt idx="139">
                  <c:v>353.06467500000002</c:v>
                </c:pt>
                <c:pt idx="140">
                  <c:v>354.611965</c:v>
                </c:pt>
                <c:pt idx="141">
                  <c:v>356.686712</c:v>
                </c:pt>
                <c:pt idx="142">
                  <c:v>358.80839900000001</c:v>
                </c:pt>
                <c:pt idx="143">
                  <c:v>359.92641900000001</c:v>
                </c:pt>
                <c:pt idx="144">
                  <c:v>361.72724699999998</c:v>
                </c:pt>
                <c:pt idx="145">
                  <c:v>363.45440600000001</c:v>
                </c:pt>
                <c:pt idx="146">
                  <c:v>365.45564200000001</c:v>
                </c:pt>
                <c:pt idx="147">
                  <c:v>366.47807</c:v>
                </c:pt>
                <c:pt idx="148">
                  <c:v>367.98629499999998</c:v>
                </c:pt>
                <c:pt idx="149">
                  <c:v>369.99296099999998</c:v>
                </c:pt>
                <c:pt idx="150">
                  <c:v>371.49535100000003</c:v>
                </c:pt>
                <c:pt idx="151">
                  <c:v>373.35124200000001</c:v>
                </c:pt>
                <c:pt idx="152">
                  <c:v>374.54957400000001</c:v>
                </c:pt>
                <c:pt idx="153">
                  <c:v>376.57644299999998</c:v>
                </c:pt>
                <c:pt idx="154">
                  <c:v>378.10299500000002</c:v>
                </c:pt>
                <c:pt idx="155">
                  <c:v>379.69653199999999</c:v>
                </c:pt>
                <c:pt idx="156">
                  <c:v>381.13206100000002</c:v>
                </c:pt>
                <c:pt idx="157">
                  <c:v>382.75960600000002</c:v>
                </c:pt>
                <c:pt idx="158">
                  <c:v>384.37966</c:v>
                </c:pt>
                <c:pt idx="159">
                  <c:v>385.92353300000002</c:v>
                </c:pt>
                <c:pt idx="160">
                  <c:v>387.37260700000002</c:v>
                </c:pt>
                <c:pt idx="161">
                  <c:v>388.96288900000002</c:v>
                </c:pt>
                <c:pt idx="162">
                  <c:v>390.828731</c:v>
                </c:pt>
                <c:pt idx="163">
                  <c:v>392.13186999999999</c:v>
                </c:pt>
                <c:pt idx="164">
                  <c:v>393.87982499999998</c:v>
                </c:pt>
                <c:pt idx="165">
                  <c:v>395.08250500000003</c:v>
                </c:pt>
                <c:pt idx="166">
                  <c:v>396.84238299999998</c:v>
                </c:pt>
                <c:pt idx="167">
                  <c:v>398.54885999999999</c:v>
                </c:pt>
                <c:pt idx="168">
                  <c:v>400.33608600000002</c:v>
                </c:pt>
                <c:pt idx="169">
                  <c:v>401.97123699999997</c:v>
                </c:pt>
                <c:pt idx="170">
                  <c:v>403.11142100000001</c:v>
                </c:pt>
                <c:pt idx="171">
                  <c:v>404.57076000000001</c:v>
                </c:pt>
                <c:pt idx="172">
                  <c:v>405.923968</c:v>
                </c:pt>
                <c:pt idx="173">
                  <c:v>408.00331199999999</c:v>
                </c:pt>
                <c:pt idx="174">
                  <c:v>409.60747900000001</c:v>
                </c:pt>
                <c:pt idx="175">
                  <c:v>411.20121499999999</c:v>
                </c:pt>
                <c:pt idx="176">
                  <c:v>412.70826799999998</c:v>
                </c:pt>
                <c:pt idx="177">
                  <c:v>414.00735100000003</c:v>
                </c:pt>
                <c:pt idx="178">
                  <c:v>415.881528</c:v>
                </c:pt>
                <c:pt idx="179">
                  <c:v>417.50178499999998</c:v>
                </c:pt>
                <c:pt idx="180">
                  <c:v>419.03624200000002</c:v>
                </c:pt>
                <c:pt idx="181">
                  <c:v>420.60126100000002</c:v>
                </c:pt>
                <c:pt idx="182">
                  <c:v>422.482529</c:v>
                </c:pt>
                <c:pt idx="183">
                  <c:v>423.82709499999999</c:v>
                </c:pt>
                <c:pt idx="184">
                  <c:v>425.32368100000002</c:v>
                </c:pt>
                <c:pt idx="185">
                  <c:v>426.78436799999997</c:v>
                </c:pt>
                <c:pt idx="186">
                  <c:v>428.40260699999999</c:v>
                </c:pt>
                <c:pt idx="187">
                  <c:v>430.735659</c:v>
                </c:pt>
                <c:pt idx="188">
                  <c:v>432.001439</c:v>
                </c:pt>
                <c:pt idx="189">
                  <c:v>433.594696</c:v>
                </c:pt>
                <c:pt idx="190">
                  <c:v>434.90154200000001</c:v>
                </c:pt>
                <c:pt idx="191">
                  <c:v>436.69580400000001</c:v>
                </c:pt>
                <c:pt idx="192">
                  <c:v>437.73310300000003</c:v>
                </c:pt>
                <c:pt idx="193">
                  <c:v>439.57897700000001</c:v>
                </c:pt>
                <c:pt idx="194">
                  <c:v>441.23816099999999</c:v>
                </c:pt>
                <c:pt idx="195">
                  <c:v>442.59361899999999</c:v>
                </c:pt>
                <c:pt idx="196">
                  <c:v>444.31282599999997</c:v>
                </c:pt>
                <c:pt idx="197">
                  <c:v>445.91008299999999</c:v>
                </c:pt>
                <c:pt idx="198">
                  <c:v>447.20286099999998</c:v>
                </c:pt>
                <c:pt idx="199">
                  <c:v>448.46918299999999</c:v>
                </c:pt>
                <c:pt idx="200">
                  <c:v>450.03863699999999</c:v>
                </c:pt>
                <c:pt idx="201">
                  <c:v>451.84437700000001</c:v>
                </c:pt>
                <c:pt idx="202">
                  <c:v>453.50209699999999</c:v>
                </c:pt>
                <c:pt idx="203">
                  <c:v>454.76311600000002</c:v>
                </c:pt>
                <c:pt idx="204">
                  <c:v>456.02176900000001</c:v>
                </c:pt>
                <c:pt idx="205">
                  <c:v>457.44172200000003</c:v>
                </c:pt>
                <c:pt idx="206">
                  <c:v>458.767855</c:v>
                </c:pt>
                <c:pt idx="207">
                  <c:v>460.55155500000001</c:v>
                </c:pt>
                <c:pt idx="208">
                  <c:v>462.26872400000002</c:v>
                </c:pt>
                <c:pt idx="209">
                  <c:v>463.55641400000002</c:v>
                </c:pt>
                <c:pt idx="210">
                  <c:v>464.83461899999998</c:v>
                </c:pt>
                <c:pt idx="211">
                  <c:v>466.35669100000001</c:v>
                </c:pt>
                <c:pt idx="212">
                  <c:v>467.38578999999999</c:v>
                </c:pt>
                <c:pt idx="213">
                  <c:v>469.314459</c:v>
                </c:pt>
                <c:pt idx="214">
                  <c:v>471.36382600000002</c:v>
                </c:pt>
                <c:pt idx="215">
                  <c:v>472.94082800000001</c:v>
                </c:pt>
                <c:pt idx="216">
                  <c:v>474.31978099999998</c:v>
                </c:pt>
                <c:pt idx="217">
                  <c:v>475.62654400000002</c:v>
                </c:pt>
                <c:pt idx="218">
                  <c:v>477.03452199999998</c:v>
                </c:pt>
                <c:pt idx="219">
                  <c:v>478.00251500000002</c:v>
                </c:pt>
                <c:pt idx="220">
                  <c:v>479.57669199999998</c:v>
                </c:pt>
                <c:pt idx="221">
                  <c:v>480.88571899999999</c:v>
                </c:pt>
                <c:pt idx="222">
                  <c:v>482.62795499999999</c:v>
                </c:pt>
                <c:pt idx="223">
                  <c:v>483.74727999999999</c:v>
                </c:pt>
                <c:pt idx="224">
                  <c:v>485.21592399999997</c:v>
                </c:pt>
                <c:pt idx="225">
                  <c:v>486.89568200000002</c:v>
                </c:pt>
                <c:pt idx="226">
                  <c:v>488.26218499999999</c:v>
                </c:pt>
                <c:pt idx="227">
                  <c:v>489.94099999999997</c:v>
                </c:pt>
                <c:pt idx="228">
                  <c:v>491.08097099999998</c:v>
                </c:pt>
                <c:pt idx="229">
                  <c:v>492.51130699999999</c:v>
                </c:pt>
                <c:pt idx="230">
                  <c:v>494.017606</c:v>
                </c:pt>
                <c:pt idx="231">
                  <c:v>495.663657</c:v>
                </c:pt>
                <c:pt idx="232">
                  <c:v>497.12063000000001</c:v>
                </c:pt>
                <c:pt idx="233">
                  <c:v>498.669648</c:v>
                </c:pt>
                <c:pt idx="234">
                  <c:v>500.00417900000002</c:v>
                </c:pt>
                <c:pt idx="235">
                  <c:v>501.52560699999998</c:v>
                </c:pt>
                <c:pt idx="236">
                  <c:v>502.54199199999999</c:v>
                </c:pt>
                <c:pt idx="237">
                  <c:v>504.34481</c:v>
                </c:pt>
                <c:pt idx="238">
                  <c:v>505.92204600000002</c:v>
                </c:pt>
                <c:pt idx="239">
                  <c:v>507.24693000000002</c:v>
                </c:pt>
                <c:pt idx="240">
                  <c:v>508.22605399999998</c:v>
                </c:pt>
                <c:pt idx="241">
                  <c:v>509.64626800000002</c:v>
                </c:pt>
                <c:pt idx="242">
                  <c:v>511.55001800000002</c:v>
                </c:pt>
                <c:pt idx="243">
                  <c:v>512.37802899999997</c:v>
                </c:pt>
                <c:pt idx="244">
                  <c:v>513.781745</c:v>
                </c:pt>
                <c:pt idx="245">
                  <c:v>515.04532099999994</c:v>
                </c:pt>
                <c:pt idx="246">
                  <c:v>516.16270499999996</c:v>
                </c:pt>
                <c:pt idx="247">
                  <c:v>518.03825600000005</c:v>
                </c:pt>
                <c:pt idx="248">
                  <c:v>519.26325699999995</c:v>
                </c:pt>
                <c:pt idx="249">
                  <c:v>520.97819800000002</c:v>
                </c:pt>
                <c:pt idx="250">
                  <c:v>522.40207299999997</c:v>
                </c:pt>
                <c:pt idx="251">
                  <c:v>524.02645800000005</c:v>
                </c:pt>
                <c:pt idx="252">
                  <c:v>525.13485400000002</c:v>
                </c:pt>
                <c:pt idx="253">
                  <c:v>526.74593300000004</c:v>
                </c:pt>
                <c:pt idx="254">
                  <c:v>528.02194099999997</c:v>
                </c:pt>
                <c:pt idx="255">
                  <c:v>529.14346899999998</c:v>
                </c:pt>
                <c:pt idx="256">
                  <c:v>530.698894</c:v>
                </c:pt>
                <c:pt idx="257">
                  <c:v>531.96561899999995</c:v>
                </c:pt>
                <c:pt idx="258">
                  <c:v>533.535484</c:v>
                </c:pt>
                <c:pt idx="259">
                  <c:v>534.68948699999999</c:v>
                </c:pt>
                <c:pt idx="260">
                  <c:v>535.78028400000005</c:v>
                </c:pt>
                <c:pt idx="261">
                  <c:v>537.50413600000002</c:v>
                </c:pt>
                <c:pt idx="262">
                  <c:v>539.37913400000002</c:v>
                </c:pt>
                <c:pt idx="263">
                  <c:v>540.32289600000001</c:v>
                </c:pt>
                <c:pt idx="264">
                  <c:v>541.49389299999996</c:v>
                </c:pt>
                <c:pt idx="265">
                  <c:v>543.04177500000003</c:v>
                </c:pt>
                <c:pt idx="266">
                  <c:v>544.23601799999994</c:v>
                </c:pt>
                <c:pt idx="267">
                  <c:v>545.62271499999997</c:v>
                </c:pt>
                <c:pt idx="268">
                  <c:v>546.85218699999996</c:v>
                </c:pt>
                <c:pt idx="269">
                  <c:v>548.42350699999997</c:v>
                </c:pt>
                <c:pt idx="270">
                  <c:v>549.30413199999998</c:v>
                </c:pt>
                <c:pt idx="271">
                  <c:v>550.90126199999997</c:v>
                </c:pt>
                <c:pt idx="272">
                  <c:v>551.94190200000003</c:v>
                </c:pt>
                <c:pt idx="273">
                  <c:v>553.24656700000003</c:v>
                </c:pt>
                <c:pt idx="274">
                  <c:v>554.81563000000006</c:v>
                </c:pt>
                <c:pt idx="275">
                  <c:v>556.18406700000003</c:v>
                </c:pt>
                <c:pt idx="276">
                  <c:v>557.94050200000004</c:v>
                </c:pt>
                <c:pt idx="277">
                  <c:v>559.13457500000004</c:v>
                </c:pt>
                <c:pt idx="278">
                  <c:v>560.86516600000004</c:v>
                </c:pt>
                <c:pt idx="279">
                  <c:v>561.70582200000001</c:v>
                </c:pt>
                <c:pt idx="280">
                  <c:v>563.30979000000002</c:v>
                </c:pt>
                <c:pt idx="281">
                  <c:v>564.71788600000002</c:v>
                </c:pt>
                <c:pt idx="282">
                  <c:v>566.241533</c:v>
                </c:pt>
                <c:pt idx="283">
                  <c:v>567.15785900000003</c:v>
                </c:pt>
                <c:pt idx="284">
                  <c:v>568.11401000000001</c:v>
                </c:pt>
                <c:pt idx="285">
                  <c:v>569.74979399999995</c:v>
                </c:pt>
                <c:pt idx="286">
                  <c:v>570.43781000000001</c:v>
                </c:pt>
                <c:pt idx="287">
                  <c:v>571.91023700000005</c:v>
                </c:pt>
                <c:pt idx="288">
                  <c:v>572.95911100000001</c:v>
                </c:pt>
                <c:pt idx="289">
                  <c:v>574.78398700000002</c:v>
                </c:pt>
                <c:pt idx="290">
                  <c:v>575.72406799999999</c:v>
                </c:pt>
                <c:pt idx="291">
                  <c:v>577.03388099999995</c:v>
                </c:pt>
                <c:pt idx="292">
                  <c:v>578.23838499999999</c:v>
                </c:pt>
                <c:pt idx="293">
                  <c:v>579.32233099999996</c:v>
                </c:pt>
                <c:pt idx="294">
                  <c:v>581.23870999999997</c:v>
                </c:pt>
                <c:pt idx="295">
                  <c:v>582.47439099999997</c:v>
                </c:pt>
                <c:pt idx="296">
                  <c:v>583.66013399999997</c:v>
                </c:pt>
                <c:pt idx="297">
                  <c:v>585.03910900000005</c:v>
                </c:pt>
                <c:pt idx="298">
                  <c:v>586.47430299999996</c:v>
                </c:pt>
                <c:pt idx="299">
                  <c:v>587.63493300000005</c:v>
                </c:pt>
                <c:pt idx="300">
                  <c:v>588.46261100000004</c:v>
                </c:pt>
                <c:pt idx="301">
                  <c:v>589.93578300000001</c:v>
                </c:pt>
                <c:pt idx="302">
                  <c:v>591.40170599999999</c:v>
                </c:pt>
                <c:pt idx="303">
                  <c:v>593.44951400000002</c:v>
                </c:pt>
                <c:pt idx="304">
                  <c:v>594.43739100000005</c:v>
                </c:pt>
                <c:pt idx="305">
                  <c:v>595.82532000000003</c:v>
                </c:pt>
                <c:pt idx="306">
                  <c:v>596.97393799999998</c:v>
                </c:pt>
                <c:pt idx="307">
                  <c:v>598.61418100000003</c:v>
                </c:pt>
                <c:pt idx="308">
                  <c:v>599.37253499999997</c:v>
                </c:pt>
                <c:pt idx="309">
                  <c:v>600.78086800000005</c:v>
                </c:pt>
                <c:pt idx="310">
                  <c:v>602.12309100000004</c:v>
                </c:pt>
                <c:pt idx="311">
                  <c:v>603.39803800000004</c:v>
                </c:pt>
                <c:pt idx="312">
                  <c:v>604.74621200000001</c:v>
                </c:pt>
                <c:pt idx="313">
                  <c:v>605.91437699999994</c:v>
                </c:pt>
                <c:pt idx="314">
                  <c:v>607.59977900000001</c:v>
                </c:pt>
                <c:pt idx="315">
                  <c:v>608.46115699999996</c:v>
                </c:pt>
                <c:pt idx="316">
                  <c:v>609.65828299999998</c:v>
                </c:pt>
                <c:pt idx="317">
                  <c:v>611.39839900000004</c:v>
                </c:pt>
                <c:pt idx="318">
                  <c:v>612.77897599999994</c:v>
                </c:pt>
                <c:pt idx="319">
                  <c:v>614.00912900000003</c:v>
                </c:pt>
                <c:pt idx="320">
                  <c:v>615.06882399999995</c:v>
                </c:pt>
                <c:pt idx="321">
                  <c:v>616.23385699999994</c:v>
                </c:pt>
                <c:pt idx="322">
                  <c:v>617.22452199999998</c:v>
                </c:pt>
                <c:pt idx="323">
                  <c:v>618.84173199999998</c:v>
                </c:pt>
                <c:pt idx="324">
                  <c:v>620.10681599999998</c:v>
                </c:pt>
                <c:pt idx="325">
                  <c:v>621.76273300000003</c:v>
                </c:pt>
                <c:pt idx="326">
                  <c:v>623.02004499999998</c:v>
                </c:pt>
                <c:pt idx="327">
                  <c:v>624.32355700000005</c:v>
                </c:pt>
                <c:pt idx="328">
                  <c:v>625.24811199999999</c:v>
                </c:pt>
                <c:pt idx="329">
                  <c:v>626.80689500000005</c:v>
                </c:pt>
                <c:pt idx="330">
                  <c:v>628.18389300000001</c:v>
                </c:pt>
                <c:pt idx="331">
                  <c:v>629.55560800000001</c:v>
                </c:pt>
                <c:pt idx="332">
                  <c:v>630.60976100000005</c:v>
                </c:pt>
                <c:pt idx="333">
                  <c:v>631.58449299999995</c:v>
                </c:pt>
                <c:pt idx="334">
                  <c:v>633.34109799999999</c:v>
                </c:pt>
                <c:pt idx="335">
                  <c:v>634.35282500000005</c:v>
                </c:pt>
                <c:pt idx="336">
                  <c:v>635.76992900000005</c:v>
                </c:pt>
                <c:pt idx="337">
                  <c:v>637.03539699999999</c:v>
                </c:pt>
                <c:pt idx="338">
                  <c:v>638.524496</c:v>
                </c:pt>
                <c:pt idx="339">
                  <c:v>639.61037199999998</c:v>
                </c:pt>
                <c:pt idx="340">
                  <c:v>640.55811900000003</c:v>
                </c:pt>
                <c:pt idx="341">
                  <c:v>641.91340500000001</c:v>
                </c:pt>
                <c:pt idx="342">
                  <c:v>642.62494300000003</c:v>
                </c:pt>
                <c:pt idx="343">
                  <c:v>644.77388599999995</c:v>
                </c:pt>
                <c:pt idx="344">
                  <c:v>645.89510700000005</c:v>
                </c:pt>
                <c:pt idx="345">
                  <c:v>647.83699300000001</c:v>
                </c:pt>
                <c:pt idx="346">
                  <c:v>648.72584099999995</c:v>
                </c:pt>
                <c:pt idx="347">
                  <c:v>650.07426799999996</c:v>
                </c:pt>
                <c:pt idx="348">
                  <c:v>650.90261299999997</c:v>
                </c:pt>
                <c:pt idx="349">
                  <c:v>651.91144999999995</c:v>
                </c:pt>
                <c:pt idx="350">
                  <c:v>653.38131999999996</c:v>
                </c:pt>
                <c:pt idx="351">
                  <c:v>655.10062700000003</c:v>
                </c:pt>
                <c:pt idx="352">
                  <c:v>656.00892999999996</c:v>
                </c:pt>
                <c:pt idx="353">
                  <c:v>657.22559699999999</c:v>
                </c:pt>
                <c:pt idx="354">
                  <c:v>658.83701699999995</c:v>
                </c:pt>
                <c:pt idx="355">
                  <c:v>659.27128900000002</c:v>
                </c:pt>
                <c:pt idx="356">
                  <c:v>660.37342999999998</c:v>
                </c:pt>
                <c:pt idx="357">
                  <c:v>662.12580500000001</c:v>
                </c:pt>
                <c:pt idx="358">
                  <c:v>663.75860499999999</c:v>
                </c:pt>
                <c:pt idx="359">
                  <c:v>664.74865</c:v>
                </c:pt>
                <c:pt idx="360">
                  <c:v>665.76960499999996</c:v>
                </c:pt>
                <c:pt idx="361">
                  <c:v>667.10351400000002</c:v>
                </c:pt>
                <c:pt idx="362">
                  <c:v>668.07393400000001</c:v>
                </c:pt>
                <c:pt idx="363">
                  <c:v>669.48047099999997</c:v>
                </c:pt>
                <c:pt idx="364">
                  <c:v>670.54218200000003</c:v>
                </c:pt>
                <c:pt idx="365">
                  <c:v>672.03862500000002</c:v>
                </c:pt>
                <c:pt idx="366">
                  <c:v>672.96511299999997</c:v>
                </c:pt>
                <c:pt idx="367">
                  <c:v>674.77416400000004</c:v>
                </c:pt>
                <c:pt idx="368">
                  <c:v>675.63409000000001</c:v>
                </c:pt>
                <c:pt idx="369">
                  <c:v>676.95134099999996</c:v>
                </c:pt>
                <c:pt idx="370">
                  <c:v>678.00367200000005</c:v>
                </c:pt>
                <c:pt idx="371">
                  <c:v>679.24551399999996</c:v>
                </c:pt>
                <c:pt idx="372">
                  <c:v>680.47988499999997</c:v>
                </c:pt>
                <c:pt idx="373">
                  <c:v>681.63089600000001</c:v>
                </c:pt>
                <c:pt idx="374">
                  <c:v>683.08747100000005</c:v>
                </c:pt>
                <c:pt idx="375">
                  <c:v>684.25394800000004</c:v>
                </c:pt>
                <c:pt idx="376">
                  <c:v>685.10210300000006</c:v>
                </c:pt>
                <c:pt idx="377">
                  <c:v>686.44520799999998</c:v>
                </c:pt>
                <c:pt idx="378">
                  <c:v>687.94242999999994</c:v>
                </c:pt>
                <c:pt idx="379">
                  <c:v>688.95095700000002</c:v>
                </c:pt>
                <c:pt idx="380">
                  <c:v>690.18191400000001</c:v>
                </c:pt>
                <c:pt idx="381">
                  <c:v>691.36866699999996</c:v>
                </c:pt>
                <c:pt idx="382">
                  <c:v>692.43899399999998</c:v>
                </c:pt>
                <c:pt idx="383">
                  <c:v>693.87488099999996</c:v>
                </c:pt>
                <c:pt idx="384">
                  <c:v>694.59426299999996</c:v>
                </c:pt>
                <c:pt idx="385">
                  <c:v>696.49132699999996</c:v>
                </c:pt>
                <c:pt idx="386">
                  <c:v>697.82452499999999</c:v>
                </c:pt>
                <c:pt idx="387">
                  <c:v>698.80393700000002</c:v>
                </c:pt>
                <c:pt idx="388">
                  <c:v>700.10449700000004</c:v>
                </c:pt>
                <c:pt idx="389">
                  <c:v>701.500854</c:v>
                </c:pt>
                <c:pt idx="390">
                  <c:v>703.727079</c:v>
                </c:pt>
                <c:pt idx="391">
                  <c:v>704.67481199999997</c:v>
                </c:pt>
                <c:pt idx="392">
                  <c:v>705.78824299999997</c:v>
                </c:pt>
                <c:pt idx="393">
                  <c:v>706.81923900000004</c:v>
                </c:pt>
                <c:pt idx="394">
                  <c:v>708.00066700000002</c:v>
                </c:pt>
                <c:pt idx="395">
                  <c:v>709.37212</c:v>
                </c:pt>
                <c:pt idx="396">
                  <c:v>710.59997699999997</c:v>
                </c:pt>
                <c:pt idx="397">
                  <c:v>711.60225800000001</c:v>
                </c:pt>
                <c:pt idx="398">
                  <c:v>712.920481</c:v>
                </c:pt>
                <c:pt idx="399">
                  <c:v>714.34242800000004</c:v>
                </c:pt>
                <c:pt idx="400">
                  <c:v>714.96941300000003</c:v>
                </c:pt>
                <c:pt idx="401">
                  <c:v>716.60936800000002</c:v>
                </c:pt>
                <c:pt idx="402">
                  <c:v>717.72120600000005</c:v>
                </c:pt>
                <c:pt idx="403">
                  <c:v>718.47833000000003</c:v>
                </c:pt>
                <c:pt idx="404">
                  <c:v>716.27342999999996</c:v>
                </c:pt>
                <c:pt idx="405">
                  <c:v>715.46480599999995</c:v>
                </c:pt>
                <c:pt idx="406">
                  <c:v>714.89660100000003</c:v>
                </c:pt>
                <c:pt idx="407">
                  <c:v>713.79409599999997</c:v>
                </c:pt>
                <c:pt idx="408">
                  <c:v>712.80933000000005</c:v>
                </c:pt>
                <c:pt idx="409">
                  <c:v>711.31816100000003</c:v>
                </c:pt>
                <c:pt idx="410">
                  <c:v>710.55574100000001</c:v>
                </c:pt>
                <c:pt idx="411">
                  <c:v>709.32028800000001</c:v>
                </c:pt>
                <c:pt idx="412">
                  <c:v>708.14569400000005</c:v>
                </c:pt>
                <c:pt idx="413">
                  <c:v>707.32639300000005</c:v>
                </c:pt>
                <c:pt idx="414">
                  <c:v>705.86840099999995</c:v>
                </c:pt>
                <c:pt idx="415">
                  <c:v>705.00295600000004</c:v>
                </c:pt>
                <c:pt idx="416">
                  <c:v>703.73636699999997</c:v>
                </c:pt>
                <c:pt idx="417">
                  <c:v>702.97443899999996</c:v>
                </c:pt>
                <c:pt idx="418">
                  <c:v>702.01716099999999</c:v>
                </c:pt>
                <c:pt idx="419">
                  <c:v>701.17611999999997</c:v>
                </c:pt>
                <c:pt idx="420">
                  <c:v>699.82217800000001</c:v>
                </c:pt>
                <c:pt idx="421">
                  <c:v>698.92743399999995</c:v>
                </c:pt>
                <c:pt idx="422">
                  <c:v>697.714744</c:v>
                </c:pt>
                <c:pt idx="423">
                  <c:v>696.43774399999995</c:v>
                </c:pt>
                <c:pt idx="424">
                  <c:v>695.59698800000001</c:v>
                </c:pt>
                <c:pt idx="425">
                  <c:v>694.46175400000004</c:v>
                </c:pt>
                <c:pt idx="426">
                  <c:v>693.70696999999996</c:v>
                </c:pt>
                <c:pt idx="427">
                  <c:v>692.55441099999996</c:v>
                </c:pt>
                <c:pt idx="428">
                  <c:v>691.33924999999999</c:v>
                </c:pt>
                <c:pt idx="429">
                  <c:v>689.96761200000003</c:v>
                </c:pt>
                <c:pt idx="430">
                  <c:v>689.02040599999998</c:v>
                </c:pt>
                <c:pt idx="431">
                  <c:v>687.86473000000001</c:v>
                </c:pt>
                <c:pt idx="432">
                  <c:v>686.70606399999997</c:v>
                </c:pt>
                <c:pt idx="433">
                  <c:v>685.50364200000001</c:v>
                </c:pt>
                <c:pt idx="434">
                  <c:v>684.29380500000002</c:v>
                </c:pt>
                <c:pt idx="435">
                  <c:v>683.45716400000003</c:v>
                </c:pt>
                <c:pt idx="436">
                  <c:v>681.820964</c:v>
                </c:pt>
                <c:pt idx="437">
                  <c:v>680.85846500000002</c:v>
                </c:pt>
                <c:pt idx="438">
                  <c:v>679.633016</c:v>
                </c:pt>
                <c:pt idx="439">
                  <c:v>678.77909799999998</c:v>
                </c:pt>
                <c:pt idx="440">
                  <c:v>677.29160400000001</c:v>
                </c:pt>
                <c:pt idx="441">
                  <c:v>676.55419700000004</c:v>
                </c:pt>
                <c:pt idx="442">
                  <c:v>675.08028400000001</c:v>
                </c:pt>
                <c:pt idx="443">
                  <c:v>673.92144099999996</c:v>
                </c:pt>
                <c:pt idx="444">
                  <c:v>672.56828800000005</c:v>
                </c:pt>
                <c:pt idx="445">
                  <c:v>671.69574699999998</c:v>
                </c:pt>
                <c:pt idx="446">
                  <c:v>670.61753899999997</c:v>
                </c:pt>
                <c:pt idx="447">
                  <c:v>669.42859499999997</c:v>
                </c:pt>
                <c:pt idx="448">
                  <c:v>668.17872399999999</c:v>
                </c:pt>
                <c:pt idx="449">
                  <c:v>666.74184200000002</c:v>
                </c:pt>
                <c:pt idx="450">
                  <c:v>665.77642200000003</c:v>
                </c:pt>
                <c:pt idx="451">
                  <c:v>663.92030499999998</c:v>
                </c:pt>
                <c:pt idx="452">
                  <c:v>663.54339200000004</c:v>
                </c:pt>
                <c:pt idx="453">
                  <c:v>662.49301000000003</c:v>
                </c:pt>
                <c:pt idx="454">
                  <c:v>661.34626600000001</c:v>
                </c:pt>
                <c:pt idx="455">
                  <c:v>660.53239199999996</c:v>
                </c:pt>
                <c:pt idx="456">
                  <c:v>658.87741400000004</c:v>
                </c:pt>
                <c:pt idx="457">
                  <c:v>657.89858900000002</c:v>
                </c:pt>
                <c:pt idx="458">
                  <c:v>656.52642700000001</c:v>
                </c:pt>
                <c:pt idx="459">
                  <c:v>656.04818899999998</c:v>
                </c:pt>
                <c:pt idx="460">
                  <c:v>654.90436899999997</c:v>
                </c:pt>
                <c:pt idx="461">
                  <c:v>653.71199100000001</c:v>
                </c:pt>
                <c:pt idx="462">
                  <c:v>652.25030600000002</c:v>
                </c:pt>
                <c:pt idx="463">
                  <c:v>651.08223999999996</c:v>
                </c:pt>
                <c:pt idx="464">
                  <c:v>649.63805200000002</c:v>
                </c:pt>
                <c:pt idx="465">
                  <c:v>648.11282000000006</c:v>
                </c:pt>
                <c:pt idx="466">
                  <c:v>647.44712900000002</c:v>
                </c:pt>
                <c:pt idx="467">
                  <c:v>646.33906100000002</c:v>
                </c:pt>
                <c:pt idx="468">
                  <c:v>645.15509099999997</c:v>
                </c:pt>
                <c:pt idx="469">
                  <c:v>644.02124300000003</c:v>
                </c:pt>
                <c:pt idx="470">
                  <c:v>642.95048199999997</c:v>
                </c:pt>
                <c:pt idx="471">
                  <c:v>641.24805400000002</c:v>
                </c:pt>
                <c:pt idx="472">
                  <c:v>640.22934499999997</c:v>
                </c:pt>
                <c:pt idx="473">
                  <c:v>639.19132000000002</c:v>
                </c:pt>
                <c:pt idx="474">
                  <c:v>638.34276899999998</c:v>
                </c:pt>
                <c:pt idx="475">
                  <c:v>637.27876600000002</c:v>
                </c:pt>
                <c:pt idx="476">
                  <c:v>636.01619700000003</c:v>
                </c:pt>
                <c:pt idx="477">
                  <c:v>634.74683000000005</c:v>
                </c:pt>
                <c:pt idx="478">
                  <c:v>633.34979799999996</c:v>
                </c:pt>
                <c:pt idx="479">
                  <c:v>632.33608800000002</c:v>
                </c:pt>
                <c:pt idx="480">
                  <c:v>631.19739800000002</c:v>
                </c:pt>
                <c:pt idx="481">
                  <c:v>630.22238700000003</c:v>
                </c:pt>
                <c:pt idx="482">
                  <c:v>628.77083300000004</c:v>
                </c:pt>
                <c:pt idx="483">
                  <c:v>627.14610000000005</c:v>
                </c:pt>
                <c:pt idx="484">
                  <c:v>626.35830499999997</c:v>
                </c:pt>
                <c:pt idx="485">
                  <c:v>624.63262699999996</c:v>
                </c:pt>
                <c:pt idx="486">
                  <c:v>624.026702</c:v>
                </c:pt>
                <c:pt idx="487">
                  <c:v>622.75268100000005</c:v>
                </c:pt>
                <c:pt idx="488">
                  <c:v>621.430162</c:v>
                </c:pt>
                <c:pt idx="489">
                  <c:v>619.81638399999997</c:v>
                </c:pt>
                <c:pt idx="490">
                  <c:v>618.87856599999998</c:v>
                </c:pt>
                <c:pt idx="491">
                  <c:v>617.598206</c:v>
                </c:pt>
                <c:pt idx="492">
                  <c:v>616.35740699999997</c:v>
                </c:pt>
                <c:pt idx="493">
                  <c:v>615.44232999999997</c:v>
                </c:pt>
                <c:pt idx="494">
                  <c:v>614.33372499999996</c:v>
                </c:pt>
                <c:pt idx="495">
                  <c:v>613.19753400000002</c:v>
                </c:pt>
                <c:pt idx="496">
                  <c:v>611.46287800000005</c:v>
                </c:pt>
                <c:pt idx="497">
                  <c:v>610.05236000000002</c:v>
                </c:pt>
                <c:pt idx="498">
                  <c:v>608.88854700000002</c:v>
                </c:pt>
                <c:pt idx="499">
                  <c:v>607.39388499999995</c:v>
                </c:pt>
                <c:pt idx="500">
                  <c:v>606.62392199999999</c:v>
                </c:pt>
                <c:pt idx="501">
                  <c:v>604.903324</c:v>
                </c:pt>
                <c:pt idx="502">
                  <c:v>603.99775299999999</c:v>
                </c:pt>
                <c:pt idx="503">
                  <c:v>602.34482300000002</c:v>
                </c:pt>
                <c:pt idx="504">
                  <c:v>601.35727899999995</c:v>
                </c:pt>
                <c:pt idx="505">
                  <c:v>600.06613800000002</c:v>
                </c:pt>
                <c:pt idx="506">
                  <c:v>598.73979699999995</c:v>
                </c:pt>
                <c:pt idx="507">
                  <c:v>597.29933900000003</c:v>
                </c:pt>
                <c:pt idx="508">
                  <c:v>595.78886899999998</c:v>
                </c:pt>
                <c:pt idx="509">
                  <c:v>594.86391600000002</c:v>
                </c:pt>
                <c:pt idx="510">
                  <c:v>593.49996999999996</c:v>
                </c:pt>
                <c:pt idx="511">
                  <c:v>591.73596099999997</c:v>
                </c:pt>
                <c:pt idx="512">
                  <c:v>590.51018599999998</c:v>
                </c:pt>
                <c:pt idx="513">
                  <c:v>589.60659499999997</c:v>
                </c:pt>
                <c:pt idx="514">
                  <c:v>588.30873399999996</c:v>
                </c:pt>
                <c:pt idx="515">
                  <c:v>586.66502400000002</c:v>
                </c:pt>
                <c:pt idx="516">
                  <c:v>585.74789499999997</c:v>
                </c:pt>
                <c:pt idx="517">
                  <c:v>584.34002799999996</c:v>
                </c:pt>
                <c:pt idx="518">
                  <c:v>583.47028599999999</c:v>
                </c:pt>
                <c:pt idx="519">
                  <c:v>581.67319799999996</c:v>
                </c:pt>
                <c:pt idx="520">
                  <c:v>580.25117999999998</c:v>
                </c:pt>
                <c:pt idx="521">
                  <c:v>579.22241699999995</c:v>
                </c:pt>
                <c:pt idx="522">
                  <c:v>577.69616499999995</c:v>
                </c:pt>
                <c:pt idx="523">
                  <c:v>576.53750300000002</c:v>
                </c:pt>
                <c:pt idx="524">
                  <c:v>575.12533299999996</c:v>
                </c:pt>
                <c:pt idx="525">
                  <c:v>573.70360600000004</c:v>
                </c:pt>
                <c:pt idx="526">
                  <c:v>572.90514800000005</c:v>
                </c:pt>
                <c:pt idx="527">
                  <c:v>571.57651199999998</c:v>
                </c:pt>
                <c:pt idx="528">
                  <c:v>570.06168500000001</c:v>
                </c:pt>
                <c:pt idx="529">
                  <c:v>568.41818999999998</c:v>
                </c:pt>
                <c:pt idx="530">
                  <c:v>567.83791499999995</c:v>
                </c:pt>
                <c:pt idx="531">
                  <c:v>566.18791999999996</c:v>
                </c:pt>
                <c:pt idx="532">
                  <c:v>565.236178</c:v>
                </c:pt>
                <c:pt idx="533">
                  <c:v>563.32485099999997</c:v>
                </c:pt>
                <c:pt idx="534">
                  <c:v>561.71988499999998</c:v>
                </c:pt>
                <c:pt idx="535">
                  <c:v>560.62262199999998</c:v>
                </c:pt>
                <c:pt idx="536">
                  <c:v>559.318487</c:v>
                </c:pt>
                <c:pt idx="537">
                  <c:v>557.99596499999996</c:v>
                </c:pt>
                <c:pt idx="538">
                  <c:v>556.56076599999994</c:v>
                </c:pt>
                <c:pt idx="539">
                  <c:v>554.923902</c:v>
                </c:pt>
                <c:pt idx="540">
                  <c:v>553.983203</c:v>
                </c:pt>
                <c:pt idx="541">
                  <c:v>552.80918299999996</c:v>
                </c:pt>
                <c:pt idx="542">
                  <c:v>551.70823199999995</c:v>
                </c:pt>
                <c:pt idx="543">
                  <c:v>550.53051900000003</c:v>
                </c:pt>
                <c:pt idx="544">
                  <c:v>549.16899100000001</c:v>
                </c:pt>
                <c:pt idx="545">
                  <c:v>547.56148099999996</c:v>
                </c:pt>
                <c:pt idx="546">
                  <c:v>546.54342999999994</c:v>
                </c:pt>
                <c:pt idx="547">
                  <c:v>544.29797699999995</c:v>
                </c:pt>
                <c:pt idx="548">
                  <c:v>543.35185999999999</c:v>
                </c:pt>
                <c:pt idx="549">
                  <c:v>542.20760299999995</c:v>
                </c:pt>
                <c:pt idx="550">
                  <c:v>541.36108000000002</c:v>
                </c:pt>
                <c:pt idx="551">
                  <c:v>539.67098299999998</c:v>
                </c:pt>
                <c:pt idx="552">
                  <c:v>537.87413200000003</c:v>
                </c:pt>
                <c:pt idx="553">
                  <c:v>536.72295499999996</c:v>
                </c:pt>
                <c:pt idx="554">
                  <c:v>534.88102900000001</c:v>
                </c:pt>
                <c:pt idx="555">
                  <c:v>533.88258199999996</c:v>
                </c:pt>
                <c:pt idx="556">
                  <c:v>532.64362200000005</c:v>
                </c:pt>
                <c:pt idx="557">
                  <c:v>531.48826799999995</c:v>
                </c:pt>
                <c:pt idx="558">
                  <c:v>530.08773799999994</c:v>
                </c:pt>
                <c:pt idx="559">
                  <c:v>528.47802799999999</c:v>
                </c:pt>
                <c:pt idx="560">
                  <c:v>526.97783600000002</c:v>
                </c:pt>
                <c:pt idx="561">
                  <c:v>525.19357400000001</c:v>
                </c:pt>
                <c:pt idx="562">
                  <c:v>524.39012200000002</c:v>
                </c:pt>
                <c:pt idx="563">
                  <c:v>523.27186600000005</c:v>
                </c:pt>
                <c:pt idx="564">
                  <c:v>522.06406600000003</c:v>
                </c:pt>
                <c:pt idx="565">
                  <c:v>520.15797899999995</c:v>
                </c:pt>
                <c:pt idx="566">
                  <c:v>518.97142899999994</c:v>
                </c:pt>
                <c:pt idx="567">
                  <c:v>517.62288999999998</c:v>
                </c:pt>
                <c:pt idx="568">
                  <c:v>516.39840300000003</c:v>
                </c:pt>
                <c:pt idx="569">
                  <c:v>515.26893399999994</c:v>
                </c:pt>
                <c:pt idx="570">
                  <c:v>513.98633600000005</c:v>
                </c:pt>
                <c:pt idx="571">
                  <c:v>512.81546800000001</c:v>
                </c:pt>
                <c:pt idx="572">
                  <c:v>510.88966299999998</c:v>
                </c:pt>
                <c:pt idx="573">
                  <c:v>509.08000099999998</c:v>
                </c:pt>
                <c:pt idx="574">
                  <c:v>507.467536</c:v>
                </c:pt>
                <c:pt idx="575">
                  <c:v>506.42539399999998</c:v>
                </c:pt>
                <c:pt idx="576">
                  <c:v>505.309303</c:v>
                </c:pt>
                <c:pt idx="577">
                  <c:v>503.83417900000001</c:v>
                </c:pt>
                <c:pt idx="578">
                  <c:v>502.61885100000001</c:v>
                </c:pt>
                <c:pt idx="579">
                  <c:v>500.58782200000002</c:v>
                </c:pt>
                <c:pt idx="580">
                  <c:v>499.47719599999999</c:v>
                </c:pt>
                <c:pt idx="581">
                  <c:v>497.77820200000002</c:v>
                </c:pt>
                <c:pt idx="582">
                  <c:v>496.61101000000002</c:v>
                </c:pt>
                <c:pt idx="583">
                  <c:v>495.27527800000001</c:v>
                </c:pt>
                <c:pt idx="584">
                  <c:v>493.86367000000001</c:v>
                </c:pt>
                <c:pt idx="585">
                  <c:v>492.43897399999997</c:v>
                </c:pt>
                <c:pt idx="586">
                  <c:v>491.33703000000003</c:v>
                </c:pt>
                <c:pt idx="587">
                  <c:v>489.54268400000001</c:v>
                </c:pt>
                <c:pt idx="588">
                  <c:v>488.16352799999999</c:v>
                </c:pt>
                <c:pt idx="589">
                  <c:v>486.67301500000002</c:v>
                </c:pt>
                <c:pt idx="590">
                  <c:v>485.16026199999999</c:v>
                </c:pt>
                <c:pt idx="591">
                  <c:v>483.744281</c:v>
                </c:pt>
                <c:pt idx="592">
                  <c:v>481.54346700000002</c:v>
                </c:pt>
                <c:pt idx="593">
                  <c:v>480.27373</c:v>
                </c:pt>
                <c:pt idx="594">
                  <c:v>479.21447499999999</c:v>
                </c:pt>
                <c:pt idx="595">
                  <c:v>477.50662199999999</c:v>
                </c:pt>
                <c:pt idx="596">
                  <c:v>476.12712199999999</c:v>
                </c:pt>
                <c:pt idx="597">
                  <c:v>475.06856099999999</c:v>
                </c:pt>
                <c:pt idx="598">
                  <c:v>474.043092</c:v>
                </c:pt>
                <c:pt idx="599">
                  <c:v>472.25635</c:v>
                </c:pt>
                <c:pt idx="600">
                  <c:v>470.59967499999999</c:v>
                </c:pt>
                <c:pt idx="601">
                  <c:v>468.80165</c:v>
                </c:pt>
                <c:pt idx="602">
                  <c:v>467.94301100000001</c:v>
                </c:pt>
                <c:pt idx="603">
                  <c:v>466.06130100000001</c:v>
                </c:pt>
                <c:pt idx="604">
                  <c:v>464.847848</c:v>
                </c:pt>
                <c:pt idx="605">
                  <c:v>462.90276</c:v>
                </c:pt>
                <c:pt idx="606">
                  <c:v>461.74579499999999</c:v>
                </c:pt>
                <c:pt idx="607">
                  <c:v>460.41251799999998</c:v>
                </c:pt>
                <c:pt idx="608">
                  <c:v>458.97500500000001</c:v>
                </c:pt>
                <c:pt idx="609">
                  <c:v>457.49321600000002</c:v>
                </c:pt>
                <c:pt idx="610">
                  <c:v>455.97885000000002</c:v>
                </c:pt>
                <c:pt idx="611">
                  <c:v>454.75527299999999</c:v>
                </c:pt>
                <c:pt idx="612">
                  <c:v>452.437254</c:v>
                </c:pt>
                <c:pt idx="613">
                  <c:v>450.63574899999998</c:v>
                </c:pt>
                <c:pt idx="614">
                  <c:v>448.79311100000001</c:v>
                </c:pt>
                <c:pt idx="615">
                  <c:v>447.38091200000002</c:v>
                </c:pt>
                <c:pt idx="616">
                  <c:v>446.026701</c:v>
                </c:pt>
                <c:pt idx="617">
                  <c:v>444.33956599999999</c:v>
                </c:pt>
                <c:pt idx="618">
                  <c:v>442.75612999999998</c:v>
                </c:pt>
                <c:pt idx="619">
                  <c:v>441.46114799999998</c:v>
                </c:pt>
                <c:pt idx="620">
                  <c:v>439.990746</c:v>
                </c:pt>
                <c:pt idx="621">
                  <c:v>438.090012</c:v>
                </c:pt>
                <c:pt idx="622">
                  <c:v>437.13730900000002</c:v>
                </c:pt>
                <c:pt idx="623">
                  <c:v>435.51980900000001</c:v>
                </c:pt>
                <c:pt idx="624">
                  <c:v>433.98387300000002</c:v>
                </c:pt>
                <c:pt idx="625">
                  <c:v>431.767878</c:v>
                </c:pt>
                <c:pt idx="626">
                  <c:v>430.64968900000002</c:v>
                </c:pt>
                <c:pt idx="627">
                  <c:v>428.94473199999999</c:v>
                </c:pt>
                <c:pt idx="628">
                  <c:v>427.07119499999999</c:v>
                </c:pt>
                <c:pt idx="629">
                  <c:v>425.76037100000002</c:v>
                </c:pt>
                <c:pt idx="630">
                  <c:v>424.57905899999997</c:v>
                </c:pt>
                <c:pt idx="631">
                  <c:v>422.84422699999999</c:v>
                </c:pt>
                <c:pt idx="632">
                  <c:v>420.66948300000001</c:v>
                </c:pt>
                <c:pt idx="633">
                  <c:v>419.008354</c:v>
                </c:pt>
                <c:pt idx="634">
                  <c:v>417.55889100000002</c:v>
                </c:pt>
                <c:pt idx="635">
                  <c:v>415.68264099999999</c:v>
                </c:pt>
                <c:pt idx="636">
                  <c:v>414.44358</c:v>
                </c:pt>
                <c:pt idx="637">
                  <c:v>413.14447999999999</c:v>
                </c:pt>
                <c:pt idx="638">
                  <c:v>411.50297799999998</c:v>
                </c:pt>
                <c:pt idx="639">
                  <c:v>409.98726099999999</c:v>
                </c:pt>
                <c:pt idx="640">
                  <c:v>407.78250500000001</c:v>
                </c:pt>
                <c:pt idx="641">
                  <c:v>405.84284100000002</c:v>
                </c:pt>
                <c:pt idx="642">
                  <c:v>404.71335099999999</c:v>
                </c:pt>
                <c:pt idx="643">
                  <c:v>403.34985699999999</c:v>
                </c:pt>
                <c:pt idx="644">
                  <c:v>401.69268599999998</c:v>
                </c:pt>
                <c:pt idx="645">
                  <c:v>399.533704</c:v>
                </c:pt>
                <c:pt idx="646">
                  <c:v>398.09583500000002</c:v>
                </c:pt>
                <c:pt idx="647">
                  <c:v>396.553966</c:v>
                </c:pt>
                <c:pt idx="648">
                  <c:v>394.93219399999998</c:v>
                </c:pt>
                <c:pt idx="649">
                  <c:v>393.011234</c:v>
                </c:pt>
                <c:pt idx="650">
                  <c:v>391.68615899999998</c:v>
                </c:pt>
                <c:pt idx="651">
                  <c:v>390.20889599999998</c:v>
                </c:pt>
                <c:pt idx="652">
                  <c:v>388.38025699999997</c:v>
                </c:pt>
                <c:pt idx="653">
                  <c:v>387.29191100000003</c:v>
                </c:pt>
                <c:pt idx="654">
                  <c:v>385.47631000000001</c:v>
                </c:pt>
                <c:pt idx="655">
                  <c:v>383.61360200000001</c:v>
                </c:pt>
                <c:pt idx="656">
                  <c:v>381.94932299999999</c:v>
                </c:pt>
                <c:pt idx="657">
                  <c:v>380.36525</c:v>
                </c:pt>
                <c:pt idx="658">
                  <c:v>378.67001699999997</c:v>
                </c:pt>
                <c:pt idx="659">
                  <c:v>376.64044000000001</c:v>
                </c:pt>
                <c:pt idx="660">
                  <c:v>374.65805899999998</c:v>
                </c:pt>
                <c:pt idx="661">
                  <c:v>373.04205999999999</c:v>
                </c:pt>
                <c:pt idx="662">
                  <c:v>371.73774900000001</c:v>
                </c:pt>
                <c:pt idx="663">
                  <c:v>369.91951399999999</c:v>
                </c:pt>
                <c:pt idx="664">
                  <c:v>368.13436300000001</c:v>
                </c:pt>
                <c:pt idx="665">
                  <c:v>366.43671599999999</c:v>
                </c:pt>
                <c:pt idx="666">
                  <c:v>364.92121200000003</c:v>
                </c:pt>
                <c:pt idx="667">
                  <c:v>363.20664900000003</c:v>
                </c:pt>
                <c:pt idx="668">
                  <c:v>361.521928</c:v>
                </c:pt>
                <c:pt idx="669">
                  <c:v>359.74591299999997</c:v>
                </c:pt>
                <c:pt idx="670">
                  <c:v>358.361467</c:v>
                </c:pt>
                <c:pt idx="671">
                  <c:v>356.273484</c:v>
                </c:pt>
                <c:pt idx="672">
                  <c:v>354.73760600000003</c:v>
                </c:pt>
                <c:pt idx="673">
                  <c:v>352.93910199999999</c:v>
                </c:pt>
                <c:pt idx="674">
                  <c:v>350.84046899999998</c:v>
                </c:pt>
                <c:pt idx="675">
                  <c:v>349.61708099999998</c:v>
                </c:pt>
                <c:pt idx="676">
                  <c:v>347.47481199999999</c:v>
                </c:pt>
                <c:pt idx="677">
                  <c:v>345.66349100000002</c:v>
                </c:pt>
                <c:pt idx="678">
                  <c:v>344.43977699999999</c:v>
                </c:pt>
                <c:pt idx="679">
                  <c:v>343.155261</c:v>
                </c:pt>
                <c:pt idx="680">
                  <c:v>341.44525099999998</c:v>
                </c:pt>
                <c:pt idx="681">
                  <c:v>338.82683700000001</c:v>
                </c:pt>
                <c:pt idx="682">
                  <c:v>337.38171699999998</c:v>
                </c:pt>
                <c:pt idx="683">
                  <c:v>335.13098400000001</c:v>
                </c:pt>
                <c:pt idx="684">
                  <c:v>333.68485299999998</c:v>
                </c:pt>
                <c:pt idx="685">
                  <c:v>331.83412800000002</c:v>
                </c:pt>
                <c:pt idx="686">
                  <c:v>330.30151499999999</c:v>
                </c:pt>
                <c:pt idx="687">
                  <c:v>328.27320099999997</c:v>
                </c:pt>
                <c:pt idx="688">
                  <c:v>326.79827699999998</c:v>
                </c:pt>
                <c:pt idx="689">
                  <c:v>324.40319799999997</c:v>
                </c:pt>
                <c:pt idx="690">
                  <c:v>322.980076</c:v>
                </c:pt>
                <c:pt idx="691">
                  <c:v>321.22094600000003</c:v>
                </c:pt>
                <c:pt idx="692">
                  <c:v>319.815809</c:v>
                </c:pt>
                <c:pt idx="693">
                  <c:v>317.85721899999999</c:v>
                </c:pt>
                <c:pt idx="694">
                  <c:v>315.91854799999999</c:v>
                </c:pt>
                <c:pt idx="695">
                  <c:v>314.42687999999998</c:v>
                </c:pt>
                <c:pt idx="696">
                  <c:v>312.27746500000001</c:v>
                </c:pt>
                <c:pt idx="697">
                  <c:v>310.44397300000003</c:v>
                </c:pt>
                <c:pt idx="698">
                  <c:v>308.55764799999997</c:v>
                </c:pt>
                <c:pt idx="699">
                  <c:v>306.83629400000001</c:v>
                </c:pt>
                <c:pt idx="700">
                  <c:v>305.34770800000001</c:v>
                </c:pt>
                <c:pt idx="701">
                  <c:v>303.137517</c:v>
                </c:pt>
                <c:pt idx="702">
                  <c:v>301.76859000000002</c:v>
                </c:pt>
                <c:pt idx="703">
                  <c:v>299.33273000000003</c:v>
                </c:pt>
                <c:pt idx="704">
                  <c:v>297.742952</c:v>
                </c:pt>
                <c:pt idx="705">
                  <c:v>295.88271300000002</c:v>
                </c:pt>
                <c:pt idx="706">
                  <c:v>294.39506599999999</c:v>
                </c:pt>
                <c:pt idx="707">
                  <c:v>292.310834</c:v>
                </c:pt>
                <c:pt idx="708">
                  <c:v>290.75449099999997</c:v>
                </c:pt>
                <c:pt idx="709">
                  <c:v>288.63228299999997</c:v>
                </c:pt>
                <c:pt idx="710">
                  <c:v>287.19356800000003</c:v>
                </c:pt>
                <c:pt idx="711">
                  <c:v>285.04751399999998</c:v>
                </c:pt>
                <c:pt idx="712">
                  <c:v>283.04771399999998</c:v>
                </c:pt>
                <c:pt idx="713">
                  <c:v>281.291518</c:v>
                </c:pt>
                <c:pt idx="714">
                  <c:v>279.23397799999998</c:v>
                </c:pt>
                <c:pt idx="715">
                  <c:v>277.40097300000002</c:v>
                </c:pt>
                <c:pt idx="716">
                  <c:v>275.36721399999999</c:v>
                </c:pt>
                <c:pt idx="717">
                  <c:v>273.30517700000001</c:v>
                </c:pt>
                <c:pt idx="718">
                  <c:v>271.51554900000002</c:v>
                </c:pt>
                <c:pt idx="719">
                  <c:v>269.58336000000003</c:v>
                </c:pt>
                <c:pt idx="720">
                  <c:v>267.29672299999999</c:v>
                </c:pt>
                <c:pt idx="721">
                  <c:v>265.46227699999997</c:v>
                </c:pt>
                <c:pt idx="722">
                  <c:v>263.90891299999998</c:v>
                </c:pt>
                <c:pt idx="723">
                  <c:v>261.79786200000001</c:v>
                </c:pt>
                <c:pt idx="724">
                  <c:v>259.82700699999998</c:v>
                </c:pt>
                <c:pt idx="725">
                  <c:v>257.16446400000001</c:v>
                </c:pt>
                <c:pt idx="726">
                  <c:v>255.696269</c:v>
                </c:pt>
                <c:pt idx="727">
                  <c:v>253.461893</c:v>
                </c:pt>
                <c:pt idx="728">
                  <c:v>251.645915</c:v>
                </c:pt>
                <c:pt idx="729">
                  <c:v>249.55617599999999</c:v>
                </c:pt>
                <c:pt idx="730">
                  <c:v>247.48094</c:v>
                </c:pt>
                <c:pt idx="731">
                  <c:v>245.179113</c:v>
                </c:pt>
                <c:pt idx="732">
                  <c:v>243.29726700000001</c:v>
                </c:pt>
                <c:pt idx="733">
                  <c:v>241.58681999999999</c:v>
                </c:pt>
                <c:pt idx="734">
                  <c:v>239.37467100000001</c:v>
                </c:pt>
                <c:pt idx="735">
                  <c:v>237.266446</c:v>
                </c:pt>
                <c:pt idx="736">
                  <c:v>234.84851900000001</c:v>
                </c:pt>
                <c:pt idx="737">
                  <c:v>232.928584</c:v>
                </c:pt>
                <c:pt idx="738">
                  <c:v>230.993143</c:v>
                </c:pt>
                <c:pt idx="739">
                  <c:v>228.44367</c:v>
                </c:pt>
                <c:pt idx="740">
                  <c:v>226.536801</c:v>
                </c:pt>
                <c:pt idx="741">
                  <c:v>224.483259</c:v>
                </c:pt>
                <c:pt idx="742">
                  <c:v>222.57489100000001</c:v>
                </c:pt>
                <c:pt idx="743">
                  <c:v>219.49884900000001</c:v>
                </c:pt>
                <c:pt idx="744">
                  <c:v>217.684482</c:v>
                </c:pt>
                <c:pt idx="745">
                  <c:v>215.39810900000001</c:v>
                </c:pt>
                <c:pt idx="746">
                  <c:v>214.03550899999999</c:v>
                </c:pt>
                <c:pt idx="747">
                  <c:v>211.14615599999999</c:v>
                </c:pt>
                <c:pt idx="748">
                  <c:v>209.19799</c:v>
                </c:pt>
                <c:pt idx="749">
                  <c:v>206.67453399999999</c:v>
                </c:pt>
                <c:pt idx="750">
                  <c:v>204.55130800000001</c:v>
                </c:pt>
                <c:pt idx="751">
                  <c:v>202.02050299999999</c:v>
                </c:pt>
                <c:pt idx="752">
                  <c:v>199.470788</c:v>
                </c:pt>
                <c:pt idx="753">
                  <c:v>197.72123500000001</c:v>
                </c:pt>
                <c:pt idx="754">
                  <c:v>195.58788699999999</c:v>
                </c:pt>
                <c:pt idx="755">
                  <c:v>192.91271499999999</c:v>
                </c:pt>
                <c:pt idx="756">
                  <c:v>190.52790999999999</c:v>
                </c:pt>
                <c:pt idx="757">
                  <c:v>188.54323299999999</c:v>
                </c:pt>
                <c:pt idx="758">
                  <c:v>185.82865100000001</c:v>
                </c:pt>
                <c:pt idx="759">
                  <c:v>183.40598</c:v>
                </c:pt>
                <c:pt idx="760">
                  <c:v>180.96170100000001</c:v>
                </c:pt>
                <c:pt idx="761">
                  <c:v>178.53242900000001</c:v>
                </c:pt>
                <c:pt idx="762">
                  <c:v>176.341015</c:v>
                </c:pt>
                <c:pt idx="763">
                  <c:v>173.097418</c:v>
                </c:pt>
                <c:pt idx="764">
                  <c:v>170.19529199999999</c:v>
                </c:pt>
                <c:pt idx="765">
                  <c:v>167.7997</c:v>
                </c:pt>
                <c:pt idx="766">
                  <c:v>165.94673299999999</c:v>
                </c:pt>
                <c:pt idx="767">
                  <c:v>163.17991699999999</c:v>
                </c:pt>
                <c:pt idx="768">
                  <c:v>161.54844299999999</c:v>
                </c:pt>
                <c:pt idx="769">
                  <c:v>159.676017</c:v>
                </c:pt>
                <c:pt idx="770">
                  <c:v>157.44795500000001</c:v>
                </c:pt>
                <c:pt idx="771">
                  <c:v>154.60459900000001</c:v>
                </c:pt>
                <c:pt idx="772">
                  <c:v>151.88572500000001</c:v>
                </c:pt>
                <c:pt idx="773">
                  <c:v>149.36208400000001</c:v>
                </c:pt>
                <c:pt idx="774">
                  <c:v>146.485015</c:v>
                </c:pt>
                <c:pt idx="775">
                  <c:v>143.836049</c:v>
                </c:pt>
                <c:pt idx="776">
                  <c:v>140.98338699999999</c:v>
                </c:pt>
                <c:pt idx="777">
                  <c:v>138.222601</c:v>
                </c:pt>
                <c:pt idx="778">
                  <c:v>135.188447</c:v>
                </c:pt>
                <c:pt idx="779">
                  <c:v>132.47188800000001</c:v>
                </c:pt>
                <c:pt idx="780">
                  <c:v>129.494485</c:v>
                </c:pt>
                <c:pt idx="781">
                  <c:v>126.471597</c:v>
                </c:pt>
                <c:pt idx="782">
                  <c:v>123.402252</c:v>
                </c:pt>
                <c:pt idx="783">
                  <c:v>120.05578800000001</c:v>
                </c:pt>
                <c:pt idx="784">
                  <c:v>117.14411200000001</c:v>
                </c:pt>
                <c:pt idx="785">
                  <c:v>114.268412</c:v>
                </c:pt>
                <c:pt idx="786">
                  <c:v>111.295113</c:v>
                </c:pt>
                <c:pt idx="787">
                  <c:v>107.757366</c:v>
                </c:pt>
                <c:pt idx="788">
                  <c:v>104.82874099999999</c:v>
                </c:pt>
                <c:pt idx="789">
                  <c:v>101.376786</c:v>
                </c:pt>
                <c:pt idx="790">
                  <c:v>97.675079999999994</c:v>
                </c:pt>
                <c:pt idx="791">
                  <c:v>94.435327999999998</c:v>
                </c:pt>
                <c:pt idx="792">
                  <c:v>91.036089000000004</c:v>
                </c:pt>
                <c:pt idx="793">
                  <c:v>87.521457999999996</c:v>
                </c:pt>
                <c:pt idx="794">
                  <c:v>83.489222999999996</c:v>
                </c:pt>
                <c:pt idx="795">
                  <c:v>80.039936999999995</c:v>
                </c:pt>
                <c:pt idx="796">
                  <c:v>75.877562999999995</c:v>
                </c:pt>
                <c:pt idx="797">
                  <c:v>72.159120999999999</c:v>
                </c:pt>
                <c:pt idx="798">
                  <c:v>68.248885999999999</c:v>
                </c:pt>
                <c:pt idx="799">
                  <c:v>64.298137999999994</c:v>
                </c:pt>
                <c:pt idx="800">
                  <c:v>59.934823999999999</c:v>
                </c:pt>
                <c:pt idx="801">
                  <c:v>55.432084000000003</c:v>
                </c:pt>
                <c:pt idx="802">
                  <c:v>50.691434000000001</c:v>
                </c:pt>
                <c:pt idx="803">
                  <c:v>45.451242999999998</c:v>
                </c:pt>
                <c:pt idx="804">
                  <c:v>40.805177</c:v>
                </c:pt>
                <c:pt idx="805">
                  <c:v>34.968583000000002</c:v>
                </c:pt>
                <c:pt idx="806">
                  <c:v>29.900791999999999</c:v>
                </c:pt>
                <c:pt idx="807">
                  <c:v>22.813072999999999</c:v>
                </c:pt>
                <c:pt idx="808">
                  <c:v>16.617732</c:v>
                </c:pt>
              </c:numCache>
            </c:numRef>
          </c:xVal>
          <c:yVal>
            <c:numRef>
              <c:f>'400 Indents (session 1)'!$P$12:$P$820</c:f>
              <c:numCache>
                <c:formatCode>General</c:formatCode>
                <c:ptCount val="809"/>
                <c:pt idx="0">
                  <c:v>0.10000199999999999</c:v>
                </c:pt>
                <c:pt idx="1">
                  <c:v>0.15404300000000001</c:v>
                </c:pt>
                <c:pt idx="2">
                  <c:v>0.24307799999999999</c:v>
                </c:pt>
                <c:pt idx="3">
                  <c:v>0.29904799999999998</c:v>
                </c:pt>
                <c:pt idx="4">
                  <c:v>0.34650700000000001</c:v>
                </c:pt>
                <c:pt idx="5">
                  <c:v>0.39396799999999998</c:v>
                </c:pt>
                <c:pt idx="6">
                  <c:v>0.441056</c:v>
                </c:pt>
                <c:pt idx="7">
                  <c:v>0.49354799999999999</c:v>
                </c:pt>
                <c:pt idx="8">
                  <c:v>0.54044999999999999</c:v>
                </c:pt>
                <c:pt idx="9">
                  <c:v>0.59678900000000001</c:v>
                </c:pt>
                <c:pt idx="10">
                  <c:v>0.644339</c:v>
                </c:pt>
                <c:pt idx="11">
                  <c:v>0.69656399999999996</c:v>
                </c:pt>
                <c:pt idx="12">
                  <c:v>0.74377400000000005</c:v>
                </c:pt>
                <c:pt idx="13">
                  <c:v>0.79074699999999998</c:v>
                </c:pt>
                <c:pt idx="14">
                  <c:v>0.83774700000000002</c:v>
                </c:pt>
                <c:pt idx="15">
                  <c:v>0.88948400000000005</c:v>
                </c:pt>
                <c:pt idx="16">
                  <c:v>0.93637999999999999</c:v>
                </c:pt>
                <c:pt idx="17">
                  <c:v>0.98881600000000003</c:v>
                </c:pt>
                <c:pt idx="18">
                  <c:v>1.0360480000000001</c:v>
                </c:pt>
                <c:pt idx="19">
                  <c:v>1.0872980000000001</c:v>
                </c:pt>
                <c:pt idx="20">
                  <c:v>1.1345609999999999</c:v>
                </c:pt>
                <c:pt idx="21">
                  <c:v>1.191424</c:v>
                </c:pt>
                <c:pt idx="22">
                  <c:v>1.2387189999999999</c:v>
                </c:pt>
                <c:pt idx="23">
                  <c:v>1.2865040000000001</c:v>
                </c:pt>
                <c:pt idx="24">
                  <c:v>1.3332649999999999</c:v>
                </c:pt>
                <c:pt idx="25">
                  <c:v>1.3851519999999999</c:v>
                </c:pt>
                <c:pt idx="26">
                  <c:v>1.4322630000000001</c:v>
                </c:pt>
                <c:pt idx="27">
                  <c:v>1.484917</c:v>
                </c:pt>
                <c:pt idx="28">
                  <c:v>1.5318020000000001</c:v>
                </c:pt>
                <c:pt idx="29">
                  <c:v>1.5825499999999999</c:v>
                </c:pt>
                <c:pt idx="30">
                  <c:v>1.629707</c:v>
                </c:pt>
                <c:pt idx="31">
                  <c:v>1.6828920000000001</c:v>
                </c:pt>
                <c:pt idx="32">
                  <c:v>1.729732</c:v>
                </c:pt>
                <c:pt idx="33">
                  <c:v>1.7817480000000001</c:v>
                </c:pt>
                <c:pt idx="34">
                  <c:v>1.829439</c:v>
                </c:pt>
                <c:pt idx="35">
                  <c:v>1.8798269999999999</c:v>
                </c:pt>
                <c:pt idx="36">
                  <c:v>1.9266430000000001</c:v>
                </c:pt>
                <c:pt idx="37">
                  <c:v>1.9796419999999999</c:v>
                </c:pt>
                <c:pt idx="38">
                  <c:v>2.0267369999999998</c:v>
                </c:pt>
                <c:pt idx="39">
                  <c:v>2.0789939999999998</c:v>
                </c:pt>
                <c:pt idx="40">
                  <c:v>2.1258050000000002</c:v>
                </c:pt>
                <c:pt idx="41">
                  <c:v>2.1778590000000002</c:v>
                </c:pt>
                <c:pt idx="42">
                  <c:v>2.2247849999999998</c:v>
                </c:pt>
                <c:pt idx="43">
                  <c:v>2.2774190000000001</c:v>
                </c:pt>
                <c:pt idx="44">
                  <c:v>2.3242729999999998</c:v>
                </c:pt>
                <c:pt idx="45">
                  <c:v>2.3760240000000001</c:v>
                </c:pt>
                <c:pt idx="46">
                  <c:v>2.4231980000000002</c:v>
                </c:pt>
                <c:pt idx="47">
                  <c:v>2.47546</c:v>
                </c:pt>
                <c:pt idx="48">
                  <c:v>2.5222630000000001</c:v>
                </c:pt>
                <c:pt idx="49">
                  <c:v>2.5742609999999999</c:v>
                </c:pt>
                <c:pt idx="50">
                  <c:v>2.6216550000000001</c:v>
                </c:pt>
                <c:pt idx="51">
                  <c:v>2.6753130000000001</c:v>
                </c:pt>
                <c:pt idx="52">
                  <c:v>2.7223350000000002</c:v>
                </c:pt>
                <c:pt idx="53">
                  <c:v>2.77277</c:v>
                </c:pt>
                <c:pt idx="54">
                  <c:v>2.8199010000000002</c:v>
                </c:pt>
                <c:pt idx="55">
                  <c:v>2.8712040000000001</c:v>
                </c:pt>
                <c:pt idx="56">
                  <c:v>2.9180570000000001</c:v>
                </c:pt>
                <c:pt idx="57">
                  <c:v>2.9704410000000001</c:v>
                </c:pt>
                <c:pt idx="58">
                  <c:v>3.0178229999999999</c:v>
                </c:pt>
                <c:pt idx="59">
                  <c:v>3.0691169999999999</c:v>
                </c:pt>
                <c:pt idx="60">
                  <c:v>3.1159189999999999</c:v>
                </c:pt>
                <c:pt idx="61">
                  <c:v>3.1687699999999999</c:v>
                </c:pt>
                <c:pt idx="62">
                  <c:v>3.215919</c:v>
                </c:pt>
                <c:pt idx="63">
                  <c:v>3.2677399999999999</c:v>
                </c:pt>
                <c:pt idx="64">
                  <c:v>3.3147600000000002</c:v>
                </c:pt>
                <c:pt idx="65">
                  <c:v>3.3659180000000002</c:v>
                </c:pt>
                <c:pt idx="66">
                  <c:v>3.4130769999999999</c:v>
                </c:pt>
                <c:pt idx="67">
                  <c:v>3.4644569999999999</c:v>
                </c:pt>
                <c:pt idx="68">
                  <c:v>3.5113479999999999</c:v>
                </c:pt>
                <c:pt idx="69">
                  <c:v>3.564994</c:v>
                </c:pt>
                <c:pt idx="70">
                  <c:v>3.6121940000000001</c:v>
                </c:pt>
                <c:pt idx="71">
                  <c:v>3.665578</c:v>
                </c:pt>
                <c:pt idx="72">
                  <c:v>3.712472</c:v>
                </c:pt>
                <c:pt idx="73">
                  <c:v>3.7631589999999999</c:v>
                </c:pt>
                <c:pt idx="74">
                  <c:v>3.8104819999999999</c:v>
                </c:pt>
                <c:pt idx="75">
                  <c:v>3.862806</c:v>
                </c:pt>
                <c:pt idx="76">
                  <c:v>3.9100139999999999</c:v>
                </c:pt>
                <c:pt idx="77">
                  <c:v>3.9613290000000001</c:v>
                </c:pt>
                <c:pt idx="78">
                  <c:v>4.0085750000000004</c:v>
                </c:pt>
                <c:pt idx="79">
                  <c:v>4.0608899999999997</c:v>
                </c:pt>
                <c:pt idx="80">
                  <c:v>4.1078479999999997</c:v>
                </c:pt>
                <c:pt idx="81">
                  <c:v>4.1597540000000004</c:v>
                </c:pt>
                <c:pt idx="82">
                  <c:v>4.2070090000000002</c:v>
                </c:pt>
                <c:pt idx="83">
                  <c:v>4.2627709999999999</c:v>
                </c:pt>
                <c:pt idx="84">
                  <c:v>4.3100139999999998</c:v>
                </c:pt>
                <c:pt idx="85">
                  <c:v>4.3576730000000001</c:v>
                </c:pt>
                <c:pt idx="86">
                  <c:v>4.4051780000000003</c:v>
                </c:pt>
                <c:pt idx="87">
                  <c:v>4.4568110000000001</c:v>
                </c:pt>
                <c:pt idx="88">
                  <c:v>4.5039059999999997</c:v>
                </c:pt>
                <c:pt idx="89">
                  <c:v>4.5551050000000002</c:v>
                </c:pt>
                <c:pt idx="90">
                  <c:v>4.6023839999999998</c:v>
                </c:pt>
                <c:pt idx="91">
                  <c:v>4.6539349999999997</c:v>
                </c:pt>
                <c:pt idx="92">
                  <c:v>4.7009740000000004</c:v>
                </c:pt>
                <c:pt idx="93">
                  <c:v>4.7539129999999998</c:v>
                </c:pt>
                <c:pt idx="94">
                  <c:v>4.8013079999999997</c:v>
                </c:pt>
                <c:pt idx="95">
                  <c:v>4.8536070000000002</c:v>
                </c:pt>
                <c:pt idx="96">
                  <c:v>4.9005570000000001</c:v>
                </c:pt>
                <c:pt idx="97">
                  <c:v>4.9522320000000004</c:v>
                </c:pt>
                <c:pt idx="98">
                  <c:v>4.9995520000000004</c:v>
                </c:pt>
                <c:pt idx="99">
                  <c:v>5.0518090000000004</c:v>
                </c:pt>
                <c:pt idx="100">
                  <c:v>5.0989279999999999</c:v>
                </c:pt>
                <c:pt idx="101">
                  <c:v>5.1503139999999998</c:v>
                </c:pt>
                <c:pt idx="102">
                  <c:v>5.1976069999999996</c:v>
                </c:pt>
                <c:pt idx="103">
                  <c:v>5.2488250000000001</c:v>
                </c:pt>
                <c:pt idx="104">
                  <c:v>5.3000489999999996</c:v>
                </c:pt>
                <c:pt idx="105">
                  <c:v>5.348827</c:v>
                </c:pt>
                <c:pt idx="106">
                  <c:v>5.3960990000000004</c:v>
                </c:pt>
                <c:pt idx="107">
                  <c:v>5.4466809999999999</c:v>
                </c:pt>
                <c:pt idx="108">
                  <c:v>5.4935679999999998</c:v>
                </c:pt>
                <c:pt idx="109">
                  <c:v>5.5458970000000001</c:v>
                </c:pt>
                <c:pt idx="110">
                  <c:v>5.5930799999999996</c:v>
                </c:pt>
                <c:pt idx="111">
                  <c:v>5.6458000000000004</c:v>
                </c:pt>
                <c:pt idx="112">
                  <c:v>5.6928570000000001</c:v>
                </c:pt>
                <c:pt idx="113">
                  <c:v>5.7445550000000001</c:v>
                </c:pt>
                <c:pt idx="114">
                  <c:v>5.7918260000000004</c:v>
                </c:pt>
                <c:pt idx="115">
                  <c:v>5.8443050000000003</c:v>
                </c:pt>
                <c:pt idx="116">
                  <c:v>5.8914280000000003</c:v>
                </c:pt>
                <c:pt idx="117">
                  <c:v>5.9428010000000002</c:v>
                </c:pt>
                <c:pt idx="118">
                  <c:v>5.990316</c:v>
                </c:pt>
                <c:pt idx="119">
                  <c:v>6.0414300000000001</c:v>
                </c:pt>
                <c:pt idx="120">
                  <c:v>6.0883479999999999</c:v>
                </c:pt>
                <c:pt idx="121">
                  <c:v>6.1408779999999998</c:v>
                </c:pt>
                <c:pt idx="122">
                  <c:v>6.1881089999999999</c:v>
                </c:pt>
                <c:pt idx="123">
                  <c:v>6.2409860000000004</c:v>
                </c:pt>
                <c:pt idx="124">
                  <c:v>6.2880570000000002</c:v>
                </c:pt>
                <c:pt idx="125">
                  <c:v>6.3385379999999998</c:v>
                </c:pt>
                <c:pt idx="126">
                  <c:v>6.3858560000000004</c:v>
                </c:pt>
                <c:pt idx="127">
                  <c:v>6.4386159999999997</c:v>
                </c:pt>
                <c:pt idx="128">
                  <c:v>6.4860930000000003</c:v>
                </c:pt>
                <c:pt idx="129">
                  <c:v>6.5367040000000003</c:v>
                </c:pt>
                <c:pt idx="130">
                  <c:v>6.5840560000000004</c:v>
                </c:pt>
                <c:pt idx="131">
                  <c:v>6.6356780000000004</c:v>
                </c:pt>
                <c:pt idx="132">
                  <c:v>6.6826410000000003</c:v>
                </c:pt>
                <c:pt idx="133">
                  <c:v>6.7353820000000004</c:v>
                </c:pt>
                <c:pt idx="134">
                  <c:v>6.7827289999999998</c:v>
                </c:pt>
                <c:pt idx="135">
                  <c:v>6.8350600000000004</c:v>
                </c:pt>
                <c:pt idx="136">
                  <c:v>6.8820509999999997</c:v>
                </c:pt>
                <c:pt idx="137">
                  <c:v>6.9329409999999996</c:v>
                </c:pt>
                <c:pt idx="138">
                  <c:v>6.9804870000000001</c:v>
                </c:pt>
                <c:pt idx="139">
                  <c:v>7.0331999999999999</c:v>
                </c:pt>
                <c:pt idx="140">
                  <c:v>7.0803729999999998</c:v>
                </c:pt>
                <c:pt idx="141">
                  <c:v>7.1322299999999998</c:v>
                </c:pt>
                <c:pt idx="142">
                  <c:v>7.1796600000000002</c:v>
                </c:pt>
                <c:pt idx="143">
                  <c:v>7.230308</c:v>
                </c:pt>
                <c:pt idx="144">
                  <c:v>7.2772180000000004</c:v>
                </c:pt>
                <c:pt idx="145">
                  <c:v>7.3299240000000001</c:v>
                </c:pt>
                <c:pt idx="146">
                  <c:v>7.3771779999999998</c:v>
                </c:pt>
                <c:pt idx="147">
                  <c:v>7.4291109999999998</c:v>
                </c:pt>
                <c:pt idx="148">
                  <c:v>7.4761119999999996</c:v>
                </c:pt>
                <c:pt idx="149">
                  <c:v>7.5283600000000002</c:v>
                </c:pt>
                <c:pt idx="150">
                  <c:v>7.5754219999999997</c:v>
                </c:pt>
                <c:pt idx="151">
                  <c:v>7.6266590000000001</c:v>
                </c:pt>
                <c:pt idx="152">
                  <c:v>7.6737159999999998</c:v>
                </c:pt>
                <c:pt idx="153">
                  <c:v>7.7261179999999996</c:v>
                </c:pt>
                <c:pt idx="154">
                  <c:v>7.773466</c:v>
                </c:pt>
                <c:pt idx="155">
                  <c:v>7.8253430000000002</c:v>
                </c:pt>
                <c:pt idx="156">
                  <c:v>7.8725079999999998</c:v>
                </c:pt>
                <c:pt idx="157">
                  <c:v>7.92415</c:v>
                </c:pt>
                <c:pt idx="158">
                  <c:v>7.9716329999999997</c:v>
                </c:pt>
                <c:pt idx="159">
                  <c:v>8.0232580000000002</c:v>
                </c:pt>
                <c:pt idx="160">
                  <c:v>8.070195</c:v>
                </c:pt>
                <c:pt idx="161">
                  <c:v>8.1224799999999995</c:v>
                </c:pt>
                <c:pt idx="162">
                  <c:v>8.1696279999999994</c:v>
                </c:pt>
                <c:pt idx="163">
                  <c:v>8.2208450000000006</c:v>
                </c:pt>
                <c:pt idx="164">
                  <c:v>8.2676999999999996</c:v>
                </c:pt>
                <c:pt idx="165">
                  <c:v>8.3206860000000002</c:v>
                </c:pt>
                <c:pt idx="166">
                  <c:v>8.3679670000000002</c:v>
                </c:pt>
                <c:pt idx="167">
                  <c:v>8.4197469999999992</c:v>
                </c:pt>
                <c:pt idx="168">
                  <c:v>8.4667220000000007</c:v>
                </c:pt>
                <c:pt idx="169">
                  <c:v>8.5187580000000001</c:v>
                </c:pt>
                <c:pt idx="170">
                  <c:v>8.5659340000000004</c:v>
                </c:pt>
                <c:pt idx="171">
                  <c:v>8.6146790000000006</c:v>
                </c:pt>
                <c:pt idx="172">
                  <c:v>8.6618359999999992</c:v>
                </c:pt>
                <c:pt idx="173">
                  <c:v>8.7163719999999998</c:v>
                </c:pt>
                <c:pt idx="174">
                  <c:v>8.7636299999999991</c:v>
                </c:pt>
                <c:pt idx="175">
                  <c:v>8.8165150000000008</c:v>
                </c:pt>
                <c:pt idx="176">
                  <c:v>8.8636180000000007</c:v>
                </c:pt>
                <c:pt idx="177">
                  <c:v>8.9149759999999993</c:v>
                </c:pt>
                <c:pt idx="178">
                  <c:v>8.9624079999999999</c:v>
                </c:pt>
                <c:pt idx="179">
                  <c:v>9.0125630000000001</c:v>
                </c:pt>
                <c:pt idx="180">
                  <c:v>9.0595289999999995</c:v>
                </c:pt>
                <c:pt idx="181">
                  <c:v>9.1132329999999993</c:v>
                </c:pt>
                <c:pt idx="182">
                  <c:v>9.1606299999999994</c:v>
                </c:pt>
                <c:pt idx="183">
                  <c:v>9.2114980000000006</c:v>
                </c:pt>
                <c:pt idx="184">
                  <c:v>9.2585200000000007</c:v>
                </c:pt>
                <c:pt idx="185">
                  <c:v>9.3114410000000003</c:v>
                </c:pt>
                <c:pt idx="186">
                  <c:v>9.3587710000000008</c:v>
                </c:pt>
                <c:pt idx="187">
                  <c:v>9.4107800000000008</c:v>
                </c:pt>
                <c:pt idx="188">
                  <c:v>9.4577100000000005</c:v>
                </c:pt>
                <c:pt idx="189">
                  <c:v>9.5093150000000009</c:v>
                </c:pt>
                <c:pt idx="190">
                  <c:v>9.5568139999999993</c:v>
                </c:pt>
                <c:pt idx="191">
                  <c:v>9.6091940000000005</c:v>
                </c:pt>
                <c:pt idx="192">
                  <c:v>9.6562439999999992</c:v>
                </c:pt>
                <c:pt idx="193">
                  <c:v>9.7078109999999995</c:v>
                </c:pt>
                <c:pt idx="194">
                  <c:v>9.7552540000000008</c:v>
                </c:pt>
                <c:pt idx="195">
                  <c:v>9.8069249999999997</c:v>
                </c:pt>
                <c:pt idx="196">
                  <c:v>9.8543970000000005</c:v>
                </c:pt>
                <c:pt idx="197">
                  <c:v>9.9059640000000009</c:v>
                </c:pt>
                <c:pt idx="198">
                  <c:v>9.9534439999999993</c:v>
                </c:pt>
                <c:pt idx="199">
                  <c:v>10.009497</c:v>
                </c:pt>
                <c:pt idx="200">
                  <c:v>10.057429000000001</c:v>
                </c:pt>
                <c:pt idx="201">
                  <c:v>10.105008</c:v>
                </c:pt>
                <c:pt idx="202">
                  <c:v>10.152640999999999</c:v>
                </c:pt>
                <c:pt idx="203">
                  <c:v>10.203447000000001</c:v>
                </c:pt>
                <c:pt idx="204">
                  <c:v>10.250591999999999</c:v>
                </c:pt>
                <c:pt idx="205">
                  <c:v>10.302279</c:v>
                </c:pt>
                <c:pt idx="206">
                  <c:v>10.349721000000001</c:v>
                </c:pt>
                <c:pt idx="207">
                  <c:v>10.401574</c:v>
                </c:pt>
                <c:pt idx="208">
                  <c:v>10.452638</c:v>
                </c:pt>
                <c:pt idx="209">
                  <c:v>10.500384</c:v>
                </c:pt>
                <c:pt idx="210">
                  <c:v>10.547632999999999</c:v>
                </c:pt>
                <c:pt idx="211">
                  <c:v>10.598713</c:v>
                </c:pt>
                <c:pt idx="212">
                  <c:v>10.645635</c:v>
                </c:pt>
                <c:pt idx="213">
                  <c:v>10.698826</c:v>
                </c:pt>
                <c:pt idx="214">
                  <c:v>10.746263000000001</c:v>
                </c:pt>
                <c:pt idx="215">
                  <c:v>10.798322000000001</c:v>
                </c:pt>
                <c:pt idx="216">
                  <c:v>10.845409999999999</c:v>
                </c:pt>
                <c:pt idx="217">
                  <c:v>10.896715</c:v>
                </c:pt>
                <c:pt idx="218">
                  <c:v>10.94435</c:v>
                </c:pt>
                <c:pt idx="219">
                  <c:v>10.99628</c:v>
                </c:pt>
                <c:pt idx="220">
                  <c:v>11.04335</c:v>
                </c:pt>
                <c:pt idx="221">
                  <c:v>11.094656000000001</c:v>
                </c:pt>
                <c:pt idx="222">
                  <c:v>11.142345000000001</c:v>
                </c:pt>
                <c:pt idx="223">
                  <c:v>11.193765000000001</c:v>
                </c:pt>
                <c:pt idx="224">
                  <c:v>11.240671000000001</c:v>
                </c:pt>
                <c:pt idx="225">
                  <c:v>11.292297</c:v>
                </c:pt>
                <c:pt idx="226">
                  <c:v>11.339385999999999</c:v>
                </c:pt>
                <c:pt idx="227">
                  <c:v>11.392982</c:v>
                </c:pt>
                <c:pt idx="228">
                  <c:v>11.440066</c:v>
                </c:pt>
                <c:pt idx="229">
                  <c:v>11.491194</c:v>
                </c:pt>
                <c:pt idx="230">
                  <c:v>11.538242</c:v>
                </c:pt>
                <c:pt idx="231">
                  <c:v>11.590904</c:v>
                </c:pt>
                <c:pt idx="232">
                  <c:v>11.638014999999999</c:v>
                </c:pt>
                <c:pt idx="233">
                  <c:v>11.690407</c:v>
                </c:pt>
                <c:pt idx="234">
                  <c:v>11.737676</c:v>
                </c:pt>
                <c:pt idx="235">
                  <c:v>11.787941</c:v>
                </c:pt>
                <c:pt idx="236">
                  <c:v>11.834878</c:v>
                </c:pt>
                <c:pt idx="237">
                  <c:v>11.887541000000001</c:v>
                </c:pt>
                <c:pt idx="238">
                  <c:v>11.935015</c:v>
                </c:pt>
                <c:pt idx="239">
                  <c:v>11.986618999999999</c:v>
                </c:pt>
                <c:pt idx="240">
                  <c:v>12.033721</c:v>
                </c:pt>
                <c:pt idx="241">
                  <c:v>12.085471999999999</c:v>
                </c:pt>
                <c:pt idx="242">
                  <c:v>12.132889</c:v>
                </c:pt>
                <c:pt idx="243">
                  <c:v>12.184756</c:v>
                </c:pt>
                <c:pt idx="244">
                  <c:v>12.231977000000001</c:v>
                </c:pt>
                <c:pt idx="245">
                  <c:v>12.283854</c:v>
                </c:pt>
                <c:pt idx="246">
                  <c:v>12.331332</c:v>
                </c:pt>
                <c:pt idx="247">
                  <c:v>12.381935</c:v>
                </c:pt>
                <c:pt idx="248">
                  <c:v>12.428986</c:v>
                </c:pt>
                <c:pt idx="249">
                  <c:v>12.481818000000001</c:v>
                </c:pt>
                <c:pt idx="250">
                  <c:v>12.529201</c:v>
                </c:pt>
                <c:pt idx="251">
                  <c:v>12.581262000000001</c:v>
                </c:pt>
                <c:pt idx="252">
                  <c:v>12.628427</c:v>
                </c:pt>
                <c:pt idx="253">
                  <c:v>12.680757</c:v>
                </c:pt>
                <c:pt idx="254">
                  <c:v>12.728222000000001</c:v>
                </c:pt>
                <c:pt idx="255">
                  <c:v>12.779896000000001</c:v>
                </c:pt>
                <c:pt idx="256">
                  <c:v>12.827059999999999</c:v>
                </c:pt>
                <c:pt idx="257">
                  <c:v>12.878271</c:v>
                </c:pt>
                <c:pt idx="258">
                  <c:v>12.925939</c:v>
                </c:pt>
                <c:pt idx="259">
                  <c:v>12.977095</c:v>
                </c:pt>
                <c:pt idx="260">
                  <c:v>13.024069000000001</c:v>
                </c:pt>
                <c:pt idx="261">
                  <c:v>13.076394000000001</c:v>
                </c:pt>
                <c:pt idx="262">
                  <c:v>13.123545999999999</c:v>
                </c:pt>
                <c:pt idx="263">
                  <c:v>13.175945</c:v>
                </c:pt>
                <c:pt idx="264">
                  <c:v>13.223248999999999</c:v>
                </c:pt>
                <c:pt idx="265">
                  <c:v>13.274342000000001</c:v>
                </c:pt>
                <c:pt idx="266">
                  <c:v>13.321876</c:v>
                </c:pt>
                <c:pt idx="267">
                  <c:v>13.374167999999999</c:v>
                </c:pt>
                <c:pt idx="268">
                  <c:v>13.421431999999999</c:v>
                </c:pt>
                <c:pt idx="269">
                  <c:v>13.47254</c:v>
                </c:pt>
                <c:pt idx="270">
                  <c:v>13.520267</c:v>
                </c:pt>
                <c:pt idx="271">
                  <c:v>13.572176000000001</c:v>
                </c:pt>
                <c:pt idx="272">
                  <c:v>13.619421000000001</c:v>
                </c:pt>
                <c:pt idx="273">
                  <c:v>13.672383</c:v>
                </c:pt>
                <c:pt idx="274">
                  <c:v>13.719814</c:v>
                </c:pt>
                <c:pt idx="275">
                  <c:v>13.769328</c:v>
                </c:pt>
                <c:pt idx="276">
                  <c:v>13.816404</c:v>
                </c:pt>
                <c:pt idx="277">
                  <c:v>13.868865</c:v>
                </c:pt>
                <c:pt idx="278">
                  <c:v>13.916188999999999</c:v>
                </c:pt>
                <c:pt idx="279">
                  <c:v>13.968567999999999</c:v>
                </c:pt>
                <c:pt idx="280">
                  <c:v>14.015822</c:v>
                </c:pt>
                <c:pt idx="281">
                  <c:v>14.066414</c:v>
                </c:pt>
                <c:pt idx="282">
                  <c:v>14.11407</c:v>
                </c:pt>
                <c:pt idx="283">
                  <c:v>14.165312</c:v>
                </c:pt>
                <c:pt idx="284">
                  <c:v>14.212436</c:v>
                </c:pt>
                <c:pt idx="285">
                  <c:v>14.265029</c:v>
                </c:pt>
                <c:pt idx="286">
                  <c:v>14.312566</c:v>
                </c:pt>
                <c:pt idx="287">
                  <c:v>14.364844</c:v>
                </c:pt>
                <c:pt idx="288">
                  <c:v>14.412105</c:v>
                </c:pt>
                <c:pt idx="289">
                  <c:v>14.463418000000001</c:v>
                </c:pt>
                <c:pt idx="290">
                  <c:v>14.510846000000001</c:v>
                </c:pt>
                <c:pt idx="291">
                  <c:v>14.562469999999999</c:v>
                </c:pt>
                <c:pt idx="292">
                  <c:v>14.609643999999999</c:v>
                </c:pt>
                <c:pt idx="293">
                  <c:v>14.662281</c:v>
                </c:pt>
                <c:pt idx="294">
                  <c:v>14.710758999999999</c:v>
                </c:pt>
                <c:pt idx="295">
                  <c:v>14.75963</c:v>
                </c:pt>
                <c:pt idx="296">
                  <c:v>14.806844999999999</c:v>
                </c:pt>
                <c:pt idx="297">
                  <c:v>14.860077</c:v>
                </c:pt>
                <c:pt idx="298">
                  <c:v>14.907534999999999</c:v>
                </c:pt>
                <c:pt idx="299">
                  <c:v>14.95851</c:v>
                </c:pt>
                <c:pt idx="300">
                  <c:v>15.005717000000001</c:v>
                </c:pt>
                <c:pt idx="301">
                  <c:v>15.057826</c:v>
                </c:pt>
                <c:pt idx="302">
                  <c:v>15.105297999999999</c:v>
                </c:pt>
                <c:pt idx="303">
                  <c:v>15.156598000000001</c:v>
                </c:pt>
                <c:pt idx="304">
                  <c:v>15.204117999999999</c:v>
                </c:pt>
                <c:pt idx="305">
                  <c:v>15.255996</c:v>
                </c:pt>
                <c:pt idx="306">
                  <c:v>15.303609</c:v>
                </c:pt>
                <c:pt idx="307">
                  <c:v>15.353978</c:v>
                </c:pt>
                <c:pt idx="308">
                  <c:v>15.401246</c:v>
                </c:pt>
                <c:pt idx="309">
                  <c:v>15.454300999999999</c:v>
                </c:pt>
                <c:pt idx="310">
                  <c:v>15.501792999999999</c:v>
                </c:pt>
                <c:pt idx="311">
                  <c:v>15.552598</c:v>
                </c:pt>
                <c:pt idx="312">
                  <c:v>15.599854000000001</c:v>
                </c:pt>
                <c:pt idx="313">
                  <c:v>15.652526</c:v>
                </c:pt>
                <c:pt idx="314">
                  <c:v>15.700155000000001</c:v>
                </c:pt>
                <c:pt idx="315">
                  <c:v>15.750764</c:v>
                </c:pt>
                <c:pt idx="316">
                  <c:v>15.797988</c:v>
                </c:pt>
                <c:pt idx="317">
                  <c:v>15.849764</c:v>
                </c:pt>
                <c:pt idx="318">
                  <c:v>15.897148</c:v>
                </c:pt>
                <c:pt idx="319">
                  <c:v>15.948718</c:v>
                </c:pt>
                <c:pt idx="320">
                  <c:v>15.995953999999999</c:v>
                </c:pt>
                <c:pt idx="321">
                  <c:v>16.048745</c:v>
                </c:pt>
                <c:pt idx="322">
                  <c:v>16.09657</c:v>
                </c:pt>
                <c:pt idx="323">
                  <c:v>16.147155000000001</c:v>
                </c:pt>
                <c:pt idx="324">
                  <c:v>16.194334000000001</c:v>
                </c:pt>
                <c:pt idx="325">
                  <c:v>16.246081</c:v>
                </c:pt>
                <c:pt idx="326">
                  <c:v>16.293589999999998</c:v>
                </c:pt>
                <c:pt idx="327">
                  <c:v>16.345364</c:v>
                </c:pt>
                <c:pt idx="328">
                  <c:v>16.392675000000001</c:v>
                </c:pt>
                <c:pt idx="329">
                  <c:v>16.444433</c:v>
                </c:pt>
                <c:pt idx="330">
                  <c:v>16.492001999999999</c:v>
                </c:pt>
                <c:pt idx="331">
                  <c:v>16.543593000000001</c:v>
                </c:pt>
                <c:pt idx="332">
                  <c:v>16.590795</c:v>
                </c:pt>
                <c:pt idx="333">
                  <c:v>16.643203</c:v>
                </c:pt>
                <c:pt idx="334">
                  <c:v>16.690860000000001</c:v>
                </c:pt>
                <c:pt idx="335">
                  <c:v>16.741351999999999</c:v>
                </c:pt>
                <c:pt idx="336">
                  <c:v>16.78848</c:v>
                </c:pt>
                <c:pt idx="337">
                  <c:v>16.840675000000001</c:v>
                </c:pt>
                <c:pt idx="338">
                  <c:v>16.888358</c:v>
                </c:pt>
                <c:pt idx="339">
                  <c:v>16.939222999999998</c:v>
                </c:pt>
                <c:pt idx="340">
                  <c:v>16.986442</c:v>
                </c:pt>
                <c:pt idx="341">
                  <c:v>17.038882999999998</c:v>
                </c:pt>
                <c:pt idx="342">
                  <c:v>17.086480000000002</c:v>
                </c:pt>
                <c:pt idx="343">
                  <c:v>17.138698000000002</c:v>
                </c:pt>
                <c:pt idx="344">
                  <c:v>17.185998000000001</c:v>
                </c:pt>
                <c:pt idx="345">
                  <c:v>17.237537</c:v>
                </c:pt>
                <c:pt idx="346">
                  <c:v>17.285283</c:v>
                </c:pt>
                <c:pt idx="347">
                  <c:v>17.336106000000001</c:v>
                </c:pt>
                <c:pt idx="348">
                  <c:v>17.383317999999999</c:v>
                </c:pt>
                <c:pt idx="349">
                  <c:v>17.435824</c:v>
                </c:pt>
                <c:pt idx="350">
                  <c:v>17.483484000000001</c:v>
                </c:pt>
                <c:pt idx="351">
                  <c:v>17.534227000000001</c:v>
                </c:pt>
                <c:pt idx="352">
                  <c:v>17.581569999999999</c:v>
                </c:pt>
                <c:pt idx="353">
                  <c:v>17.633889</c:v>
                </c:pt>
                <c:pt idx="354">
                  <c:v>17.681563000000001</c:v>
                </c:pt>
                <c:pt idx="355">
                  <c:v>17.733347999999999</c:v>
                </c:pt>
                <c:pt idx="356">
                  <c:v>17.780612000000001</c:v>
                </c:pt>
                <c:pt idx="357">
                  <c:v>17.832283</c:v>
                </c:pt>
                <c:pt idx="358">
                  <c:v>17.879860000000001</c:v>
                </c:pt>
                <c:pt idx="359">
                  <c:v>17.930309999999999</c:v>
                </c:pt>
                <c:pt idx="360">
                  <c:v>17.977598</c:v>
                </c:pt>
                <c:pt idx="361">
                  <c:v>18.030466000000001</c:v>
                </c:pt>
                <c:pt idx="362">
                  <c:v>18.078035</c:v>
                </c:pt>
                <c:pt idx="363">
                  <c:v>18.128340999999999</c:v>
                </c:pt>
                <c:pt idx="364">
                  <c:v>18.175674000000001</c:v>
                </c:pt>
                <c:pt idx="365">
                  <c:v>18.227695000000001</c:v>
                </c:pt>
                <c:pt idx="366">
                  <c:v>18.275113999999999</c:v>
                </c:pt>
                <c:pt idx="367">
                  <c:v>18.327742000000001</c:v>
                </c:pt>
                <c:pt idx="368">
                  <c:v>18.375045</c:v>
                </c:pt>
                <c:pt idx="369">
                  <c:v>18.426307000000001</c:v>
                </c:pt>
                <c:pt idx="370">
                  <c:v>18.473765</c:v>
                </c:pt>
                <c:pt idx="371">
                  <c:v>18.524981</c:v>
                </c:pt>
                <c:pt idx="372">
                  <c:v>18.572151999999999</c:v>
                </c:pt>
                <c:pt idx="373">
                  <c:v>18.624874999999999</c:v>
                </c:pt>
                <c:pt idx="374">
                  <c:v>18.672557000000001</c:v>
                </c:pt>
                <c:pt idx="375">
                  <c:v>18.723585</c:v>
                </c:pt>
                <c:pt idx="376">
                  <c:v>18.770802</c:v>
                </c:pt>
                <c:pt idx="377">
                  <c:v>18.822899</c:v>
                </c:pt>
                <c:pt idx="378">
                  <c:v>18.870588000000001</c:v>
                </c:pt>
                <c:pt idx="379">
                  <c:v>18.922215000000001</c:v>
                </c:pt>
                <c:pt idx="380">
                  <c:v>18.969428000000001</c:v>
                </c:pt>
                <c:pt idx="381">
                  <c:v>19.021376</c:v>
                </c:pt>
                <c:pt idx="382">
                  <c:v>19.069009999999999</c:v>
                </c:pt>
                <c:pt idx="383">
                  <c:v>19.120073000000001</c:v>
                </c:pt>
                <c:pt idx="384">
                  <c:v>19.167286000000001</c:v>
                </c:pt>
                <c:pt idx="385">
                  <c:v>19.218831000000002</c:v>
                </c:pt>
                <c:pt idx="386">
                  <c:v>19.266617</c:v>
                </c:pt>
                <c:pt idx="387">
                  <c:v>19.316928000000001</c:v>
                </c:pt>
                <c:pt idx="388">
                  <c:v>19.364136999999999</c:v>
                </c:pt>
                <c:pt idx="389">
                  <c:v>19.416556</c:v>
                </c:pt>
                <c:pt idx="390">
                  <c:v>19.464065999999999</c:v>
                </c:pt>
                <c:pt idx="391">
                  <c:v>19.515402999999999</c:v>
                </c:pt>
                <c:pt idx="392">
                  <c:v>19.562643999999999</c:v>
                </c:pt>
                <c:pt idx="393">
                  <c:v>19.61543</c:v>
                </c:pt>
                <c:pt idx="394">
                  <c:v>19.663947</c:v>
                </c:pt>
                <c:pt idx="395">
                  <c:v>19.714776000000001</c:v>
                </c:pt>
                <c:pt idx="396">
                  <c:v>19.762084000000002</c:v>
                </c:pt>
                <c:pt idx="397">
                  <c:v>19.813580000000002</c:v>
                </c:pt>
                <c:pt idx="398">
                  <c:v>19.861263000000001</c:v>
                </c:pt>
                <c:pt idx="399">
                  <c:v>19.913156000000001</c:v>
                </c:pt>
                <c:pt idx="400">
                  <c:v>19.960443000000001</c:v>
                </c:pt>
                <c:pt idx="401">
                  <c:v>20.011680999999999</c:v>
                </c:pt>
                <c:pt idx="402">
                  <c:v>20.059287000000001</c:v>
                </c:pt>
                <c:pt idx="403">
                  <c:v>20.100000000000001</c:v>
                </c:pt>
                <c:pt idx="404">
                  <c:v>20.099996000000001</c:v>
                </c:pt>
                <c:pt idx="405">
                  <c:v>20.04298</c:v>
                </c:pt>
                <c:pt idx="406">
                  <c:v>19.998761999999999</c:v>
                </c:pt>
                <c:pt idx="407">
                  <c:v>19.943843000000001</c:v>
                </c:pt>
                <c:pt idx="408">
                  <c:v>19.899332000000001</c:v>
                </c:pt>
                <c:pt idx="409">
                  <c:v>19.844047</c:v>
                </c:pt>
                <c:pt idx="410">
                  <c:v>19.799945000000001</c:v>
                </c:pt>
                <c:pt idx="411">
                  <c:v>19.745891</c:v>
                </c:pt>
                <c:pt idx="412">
                  <c:v>19.701478999999999</c:v>
                </c:pt>
                <c:pt idx="413">
                  <c:v>19.647349999999999</c:v>
                </c:pt>
                <c:pt idx="414">
                  <c:v>19.603216</c:v>
                </c:pt>
                <c:pt idx="415">
                  <c:v>19.547288999999999</c:v>
                </c:pt>
                <c:pt idx="416">
                  <c:v>19.503055</c:v>
                </c:pt>
                <c:pt idx="417">
                  <c:v>19.447937</c:v>
                </c:pt>
                <c:pt idx="418">
                  <c:v>19.403789</c:v>
                </c:pt>
                <c:pt idx="419">
                  <c:v>19.349235</c:v>
                </c:pt>
                <c:pt idx="420">
                  <c:v>19.304784000000001</c:v>
                </c:pt>
                <c:pt idx="421">
                  <c:v>19.250309000000001</c:v>
                </c:pt>
                <c:pt idx="422">
                  <c:v>19.206151999999999</c:v>
                </c:pt>
                <c:pt idx="423">
                  <c:v>19.151081000000001</c:v>
                </c:pt>
                <c:pt idx="424">
                  <c:v>19.106923999999999</c:v>
                </c:pt>
                <c:pt idx="425">
                  <c:v>19.05322</c:v>
                </c:pt>
                <c:pt idx="426">
                  <c:v>19.008935999999999</c:v>
                </c:pt>
                <c:pt idx="427">
                  <c:v>18.954146999999999</c:v>
                </c:pt>
                <c:pt idx="428">
                  <c:v>18.909834</c:v>
                </c:pt>
                <c:pt idx="429">
                  <c:v>18.854832999999999</c:v>
                </c:pt>
                <c:pt idx="430">
                  <c:v>18.810665</c:v>
                </c:pt>
                <c:pt idx="431">
                  <c:v>18.755188</c:v>
                </c:pt>
                <c:pt idx="432">
                  <c:v>18.710920000000002</c:v>
                </c:pt>
                <c:pt idx="433">
                  <c:v>18.655104999999999</c:v>
                </c:pt>
                <c:pt idx="434">
                  <c:v>18.61092</c:v>
                </c:pt>
                <c:pt idx="435">
                  <c:v>18.557183999999999</c:v>
                </c:pt>
                <c:pt idx="436">
                  <c:v>18.513093999999999</c:v>
                </c:pt>
                <c:pt idx="437">
                  <c:v>18.458010999999999</c:v>
                </c:pt>
                <c:pt idx="438">
                  <c:v>18.413808</c:v>
                </c:pt>
                <c:pt idx="439">
                  <c:v>18.358595999999999</c:v>
                </c:pt>
                <c:pt idx="440">
                  <c:v>18.314350000000001</c:v>
                </c:pt>
                <c:pt idx="441">
                  <c:v>18.269445000000001</c:v>
                </c:pt>
                <c:pt idx="442">
                  <c:v>18.216238000000001</c:v>
                </c:pt>
                <c:pt idx="443">
                  <c:v>18.160387</c:v>
                </c:pt>
                <c:pt idx="444">
                  <c:v>18.116195000000001</c:v>
                </c:pt>
                <c:pt idx="445">
                  <c:v>18.062391000000002</c:v>
                </c:pt>
                <c:pt idx="446">
                  <c:v>18.018070000000002</c:v>
                </c:pt>
                <c:pt idx="447">
                  <c:v>17.962347000000001</c:v>
                </c:pt>
                <c:pt idx="448">
                  <c:v>17.918126999999998</c:v>
                </c:pt>
                <c:pt idx="449">
                  <c:v>17.873412999999999</c:v>
                </c:pt>
                <c:pt idx="450">
                  <c:v>17.820001000000001</c:v>
                </c:pt>
                <c:pt idx="451">
                  <c:v>17.764164999999998</c:v>
                </c:pt>
                <c:pt idx="452">
                  <c:v>17.719911</c:v>
                </c:pt>
                <c:pt idx="453">
                  <c:v>17.665113000000002</c:v>
                </c:pt>
                <c:pt idx="454">
                  <c:v>17.620926000000001</c:v>
                </c:pt>
                <c:pt idx="455">
                  <c:v>17.566240000000001</c:v>
                </c:pt>
                <c:pt idx="456">
                  <c:v>17.521910999999999</c:v>
                </c:pt>
                <c:pt idx="457">
                  <c:v>17.467694999999999</c:v>
                </c:pt>
                <c:pt idx="458">
                  <c:v>17.423479</c:v>
                </c:pt>
                <c:pt idx="459">
                  <c:v>17.367767000000001</c:v>
                </c:pt>
                <c:pt idx="460">
                  <c:v>17.323433000000001</c:v>
                </c:pt>
                <c:pt idx="461">
                  <c:v>17.278452999999999</c:v>
                </c:pt>
                <c:pt idx="462">
                  <c:v>17.225048000000001</c:v>
                </c:pt>
                <c:pt idx="463">
                  <c:v>17.169495999999999</c:v>
                </c:pt>
                <c:pt idx="464">
                  <c:v>17.12519</c:v>
                </c:pt>
                <c:pt idx="465">
                  <c:v>17.070156000000001</c:v>
                </c:pt>
                <c:pt idx="466">
                  <c:v>17.026004</c:v>
                </c:pt>
                <c:pt idx="467">
                  <c:v>16.971695</c:v>
                </c:pt>
                <c:pt idx="468">
                  <c:v>16.927454000000001</c:v>
                </c:pt>
                <c:pt idx="469">
                  <c:v>16.873221999999998</c:v>
                </c:pt>
                <c:pt idx="470">
                  <c:v>16.829039999999999</c:v>
                </c:pt>
                <c:pt idx="471">
                  <c:v>16.773401</c:v>
                </c:pt>
                <c:pt idx="472">
                  <c:v>16.729187</c:v>
                </c:pt>
                <c:pt idx="473">
                  <c:v>16.674547</c:v>
                </c:pt>
                <c:pt idx="474">
                  <c:v>16.630375999999998</c:v>
                </c:pt>
                <c:pt idx="475">
                  <c:v>16.575268999999999</c:v>
                </c:pt>
                <c:pt idx="476">
                  <c:v>16.530972999999999</c:v>
                </c:pt>
                <c:pt idx="477">
                  <c:v>16.477636</c:v>
                </c:pt>
                <c:pt idx="478">
                  <c:v>16.433292000000002</c:v>
                </c:pt>
                <c:pt idx="479">
                  <c:v>16.377077</c:v>
                </c:pt>
                <c:pt idx="480">
                  <c:v>16.332820999999999</c:v>
                </c:pt>
                <c:pt idx="481">
                  <c:v>16.287804999999999</c:v>
                </c:pt>
                <c:pt idx="482">
                  <c:v>16.234601999999999</c:v>
                </c:pt>
                <c:pt idx="483">
                  <c:v>16.178864999999998</c:v>
                </c:pt>
                <c:pt idx="484">
                  <c:v>16.134661999999999</c:v>
                </c:pt>
                <c:pt idx="485">
                  <c:v>16.080845</c:v>
                </c:pt>
                <c:pt idx="486">
                  <c:v>16.036676</c:v>
                </c:pt>
                <c:pt idx="487">
                  <c:v>15.980843999999999</c:v>
                </c:pt>
                <c:pt idx="488">
                  <c:v>15.936584</c:v>
                </c:pt>
                <c:pt idx="489">
                  <c:v>15.882187</c:v>
                </c:pt>
                <c:pt idx="490">
                  <c:v>15.838042</c:v>
                </c:pt>
                <c:pt idx="491">
                  <c:v>15.782579</c:v>
                </c:pt>
                <c:pt idx="492">
                  <c:v>15.738376000000001</c:v>
                </c:pt>
                <c:pt idx="493">
                  <c:v>15.682677999999999</c:v>
                </c:pt>
                <c:pt idx="494">
                  <c:v>15.638517</c:v>
                </c:pt>
                <c:pt idx="495">
                  <c:v>15.584497000000001</c:v>
                </c:pt>
                <c:pt idx="496">
                  <c:v>15.540412</c:v>
                </c:pt>
                <c:pt idx="497">
                  <c:v>15.485968</c:v>
                </c:pt>
                <c:pt idx="498">
                  <c:v>15.441705000000001</c:v>
                </c:pt>
                <c:pt idx="499">
                  <c:v>15.386393</c:v>
                </c:pt>
                <c:pt idx="500">
                  <c:v>15.342135000000001</c:v>
                </c:pt>
                <c:pt idx="501">
                  <c:v>15.287687</c:v>
                </c:pt>
                <c:pt idx="502">
                  <c:v>15.243567000000001</c:v>
                </c:pt>
                <c:pt idx="503">
                  <c:v>15.188224999999999</c:v>
                </c:pt>
                <c:pt idx="504">
                  <c:v>15.143935000000001</c:v>
                </c:pt>
                <c:pt idx="505">
                  <c:v>15.099209</c:v>
                </c:pt>
                <c:pt idx="506">
                  <c:v>15.045667</c:v>
                </c:pt>
                <c:pt idx="507">
                  <c:v>14.990498000000001</c:v>
                </c:pt>
                <c:pt idx="508">
                  <c:v>14.946332</c:v>
                </c:pt>
                <c:pt idx="509">
                  <c:v>14.891403</c:v>
                </c:pt>
                <c:pt idx="510">
                  <c:v>14.847261</c:v>
                </c:pt>
                <c:pt idx="511">
                  <c:v>14.791876999999999</c:v>
                </c:pt>
                <c:pt idx="512">
                  <c:v>14.747657</c:v>
                </c:pt>
                <c:pt idx="513">
                  <c:v>14.691468</c:v>
                </c:pt>
                <c:pt idx="514">
                  <c:v>14.647284000000001</c:v>
                </c:pt>
                <c:pt idx="515">
                  <c:v>14.594251</c:v>
                </c:pt>
                <c:pt idx="516">
                  <c:v>14.550051</c:v>
                </c:pt>
                <c:pt idx="517">
                  <c:v>14.495253</c:v>
                </c:pt>
                <c:pt idx="518">
                  <c:v>14.451107</c:v>
                </c:pt>
                <c:pt idx="519">
                  <c:v>14.396735</c:v>
                </c:pt>
                <c:pt idx="520">
                  <c:v>14.352565999999999</c:v>
                </c:pt>
                <c:pt idx="521">
                  <c:v>14.297174</c:v>
                </c:pt>
                <c:pt idx="522">
                  <c:v>14.252926</c:v>
                </c:pt>
                <c:pt idx="523">
                  <c:v>14.197416</c:v>
                </c:pt>
                <c:pt idx="524">
                  <c:v>14.15321</c:v>
                </c:pt>
                <c:pt idx="525">
                  <c:v>14.098579000000001</c:v>
                </c:pt>
                <c:pt idx="526">
                  <c:v>14.054402</c:v>
                </c:pt>
                <c:pt idx="527">
                  <c:v>13.999188999999999</c:v>
                </c:pt>
                <c:pt idx="528">
                  <c:v>13.954969999999999</c:v>
                </c:pt>
                <c:pt idx="529">
                  <c:v>13.910328</c:v>
                </c:pt>
                <c:pt idx="530">
                  <c:v>13.855956000000001</c:v>
                </c:pt>
                <c:pt idx="531">
                  <c:v>13.801159</c:v>
                </c:pt>
                <c:pt idx="532">
                  <c:v>13.756937000000001</c:v>
                </c:pt>
                <c:pt idx="533">
                  <c:v>13.703372</c:v>
                </c:pt>
                <c:pt idx="534">
                  <c:v>13.659098999999999</c:v>
                </c:pt>
                <c:pt idx="535">
                  <c:v>13.602997999999999</c:v>
                </c:pt>
                <c:pt idx="536">
                  <c:v>13.558809999999999</c:v>
                </c:pt>
                <c:pt idx="537">
                  <c:v>13.504613000000001</c:v>
                </c:pt>
                <c:pt idx="538">
                  <c:v>13.460350999999999</c:v>
                </c:pt>
                <c:pt idx="539">
                  <c:v>13.404823</c:v>
                </c:pt>
                <c:pt idx="540">
                  <c:v>13.360714</c:v>
                </c:pt>
                <c:pt idx="541">
                  <c:v>13.306013</c:v>
                </c:pt>
                <c:pt idx="542">
                  <c:v>13.261865</c:v>
                </c:pt>
                <c:pt idx="543">
                  <c:v>13.206530000000001</c:v>
                </c:pt>
                <c:pt idx="544">
                  <c:v>13.162186999999999</c:v>
                </c:pt>
                <c:pt idx="545">
                  <c:v>13.108333</c:v>
                </c:pt>
                <c:pt idx="546">
                  <c:v>13.064099000000001</c:v>
                </c:pt>
                <c:pt idx="547">
                  <c:v>13.008918</c:v>
                </c:pt>
                <c:pt idx="548">
                  <c:v>12.964719000000001</c:v>
                </c:pt>
                <c:pt idx="549">
                  <c:v>12.910031999999999</c:v>
                </c:pt>
                <c:pt idx="550">
                  <c:v>12.865855</c:v>
                </c:pt>
                <c:pt idx="551">
                  <c:v>12.810162</c:v>
                </c:pt>
                <c:pt idx="552">
                  <c:v>12.765815</c:v>
                </c:pt>
                <c:pt idx="553">
                  <c:v>12.712363</c:v>
                </c:pt>
                <c:pt idx="554">
                  <c:v>12.668049</c:v>
                </c:pt>
                <c:pt idx="555">
                  <c:v>12.612545000000001</c:v>
                </c:pt>
                <c:pt idx="556">
                  <c:v>12.568298</c:v>
                </c:pt>
                <c:pt idx="557">
                  <c:v>12.516351999999999</c:v>
                </c:pt>
                <c:pt idx="558">
                  <c:v>12.469614999999999</c:v>
                </c:pt>
                <c:pt idx="559">
                  <c:v>12.414056</c:v>
                </c:pt>
                <c:pt idx="560">
                  <c:v>12.36979</c:v>
                </c:pt>
                <c:pt idx="561">
                  <c:v>12.315374</c:v>
                </c:pt>
                <c:pt idx="562">
                  <c:v>12.271089999999999</c:v>
                </c:pt>
                <c:pt idx="563">
                  <c:v>12.215928</c:v>
                </c:pt>
                <c:pt idx="564">
                  <c:v>12.171689000000001</c:v>
                </c:pt>
                <c:pt idx="565">
                  <c:v>12.117775999999999</c:v>
                </c:pt>
                <c:pt idx="566">
                  <c:v>12.073464</c:v>
                </c:pt>
                <c:pt idx="567">
                  <c:v>12.017737</c:v>
                </c:pt>
                <c:pt idx="568">
                  <c:v>11.973542999999999</c:v>
                </c:pt>
                <c:pt idx="569">
                  <c:v>11.919324</c:v>
                </c:pt>
                <c:pt idx="570">
                  <c:v>11.875118000000001</c:v>
                </c:pt>
                <c:pt idx="571">
                  <c:v>11.819649</c:v>
                </c:pt>
                <c:pt idx="572">
                  <c:v>11.775430999999999</c:v>
                </c:pt>
                <c:pt idx="573">
                  <c:v>11.721451999999999</c:v>
                </c:pt>
                <c:pt idx="574">
                  <c:v>11.677225</c:v>
                </c:pt>
                <c:pt idx="575">
                  <c:v>11.621397</c:v>
                </c:pt>
                <c:pt idx="576">
                  <c:v>11.577216999999999</c:v>
                </c:pt>
                <c:pt idx="577">
                  <c:v>11.530272999999999</c:v>
                </c:pt>
                <c:pt idx="578">
                  <c:v>11.478467</c:v>
                </c:pt>
                <c:pt idx="579">
                  <c:v>11.423170000000001</c:v>
                </c:pt>
                <c:pt idx="580">
                  <c:v>11.379065000000001</c:v>
                </c:pt>
                <c:pt idx="581">
                  <c:v>11.325100000000001</c:v>
                </c:pt>
                <c:pt idx="582">
                  <c:v>11.280884</c:v>
                </c:pt>
                <c:pt idx="583">
                  <c:v>11.225239</c:v>
                </c:pt>
                <c:pt idx="584">
                  <c:v>11.180959</c:v>
                </c:pt>
                <c:pt idx="585">
                  <c:v>11.135415</c:v>
                </c:pt>
                <c:pt idx="586">
                  <c:v>11.082658</c:v>
                </c:pt>
                <c:pt idx="587">
                  <c:v>11.027086000000001</c:v>
                </c:pt>
                <c:pt idx="588">
                  <c:v>10.982832</c:v>
                </c:pt>
                <c:pt idx="589">
                  <c:v>10.928190000000001</c:v>
                </c:pt>
                <c:pt idx="590">
                  <c:v>10.883965999999999</c:v>
                </c:pt>
                <c:pt idx="591">
                  <c:v>10.828673999999999</c:v>
                </c:pt>
                <c:pt idx="592">
                  <c:v>10.784475</c:v>
                </c:pt>
                <c:pt idx="593">
                  <c:v>10.730081</c:v>
                </c:pt>
                <c:pt idx="594">
                  <c:v>10.685757000000001</c:v>
                </c:pt>
                <c:pt idx="595">
                  <c:v>10.630552</c:v>
                </c:pt>
                <c:pt idx="596">
                  <c:v>10.586392999999999</c:v>
                </c:pt>
                <c:pt idx="597">
                  <c:v>10.532082000000001</c:v>
                </c:pt>
                <c:pt idx="598">
                  <c:v>10.487888999999999</c:v>
                </c:pt>
                <c:pt idx="599">
                  <c:v>10.432361</c:v>
                </c:pt>
                <c:pt idx="600">
                  <c:v>10.388109</c:v>
                </c:pt>
                <c:pt idx="601">
                  <c:v>10.333658</c:v>
                </c:pt>
                <c:pt idx="602">
                  <c:v>10.289611000000001</c:v>
                </c:pt>
                <c:pt idx="603">
                  <c:v>10.234301</c:v>
                </c:pt>
                <c:pt idx="604">
                  <c:v>10.189999</c:v>
                </c:pt>
                <c:pt idx="605">
                  <c:v>10.138120000000001</c:v>
                </c:pt>
                <c:pt idx="606">
                  <c:v>10.092618</c:v>
                </c:pt>
                <c:pt idx="607">
                  <c:v>10.037464999999999</c:v>
                </c:pt>
                <c:pt idx="608">
                  <c:v>9.9933189999999996</c:v>
                </c:pt>
                <c:pt idx="609">
                  <c:v>9.9377119999999994</c:v>
                </c:pt>
                <c:pt idx="610">
                  <c:v>9.8935169999999992</c:v>
                </c:pt>
                <c:pt idx="611">
                  <c:v>9.8381299999999996</c:v>
                </c:pt>
                <c:pt idx="612">
                  <c:v>9.7939330000000009</c:v>
                </c:pt>
                <c:pt idx="613">
                  <c:v>9.7403560000000002</c:v>
                </c:pt>
                <c:pt idx="614">
                  <c:v>9.6962729999999997</c:v>
                </c:pt>
                <c:pt idx="615">
                  <c:v>9.6398019999999995</c:v>
                </c:pt>
                <c:pt idx="616">
                  <c:v>9.5955870000000001</c:v>
                </c:pt>
                <c:pt idx="617">
                  <c:v>9.5411380000000001</c:v>
                </c:pt>
                <c:pt idx="618">
                  <c:v>9.4969540000000006</c:v>
                </c:pt>
                <c:pt idx="619">
                  <c:v>9.4424259999999993</c:v>
                </c:pt>
                <c:pt idx="620">
                  <c:v>9.3982150000000004</c:v>
                </c:pt>
                <c:pt idx="621">
                  <c:v>9.3431180000000005</c:v>
                </c:pt>
                <c:pt idx="622">
                  <c:v>9.2989529999999991</c:v>
                </c:pt>
                <c:pt idx="623">
                  <c:v>9.2443679999999997</c:v>
                </c:pt>
                <c:pt idx="624">
                  <c:v>9.1999860000000009</c:v>
                </c:pt>
                <c:pt idx="625">
                  <c:v>9.1448830000000001</c:v>
                </c:pt>
                <c:pt idx="626">
                  <c:v>9.1007940000000005</c:v>
                </c:pt>
                <c:pt idx="627">
                  <c:v>9.0454650000000001</c:v>
                </c:pt>
                <c:pt idx="628">
                  <c:v>9.0012500000000006</c:v>
                </c:pt>
                <c:pt idx="629">
                  <c:v>8.9471019999999992</c:v>
                </c:pt>
                <c:pt idx="630">
                  <c:v>8.9028600000000004</c:v>
                </c:pt>
                <c:pt idx="631">
                  <c:v>8.8478100000000008</c:v>
                </c:pt>
                <c:pt idx="632">
                  <c:v>8.8036919999999999</c:v>
                </c:pt>
                <c:pt idx="633">
                  <c:v>8.7487100000000009</c:v>
                </c:pt>
                <c:pt idx="634">
                  <c:v>8.7045849999999998</c:v>
                </c:pt>
                <c:pt idx="635">
                  <c:v>8.6492260000000005</c:v>
                </c:pt>
                <c:pt idx="636">
                  <c:v>8.6049530000000001</c:v>
                </c:pt>
                <c:pt idx="637">
                  <c:v>8.5588870000000004</c:v>
                </c:pt>
                <c:pt idx="638">
                  <c:v>8.5069309999999998</c:v>
                </c:pt>
                <c:pt idx="639">
                  <c:v>8.4508229999999998</c:v>
                </c:pt>
                <c:pt idx="640">
                  <c:v>8.4065320000000003</c:v>
                </c:pt>
                <c:pt idx="641">
                  <c:v>8.3515189999999997</c:v>
                </c:pt>
                <c:pt idx="642">
                  <c:v>8.3073519999999998</c:v>
                </c:pt>
                <c:pt idx="643">
                  <c:v>8.252777</c:v>
                </c:pt>
                <c:pt idx="644">
                  <c:v>8.2085050000000006</c:v>
                </c:pt>
                <c:pt idx="645">
                  <c:v>8.1545769999999997</c:v>
                </c:pt>
                <c:pt idx="646">
                  <c:v>8.1103280000000009</c:v>
                </c:pt>
                <c:pt idx="647">
                  <c:v>8.0545679999999997</c:v>
                </c:pt>
                <c:pt idx="648">
                  <c:v>8.0103869999999997</c:v>
                </c:pt>
                <c:pt idx="649">
                  <c:v>7.9568940000000001</c:v>
                </c:pt>
                <c:pt idx="650">
                  <c:v>7.9127369999999999</c:v>
                </c:pt>
                <c:pt idx="651">
                  <c:v>7.8565870000000002</c:v>
                </c:pt>
                <c:pt idx="652">
                  <c:v>7.8124060000000002</c:v>
                </c:pt>
                <c:pt idx="653">
                  <c:v>7.7578269999999998</c:v>
                </c:pt>
                <c:pt idx="654">
                  <c:v>7.7137529999999996</c:v>
                </c:pt>
                <c:pt idx="655">
                  <c:v>7.658461</c:v>
                </c:pt>
                <c:pt idx="656">
                  <c:v>7.6142719999999997</c:v>
                </c:pt>
                <c:pt idx="657">
                  <c:v>7.5596459999999999</c:v>
                </c:pt>
                <c:pt idx="658">
                  <c:v>7.51546</c:v>
                </c:pt>
                <c:pt idx="659">
                  <c:v>7.4603279999999996</c:v>
                </c:pt>
                <c:pt idx="660">
                  <c:v>7.4160690000000002</c:v>
                </c:pt>
                <c:pt idx="661">
                  <c:v>7.362107</c:v>
                </c:pt>
                <c:pt idx="662">
                  <c:v>7.3179480000000003</c:v>
                </c:pt>
                <c:pt idx="663">
                  <c:v>7.262257</c:v>
                </c:pt>
                <c:pt idx="664">
                  <c:v>7.2180569999999999</c:v>
                </c:pt>
                <c:pt idx="665">
                  <c:v>7.1733890000000002</c:v>
                </c:pt>
                <c:pt idx="666">
                  <c:v>7.1196289999999998</c:v>
                </c:pt>
                <c:pt idx="667">
                  <c:v>7.0639000000000003</c:v>
                </c:pt>
                <c:pt idx="668">
                  <c:v>7.0196889999999996</c:v>
                </c:pt>
                <c:pt idx="669">
                  <c:v>6.9654319999999998</c:v>
                </c:pt>
                <c:pt idx="670">
                  <c:v>6.9212910000000001</c:v>
                </c:pt>
                <c:pt idx="671">
                  <c:v>6.8661199999999996</c:v>
                </c:pt>
                <c:pt idx="672">
                  <c:v>6.8218399999999999</c:v>
                </c:pt>
                <c:pt idx="673">
                  <c:v>6.7673829999999997</c:v>
                </c:pt>
                <c:pt idx="674">
                  <c:v>6.7231670000000001</c:v>
                </c:pt>
                <c:pt idx="675">
                  <c:v>6.6660959999999996</c:v>
                </c:pt>
                <c:pt idx="676">
                  <c:v>6.6218589999999997</c:v>
                </c:pt>
                <c:pt idx="677">
                  <c:v>6.5693190000000001</c:v>
                </c:pt>
                <c:pt idx="678">
                  <c:v>6.5250529999999998</c:v>
                </c:pt>
                <c:pt idx="679">
                  <c:v>6.4695090000000004</c:v>
                </c:pt>
                <c:pt idx="680">
                  <c:v>6.4253020000000003</c:v>
                </c:pt>
                <c:pt idx="681">
                  <c:v>6.3708039999999997</c:v>
                </c:pt>
                <c:pt idx="682">
                  <c:v>6.326676</c:v>
                </c:pt>
                <c:pt idx="683">
                  <c:v>6.2714119999999998</c:v>
                </c:pt>
                <c:pt idx="684">
                  <c:v>6.2272559999999997</c:v>
                </c:pt>
                <c:pt idx="685">
                  <c:v>6.1722219999999997</c:v>
                </c:pt>
                <c:pt idx="686">
                  <c:v>6.1274889999999997</c:v>
                </c:pt>
                <c:pt idx="687">
                  <c:v>6.0730909999999998</c:v>
                </c:pt>
                <c:pt idx="688">
                  <c:v>6.0289409999999997</c:v>
                </c:pt>
                <c:pt idx="689">
                  <c:v>5.9746670000000002</c:v>
                </c:pt>
                <c:pt idx="690">
                  <c:v>5.9305269999999997</c:v>
                </c:pt>
                <c:pt idx="691">
                  <c:v>5.8752620000000002</c:v>
                </c:pt>
                <c:pt idx="692">
                  <c:v>5.8309559999999996</c:v>
                </c:pt>
                <c:pt idx="693">
                  <c:v>5.7766770000000003</c:v>
                </c:pt>
                <c:pt idx="694">
                  <c:v>5.7324419999999998</c:v>
                </c:pt>
                <c:pt idx="695">
                  <c:v>5.675675</c:v>
                </c:pt>
                <c:pt idx="696">
                  <c:v>5.6314549999999999</c:v>
                </c:pt>
                <c:pt idx="697">
                  <c:v>5.5781910000000003</c:v>
                </c:pt>
                <c:pt idx="698">
                  <c:v>5.5339790000000004</c:v>
                </c:pt>
                <c:pt idx="699">
                  <c:v>5.4786010000000003</c:v>
                </c:pt>
                <c:pt idx="700">
                  <c:v>5.4343219999999999</c:v>
                </c:pt>
                <c:pt idx="701">
                  <c:v>5.3807879999999999</c:v>
                </c:pt>
                <c:pt idx="702">
                  <c:v>5.3365479999999996</c:v>
                </c:pt>
                <c:pt idx="703">
                  <c:v>5.2807180000000002</c:v>
                </c:pt>
                <c:pt idx="704">
                  <c:v>5.2365300000000001</c:v>
                </c:pt>
                <c:pt idx="705">
                  <c:v>5.1819509999999998</c:v>
                </c:pt>
                <c:pt idx="706">
                  <c:v>5.1376470000000003</c:v>
                </c:pt>
                <c:pt idx="707">
                  <c:v>5.0829969999999998</c:v>
                </c:pt>
                <c:pt idx="708">
                  <c:v>5.0387560000000002</c:v>
                </c:pt>
                <c:pt idx="709">
                  <c:v>4.9925649999999999</c:v>
                </c:pt>
                <c:pt idx="710">
                  <c:v>4.9397880000000001</c:v>
                </c:pt>
                <c:pt idx="711">
                  <c:v>4.8841099999999997</c:v>
                </c:pt>
                <c:pt idx="712">
                  <c:v>4.8398599999999998</c:v>
                </c:pt>
                <c:pt idx="713">
                  <c:v>4.7860420000000001</c:v>
                </c:pt>
                <c:pt idx="714">
                  <c:v>4.7417800000000003</c:v>
                </c:pt>
                <c:pt idx="715">
                  <c:v>4.6850139999999998</c:v>
                </c:pt>
                <c:pt idx="716">
                  <c:v>4.6408040000000002</c:v>
                </c:pt>
                <c:pt idx="717">
                  <c:v>4.5880260000000002</c:v>
                </c:pt>
                <c:pt idx="718">
                  <c:v>4.543717</c:v>
                </c:pt>
                <c:pt idx="719">
                  <c:v>4.4885700000000002</c:v>
                </c:pt>
                <c:pt idx="720">
                  <c:v>4.444375</c:v>
                </c:pt>
                <c:pt idx="721">
                  <c:v>4.3891770000000001</c:v>
                </c:pt>
                <c:pt idx="722">
                  <c:v>4.3449210000000003</c:v>
                </c:pt>
                <c:pt idx="723">
                  <c:v>4.2897889999999999</c:v>
                </c:pt>
                <c:pt idx="724">
                  <c:v>4.2455819999999997</c:v>
                </c:pt>
                <c:pt idx="725">
                  <c:v>4.1913299999999998</c:v>
                </c:pt>
                <c:pt idx="726">
                  <c:v>4.1471749999999998</c:v>
                </c:pt>
                <c:pt idx="727">
                  <c:v>4.0923369999999997</c:v>
                </c:pt>
                <c:pt idx="728">
                  <c:v>4.0480510000000001</c:v>
                </c:pt>
                <c:pt idx="729">
                  <c:v>3.992985</c:v>
                </c:pt>
                <c:pt idx="730">
                  <c:v>3.948709</c:v>
                </c:pt>
                <c:pt idx="731">
                  <c:v>3.8935909999999998</c:v>
                </c:pt>
                <c:pt idx="732">
                  <c:v>3.8493409999999999</c:v>
                </c:pt>
                <c:pt idx="733">
                  <c:v>3.7943259999999999</c:v>
                </c:pt>
                <c:pt idx="734">
                  <c:v>3.7500810000000002</c:v>
                </c:pt>
                <c:pt idx="735">
                  <c:v>3.6955049999999998</c:v>
                </c:pt>
                <c:pt idx="736">
                  <c:v>3.6496629999999999</c:v>
                </c:pt>
                <c:pt idx="737">
                  <c:v>3.597677</c:v>
                </c:pt>
                <c:pt idx="738">
                  <c:v>3.5533830000000002</c:v>
                </c:pt>
                <c:pt idx="739">
                  <c:v>3.4973580000000002</c:v>
                </c:pt>
                <c:pt idx="740">
                  <c:v>3.4531499999999999</c:v>
                </c:pt>
                <c:pt idx="741">
                  <c:v>3.3987699999999998</c:v>
                </c:pt>
                <c:pt idx="742">
                  <c:v>3.3545630000000002</c:v>
                </c:pt>
                <c:pt idx="743">
                  <c:v>3.2990560000000002</c:v>
                </c:pt>
                <c:pt idx="744">
                  <c:v>3.254921</c:v>
                </c:pt>
                <c:pt idx="745">
                  <c:v>3.201756</c:v>
                </c:pt>
                <c:pt idx="746">
                  <c:v>3.157413</c:v>
                </c:pt>
                <c:pt idx="747">
                  <c:v>3.101054</c:v>
                </c:pt>
                <c:pt idx="748">
                  <c:v>3.0568420000000001</c:v>
                </c:pt>
                <c:pt idx="749">
                  <c:v>3.0018449999999999</c:v>
                </c:pt>
                <c:pt idx="750">
                  <c:v>2.957649</c:v>
                </c:pt>
                <c:pt idx="751">
                  <c:v>2.9027750000000001</c:v>
                </c:pt>
                <c:pt idx="752">
                  <c:v>2.858482</c:v>
                </c:pt>
                <c:pt idx="753">
                  <c:v>2.8136610000000002</c:v>
                </c:pt>
                <c:pt idx="754">
                  <c:v>2.760446</c:v>
                </c:pt>
                <c:pt idx="755">
                  <c:v>2.704523</c:v>
                </c:pt>
                <c:pt idx="756">
                  <c:v>2.6602450000000002</c:v>
                </c:pt>
                <c:pt idx="757">
                  <c:v>2.615453</c:v>
                </c:pt>
                <c:pt idx="758">
                  <c:v>2.5616379999999999</c:v>
                </c:pt>
                <c:pt idx="759">
                  <c:v>2.5065170000000001</c:v>
                </c:pt>
                <c:pt idx="760">
                  <c:v>2.4623460000000001</c:v>
                </c:pt>
                <c:pt idx="761">
                  <c:v>2.4161830000000002</c:v>
                </c:pt>
                <c:pt idx="762">
                  <c:v>2.3637980000000001</c:v>
                </c:pt>
                <c:pt idx="763">
                  <c:v>2.3084709999999999</c:v>
                </c:pt>
                <c:pt idx="764">
                  <c:v>2.2642540000000002</c:v>
                </c:pt>
                <c:pt idx="765">
                  <c:v>2.2103739999999998</c:v>
                </c:pt>
                <c:pt idx="766">
                  <c:v>2.1660330000000001</c:v>
                </c:pt>
                <c:pt idx="767">
                  <c:v>2.1102620000000001</c:v>
                </c:pt>
                <c:pt idx="768">
                  <c:v>2.1102590000000001</c:v>
                </c:pt>
                <c:pt idx="769">
                  <c:v>2.0511020000000002</c:v>
                </c:pt>
                <c:pt idx="770">
                  <c:v>2.0069219999999999</c:v>
                </c:pt>
                <c:pt idx="771">
                  <c:v>1.9514</c:v>
                </c:pt>
                <c:pt idx="772">
                  <c:v>1.9068639999999999</c:v>
                </c:pt>
                <c:pt idx="773">
                  <c:v>1.8527</c:v>
                </c:pt>
                <c:pt idx="774">
                  <c:v>1.8083640000000001</c:v>
                </c:pt>
                <c:pt idx="775">
                  <c:v>1.753288</c:v>
                </c:pt>
                <c:pt idx="776">
                  <c:v>1.7091289999999999</c:v>
                </c:pt>
                <c:pt idx="777">
                  <c:v>1.654801</c:v>
                </c:pt>
                <c:pt idx="778">
                  <c:v>1.6105160000000001</c:v>
                </c:pt>
                <c:pt idx="779">
                  <c:v>1.554888</c:v>
                </c:pt>
                <c:pt idx="780">
                  <c:v>1.510489</c:v>
                </c:pt>
                <c:pt idx="781">
                  <c:v>1.455975</c:v>
                </c:pt>
                <c:pt idx="782">
                  <c:v>1.4117980000000001</c:v>
                </c:pt>
                <c:pt idx="783">
                  <c:v>1.3567309999999999</c:v>
                </c:pt>
                <c:pt idx="784">
                  <c:v>1.312513</c:v>
                </c:pt>
                <c:pt idx="785">
                  <c:v>1.2582169999999999</c:v>
                </c:pt>
                <c:pt idx="786">
                  <c:v>1.213857</c:v>
                </c:pt>
                <c:pt idx="787">
                  <c:v>1.158598</c:v>
                </c:pt>
                <c:pt idx="788">
                  <c:v>1.1143749999999999</c:v>
                </c:pt>
                <c:pt idx="789">
                  <c:v>1.0597810000000001</c:v>
                </c:pt>
                <c:pt idx="790">
                  <c:v>1.01555</c:v>
                </c:pt>
                <c:pt idx="791">
                  <c:v>0.96057199999999998</c:v>
                </c:pt>
                <c:pt idx="792">
                  <c:v>0.91645600000000005</c:v>
                </c:pt>
                <c:pt idx="793">
                  <c:v>0.86196700000000004</c:v>
                </c:pt>
                <c:pt idx="794">
                  <c:v>0.817828</c:v>
                </c:pt>
                <c:pt idx="795">
                  <c:v>0.76265300000000003</c:v>
                </c:pt>
                <c:pt idx="796">
                  <c:v>0.71859200000000001</c:v>
                </c:pt>
                <c:pt idx="797">
                  <c:v>0.66410199999999997</c:v>
                </c:pt>
                <c:pt idx="798">
                  <c:v>0.61982099999999996</c:v>
                </c:pt>
                <c:pt idx="799">
                  <c:v>0.56432700000000002</c:v>
                </c:pt>
                <c:pt idx="800">
                  <c:v>0.52007800000000004</c:v>
                </c:pt>
                <c:pt idx="801">
                  <c:v>0.466111</c:v>
                </c:pt>
                <c:pt idx="802">
                  <c:v>0.42186200000000001</c:v>
                </c:pt>
                <c:pt idx="803">
                  <c:v>0.36610100000000001</c:v>
                </c:pt>
                <c:pt idx="804">
                  <c:v>0.32189899999999999</c:v>
                </c:pt>
                <c:pt idx="805">
                  <c:v>0.26791300000000001</c:v>
                </c:pt>
                <c:pt idx="806">
                  <c:v>0.22370599999999999</c:v>
                </c:pt>
                <c:pt idx="807">
                  <c:v>0.167938</c:v>
                </c:pt>
                <c:pt idx="808">
                  <c:v>0.123846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4C1A-E940-B5F7-2D1C5A0D74E7}"/>
            </c:ext>
          </c:extLst>
        </c:ser>
        <c:ser>
          <c:idx val="32"/>
          <c:order val="15"/>
          <c:tx>
            <c:v>400 S1 U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 (session 1)'!$U$12:$U$821</c:f>
              <c:numCache>
                <c:formatCode>General</c:formatCode>
                <c:ptCount val="810"/>
                <c:pt idx="0">
                  <c:v>-0.27698800000000001</c:v>
                </c:pt>
                <c:pt idx="1">
                  <c:v>19.793134999999999</c:v>
                </c:pt>
                <c:pt idx="2">
                  <c:v>37.495080000000002</c:v>
                </c:pt>
                <c:pt idx="3">
                  <c:v>55.169772000000002</c:v>
                </c:pt>
                <c:pt idx="4">
                  <c:v>66.518732999999997</c:v>
                </c:pt>
                <c:pt idx="5">
                  <c:v>77.264047000000005</c:v>
                </c:pt>
                <c:pt idx="6">
                  <c:v>86.728757999999999</c:v>
                </c:pt>
                <c:pt idx="7">
                  <c:v>95.740078999999994</c:v>
                </c:pt>
                <c:pt idx="8">
                  <c:v>104.515925</c:v>
                </c:pt>
                <c:pt idx="9">
                  <c:v>112.897246</c:v>
                </c:pt>
                <c:pt idx="10">
                  <c:v>120.804852</c:v>
                </c:pt>
                <c:pt idx="11">
                  <c:v>128.361256</c:v>
                </c:pt>
                <c:pt idx="12">
                  <c:v>135.98758699999999</c:v>
                </c:pt>
                <c:pt idx="13">
                  <c:v>143.648989</c:v>
                </c:pt>
                <c:pt idx="14">
                  <c:v>151.14647299999999</c:v>
                </c:pt>
                <c:pt idx="15">
                  <c:v>157.91053700000001</c:v>
                </c:pt>
                <c:pt idx="16">
                  <c:v>164.522998</c:v>
                </c:pt>
                <c:pt idx="17">
                  <c:v>171.28675999999999</c:v>
                </c:pt>
                <c:pt idx="18">
                  <c:v>177.505999</c:v>
                </c:pt>
                <c:pt idx="19">
                  <c:v>184.68135899999999</c:v>
                </c:pt>
                <c:pt idx="20">
                  <c:v>190.62188900000001</c:v>
                </c:pt>
                <c:pt idx="21">
                  <c:v>196.52669900000001</c:v>
                </c:pt>
                <c:pt idx="22">
                  <c:v>202.54359099999999</c:v>
                </c:pt>
                <c:pt idx="23">
                  <c:v>208.85680199999999</c:v>
                </c:pt>
                <c:pt idx="24">
                  <c:v>214.66102900000001</c:v>
                </c:pt>
                <c:pt idx="25">
                  <c:v>220.26212699999999</c:v>
                </c:pt>
                <c:pt idx="26">
                  <c:v>225.73749699999999</c:v>
                </c:pt>
                <c:pt idx="27">
                  <c:v>231.44461699999999</c:v>
                </c:pt>
                <c:pt idx="28">
                  <c:v>237.229758</c:v>
                </c:pt>
                <c:pt idx="29">
                  <c:v>242.43788599999999</c:v>
                </c:pt>
                <c:pt idx="30">
                  <c:v>248.04877400000001</c:v>
                </c:pt>
                <c:pt idx="31">
                  <c:v>253.10726399999999</c:v>
                </c:pt>
                <c:pt idx="32">
                  <c:v>258.52815199999998</c:v>
                </c:pt>
                <c:pt idx="33">
                  <c:v>264.07368600000001</c:v>
                </c:pt>
                <c:pt idx="34">
                  <c:v>270.130246</c:v>
                </c:pt>
                <c:pt idx="35">
                  <c:v>274.98589500000003</c:v>
                </c:pt>
                <c:pt idx="36">
                  <c:v>279.53556099999997</c:v>
                </c:pt>
                <c:pt idx="37">
                  <c:v>285.08809400000001</c:v>
                </c:pt>
                <c:pt idx="38">
                  <c:v>289.823128</c:v>
                </c:pt>
                <c:pt idx="39">
                  <c:v>295.05538899999999</c:v>
                </c:pt>
                <c:pt idx="40">
                  <c:v>299.65610600000002</c:v>
                </c:pt>
                <c:pt idx="41">
                  <c:v>304.17127799999997</c:v>
                </c:pt>
                <c:pt idx="42">
                  <c:v>309.00461300000001</c:v>
                </c:pt>
                <c:pt idx="43">
                  <c:v>314.048339</c:v>
                </c:pt>
                <c:pt idx="44">
                  <c:v>318.54561899999999</c:v>
                </c:pt>
                <c:pt idx="45">
                  <c:v>323.06705399999998</c:v>
                </c:pt>
                <c:pt idx="46">
                  <c:v>327.442905</c:v>
                </c:pt>
                <c:pt idx="47">
                  <c:v>332.16655500000002</c:v>
                </c:pt>
                <c:pt idx="48">
                  <c:v>337.041719</c:v>
                </c:pt>
                <c:pt idx="49">
                  <c:v>341.49124999999998</c:v>
                </c:pt>
                <c:pt idx="50">
                  <c:v>346.18875500000001</c:v>
                </c:pt>
                <c:pt idx="51">
                  <c:v>350.83073200000001</c:v>
                </c:pt>
                <c:pt idx="52">
                  <c:v>354.65002700000002</c:v>
                </c:pt>
                <c:pt idx="53">
                  <c:v>359.58357699999999</c:v>
                </c:pt>
                <c:pt idx="54">
                  <c:v>363.51653800000003</c:v>
                </c:pt>
                <c:pt idx="55">
                  <c:v>367.92934300000002</c:v>
                </c:pt>
                <c:pt idx="56">
                  <c:v>372.09785399999998</c:v>
                </c:pt>
                <c:pt idx="57">
                  <c:v>376.51297699999998</c:v>
                </c:pt>
                <c:pt idx="58">
                  <c:v>380.00327800000002</c:v>
                </c:pt>
                <c:pt idx="59">
                  <c:v>385.06372199999998</c:v>
                </c:pt>
                <c:pt idx="60">
                  <c:v>388.97538500000002</c:v>
                </c:pt>
                <c:pt idx="61">
                  <c:v>393.29291000000001</c:v>
                </c:pt>
                <c:pt idx="62">
                  <c:v>397.11147699999998</c:v>
                </c:pt>
                <c:pt idx="63">
                  <c:v>401.48047500000001</c:v>
                </c:pt>
                <c:pt idx="64">
                  <c:v>405.81976300000002</c:v>
                </c:pt>
                <c:pt idx="65">
                  <c:v>409.85171000000003</c:v>
                </c:pt>
                <c:pt idx="66">
                  <c:v>413.77383900000001</c:v>
                </c:pt>
                <c:pt idx="67">
                  <c:v>417.43417499999998</c:v>
                </c:pt>
                <c:pt idx="68">
                  <c:v>421.620542</c:v>
                </c:pt>
                <c:pt idx="69">
                  <c:v>426.11985099999998</c:v>
                </c:pt>
                <c:pt idx="70">
                  <c:v>429.69712399999997</c:v>
                </c:pt>
                <c:pt idx="71">
                  <c:v>433.49874999999997</c:v>
                </c:pt>
                <c:pt idx="72">
                  <c:v>437.21982400000002</c:v>
                </c:pt>
                <c:pt idx="73">
                  <c:v>441.57232499999998</c:v>
                </c:pt>
                <c:pt idx="74">
                  <c:v>445.31771600000002</c:v>
                </c:pt>
                <c:pt idx="75">
                  <c:v>449.223996</c:v>
                </c:pt>
                <c:pt idx="76">
                  <c:v>452.98134900000002</c:v>
                </c:pt>
                <c:pt idx="77">
                  <c:v>457.44554900000003</c:v>
                </c:pt>
                <c:pt idx="78">
                  <c:v>460.61382099999997</c:v>
                </c:pt>
                <c:pt idx="79">
                  <c:v>464.49043</c:v>
                </c:pt>
                <c:pt idx="80">
                  <c:v>468.46734700000002</c:v>
                </c:pt>
                <c:pt idx="81">
                  <c:v>472.27114699999998</c:v>
                </c:pt>
                <c:pt idx="82">
                  <c:v>476.06301300000001</c:v>
                </c:pt>
                <c:pt idx="83">
                  <c:v>480.28648399999997</c:v>
                </c:pt>
                <c:pt idx="84">
                  <c:v>484.48475100000002</c:v>
                </c:pt>
                <c:pt idx="85">
                  <c:v>487.79800599999999</c:v>
                </c:pt>
                <c:pt idx="86">
                  <c:v>491.58549199999999</c:v>
                </c:pt>
                <c:pt idx="87">
                  <c:v>494.65052200000002</c:v>
                </c:pt>
                <c:pt idx="88">
                  <c:v>498.07178299999998</c:v>
                </c:pt>
                <c:pt idx="89">
                  <c:v>502.24014599999998</c:v>
                </c:pt>
                <c:pt idx="90">
                  <c:v>505.81238300000001</c:v>
                </c:pt>
                <c:pt idx="91">
                  <c:v>509.49212599999998</c:v>
                </c:pt>
                <c:pt idx="92">
                  <c:v>513.120634</c:v>
                </c:pt>
                <c:pt idx="93">
                  <c:v>516.58908799999995</c:v>
                </c:pt>
                <c:pt idx="94">
                  <c:v>519.82209499999999</c:v>
                </c:pt>
                <c:pt idx="95">
                  <c:v>523.58522200000004</c:v>
                </c:pt>
                <c:pt idx="96">
                  <c:v>527.23997899999995</c:v>
                </c:pt>
                <c:pt idx="97">
                  <c:v>531.20175099999994</c:v>
                </c:pt>
                <c:pt idx="98">
                  <c:v>534.03672500000005</c:v>
                </c:pt>
                <c:pt idx="99">
                  <c:v>537.20324000000005</c:v>
                </c:pt>
                <c:pt idx="100">
                  <c:v>541.419577</c:v>
                </c:pt>
                <c:pt idx="101">
                  <c:v>544.66365399999995</c:v>
                </c:pt>
                <c:pt idx="102">
                  <c:v>548.33761100000004</c:v>
                </c:pt>
                <c:pt idx="103">
                  <c:v>551.97190399999999</c:v>
                </c:pt>
                <c:pt idx="104">
                  <c:v>555.56233599999996</c:v>
                </c:pt>
                <c:pt idx="105">
                  <c:v>558.93842099999995</c:v>
                </c:pt>
                <c:pt idx="106">
                  <c:v>562.65706999999998</c:v>
                </c:pt>
                <c:pt idx="107">
                  <c:v>565.82118700000001</c:v>
                </c:pt>
                <c:pt idx="108">
                  <c:v>568.791425</c:v>
                </c:pt>
                <c:pt idx="109">
                  <c:v>572.216858</c:v>
                </c:pt>
                <c:pt idx="110">
                  <c:v>575.26241900000002</c:v>
                </c:pt>
                <c:pt idx="111">
                  <c:v>578.85009400000001</c:v>
                </c:pt>
                <c:pt idx="112">
                  <c:v>582.34517600000004</c:v>
                </c:pt>
                <c:pt idx="113">
                  <c:v>585.89123300000006</c:v>
                </c:pt>
                <c:pt idx="114">
                  <c:v>589.34121300000004</c:v>
                </c:pt>
                <c:pt idx="115">
                  <c:v>592.813896</c:v>
                </c:pt>
                <c:pt idx="116">
                  <c:v>596.59419800000001</c:v>
                </c:pt>
                <c:pt idx="117">
                  <c:v>599.51881600000002</c:v>
                </c:pt>
                <c:pt idx="118">
                  <c:v>602.70629499999995</c:v>
                </c:pt>
                <c:pt idx="119">
                  <c:v>606.03017399999999</c:v>
                </c:pt>
                <c:pt idx="120">
                  <c:v>609.44169699999998</c:v>
                </c:pt>
                <c:pt idx="121">
                  <c:v>613.21372599999995</c:v>
                </c:pt>
                <c:pt idx="122">
                  <c:v>616.22362599999997</c:v>
                </c:pt>
                <c:pt idx="123">
                  <c:v>619.86240399999997</c:v>
                </c:pt>
                <c:pt idx="124">
                  <c:v>623.12801400000001</c:v>
                </c:pt>
                <c:pt idx="125">
                  <c:v>626.76502400000004</c:v>
                </c:pt>
                <c:pt idx="126">
                  <c:v>629.69494999999995</c:v>
                </c:pt>
                <c:pt idx="127">
                  <c:v>632.90154299999995</c:v>
                </c:pt>
                <c:pt idx="128">
                  <c:v>636.44521799999995</c:v>
                </c:pt>
                <c:pt idx="129">
                  <c:v>639.32544700000005</c:v>
                </c:pt>
                <c:pt idx="130">
                  <c:v>642.54690800000003</c:v>
                </c:pt>
                <c:pt idx="131">
                  <c:v>645.55908499999998</c:v>
                </c:pt>
                <c:pt idx="132">
                  <c:v>649.30530299999998</c:v>
                </c:pt>
                <c:pt idx="133">
                  <c:v>652.53382599999998</c:v>
                </c:pt>
                <c:pt idx="134">
                  <c:v>655.14375399999994</c:v>
                </c:pt>
                <c:pt idx="135">
                  <c:v>658.26031599999999</c:v>
                </c:pt>
                <c:pt idx="136">
                  <c:v>661.083349</c:v>
                </c:pt>
                <c:pt idx="137">
                  <c:v>664.93839100000002</c:v>
                </c:pt>
                <c:pt idx="138">
                  <c:v>668.02098699999999</c:v>
                </c:pt>
                <c:pt idx="139">
                  <c:v>671.20775700000002</c:v>
                </c:pt>
                <c:pt idx="140">
                  <c:v>674.67658500000005</c:v>
                </c:pt>
                <c:pt idx="141">
                  <c:v>677.84099100000003</c:v>
                </c:pt>
                <c:pt idx="142">
                  <c:v>681.53506400000003</c:v>
                </c:pt>
                <c:pt idx="143">
                  <c:v>683.85713099999998</c:v>
                </c:pt>
                <c:pt idx="144">
                  <c:v>687.02854200000002</c:v>
                </c:pt>
                <c:pt idx="145">
                  <c:v>690.37199099999998</c:v>
                </c:pt>
                <c:pt idx="146">
                  <c:v>693.35300099999995</c:v>
                </c:pt>
                <c:pt idx="147">
                  <c:v>696.68606399999999</c:v>
                </c:pt>
                <c:pt idx="148">
                  <c:v>698.98185599999999</c:v>
                </c:pt>
                <c:pt idx="149">
                  <c:v>701.89685699999995</c:v>
                </c:pt>
                <c:pt idx="150">
                  <c:v>705.16811099999995</c:v>
                </c:pt>
                <c:pt idx="151">
                  <c:v>708.88187000000005</c:v>
                </c:pt>
                <c:pt idx="152">
                  <c:v>711.84405700000002</c:v>
                </c:pt>
                <c:pt idx="153">
                  <c:v>715.18010300000003</c:v>
                </c:pt>
                <c:pt idx="154">
                  <c:v>717.67452700000001</c:v>
                </c:pt>
                <c:pt idx="155">
                  <c:v>721.01847599999996</c:v>
                </c:pt>
                <c:pt idx="156">
                  <c:v>724.73180600000001</c:v>
                </c:pt>
                <c:pt idx="157">
                  <c:v>727.47004700000002</c:v>
                </c:pt>
                <c:pt idx="158">
                  <c:v>730.579474</c:v>
                </c:pt>
                <c:pt idx="159">
                  <c:v>733.55307700000003</c:v>
                </c:pt>
                <c:pt idx="160">
                  <c:v>736.72494200000006</c:v>
                </c:pt>
                <c:pt idx="161">
                  <c:v>739.75543600000003</c:v>
                </c:pt>
                <c:pt idx="162">
                  <c:v>742.43804899999998</c:v>
                </c:pt>
                <c:pt idx="163">
                  <c:v>745.29055100000005</c:v>
                </c:pt>
                <c:pt idx="164">
                  <c:v>748.44578300000001</c:v>
                </c:pt>
                <c:pt idx="165">
                  <c:v>751.97946100000001</c:v>
                </c:pt>
                <c:pt idx="166">
                  <c:v>754.56108099999994</c:v>
                </c:pt>
                <c:pt idx="167">
                  <c:v>757.98947799999996</c:v>
                </c:pt>
                <c:pt idx="168">
                  <c:v>760.83033799999998</c:v>
                </c:pt>
                <c:pt idx="169">
                  <c:v>763.641032</c:v>
                </c:pt>
                <c:pt idx="170">
                  <c:v>766.36908900000003</c:v>
                </c:pt>
                <c:pt idx="171">
                  <c:v>769.52088000000003</c:v>
                </c:pt>
                <c:pt idx="172">
                  <c:v>773.06928600000003</c:v>
                </c:pt>
                <c:pt idx="173">
                  <c:v>775.45294100000001</c:v>
                </c:pt>
                <c:pt idx="174">
                  <c:v>778.27339300000006</c:v>
                </c:pt>
                <c:pt idx="175">
                  <c:v>780.08476099999996</c:v>
                </c:pt>
                <c:pt idx="176">
                  <c:v>783.21897799999999</c:v>
                </c:pt>
                <c:pt idx="177">
                  <c:v>786.02198699999997</c:v>
                </c:pt>
                <c:pt idx="178">
                  <c:v>789.02208800000005</c:v>
                </c:pt>
                <c:pt idx="179">
                  <c:v>792.32066399999997</c:v>
                </c:pt>
                <c:pt idx="180">
                  <c:v>795.37866599999995</c:v>
                </c:pt>
                <c:pt idx="181">
                  <c:v>798.36702700000001</c:v>
                </c:pt>
                <c:pt idx="182">
                  <c:v>800.38184899999999</c:v>
                </c:pt>
                <c:pt idx="183">
                  <c:v>803.19406400000003</c:v>
                </c:pt>
                <c:pt idx="184">
                  <c:v>806.60749199999998</c:v>
                </c:pt>
                <c:pt idx="185">
                  <c:v>810.02364399999999</c:v>
                </c:pt>
                <c:pt idx="186">
                  <c:v>812.80883900000003</c:v>
                </c:pt>
                <c:pt idx="187">
                  <c:v>815.56485999999995</c:v>
                </c:pt>
                <c:pt idx="188">
                  <c:v>818.25606500000004</c:v>
                </c:pt>
                <c:pt idx="189">
                  <c:v>820.87088200000005</c:v>
                </c:pt>
                <c:pt idx="190">
                  <c:v>823.96556199999998</c:v>
                </c:pt>
                <c:pt idx="191">
                  <c:v>826.59371699999997</c:v>
                </c:pt>
                <c:pt idx="192">
                  <c:v>830.45334300000002</c:v>
                </c:pt>
                <c:pt idx="193">
                  <c:v>833.82292299999995</c:v>
                </c:pt>
                <c:pt idx="194">
                  <c:v>836.48757699999999</c:v>
                </c:pt>
                <c:pt idx="195">
                  <c:v>838.91936099999998</c:v>
                </c:pt>
                <c:pt idx="196">
                  <c:v>841.57777699999997</c:v>
                </c:pt>
                <c:pt idx="197">
                  <c:v>844.73759399999994</c:v>
                </c:pt>
                <c:pt idx="198">
                  <c:v>847.56786199999999</c:v>
                </c:pt>
                <c:pt idx="199">
                  <c:v>850.59328200000004</c:v>
                </c:pt>
                <c:pt idx="200">
                  <c:v>853.51193899999998</c:v>
                </c:pt>
                <c:pt idx="201">
                  <c:v>856.61947399999997</c:v>
                </c:pt>
                <c:pt idx="202">
                  <c:v>858.72533599999997</c:v>
                </c:pt>
                <c:pt idx="203">
                  <c:v>861.43218899999999</c:v>
                </c:pt>
                <c:pt idx="204">
                  <c:v>864.24678500000005</c:v>
                </c:pt>
                <c:pt idx="205">
                  <c:v>867.38693499999999</c:v>
                </c:pt>
                <c:pt idx="206">
                  <c:v>869.86286600000005</c:v>
                </c:pt>
                <c:pt idx="207">
                  <c:v>872.50672299999997</c:v>
                </c:pt>
                <c:pt idx="208">
                  <c:v>875.48430399999995</c:v>
                </c:pt>
                <c:pt idx="209">
                  <c:v>878.23260300000004</c:v>
                </c:pt>
                <c:pt idx="210">
                  <c:v>880.80968299999995</c:v>
                </c:pt>
                <c:pt idx="211">
                  <c:v>883.69211299999995</c:v>
                </c:pt>
                <c:pt idx="212">
                  <c:v>887.02356899999995</c:v>
                </c:pt>
                <c:pt idx="213">
                  <c:v>889.63908900000001</c:v>
                </c:pt>
                <c:pt idx="214">
                  <c:v>892.03535999999997</c:v>
                </c:pt>
                <c:pt idx="215">
                  <c:v>895.01227900000004</c:v>
                </c:pt>
                <c:pt idx="216">
                  <c:v>897.60318099999995</c:v>
                </c:pt>
                <c:pt idx="217">
                  <c:v>900.81109100000003</c:v>
                </c:pt>
                <c:pt idx="218">
                  <c:v>903.14728700000001</c:v>
                </c:pt>
                <c:pt idx="219">
                  <c:v>906.29405899999995</c:v>
                </c:pt>
                <c:pt idx="220">
                  <c:v>909.18972799999995</c:v>
                </c:pt>
                <c:pt idx="221">
                  <c:v>911.99862499999995</c:v>
                </c:pt>
                <c:pt idx="222">
                  <c:v>914.50936400000001</c:v>
                </c:pt>
                <c:pt idx="223">
                  <c:v>917.12485300000003</c:v>
                </c:pt>
                <c:pt idx="224">
                  <c:v>919.87874499999998</c:v>
                </c:pt>
                <c:pt idx="225">
                  <c:v>922.95440599999995</c:v>
                </c:pt>
                <c:pt idx="226">
                  <c:v>925.90248099999997</c:v>
                </c:pt>
                <c:pt idx="227">
                  <c:v>928.06281100000001</c:v>
                </c:pt>
                <c:pt idx="228">
                  <c:v>930.94284100000004</c:v>
                </c:pt>
                <c:pt idx="229">
                  <c:v>933.35775100000001</c:v>
                </c:pt>
                <c:pt idx="230">
                  <c:v>935.72317999999996</c:v>
                </c:pt>
                <c:pt idx="231">
                  <c:v>938.24131</c:v>
                </c:pt>
                <c:pt idx="232">
                  <c:v>941.33317799999998</c:v>
                </c:pt>
                <c:pt idx="233">
                  <c:v>943.90747099999999</c:v>
                </c:pt>
                <c:pt idx="234">
                  <c:v>946.798765</c:v>
                </c:pt>
                <c:pt idx="235">
                  <c:v>949.09762599999999</c:v>
                </c:pt>
                <c:pt idx="236">
                  <c:v>951.47279600000002</c:v>
                </c:pt>
                <c:pt idx="237">
                  <c:v>954.57402000000002</c:v>
                </c:pt>
                <c:pt idx="238">
                  <c:v>957.24342899999999</c:v>
                </c:pt>
                <c:pt idx="239">
                  <c:v>960.07341899999994</c:v>
                </c:pt>
                <c:pt idx="240">
                  <c:v>963.18998199999999</c:v>
                </c:pt>
                <c:pt idx="241">
                  <c:v>966.22789499999999</c:v>
                </c:pt>
                <c:pt idx="242">
                  <c:v>968.44583699999998</c:v>
                </c:pt>
                <c:pt idx="243">
                  <c:v>970.78738899999996</c:v>
                </c:pt>
                <c:pt idx="244">
                  <c:v>973.03992400000004</c:v>
                </c:pt>
                <c:pt idx="245">
                  <c:v>976.05649100000005</c:v>
                </c:pt>
                <c:pt idx="246">
                  <c:v>979.01474199999996</c:v>
                </c:pt>
                <c:pt idx="247">
                  <c:v>981.405171</c:v>
                </c:pt>
                <c:pt idx="248">
                  <c:v>984.44203500000003</c:v>
                </c:pt>
                <c:pt idx="249">
                  <c:v>986.8981</c:v>
                </c:pt>
                <c:pt idx="250">
                  <c:v>989.27055499999994</c:v>
                </c:pt>
                <c:pt idx="251">
                  <c:v>991.71836299999995</c:v>
                </c:pt>
                <c:pt idx="252">
                  <c:v>994.84010999999998</c:v>
                </c:pt>
                <c:pt idx="253">
                  <c:v>997.76562799999999</c:v>
                </c:pt>
                <c:pt idx="254">
                  <c:v>1000.628781</c:v>
                </c:pt>
                <c:pt idx="255">
                  <c:v>1002.742526</c:v>
                </c:pt>
                <c:pt idx="256">
                  <c:v>1005.036075</c:v>
                </c:pt>
                <c:pt idx="257">
                  <c:v>1007.552733</c:v>
                </c:pt>
                <c:pt idx="258">
                  <c:v>1010.2537129999999</c:v>
                </c:pt>
                <c:pt idx="259">
                  <c:v>1013.48735</c:v>
                </c:pt>
                <c:pt idx="260">
                  <c:v>1016.387499</c:v>
                </c:pt>
                <c:pt idx="261">
                  <c:v>1019.6971579999999</c:v>
                </c:pt>
                <c:pt idx="262">
                  <c:v>1021.870228</c:v>
                </c:pt>
                <c:pt idx="263">
                  <c:v>1024.4771559999999</c:v>
                </c:pt>
                <c:pt idx="264">
                  <c:v>1026.320254</c:v>
                </c:pt>
                <c:pt idx="265">
                  <c:v>1029.207631</c:v>
                </c:pt>
                <c:pt idx="266">
                  <c:v>1032.1292960000001</c:v>
                </c:pt>
                <c:pt idx="267">
                  <c:v>1034.8371010000001</c:v>
                </c:pt>
                <c:pt idx="268">
                  <c:v>1037.697191</c:v>
                </c:pt>
                <c:pt idx="269">
                  <c:v>1039.683088</c:v>
                </c:pt>
                <c:pt idx="270">
                  <c:v>1041.995598</c:v>
                </c:pt>
                <c:pt idx="271">
                  <c:v>1044.4048089999999</c:v>
                </c:pt>
                <c:pt idx="272">
                  <c:v>1047.2372720000001</c:v>
                </c:pt>
                <c:pt idx="273">
                  <c:v>1049.760888</c:v>
                </c:pt>
                <c:pt idx="274">
                  <c:v>1052.5825170000001</c:v>
                </c:pt>
                <c:pt idx="275">
                  <c:v>1055.0156750000001</c:v>
                </c:pt>
                <c:pt idx="276">
                  <c:v>1057.6275720000001</c:v>
                </c:pt>
                <c:pt idx="277">
                  <c:v>1059.8860979999999</c:v>
                </c:pt>
                <c:pt idx="278">
                  <c:v>1062.477715</c:v>
                </c:pt>
                <c:pt idx="279">
                  <c:v>1064.6081999999999</c:v>
                </c:pt>
                <c:pt idx="280">
                  <c:v>1067.761422</c:v>
                </c:pt>
                <c:pt idx="281">
                  <c:v>1070.7052639999999</c:v>
                </c:pt>
                <c:pt idx="282">
                  <c:v>1072.8472469999999</c:v>
                </c:pt>
                <c:pt idx="283">
                  <c:v>1075.6576749999999</c:v>
                </c:pt>
                <c:pt idx="284">
                  <c:v>1078.067321</c:v>
                </c:pt>
                <c:pt idx="285">
                  <c:v>1081.0711369999999</c:v>
                </c:pt>
                <c:pt idx="286">
                  <c:v>1083.229918</c:v>
                </c:pt>
                <c:pt idx="287">
                  <c:v>1085.9391189999999</c:v>
                </c:pt>
                <c:pt idx="288">
                  <c:v>1088.9305979999999</c:v>
                </c:pt>
                <c:pt idx="289">
                  <c:v>1092.9313520000001</c:v>
                </c:pt>
                <c:pt idx="290">
                  <c:v>1097.291285</c:v>
                </c:pt>
                <c:pt idx="291">
                  <c:v>1099.5087209999999</c:v>
                </c:pt>
                <c:pt idx="292">
                  <c:v>1102.0107290000001</c:v>
                </c:pt>
                <c:pt idx="293">
                  <c:v>1104.424436</c:v>
                </c:pt>
                <c:pt idx="294">
                  <c:v>1107.337002</c:v>
                </c:pt>
                <c:pt idx="295">
                  <c:v>1110.017407</c:v>
                </c:pt>
                <c:pt idx="296">
                  <c:v>1112.9251999999999</c:v>
                </c:pt>
                <c:pt idx="297">
                  <c:v>1115.6408329999999</c:v>
                </c:pt>
                <c:pt idx="298">
                  <c:v>1117.8540840000001</c:v>
                </c:pt>
                <c:pt idx="299">
                  <c:v>1120.725201</c:v>
                </c:pt>
                <c:pt idx="300">
                  <c:v>1123.0381110000001</c:v>
                </c:pt>
                <c:pt idx="301">
                  <c:v>1125.940094</c:v>
                </c:pt>
                <c:pt idx="302">
                  <c:v>1128.436545</c:v>
                </c:pt>
                <c:pt idx="303">
                  <c:v>1130.9716129999999</c:v>
                </c:pt>
                <c:pt idx="304">
                  <c:v>1133.4432939999999</c:v>
                </c:pt>
                <c:pt idx="305">
                  <c:v>1135.4074559999999</c:v>
                </c:pt>
                <c:pt idx="306">
                  <c:v>1137.8574149999999</c:v>
                </c:pt>
                <c:pt idx="307">
                  <c:v>1140.7293380000001</c:v>
                </c:pt>
                <c:pt idx="308">
                  <c:v>1143.516646</c:v>
                </c:pt>
                <c:pt idx="309">
                  <c:v>1145.6743750000001</c:v>
                </c:pt>
                <c:pt idx="310">
                  <c:v>1147.9108819999999</c:v>
                </c:pt>
                <c:pt idx="311">
                  <c:v>1150.6360629999999</c:v>
                </c:pt>
                <c:pt idx="312">
                  <c:v>1153.0742459999999</c:v>
                </c:pt>
                <c:pt idx="313">
                  <c:v>1155.8234339999999</c:v>
                </c:pt>
                <c:pt idx="314">
                  <c:v>1157.718834</c:v>
                </c:pt>
                <c:pt idx="315">
                  <c:v>1160.5715849999999</c:v>
                </c:pt>
                <c:pt idx="316">
                  <c:v>1163.3969090000001</c:v>
                </c:pt>
                <c:pt idx="317">
                  <c:v>1165.991356</c:v>
                </c:pt>
                <c:pt idx="318">
                  <c:v>1168.195422</c:v>
                </c:pt>
                <c:pt idx="319">
                  <c:v>1170.5519019999999</c:v>
                </c:pt>
                <c:pt idx="320">
                  <c:v>1173.5336729999999</c:v>
                </c:pt>
                <c:pt idx="321">
                  <c:v>1175.7378430000001</c:v>
                </c:pt>
                <c:pt idx="322">
                  <c:v>1178.2527210000001</c:v>
                </c:pt>
                <c:pt idx="323">
                  <c:v>1181.0870170000001</c:v>
                </c:pt>
                <c:pt idx="324">
                  <c:v>1183.690032</c:v>
                </c:pt>
                <c:pt idx="325">
                  <c:v>1186.2555970000001</c:v>
                </c:pt>
                <c:pt idx="326">
                  <c:v>1188.223176</c:v>
                </c:pt>
                <c:pt idx="327">
                  <c:v>1190.3982719999999</c:v>
                </c:pt>
                <c:pt idx="328">
                  <c:v>1192.865937</c:v>
                </c:pt>
                <c:pt idx="329">
                  <c:v>1197.094407</c:v>
                </c:pt>
                <c:pt idx="330">
                  <c:v>1199.3710000000001</c:v>
                </c:pt>
                <c:pt idx="331">
                  <c:v>1201.7684839999999</c:v>
                </c:pt>
                <c:pt idx="332">
                  <c:v>1205.005502</c:v>
                </c:pt>
                <c:pt idx="333">
                  <c:v>1206.7362869999999</c:v>
                </c:pt>
                <c:pt idx="334">
                  <c:v>1209.227157</c:v>
                </c:pt>
                <c:pt idx="335">
                  <c:v>1211.56493</c:v>
                </c:pt>
                <c:pt idx="336">
                  <c:v>1214.3551829999999</c:v>
                </c:pt>
                <c:pt idx="337">
                  <c:v>1216.6684929999999</c:v>
                </c:pt>
                <c:pt idx="338">
                  <c:v>1218.6639150000001</c:v>
                </c:pt>
                <c:pt idx="339">
                  <c:v>1221.4931529999999</c:v>
                </c:pt>
                <c:pt idx="340">
                  <c:v>1223.622155</c:v>
                </c:pt>
                <c:pt idx="341">
                  <c:v>1226.3031779999999</c:v>
                </c:pt>
                <c:pt idx="342">
                  <c:v>1228.8552520000001</c:v>
                </c:pt>
                <c:pt idx="343">
                  <c:v>1231.7199370000001</c:v>
                </c:pt>
                <c:pt idx="344">
                  <c:v>1233.930161</c:v>
                </c:pt>
                <c:pt idx="345">
                  <c:v>1236.2186799999999</c:v>
                </c:pt>
                <c:pt idx="346">
                  <c:v>1238.827395</c:v>
                </c:pt>
                <c:pt idx="347">
                  <c:v>1241.113611</c:v>
                </c:pt>
                <c:pt idx="348">
                  <c:v>1243.6256069999999</c:v>
                </c:pt>
                <c:pt idx="349">
                  <c:v>1246.455582</c:v>
                </c:pt>
                <c:pt idx="350">
                  <c:v>1248.7713900000001</c:v>
                </c:pt>
                <c:pt idx="351">
                  <c:v>1251.2814800000001</c:v>
                </c:pt>
                <c:pt idx="352">
                  <c:v>1253.1728350000001</c:v>
                </c:pt>
                <c:pt idx="353">
                  <c:v>1255.5486149999999</c:v>
                </c:pt>
                <c:pt idx="354">
                  <c:v>1257.83565</c:v>
                </c:pt>
                <c:pt idx="355">
                  <c:v>1260.5585309999999</c:v>
                </c:pt>
                <c:pt idx="356">
                  <c:v>1263.5320449999999</c:v>
                </c:pt>
                <c:pt idx="357">
                  <c:v>1265.2351060000001</c:v>
                </c:pt>
                <c:pt idx="358">
                  <c:v>1267.6376359999999</c:v>
                </c:pt>
                <c:pt idx="359">
                  <c:v>1269.675201</c:v>
                </c:pt>
                <c:pt idx="360">
                  <c:v>1272.6650999999999</c:v>
                </c:pt>
                <c:pt idx="361">
                  <c:v>1274.63894</c:v>
                </c:pt>
                <c:pt idx="362">
                  <c:v>1277.277214</c:v>
                </c:pt>
                <c:pt idx="363">
                  <c:v>1279.377158</c:v>
                </c:pt>
                <c:pt idx="364">
                  <c:v>1281.9029439999999</c:v>
                </c:pt>
                <c:pt idx="365">
                  <c:v>1285.1546149999999</c:v>
                </c:pt>
                <c:pt idx="366">
                  <c:v>1287.1397059999999</c:v>
                </c:pt>
                <c:pt idx="367">
                  <c:v>1289.503316</c:v>
                </c:pt>
                <c:pt idx="368">
                  <c:v>1291.8213639999999</c:v>
                </c:pt>
                <c:pt idx="369">
                  <c:v>1294.3972879999999</c:v>
                </c:pt>
                <c:pt idx="370">
                  <c:v>1296.6148470000001</c:v>
                </c:pt>
                <c:pt idx="371">
                  <c:v>1298.8930720000001</c:v>
                </c:pt>
                <c:pt idx="372">
                  <c:v>1301.59538</c:v>
                </c:pt>
                <c:pt idx="373">
                  <c:v>1303.846963</c:v>
                </c:pt>
                <c:pt idx="374">
                  <c:v>1306.0819919999999</c:v>
                </c:pt>
                <c:pt idx="375">
                  <c:v>1308.799503</c:v>
                </c:pt>
                <c:pt idx="376">
                  <c:v>1310.9490499999999</c:v>
                </c:pt>
                <c:pt idx="377">
                  <c:v>1313.8945530000001</c:v>
                </c:pt>
                <c:pt idx="378">
                  <c:v>1315.7592609999999</c:v>
                </c:pt>
                <c:pt idx="379">
                  <c:v>1318.1800410000001</c:v>
                </c:pt>
                <c:pt idx="380">
                  <c:v>1320.422043</c:v>
                </c:pt>
                <c:pt idx="381">
                  <c:v>1322.8330739999999</c:v>
                </c:pt>
                <c:pt idx="382">
                  <c:v>1325.4509089999999</c:v>
                </c:pt>
                <c:pt idx="383">
                  <c:v>1327.5325660000001</c:v>
                </c:pt>
                <c:pt idx="384">
                  <c:v>1330.1374960000001</c:v>
                </c:pt>
                <c:pt idx="385">
                  <c:v>1332.288761</c:v>
                </c:pt>
                <c:pt idx="386">
                  <c:v>1334.869277</c:v>
                </c:pt>
                <c:pt idx="387">
                  <c:v>1337.184299</c:v>
                </c:pt>
                <c:pt idx="388">
                  <c:v>1340.0645790000001</c:v>
                </c:pt>
                <c:pt idx="389">
                  <c:v>1342.7199519999999</c:v>
                </c:pt>
                <c:pt idx="390">
                  <c:v>1344.863265</c:v>
                </c:pt>
                <c:pt idx="391">
                  <c:v>1347.523858</c:v>
                </c:pt>
                <c:pt idx="392">
                  <c:v>1349.2444009999999</c:v>
                </c:pt>
                <c:pt idx="393">
                  <c:v>1351.6294459999999</c:v>
                </c:pt>
                <c:pt idx="394">
                  <c:v>1353.5617199999999</c:v>
                </c:pt>
                <c:pt idx="395">
                  <c:v>1356.1948</c:v>
                </c:pt>
                <c:pt idx="396">
                  <c:v>1359.2439979999999</c:v>
                </c:pt>
                <c:pt idx="397">
                  <c:v>1360.9633249999999</c:v>
                </c:pt>
                <c:pt idx="398">
                  <c:v>1363.1074550000001</c:v>
                </c:pt>
                <c:pt idx="399">
                  <c:v>1365.213209</c:v>
                </c:pt>
                <c:pt idx="400">
                  <c:v>1367.506807</c:v>
                </c:pt>
                <c:pt idx="401">
                  <c:v>1370.210032</c:v>
                </c:pt>
                <c:pt idx="402">
                  <c:v>1372.133544</c:v>
                </c:pt>
                <c:pt idx="403">
                  <c:v>1374.3595600000001</c:v>
                </c:pt>
                <c:pt idx="404">
                  <c:v>1378.5771099999999</c:v>
                </c:pt>
                <c:pt idx="405">
                  <c:v>1377.3358949999999</c:v>
                </c:pt>
                <c:pt idx="406">
                  <c:v>1375.315063</c:v>
                </c:pt>
                <c:pt idx="407">
                  <c:v>1373.437756</c:v>
                </c:pt>
                <c:pt idx="408">
                  <c:v>1370.555842</c:v>
                </c:pt>
                <c:pt idx="409">
                  <c:v>1368.7345740000001</c:v>
                </c:pt>
                <c:pt idx="410">
                  <c:v>1366.4556849999999</c:v>
                </c:pt>
                <c:pt idx="411">
                  <c:v>1364.882216</c:v>
                </c:pt>
                <c:pt idx="412">
                  <c:v>1362.90362</c:v>
                </c:pt>
                <c:pt idx="413">
                  <c:v>1360.3976580000001</c:v>
                </c:pt>
                <c:pt idx="414">
                  <c:v>1357.9831489999999</c:v>
                </c:pt>
                <c:pt idx="415">
                  <c:v>1355.8604170000001</c:v>
                </c:pt>
                <c:pt idx="416">
                  <c:v>1353.904716</c:v>
                </c:pt>
                <c:pt idx="417">
                  <c:v>1352.111161</c:v>
                </c:pt>
                <c:pt idx="418">
                  <c:v>1349.818111</c:v>
                </c:pt>
                <c:pt idx="419">
                  <c:v>1347.5170860000001</c:v>
                </c:pt>
                <c:pt idx="420">
                  <c:v>1345.648486</c:v>
                </c:pt>
                <c:pt idx="421">
                  <c:v>1343.531324</c:v>
                </c:pt>
                <c:pt idx="422">
                  <c:v>1341.399165</c:v>
                </c:pt>
                <c:pt idx="423">
                  <c:v>1338.919971</c:v>
                </c:pt>
                <c:pt idx="424">
                  <c:v>1337.034228</c:v>
                </c:pt>
                <c:pt idx="425">
                  <c:v>1335.1432600000001</c:v>
                </c:pt>
                <c:pt idx="426">
                  <c:v>1332.5986250000001</c:v>
                </c:pt>
                <c:pt idx="427">
                  <c:v>1330.6127610000001</c:v>
                </c:pt>
                <c:pt idx="428">
                  <c:v>1328.1095479999999</c:v>
                </c:pt>
                <c:pt idx="429">
                  <c:v>1325.7578779999999</c:v>
                </c:pt>
                <c:pt idx="430">
                  <c:v>1323.9819199999999</c:v>
                </c:pt>
                <c:pt idx="431">
                  <c:v>1321.9198120000001</c:v>
                </c:pt>
                <c:pt idx="432">
                  <c:v>1320.0604840000001</c:v>
                </c:pt>
                <c:pt idx="433">
                  <c:v>1317.568188</c:v>
                </c:pt>
                <c:pt idx="434">
                  <c:v>1315.230583</c:v>
                </c:pt>
                <c:pt idx="435">
                  <c:v>1313.111097</c:v>
                </c:pt>
                <c:pt idx="436">
                  <c:v>1310.4674620000001</c:v>
                </c:pt>
                <c:pt idx="437">
                  <c:v>1308.8269700000001</c:v>
                </c:pt>
                <c:pt idx="438">
                  <c:v>1306.1638049999999</c:v>
                </c:pt>
                <c:pt idx="439">
                  <c:v>1304.4498269999999</c:v>
                </c:pt>
                <c:pt idx="440">
                  <c:v>1301.85087</c:v>
                </c:pt>
                <c:pt idx="441">
                  <c:v>1299.9143759999999</c:v>
                </c:pt>
                <c:pt idx="442">
                  <c:v>1297.8841440000001</c:v>
                </c:pt>
                <c:pt idx="443">
                  <c:v>1294.9424200000001</c:v>
                </c:pt>
                <c:pt idx="444">
                  <c:v>1292.715494</c:v>
                </c:pt>
                <c:pt idx="445">
                  <c:v>1291.008977</c:v>
                </c:pt>
                <c:pt idx="446">
                  <c:v>1288.0959330000001</c:v>
                </c:pt>
                <c:pt idx="447">
                  <c:v>1286.3053359999999</c:v>
                </c:pt>
                <c:pt idx="448">
                  <c:v>1283.9412110000001</c:v>
                </c:pt>
                <c:pt idx="449">
                  <c:v>1281.8106069999999</c:v>
                </c:pt>
                <c:pt idx="450">
                  <c:v>1279.270732</c:v>
                </c:pt>
                <c:pt idx="451">
                  <c:v>1276.9945150000001</c:v>
                </c:pt>
                <c:pt idx="452">
                  <c:v>1274.796315</c:v>
                </c:pt>
                <c:pt idx="453">
                  <c:v>1272.6305540000001</c:v>
                </c:pt>
                <c:pt idx="454">
                  <c:v>1270.5381890000001</c:v>
                </c:pt>
                <c:pt idx="455">
                  <c:v>1267.821326</c:v>
                </c:pt>
                <c:pt idx="456">
                  <c:v>1266.068037</c:v>
                </c:pt>
                <c:pt idx="457">
                  <c:v>1263.7392030000001</c:v>
                </c:pt>
                <c:pt idx="458">
                  <c:v>1261.2772090000001</c:v>
                </c:pt>
                <c:pt idx="459">
                  <c:v>1259.2556239999999</c:v>
                </c:pt>
                <c:pt idx="460">
                  <c:v>1256.58257</c:v>
                </c:pt>
                <c:pt idx="461">
                  <c:v>1254.2311440000001</c:v>
                </c:pt>
                <c:pt idx="462">
                  <c:v>1251.4280879999999</c:v>
                </c:pt>
                <c:pt idx="463">
                  <c:v>1249.4832799999999</c:v>
                </c:pt>
                <c:pt idx="464">
                  <c:v>1246.6876669999999</c:v>
                </c:pt>
                <c:pt idx="465">
                  <c:v>1244.5399729999999</c:v>
                </c:pt>
                <c:pt idx="466">
                  <c:v>1241.896829</c:v>
                </c:pt>
                <c:pt idx="467">
                  <c:v>1239.6181630000001</c:v>
                </c:pt>
                <c:pt idx="468">
                  <c:v>1237.878461</c:v>
                </c:pt>
                <c:pt idx="469">
                  <c:v>1235.4779619999999</c:v>
                </c:pt>
                <c:pt idx="470">
                  <c:v>1233.2929469999999</c:v>
                </c:pt>
                <c:pt idx="471">
                  <c:v>1231.1061830000001</c:v>
                </c:pt>
                <c:pt idx="472">
                  <c:v>1228.1578790000001</c:v>
                </c:pt>
                <c:pt idx="473">
                  <c:v>1226.381895</c:v>
                </c:pt>
                <c:pt idx="474">
                  <c:v>1223.884624</c:v>
                </c:pt>
                <c:pt idx="475">
                  <c:v>1221.6570549999999</c:v>
                </c:pt>
                <c:pt idx="476">
                  <c:v>1219.1086789999999</c:v>
                </c:pt>
                <c:pt idx="477">
                  <c:v>1217.0946590000001</c:v>
                </c:pt>
                <c:pt idx="478">
                  <c:v>1214.866673</c:v>
                </c:pt>
                <c:pt idx="479">
                  <c:v>1212.410425</c:v>
                </c:pt>
                <c:pt idx="480">
                  <c:v>1209.1205190000001</c:v>
                </c:pt>
                <c:pt idx="481">
                  <c:v>1207.260068</c:v>
                </c:pt>
                <c:pt idx="482">
                  <c:v>1204.9725120000001</c:v>
                </c:pt>
                <c:pt idx="483">
                  <c:v>1202.193473</c:v>
                </c:pt>
                <c:pt idx="484">
                  <c:v>1200.2323329999999</c:v>
                </c:pt>
                <c:pt idx="485">
                  <c:v>1198.144468</c:v>
                </c:pt>
                <c:pt idx="486">
                  <c:v>1195.785989</c:v>
                </c:pt>
                <c:pt idx="487">
                  <c:v>1193.0471460000001</c:v>
                </c:pt>
                <c:pt idx="488">
                  <c:v>1190.275306</c:v>
                </c:pt>
                <c:pt idx="489">
                  <c:v>1188.426935</c:v>
                </c:pt>
                <c:pt idx="490">
                  <c:v>1185.6622070000001</c:v>
                </c:pt>
                <c:pt idx="491">
                  <c:v>1183.4959710000001</c:v>
                </c:pt>
                <c:pt idx="492">
                  <c:v>1180.990763</c:v>
                </c:pt>
                <c:pt idx="493">
                  <c:v>1178.9138680000001</c:v>
                </c:pt>
                <c:pt idx="494">
                  <c:v>1176.444796</c:v>
                </c:pt>
                <c:pt idx="495">
                  <c:v>1174.2440140000001</c:v>
                </c:pt>
                <c:pt idx="496">
                  <c:v>1171.3382939999999</c:v>
                </c:pt>
                <c:pt idx="497">
                  <c:v>1169.214776</c:v>
                </c:pt>
                <c:pt idx="498">
                  <c:v>1166.2068859999999</c:v>
                </c:pt>
                <c:pt idx="499">
                  <c:v>1163.696015</c:v>
                </c:pt>
                <c:pt idx="500">
                  <c:v>1161.3285129999999</c:v>
                </c:pt>
                <c:pt idx="501">
                  <c:v>1159.7186799999999</c:v>
                </c:pt>
                <c:pt idx="502">
                  <c:v>1157.28342</c:v>
                </c:pt>
                <c:pt idx="503">
                  <c:v>1154.6404319999999</c:v>
                </c:pt>
                <c:pt idx="504">
                  <c:v>1152.0447119999999</c:v>
                </c:pt>
                <c:pt idx="505">
                  <c:v>1149.253348</c:v>
                </c:pt>
                <c:pt idx="506">
                  <c:v>1147.4122030000001</c:v>
                </c:pt>
                <c:pt idx="507">
                  <c:v>1144.5161619999999</c:v>
                </c:pt>
                <c:pt idx="508">
                  <c:v>1141.9659650000001</c:v>
                </c:pt>
                <c:pt idx="509">
                  <c:v>1139.97649</c:v>
                </c:pt>
                <c:pt idx="510">
                  <c:v>1137.4052429999999</c:v>
                </c:pt>
                <c:pt idx="511">
                  <c:v>1135.0048750000001</c:v>
                </c:pt>
                <c:pt idx="512">
                  <c:v>1132.3663670000001</c:v>
                </c:pt>
                <c:pt idx="513">
                  <c:v>1130.264203</c:v>
                </c:pt>
                <c:pt idx="514">
                  <c:v>1127.528039</c:v>
                </c:pt>
                <c:pt idx="515">
                  <c:v>1125.7377839999999</c:v>
                </c:pt>
                <c:pt idx="516">
                  <c:v>1122.834505</c:v>
                </c:pt>
                <c:pt idx="517">
                  <c:v>1120.786787</c:v>
                </c:pt>
                <c:pt idx="518">
                  <c:v>1118.0434230000001</c:v>
                </c:pt>
                <c:pt idx="519">
                  <c:v>1116.0477639999999</c:v>
                </c:pt>
                <c:pt idx="520">
                  <c:v>1113.0811920000001</c:v>
                </c:pt>
                <c:pt idx="521">
                  <c:v>1110.71306</c:v>
                </c:pt>
                <c:pt idx="522">
                  <c:v>1108.0291420000001</c:v>
                </c:pt>
                <c:pt idx="523">
                  <c:v>1105.39123</c:v>
                </c:pt>
                <c:pt idx="524">
                  <c:v>1102.6138060000001</c:v>
                </c:pt>
                <c:pt idx="525">
                  <c:v>1100.6164960000001</c:v>
                </c:pt>
                <c:pt idx="526">
                  <c:v>1097.9114589999999</c:v>
                </c:pt>
                <c:pt idx="527">
                  <c:v>1095.5717649999999</c:v>
                </c:pt>
                <c:pt idx="528">
                  <c:v>1093.5465380000001</c:v>
                </c:pt>
                <c:pt idx="529">
                  <c:v>1090.5032189999999</c:v>
                </c:pt>
                <c:pt idx="530">
                  <c:v>1087.7477690000001</c:v>
                </c:pt>
                <c:pt idx="531">
                  <c:v>1085.0162210000001</c:v>
                </c:pt>
                <c:pt idx="532">
                  <c:v>1082.6590839999999</c:v>
                </c:pt>
                <c:pt idx="533">
                  <c:v>1080.25883</c:v>
                </c:pt>
                <c:pt idx="534">
                  <c:v>1078.1009160000001</c:v>
                </c:pt>
                <c:pt idx="535">
                  <c:v>1075.5921410000001</c:v>
                </c:pt>
                <c:pt idx="536">
                  <c:v>1072.734518</c:v>
                </c:pt>
                <c:pt idx="537">
                  <c:v>1070.6066109999999</c:v>
                </c:pt>
                <c:pt idx="538">
                  <c:v>1067.7613160000001</c:v>
                </c:pt>
                <c:pt idx="539">
                  <c:v>1065.314799</c:v>
                </c:pt>
                <c:pt idx="540">
                  <c:v>1062.097679</c:v>
                </c:pt>
                <c:pt idx="541">
                  <c:v>1060.349283</c:v>
                </c:pt>
                <c:pt idx="542">
                  <c:v>1057.4678550000001</c:v>
                </c:pt>
                <c:pt idx="543">
                  <c:v>1055.278497</c:v>
                </c:pt>
                <c:pt idx="544">
                  <c:v>1052.1424750000001</c:v>
                </c:pt>
                <c:pt idx="545">
                  <c:v>1049.579144</c:v>
                </c:pt>
                <c:pt idx="546">
                  <c:v>1047.2046740000001</c:v>
                </c:pt>
                <c:pt idx="547">
                  <c:v>1044.375108</c:v>
                </c:pt>
                <c:pt idx="548">
                  <c:v>1042.39175</c:v>
                </c:pt>
                <c:pt idx="549">
                  <c:v>1039.5299480000001</c:v>
                </c:pt>
                <c:pt idx="550">
                  <c:v>1036.641562</c:v>
                </c:pt>
                <c:pt idx="551">
                  <c:v>1034.134237</c:v>
                </c:pt>
                <c:pt idx="552">
                  <c:v>1031.978889</c:v>
                </c:pt>
                <c:pt idx="553">
                  <c:v>1029.8978649999999</c:v>
                </c:pt>
                <c:pt idx="554">
                  <c:v>1027.043539</c:v>
                </c:pt>
                <c:pt idx="555">
                  <c:v>1024.167332</c:v>
                </c:pt>
                <c:pt idx="556">
                  <c:v>1021.373918</c:v>
                </c:pt>
                <c:pt idx="557">
                  <c:v>1019.007117</c:v>
                </c:pt>
                <c:pt idx="558">
                  <c:v>1015.760823</c:v>
                </c:pt>
                <c:pt idx="559">
                  <c:v>1013.253796</c:v>
                </c:pt>
                <c:pt idx="560">
                  <c:v>1010.645886</c:v>
                </c:pt>
                <c:pt idx="561">
                  <c:v>1008.057044</c:v>
                </c:pt>
                <c:pt idx="562">
                  <c:v>1005.941851</c:v>
                </c:pt>
                <c:pt idx="563">
                  <c:v>1003.410391</c:v>
                </c:pt>
                <c:pt idx="564">
                  <c:v>1000.782746</c:v>
                </c:pt>
                <c:pt idx="565">
                  <c:v>997.74710000000005</c:v>
                </c:pt>
                <c:pt idx="566">
                  <c:v>995.491038</c:v>
                </c:pt>
                <c:pt idx="567">
                  <c:v>993.10409000000004</c:v>
                </c:pt>
                <c:pt idx="568">
                  <c:v>990.311285</c:v>
                </c:pt>
                <c:pt idx="569">
                  <c:v>988.06284000000005</c:v>
                </c:pt>
                <c:pt idx="570">
                  <c:v>984.99147000000005</c:v>
                </c:pt>
                <c:pt idx="571">
                  <c:v>982.647873</c:v>
                </c:pt>
                <c:pt idx="572">
                  <c:v>979.352666</c:v>
                </c:pt>
                <c:pt idx="573">
                  <c:v>977.67642599999999</c:v>
                </c:pt>
                <c:pt idx="574">
                  <c:v>974.57557599999996</c:v>
                </c:pt>
                <c:pt idx="575">
                  <c:v>972.24444600000004</c:v>
                </c:pt>
                <c:pt idx="576">
                  <c:v>969.74580200000003</c:v>
                </c:pt>
                <c:pt idx="577">
                  <c:v>967.182951</c:v>
                </c:pt>
                <c:pt idx="578">
                  <c:v>964.50184200000001</c:v>
                </c:pt>
                <c:pt idx="579">
                  <c:v>961.60971800000004</c:v>
                </c:pt>
                <c:pt idx="580">
                  <c:v>959.24537899999996</c:v>
                </c:pt>
                <c:pt idx="581">
                  <c:v>956.59231699999998</c:v>
                </c:pt>
                <c:pt idx="582">
                  <c:v>953.97950500000002</c:v>
                </c:pt>
                <c:pt idx="583">
                  <c:v>951.550522</c:v>
                </c:pt>
                <c:pt idx="584">
                  <c:v>948.72817499999996</c:v>
                </c:pt>
                <c:pt idx="585">
                  <c:v>946.72836400000006</c:v>
                </c:pt>
                <c:pt idx="586">
                  <c:v>943.29804799999999</c:v>
                </c:pt>
                <c:pt idx="587">
                  <c:v>940.83218499999998</c:v>
                </c:pt>
                <c:pt idx="588">
                  <c:v>938.25037799999996</c:v>
                </c:pt>
                <c:pt idx="589">
                  <c:v>935.89211999999998</c:v>
                </c:pt>
                <c:pt idx="590">
                  <c:v>932.94050200000004</c:v>
                </c:pt>
                <c:pt idx="591">
                  <c:v>930.27187300000003</c:v>
                </c:pt>
                <c:pt idx="592">
                  <c:v>927.80548399999998</c:v>
                </c:pt>
                <c:pt idx="593">
                  <c:v>924.86538399999995</c:v>
                </c:pt>
                <c:pt idx="594">
                  <c:v>922.37311899999997</c:v>
                </c:pt>
                <c:pt idx="595">
                  <c:v>919.95529699999997</c:v>
                </c:pt>
                <c:pt idx="596">
                  <c:v>916.95935699999995</c:v>
                </c:pt>
                <c:pt idx="597">
                  <c:v>914.38314400000002</c:v>
                </c:pt>
                <c:pt idx="598">
                  <c:v>911.72321399999998</c:v>
                </c:pt>
                <c:pt idx="599">
                  <c:v>909.11596299999997</c:v>
                </c:pt>
                <c:pt idx="600">
                  <c:v>906.31970200000001</c:v>
                </c:pt>
                <c:pt idx="601">
                  <c:v>903.83797800000002</c:v>
                </c:pt>
                <c:pt idx="602">
                  <c:v>900.57196699999997</c:v>
                </c:pt>
                <c:pt idx="603">
                  <c:v>898.17244900000003</c:v>
                </c:pt>
                <c:pt idx="604">
                  <c:v>894.94519700000001</c:v>
                </c:pt>
                <c:pt idx="605">
                  <c:v>892.57216900000003</c:v>
                </c:pt>
                <c:pt idx="606">
                  <c:v>889.59100899999999</c:v>
                </c:pt>
                <c:pt idx="607">
                  <c:v>886.76892099999998</c:v>
                </c:pt>
                <c:pt idx="608">
                  <c:v>884.37469599999997</c:v>
                </c:pt>
                <c:pt idx="609">
                  <c:v>881.39162499999998</c:v>
                </c:pt>
                <c:pt idx="610">
                  <c:v>878.67712900000004</c:v>
                </c:pt>
                <c:pt idx="611">
                  <c:v>875.36327100000005</c:v>
                </c:pt>
                <c:pt idx="612">
                  <c:v>872.69885299999999</c:v>
                </c:pt>
                <c:pt idx="613">
                  <c:v>867.06948</c:v>
                </c:pt>
                <c:pt idx="614">
                  <c:v>863.38830900000005</c:v>
                </c:pt>
                <c:pt idx="615">
                  <c:v>860.81612199999995</c:v>
                </c:pt>
                <c:pt idx="616">
                  <c:v>857.97064399999999</c:v>
                </c:pt>
                <c:pt idx="617">
                  <c:v>855.26283799999999</c:v>
                </c:pt>
                <c:pt idx="618">
                  <c:v>851.990542</c:v>
                </c:pt>
                <c:pt idx="619">
                  <c:v>849.25411999999994</c:v>
                </c:pt>
                <c:pt idx="620">
                  <c:v>845.83953699999995</c:v>
                </c:pt>
                <c:pt idx="621">
                  <c:v>843.24404000000004</c:v>
                </c:pt>
                <c:pt idx="622">
                  <c:v>841.18103199999996</c:v>
                </c:pt>
                <c:pt idx="623">
                  <c:v>838.123377</c:v>
                </c:pt>
                <c:pt idx="624">
                  <c:v>834.75220400000001</c:v>
                </c:pt>
                <c:pt idx="625">
                  <c:v>831.72822799999994</c:v>
                </c:pt>
                <c:pt idx="626">
                  <c:v>829.01104799999996</c:v>
                </c:pt>
                <c:pt idx="627">
                  <c:v>826.27065500000003</c:v>
                </c:pt>
                <c:pt idx="628">
                  <c:v>823.60284999999999</c:v>
                </c:pt>
                <c:pt idx="629">
                  <c:v>821.16896399999996</c:v>
                </c:pt>
                <c:pt idx="630">
                  <c:v>818.00231900000006</c:v>
                </c:pt>
                <c:pt idx="631">
                  <c:v>814.70772199999999</c:v>
                </c:pt>
                <c:pt idx="632">
                  <c:v>811.12816299999997</c:v>
                </c:pt>
                <c:pt idx="633">
                  <c:v>808.41994099999999</c:v>
                </c:pt>
                <c:pt idx="634">
                  <c:v>805.93914800000005</c:v>
                </c:pt>
                <c:pt idx="635">
                  <c:v>803.49037999999996</c:v>
                </c:pt>
                <c:pt idx="636">
                  <c:v>800.44037300000002</c:v>
                </c:pt>
                <c:pt idx="637">
                  <c:v>798.00916800000005</c:v>
                </c:pt>
                <c:pt idx="638">
                  <c:v>794.33275700000002</c:v>
                </c:pt>
                <c:pt idx="639">
                  <c:v>791.56267100000002</c:v>
                </c:pt>
                <c:pt idx="640">
                  <c:v>788.547237</c:v>
                </c:pt>
                <c:pt idx="641">
                  <c:v>785.78639299999998</c:v>
                </c:pt>
                <c:pt idx="642">
                  <c:v>782.36785499999996</c:v>
                </c:pt>
                <c:pt idx="643">
                  <c:v>779.37843599999997</c:v>
                </c:pt>
                <c:pt idx="644">
                  <c:v>776.68304499999999</c:v>
                </c:pt>
                <c:pt idx="645">
                  <c:v>773.80409099999997</c:v>
                </c:pt>
                <c:pt idx="646">
                  <c:v>770.80858999999998</c:v>
                </c:pt>
                <c:pt idx="647">
                  <c:v>767.01655300000004</c:v>
                </c:pt>
                <c:pt idx="648">
                  <c:v>764.18694400000004</c:v>
                </c:pt>
                <c:pt idx="649">
                  <c:v>761.68122200000005</c:v>
                </c:pt>
                <c:pt idx="650">
                  <c:v>759.25676399999998</c:v>
                </c:pt>
                <c:pt idx="651">
                  <c:v>756.58633399999997</c:v>
                </c:pt>
                <c:pt idx="652">
                  <c:v>752.76524900000004</c:v>
                </c:pt>
                <c:pt idx="653">
                  <c:v>749.51185199999998</c:v>
                </c:pt>
                <c:pt idx="654">
                  <c:v>746.46239600000001</c:v>
                </c:pt>
                <c:pt idx="655">
                  <c:v>743.61632199999997</c:v>
                </c:pt>
                <c:pt idx="656">
                  <c:v>740.18156799999997</c:v>
                </c:pt>
                <c:pt idx="657">
                  <c:v>738.01887099999999</c:v>
                </c:pt>
                <c:pt idx="658">
                  <c:v>734.84227699999997</c:v>
                </c:pt>
                <c:pt idx="659">
                  <c:v>732.01432</c:v>
                </c:pt>
                <c:pt idx="660">
                  <c:v>728.89189799999997</c:v>
                </c:pt>
                <c:pt idx="661">
                  <c:v>725.78815099999997</c:v>
                </c:pt>
                <c:pt idx="662">
                  <c:v>722.49797000000001</c:v>
                </c:pt>
                <c:pt idx="663">
                  <c:v>719.66597100000001</c:v>
                </c:pt>
                <c:pt idx="664">
                  <c:v>716.55004699999995</c:v>
                </c:pt>
                <c:pt idx="665">
                  <c:v>713.41052400000001</c:v>
                </c:pt>
                <c:pt idx="666">
                  <c:v>710.11442499999998</c:v>
                </c:pt>
                <c:pt idx="667">
                  <c:v>706.72650799999997</c:v>
                </c:pt>
                <c:pt idx="668">
                  <c:v>703.36333100000002</c:v>
                </c:pt>
                <c:pt idx="669">
                  <c:v>700.457041</c:v>
                </c:pt>
                <c:pt idx="670">
                  <c:v>697.526297</c:v>
                </c:pt>
                <c:pt idx="671">
                  <c:v>694.35798299999999</c:v>
                </c:pt>
                <c:pt idx="672">
                  <c:v>690.92882599999996</c:v>
                </c:pt>
                <c:pt idx="673">
                  <c:v>687.87201500000003</c:v>
                </c:pt>
                <c:pt idx="674">
                  <c:v>684.15172199999995</c:v>
                </c:pt>
                <c:pt idx="675">
                  <c:v>680.84113300000001</c:v>
                </c:pt>
                <c:pt idx="676">
                  <c:v>677.63158099999998</c:v>
                </c:pt>
                <c:pt idx="677">
                  <c:v>674.82464600000003</c:v>
                </c:pt>
                <c:pt idx="678">
                  <c:v>671.13615200000004</c:v>
                </c:pt>
                <c:pt idx="679">
                  <c:v>668.21186299999999</c:v>
                </c:pt>
                <c:pt idx="680">
                  <c:v>664.52329499999996</c:v>
                </c:pt>
                <c:pt idx="681">
                  <c:v>661.74701700000003</c:v>
                </c:pt>
                <c:pt idx="682">
                  <c:v>658.19694900000002</c:v>
                </c:pt>
                <c:pt idx="683">
                  <c:v>654.87116100000003</c:v>
                </c:pt>
                <c:pt idx="684">
                  <c:v>652.01335700000004</c:v>
                </c:pt>
                <c:pt idx="685">
                  <c:v>649.23321799999997</c:v>
                </c:pt>
                <c:pt idx="686">
                  <c:v>645.75987299999997</c:v>
                </c:pt>
                <c:pt idx="687">
                  <c:v>642.28766800000005</c:v>
                </c:pt>
                <c:pt idx="688">
                  <c:v>638.53911300000004</c:v>
                </c:pt>
                <c:pt idx="689">
                  <c:v>635.70293900000001</c:v>
                </c:pt>
                <c:pt idx="690">
                  <c:v>632.593118</c:v>
                </c:pt>
                <c:pt idx="691">
                  <c:v>629.635807</c:v>
                </c:pt>
                <c:pt idx="692">
                  <c:v>625.77995199999998</c:v>
                </c:pt>
                <c:pt idx="693">
                  <c:v>622.10290799999996</c:v>
                </c:pt>
                <c:pt idx="694">
                  <c:v>618.73484900000005</c:v>
                </c:pt>
                <c:pt idx="695">
                  <c:v>615.67107499999997</c:v>
                </c:pt>
                <c:pt idx="696">
                  <c:v>611.98434899999995</c:v>
                </c:pt>
                <c:pt idx="697">
                  <c:v>609.04651200000001</c:v>
                </c:pt>
                <c:pt idx="698">
                  <c:v>605.43034299999999</c:v>
                </c:pt>
                <c:pt idx="699">
                  <c:v>602.20621200000005</c:v>
                </c:pt>
                <c:pt idx="700">
                  <c:v>598.62174400000004</c:v>
                </c:pt>
                <c:pt idx="701">
                  <c:v>595.54754500000001</c:v>
                </c:pt>
                <c:pt idx="702">
                  <c:v>591.21988799999997</c:v>
                </c:pt>
                <c:pt idx="703">
                  <c:v>588.26289499999996</c:v>
                </c:pt>
                <c:pt idx="704">
                  <c:v>584.81595600000003</c:v>
                </c:pt>
                <c:pt idx="705">
                  <c:v>581.55944699999998</c:v>
                </c:pt>
                <c:pt idx="706">
                  <c:v>577.91520100000002</c:v>
                </c:pt>
                <c:pt idx="707">
                  <c:v>574.65847599999995</c:v>
                </c:pt>
                <c:pt idx="708">
                  <c:v>571.47263699999996</c:v>
                </c:pt>
                <c:pt idx="709">
                  <c:v>567.09313099999997</c:v>
                </c:pt>
                <c:pt idx="710">
                  <c:v>563.527377</c:v>
                </c:pt>
                <c:pt idx="711">
                  <c:v>559.95709199999999</c:v>
                </c:pt>
                <c:pt idx="712">
                  <c:v>556.41978099999994</c:v>
                </c:pt>
                <c:pt idx="713">
                  <c:v>552.77502000000004</c:v>
                </c:pt>
                <c:pt idx="714">
                  <c:v>549.32138899999995</c:v>
                </c:pt>
                <c:pt idx="715">
                  <c:v>545.60497599999997</c:v>
                </c:pt>
                <c:pt idx="716">
                  <c:v>541.74489700000004</c:v>
                </c:pt>
                <c:pt idx="717">
                  <c:v>538.67589899999996</c:v>
                </c:pt>
                <c:pt idx="718">
                  <c:v>534.58866</c:v>
                </c:pt>
                <c:pt idx="719">
                  <c:v>531.28899899999999</c:v>
                </c:pt>
                <c:pt idx="720">
                  <c:v>527.42233399999998</c:v>
                </c:pt>
                <c:pt idx="721">
                  <c:v>523.81615799999997</c:v>
                </c:pt>
                <c:pt idx="722">
                  <c:v>519.16501500000004</c:v>
                </c:pt>
                <c:pt idx="723">
                  <c:v>515.48797500000001</c:v>
                </c:pt>
                <c:pt idx="724">
                  <c:v>511.51194199999998</c:v>
                </c:pt>
                <c:pt idx="725">
                  <c:v>507.88519400000001</c:v>
                </c:pt>
                <c:pt idx="726">
                  <c:v>504.454633</c:v>
                </c:pt>
                <c:pt idx="727">
                  <c:v>500.68814800000001</c:v>
                </c:pt>
                <c:pt idx="728">
                  <c:v>497.79238099999998</c:v>
                </c:pt>
                <c:pt idx="729">
                  <c:v>493.77135399999997</c:v>
                </c:pt>
                <c:pt idx="730">
                  <c:v>490.07956300000001</c:v>
                </c:pt>
                <c:pt idx="731">
                  <c:v>485.95883400000002</c:v>
                </c:pt>
                <c:pt idx="732">
                  <c:v>482.16362900000001</c:v>
                </c:pt>
                <c:pt idx="733">
                  <c:v>478.65902</c:v>
                </c:pt>
                <c:pt idx="734">
                  <c:v>474.41486099999997</c:v>
                </c:pt>
                <c:pt idx="735">
                  <c:v>470.63325600000002</c:v>
                </c:pt>
                <c:pt idx="736">
                  <c:v>465.46401900000001</c:v>
                </c:pt>
                <c:pt idx="737">
                  <c:v>462.20497699999999</c:v>
                </c:pt>
                <c:pt idx="738">
                  <c:v>458.22000300000002</c:v>
                </c:pt>
                <c:pt idx="739">
                  <c:v>454.46541200000001</c:v>
                </c:pt>
                <c:pt idx="740">
                  <c:v>451.02826399999998</c:v>
                </c:pt>
                <c:pt idx="741">
                  <c:v>446.97328800000003</c:v>
                </c:pt>
                <c:pt idx="742">
                  <c:v>441.82876800000003</c:v>
                </c:pt>
                <c:pt idx="743">
                  <c:v>437.96949599999999</c:v>
                </c:pt>
                <c:pt idx="744">
                  <c:v>433.91985099999999</c:v>
                </c:pt>
                <c:pt idx="745">
                  <c:v>429.80285500000002</c:v>
                </c:pt>
                <c:pt idx="746">
                  <c:v>426.03803399999998</c:v>
                </c:pt>
                <c:pt idx="747">
                  <c:v>421.575943</c:v>
                </c:pt>
                <c:pt idx="748">
                  <c:v>416.87060200000002</c:v>
                </c:pt>
                <c:pt idx="749">
                  <c:v>412.67570499999999</c:v>
                </c:pt>
                <c:pt idx="750">
                  <c:v>408.439481</c:v>
                </c:pt>
                <c:pt idx="751">
                  <c:v>404.772626</c:v>
                </c:pt>
                <c:pt idx="752">
                  <c:v>400.38814600000001</c:v>
                </c:pt>
                <c:pt idx="753">
                  <c:v>396.13969400000002</c:v>
                </c:pt>
                <c:pt idx="754">
                  <c:v>391.49767700000001</c:v>
                </c:pt>
                <c:pt idx="755">
                  <c:v>387.10952500000002</c:v>
                </c:pt>
                <c:pt idx="756">
                  <c:v>382.12224300000003</c:v>
                </c:pt>
                <c:pt idx="757">
                  <c:v>378.49025</c:v>
                </c:pt>
                <c:pt idx="758">
                  <c:v>373.37099999999998</c:v>
                </c:pt>
                <c:pt idx="759">
                  <c:v>369.45638000000002</c:v>
                </c:pt>
                <c:pt idx="760">
                  <c:v>364.66124500000001</c:v>
                </c:pt>
                <c:pt idx="761">
                  <c:v>360.38560200000001</c:v>
                </c:pt>
                <c:pt idx="762">
                  <c:v>355.04274900000001</c:v>
                </c:pt>
                <c:pt idx="763">
                  <c:v>350.34528299999999</c:v>
                </c:pt>
                <c:pt idx="764">
                  <c:v>345.48030499999999</c:v>
                </c:pt>
                <c:pt idx="765">
                  <c:v>341.64177799999999</c:v>
                </c:pt>
                <c:pt idx="766">
                  <c:v>336.36575900000003</c:v>
                </c:pt>
                <c:pt idx="767">
                  <c:v>331.88846100000001</c:v>
                </c:pt>
                <c:pt idx="768">
                  <c:v>329.19806</c:v>
                </c:pt>
                <c:pt idx="769">
                  <c:v>326.92766999999998</c:v>
                </c:pt>
                <c:pt idx="770">
                  <c:v>322.83722799999998</c:v>
                </c:pt>
                <c:pt idx="771">
                  <c:v>318.74838199999999</c:v>
                </c:pt>
                <c:pt idx="772">
                  <c:v>313.28281900000002</c:v>
                </c:pt>
                <c:pt idx="773">
                  <c:v>309.13046500000002</c:v>
                </c:pt>
                <c:pt idx="774">
                  <c:v>303.52015499999999</c:v>
                </c:pt>
                <c:pt idx="775">
                  <c:v>298.59675099999998</c:v>
                </c:pt>
                <c:pt idx="776">
                  <c:v>292.54450500000002</c:v>
                </c:pt>
                <c:pt idx="777">
                  <c:v>288.06133999999997</c:v>
                </c:pt>
                <c:pt idx="778">
                  <c:v>281.96424400000001</c:v>
                </c:pt>
                <c:pt idx="779">
                  <c:v>277.15228400000001</c:v>
                </c:pt>
                <c:pt idx="780">
                  <c:v>271.22108100000003</c:v>
                </c:pt>
                <c:pt idx="781">
                  <c:v>266.18048199999998</c:v>
                </c:pt>
                <c:pt idx="782">
                  <c:v>260.19028900000001</c:v>
                </c:pt>
                <c:pt idx="783">
                  <c:v>254.97157200000001</c:v>
                </c:pt>
                <c:pt idx="784">
                  <c:v>248.910121</c:v>
                </c:pt>
                <c:pt idx="785">
                  <c:v>243.832336</c:v>
                </c:pt>
                <c:pt idx="786">
                  <c:v>237.43989199999999</c:v>
                </c:pt>
                <c:pt idx="787">
                  <c:v>231.63107400000001</c:v>
                </c:pt>
                <c:pt idx="788">
                  <c:v>225.47746100000001</c:v>
                </c:pt>
                <c:pt idx="789">
                  <c:v>218.88201599999999</c:v>
                </c:pt>
                <c:pt idx="790">
                  <c:v>212.57282499999999</c:v>
                </c:pt>
                <c:pt idx="791">
                  <c:v>206.59399199999999</c:v>
                </c:pt>
                <c:pt idx="792">
                  <c:v>199.97515200000001</c:v>
                </c:pt>
                <c:pt idx="793">
                  <c:v>193.26793699999999</c:v>
                </c:pt>
                <c:pt idx="794">
                  <c:v>186.02080599999999</c:v>
                </c:pt>
                <c:pt idx="795">
                  <c:v>179.458189</c:v>
                </c:pt>
                <c:pt idx="796">
                  <c:v>171.67382699999999</c:v>
                </c:pt>
                <c:pt idx="797">
                  <c:v>164.61232999999999</c:v>
                </c:pt>
                <c:pt idx="798">
                  <c:v>156.44945300000001</c:v>
                </c:pt>
                <c:pt idx="799">
                  <c:v>148.10115500000001</c:v>
                </c:pt>
                <c:pt idx="800">
                  <c:v>138.90428199999999</c:v>
                </c:pt>
                <c:pt idx="801">
                  <c:v>130.49305000000001</c:v>
                </c:pt>
                <c:pt idx="802">
                  <c:v>120.885158</c:v>
                </c:pt>
                <c:pt idx="803">
                  <c:v>112.000157</c:v>
                </c:pt>
                <c:pt idx="804">
                  <c:v>102.01934900000001</c:v>
                </c:pt>
                <c:pt idx="805">
                  <c:v>91.410464000000005</c:v>
                </c:pt>
                <c:pt idx="806">
                  <c:v>79.579254000000006</c:v>
                </c:pt>
                <c:pt idx="807">
                  <c:v>66.902850999999998</c:v>
                </c:pt>
                <c:pt idx="808">
                  <c:v>51.477347000000002</c:v>
                </c:pt>
                <c:pt idx="809">
                  <c:v>33.905552</c:v>
                </c:pt>
              </c:numCache>
            </c:numRef>
          </c:xVal>
          <c:yVal>
            <c:numRef>
              <c:f>'400 Indents (session 1)'!$V$12:$V$821</c:f>
              <c:numCache>
                <c:formatCode>General</c:formatCode>
                <c:ptCount val="810"/>
                <c:pt idx="0">
                  <c:v>0.100005</c:v>
                </c:pt>
                <c:pt idx="1">
                  <c:v>0.232983</c:v>
                </c:pt>
                <c:pt idx="2">
                  <c:v>0.44273000000000001</c:v>
                </c:pt>
                <c:pt idx="3">
                  <c:v>0.58821800000000002</c:v>
                </c:pt>
                <c:pt idx="4">
                  <c:v>0.71728800000000004</c:v>
                </c:pt>
                <c:pt idx="5">
                  <c:v>0.84446299999999996</c:v>
                </c:pt>
                <c:pt idx="6">
                  <c:v>0.96266300000000005</c:v>
                </c:pt>
                <c:pt idx="7">
                  <c:v>1.083043</c:v>
                </c:pt>
                <c:pt idx="8">
                  <c:v>1.2008779999999999</c:v>
                </c:pt>
                <c:pt idx="9">
                  <c:v>1.3336399999999999</c:v>
                </c:pt>
                <c:pt idx="10">
                  <c:v>1.4515499999999999</c:v>
                </c:pt>
                <c:pt idx="11">
                  <c:v>1.57839</c:v>
                </c:pt>
                <c:pt idx="12">
                  <c:v>1.695875</c:v>
                </c:pt>
                <c:pt idx="13">
                  <c:v>1.826065</c:v>
                </c:pt>
                <c:pt idx="14">
                  <c:v>1.944998</c:v>
                </c:pt>
                <c:pt idx="15">
                  <c:v>2.073213</c:v>
                </c:pt>
                <c:pt idx="16">
                  <c:v>2.190455</c:v>
                </c:pt>
                <c:pt idx="17">
                  <c:v>2.3201779999999999</c:v>
                </c:pt>
                <c:pt idx="18">
                  <c:v>2.4374129999999998</c:v>
                </c:pt>
                <c:pt idx="19">
                  <c:v>2.5689829999999998</c:v>
                </c:pt>
                <c:pt idx="20">
                  <c:v>2.6857199999999999</c:v>
                </c:pt>
                <c:pt idx="21">
                  <c:v>2.812913</c:v>
                </c:pt>
                <c:pt idx="22">
                  <c:v>2.930428</c:v>
                </c:pt>
                <c:pt idx="23">
                  <c:v>3.0640350000000001</c:v>
                </c:pt>
                <c:pt idx="24">
                  <c:v>3.181038</c:v>
                </c:pt>
                <c:pt idx="25">
                  <c:v>3.3015249999999998</c:v>
                </c:pt>
                <c:pt idx="26">
                  <c:v>3.4207100000000001</c:v>
                </c:pt>
                <c:pt idx="27">
                  <c:v>3.5600879999999999</c:v>
                </c:pt>
                <c:pt idx="28">
                  <c:v>3.6771799999999999</c:v>
                </c:pt>
                <c:pt idx="29">
                  <c:v>3.8055599999999998</c:v>
                </c:pt>
                <c:pt idx="30">
                  <c:v>3.9233730000000002</c:v>
                </c:pt>
                <c:pt idx="31">
                  <c:v>4.0556330000000003</c:v>
                </c:pt>
                <c:pt idx="32">
                  <c:v>4.1727829999999999</c:v>
                </c:pt>
                <c:pt idx="33">
                  <c:v>4.3041749999999999</c:v>
                </c:pt>
                <c:pt idx="34">
                  <c:v>4.4337049999999998</c:v>
                </c:pt>
                <c:pt idx="35">
                  <c:v>4.5523999999999996</c:v>
                </c:pt>
                <c:pt idx="36">
                  <c:v>4.6696499999999999</c:v>
                </c:pt>
                <c:pt idx="37">
                  <c:v>4.7973749999999997</c:v>
                </c:pt>
                <c:pt idx="38">
                  <c:v>4.9156430000000002</c:v>
                </c:pt>
                <c:pt idx="39">
                  <c:v>5.0460000000000003</c:v>
                </c:pt>
                <c:pt idx="40">
                  <c:v>5.1631200000000002</c:v>
                </c:pt>
                <c:pt idx="41">
                  <c:v>5.2925079999999998</c:v>
                </c:pt>
                <c:pt idx="42">
                  <c:v>5.4221599999999999</c:v>
                </c:pt>
                <c:pt idx="43">
                  <c:v>5.5421779999999998</c:v>
                </c:pt>
                <c:pt idx="44">
                  <c:v>5.6591779999999998</c:v>
                </c:pt>
                <c:pt idx="45">
                  <c:v>5.7792529999999998</c:v>
                </c:pt>
                <c:pt idx="46">
                  <c:v>5.898123</c:v>
                </c:pt>
                <c:pt idx="47">
                  <c:v>6.0368680000000001</c:v>
                </c:pt>
                <c:pt idx="48">
                  <c:v>6.153715</c:v>
                </c:pt>
                <c:pt idx="49">
                  <c:v>6.2833249999999996</c:v>
                </c:pt>
                <c:pt idx="50">
                  <c:v>6.400938</c:v>
                </c:pt>
                <c:pt idx="51">
                  <c:v>6.5321680000000004</c:v>
                </c:pt>
                <c:pt idx="52">
                  <c:v>6.6490600000000004</c:v>
                </c:pt>
                <c:pt idx="53">
                  <c:v>6.7798129999999999</c:v>
                </c:pt>
                <c:pt idx="54">
                  <c:v>6.8979629999999998</c:v>
                </c:pt>
                <c:pt idx="55">
                  <c:v>7.0270630000000001</c:v>
                </c:pt>
                <c:pt idx="56">
                  <c:v>7.1444999999999999</c:v>
                </c:pt>
                <c:pt idx="57">
                  <c:v>7.2692750000000004</c:v>
                </c:pt>
                <c:pt idx="58">
                  <c:v>7.3867050000000001</c:v>
                </c:pt>
                <c:pt idx="59">
                  <c:v>7.5230800000000002</c:v>
                </c:pt>
                <c:pt idx="60">
                  <c:v>7.64018</c:v>
                </c:pt>
                <c:pt idx="61">
                  <c:v>7.7691030000000003</c:v>
                </c:pt>
                <c:pt idx="62">
                  <c:v>7.8858629999999996</c:v>
                </c:pt>
                <c:pt idx="63">
                  <c:v>8.0171449999999993</c:v>
                </c:pt>
                <c:pt idx="64">
                  <c:v>8.1340330000000005</c:v>
                </c:pt>
                <c:pt idx="65">
                  <c:v>8.2657550000000004</c:v>
                </c:pt>
                <c:pt idx="66">
                  <c:v>8.3836049999999993</c:v>
                </c:pt>
                <c:pt idx="67">
                  <c:v>8.5109080000000006</c:v>
                </c:pt>
                <c:pt idx="68">
                  <c:v>8.6280699999999992</c:v>
                </c:pt>
                <c:pt idx="69">
                  <c:v>8.7613129999999995</c:v>
                </c:pt>
                <c:pt idx="70">
                  <c:v>8.8789979999999993</c:v>
                </c:pt>
                <c:pt idx="71">
                  <c:v>9.0080629999999999</c:v>
                </c:pt>
                <c:pt idx="72">
                  <c:v>9.1252499999999994</c:v>
                </c:pt>
                <c:pt idx="73">
                  <c:v>9.2562250000000006</c:v>
                </c:pt>
                <c:pt idx="74">
                  <c:v>9.3742000000000001</c:v>
                </c:pt>
                <c:pt idx="75">
                  <c:v>9.5041899999999995</c:v>
                </c:pt>
                <c:pt idx="76">
                  <c:v>9.6212479999999996</c:v>
                </c:pt>
                <c:pt idx="77">
                  <c:v>9.7521280000000008</c:v>
                </c:pt>
                <c:pt idx="78">
                  <c:v>9.8700700000000001</c:v>
                </c:pt>
                <c:pt idx="79">
                  <c:v>9.9974179999999997</c:v>
                </c:pt>
                <c:pt idx="80">
                  <c:v>10.125033</c:v>
                </c:pt>
                <c:pt idx="81">
                  <c:v>10.253444999999999</c:v>
                </c:pt>
                <c:pt idx="82">
                  <c:v>10.371873000000001</c:v>
                </c:pt>
                <c:pt idx="83">
                  <c:v>10.502508000000001</c:v>
                </c:pt>
                <c:pt idx="84">
                  <c:v>10.620778</c:v>
                </c:pt>
                <c:pt idx="85">
                  <c:v>10.742803</c:v>
                </c:pt>
                <c:pt idx="86">
                  <c:v>10.860953</c:v>
                </c:pt>
                <c:pt idx="87">
                  <c:v>10.987805</c:v>
                </c:pt>
                <c:pt idx="88">
                  <c:v>11.104963</c:v>
                </c:pt>
                <c:pt idx="89">
                  <c:v>11.238215</c:v>
                </c:pt>
                <c:pt idx="90">
                  <c:v>11.35628</c:v>
                </c:pt>
                <c:pt idx="91">
                  <c:v>11.485938000000001</c:v>
                </c:pt>
                <c:pt idx="92">
                  <c:v>11.603020000000001</c:v>
                </c:pt>
                <c:pt idx="93">
                  <c:v>11.73344</c:v>
                </c:pt>
                <c:pt idx="94">
                  <c:v>11.851558000000001</c:v>
                </c:pt>
                <c:pt idx="95">
                  <c:v>11.980553</c:v>
                </c:pt>
                <c:pt idx="96">
                  <c:v>12.097759999999999</c:v>
                </c:pt>
                <c:pt idx="97">
                  <c:v>12.228228</c:v>
                </c:pt>
                <c:pt idx="98">
                  <c:v>12.345675</c:v>
                </c:pt>
                <c:pt idx="99">
                  <c:v>12.473710000000001</c:v>
                </c:pt>
                <c:pt idx="100">
                  <c:v>12.590994999999999</c:v>
                </c:pt>
                <c:pt idx="101">
                  <c:v>12.726393</c:v>
                </c:pt>
                <c:pt idx="102">
                  <c:v>12.84436</c:v>
                </c:pt>
                <c:pt idx="103">
                  <c:v>12.972098000000001</c:v>
                </c:pt>
                <c:pt idx="104">
                  <c:v>13.090170000000001</c:v>
                </c:pt>
                <c:pt idx="105">
                  <c:v>13.219348</c:v>
                </c:pt>
                <c:pt idx="106">
                  <c:v>13.337305000000001</c:v>
                </c:pt>
                <c:pt idx="107">
                  <c:v>13.465802999999999</c:v>
                </c:pt>
                <c:pt idx="108">
                  <c:v>13.582793000000001</c:v>
                </c:pt>
                <c:pt idx="109">
                  <c:v>13.714923000000001</c:v>
                </c:pt>
                <c:pt idx="110">
                  <c:v>13.832800000000001</c:v>
                </c:pt>
                <c:pt idx="111">
                  <c:v>13.96119</c:v>
                </c:pt>
                <c:pt idx="112">
                  <c:v>14.0783</c:v>
                </c:pt>
                <c:pt idx="113">
                  <c:v>14.210623</c:v>
                </c:pt>
                <c:pt idx="114">
                  <c:v>14.328725</c:v>
                </c:pt>
                <c:pt idx="115">
                  <c:v>14.458243</c:v>
                </c:pt>
                <c:pt idx="116">
                  <c:v>14.57555</c:v>
                </c:pt>
                <c:pt idx="117">
                  <c:v>14.704643000000001</c:v>
                </c:pt>
                <c:pt idx="118">
                  <c:v>14.822723</c:v>
                </c:pt>
                <c:pt idx="119">
                  <c:v>14.954578</c:v>
                </c:pt>
                <c:pt idx="120">
                  <c:v>15.071903000000001</c:v>
                </c:pt>
                <c:pt idx="121">
                  <c:v>15.20425</c:v>
                </c:pt>
                <c:pt idx="122">
                  <c:v>15.322495</c:v>
                </c:pt>
                <c:pt idx="123">
                  <c:v>15.449237999999999</c:v>
                </c:pt>
                <c:pt idx="124">
                  <c:v>15.566732999999999</c:v>
                </c:pt>
                <c:pt idx="125">
                  <c:v>15.696493</c:v>
                </c:pt>
                <c:pt idx="126">
                  <c:v>15.814538000000001</c:v>
                </c:pt>
                <c:pt idx="127">
                  <c:v>15.94575</c:v>
                </c:pt>
                <c:pt idx="128">
                  <c:v>16.063265000000001</c:v>
                </c:pt>
                <c:pt idx="129">
                  <c:v>16.191372999999999</c:v>
                </c:pt>
                <c:pt idx="130">
                  <c:v>16.309505000000001</c:v>
                </c:pt>
                <c:pt idx="131">
                  <c:v>16.437503</c:v>
                </c:pt>
                <c:pt idx="132">
                  <c:v>16.5548</c:v>
                </c:pt>
                <c:pt idx="133">
                  <c:v>16.68731</c:v>
                </c:pt>
                <c:pt idx="134">
                  <c:v>16.805337999999999</c:v>
                </c:pt>
                <c:pt idx="135">
                  <c:v>16.935725000000001</c:v>
                </c:pt>
                <c:pt idx="136">
                  <c:v>17.053090000000001</c:v>
                </c:pt>
                <c:pt idx="137">
                  <c:v>17.182742999999999</c:v>
                </c:pt>
                <c:pt idx="138">
                  <c:v>17.301159999999999</c:v>
                </c:pt>
                <c:pt idx="139">
                  <c:v>17.428643000000001</c:v>
                </c:pt>
                <c:pt idx="140">
                  <c:v>17.54598</c:v>
                </c:pt>
                <c:pt idx="141">
                  <c:v>17.68085</c:v>
                </c:pt>
                <c:pt idx="142">
                  <c:v>17.798888000000002</c:v>
                </c:pt>
                <c:pt idx="143">
                  <c:v>17.92334</c:v>
                </c:pt>
                <c:pt idx="144">
                  <c:v>18.041119999999999</c:v>
                </c:pt>
                <c:pt idx="145">
                  <c:v>18.17183</c:v>
                </c:pt>
                <c:pt idx="146">
                  <c:v>18.289847999999999</c:v>
                </c:pt>
                <c:pt idx="147">
                  <c:v>18.418693000000001</c:v>
                </c:pt>
                <c:pt idx="148">
                  <c:v>18.536307999999998</c:v>
                </c:pt>
                <c:pt idx="149">
                  <c:v>18.668975</c:v>
                </c:pt>
                <c:pt idx="150">
                  <c:v>18.786935</c:v>
                </c:pt>
                <c:pt idx="151">
                  <c:v>18.915645000000001</c:v>
                </c:pt>
                <c:pt idx="152">
                  <c:v>19.033194999999999</c:v>
                </c:pt>
                <c:pt idx="153">
                  <c:v>19.164342999999999</c:v>
                </c:pt>
                <c:pt idx="154">
                  <c:v>19.282537999999999</c:v>
                </c:pt>
                <c:pt idx="155">
                  <c:v>19.410795</c:v>
                </c:pt>
                <c:pt idx="156">
                  <c:v>19.528143</c:v>
                </c:pt>
                <c:pt idx="157">
                  <c:v>19.659703</c:v>
                </c:pt>
                <c:pt idx="158">
                  <c:v>19.778047999999998</c:v>
                </c:pt>
                <c:pt idx="159">
                  <c:v>19.904698</c:v>
                </c:pt>
                <c:pt idx="160">
                  <c:v>20.022355000000001</c:v>
                </c:pt>
                <c:pt idx="161">
                  <c:v>20.155075</c:v>
                </c:pt>
                <c:pt idx="162">
                  <c:v>20.274194999999999</c:v>
                </c:pt>
                <c:pt idx="163">
                  <c:v>20.400317999999999</c:v>
                </c:pt>
                <c:pt idx="164">
                  <c:v>20.517697999999999</c:v>
                </c:pt>
                <c:pt idx="165">
                  <c:v>20.649152999999998</c:v>
                </c:pt>
                <c:pt idx="166">
                  <c:v>20.767195000000001</c:v>
                </c:pt>
                <c:pt idx="167">
                  <c:v>20.898112999999999</c:v>
                </c:pt>
                <c:pt idx="168">
                  <c:v>21.015363000000001</c:v>
                </c:pt>
                <c:pt idx="169">
                  <c:v>21.146032999999999</c:v>
                </c:pt>
                <c:pt idx="170">
                  <c:v>21.264247999999998</c:v>
                </c:pt>
                <c:pt idx="171">
                  <c:v>21.39181</c:v>
                </c:pt>
                <c:pt idx="172">
                  <c:v>21.508935000000001</c:v>
                </c:pt>
                <c:pt idx="173">
                  <c:v>21.641224999999999</c:v>
                </c:pt>
                <c:pt idx="174">
                  <c:v>21.759447999999999</c:v>
                </c:pt>
                <c:pt idx="175">
                  <c:v>21.887108000000001</c:v>
                </c:pt>
                <c:pt idx="176">
                  <c:v>22.004345000000001</c:v>
                </c:pt>
                <c:pt idx="177">
                  <c:v>22.136295</c:v>
                </c:pt>
                <c:pt idx="178">
                  <c:v>22.254187999999999</c:v>
                </c:pt>
                <c:pt idx="179">
                  <c:v>22.384789999999999</c:v>
                </c:pt>
                <c:pt idx="180">
                  <c:v>22.502103000000002</c:v>
                </c:pt>
                <c:pt idx="181">
                  <c:v>22.632110000000001</c:v>
                </c:pt>
                <c:pt idx="182">
                  <c:v>22.750398000000001</c:v>
                </c:pt>
                <c:pt idx="183">
                  <c:v>22.877063</c:v>
                </c:pt>
                <c:pt idx="184">
                  <c:v>22.994408</c:v>
                </c:pt>
                <c:pt idx="185">
                  <c:v>23.127783000000001</c:v>
                </c:pt>
                <c:pt idx="186">
                  <c:v>23.246898000000002</c:v>
                </c:pt>
                <c:pt idx="187">
                  <c:v>23.375923</c:v>
                </c:pt>
                <c:pt idx="188">
                  <c:v>23.493155000000002</c:v>
                </c:pt>
                <c:pt idx="189">
                  <c:v>23.622608</c:v>
                </c:pt>
                <c:pt idx="190">
                  <c:v>23.740424999999998</c:v>
                </c:pt>
                <c:pt idx="191">
                  <c:v>23.869202999999999</c:v>
                </c:pt>
                <c:pt idx="192">
                  <c:v>23.986757999999998</c:v>
                </c:pt>
                <c:pt idx="193">
                  <c:v>24.118134999999999</c:v>
                </c:pt>
                <c:pt idx="194">
                  <c:v>24.236174999999999</c:v>
                </c:pt>
                <c:pt idx="195">
                  <c:v>24.363765000000001</c:v>
                </c:pt>
                <c:pt idx="196">
                  <c:v>24.481048000000001</c:v>
                </c:pt>
                <c:pt idx="197">
                  <c:v>24.613887999999999</c:v>
                </c:pt>
                <c:pt idx="198">
                  <c:v>24.732413000000001</c:v>
                </c:pt>
                <c:pt idx="199">
                  <c:v>24.858084999999999</c:v>
                </c:pt>
                <c:pt idx="200">
                  <c:v>24.975567999999999</c:v>
                </c:pt>
                <c:pt idx="201">
                  <c:v>25.1097</c:v>
                </c:pt>
                <c:pt idx="202">
                  <c:v>25.228522999999999</c:v>
                </c:pt>
                <c:pt idx="203">
                  <c:v>25.356732999999998</c:v>
                </c:pt>
                <c:pt idx="204">
                  <c:v>25.474143000000002</c:v>
                </c:pt>
                <c:pt idx="205">
                  <c:v>25.604237999999999</c:v>
                </c:pt>
                <c:pt idx="206">
                  <c:v>25.722943000000001</c:v>
                </c:pt>
                <c:pt idx="207">
                  <c:v>25.851607999999999</c:v>
                </c:pt>
                <c:pt idx="208">
                  <c:v>25.969100000000001</c:v>
                </c:pt>
                <c:pt idx="209">
                  <c:v>26.098013000000002</c:v>
                </c:pt>
                <c:pt idx="210">
                  <c:v>26.216080000000002</c:v>
                </c:pt>
                <c:pt idx="211">
                  <c:v>26.347024999999999</c:v>
                </c:pt>
                <c:pt idx="212">
                  <c:v>26.464849999999998</c:v>
                </c:pt>
                <c:pt idx="213">
                  <c:v>26.594750000000001</c:v>
                </c:pt>
                <c:pt idx="214">
                  <c:v>26.713248</c:v>
                </c:pt>
                <c:pt idx="215">
                  <c:v>26.841213</c:v>
                </c:pt>
                <c:pt idx="216">
                  <c:v>26.95852</c:v>
                </c:pt>
                <c:pt idx="217">
                  <c:v>27.090408</c:v>
                </c:pt>
                <c:pt idx="218">
                  <c:v>27.208677999999999</c:v>
                </c:pt>
                <c:pt idx="219">
                  <c:v>27.338588000000001</c:v>
                </c:pt>
                <c:pt idx="220">
                  <c:v>27.456063</c:v>
                </c:pt>
                <c:pt idx="221">
                  <c:v>27.585692999999999</c:v>
                </c:pt>
                <c:pt idx="222">
                  <c:v>27.704599999999999</c:v>
                </c:pt>
                <c:pt idx="223">
                  <c:v>27.833777999999999</c:v>
                </c:pt>
                <c:pt idx="224">
                  <c:v>27.951574999999998</c:v>
                </c:pt>
                <c:pt idx="225">
                  <c:v>28.080864999999999</c:v>
                </c:pt>
                <c:pt idx="226">
                  <c:v>28.199657999999999</c:v>
                </c:pt>
                <c:pt idx="227">
                  <c:v>28.326830000000001</c:v>
                </c:pt>
                <c:pt idx="228">
                  <c:v>28.445003</c:v>
                </c:pt>
                <c:pt idx="229">
                  <c:v>28.575140000000001</c:v>
                </c:pt>
                <c:pt idx="230">
                  <c:v>28.693408000000002</c:v>
                </c:pt>
                <c:pt idx="231">
                  <c:v>28.82253</c:v>
                </c:pt>
                <c:pt idx="232">
                  <c:v>28.940519999999999</c:v>
                </c:pt>
                <c:pt idx="233">
                  <c:v>29.071763000000001</c:v>
                </c:pt>
                <c:pt idx="234">
                  <c:v>29.190303</c:v>
                </c:pt>
                <c:pt idx="235">
                  <c:v>29.319533</c:v>
                </c:pt>
                <c:pt idx="236">
                  <c:v>29.437505000000002</c:v>
                </c:pt>
                <c:pt idx="237">
                  <c:v>29.565538</c:v>
                </c:pt>
                <c:pt idx="238">
                  <c:v>29.683675000000001</c:v>
                </c:pt>
                <c:pt idx="239">
                  <c:v>29.813143</c:v>
                </c:pt>
                <c:pt idx="240">
                  <c:v>29.930440000000001</c:v>
                </c:pt>
                <c:pt idx="241">
                  <c:v>30.062023</c:v>
                </c:pt>
                <c:pt idx="242">
                  <c:v>30.184075</c:v>
                </c:pt>
                <c:pt idx="243">
                  <c:v>30.311389999999999</c:v>
                </c:pt>
                <c:pt idx="244">
                  <c:v>30.428917999999999</c:v>
                </c:pt>
                <c:pt idx="245">
                  <c:v>30.557790000000001</c:v>
                </c:pt>
                <c:pt idx="246">
                  <c:v>30.67624</c:v>
                </c:pt>
                <c:pt idx="247">
                  <c:v>30.804005</c:v>
                </c:pt>
                <c:pt idx="248">
                  <c:v>30.921617999999999</c:v>
                </c:pt>
                <c:pt idx="249">
                  <c:v>31.052247999999999</c:v>
                </c:pt>
                <c:pt idx="250">
                  <c:v>31.170597999999998</c:v>
                </c:pt>
                <c:pt idx="251">
                  <c:v>31.299842999999999</c:v>
                </c:pt>
                <c:pt idx="252">
                  <c:v>31.417898000000001</c:v>
                </c:pt>
                <c:pt idx="253">
                  <c:v>31.548765</c:v>
                </c:pt>
                <c:pt idx="254">
                  <c:v>31.667400000000001</c:v>
                </c:pt>
                <c:pt idx="255">
                  <c:v>31.795694999999998</c:v>
                </c:pt>
                <c:pt idx="256">
                  <c:v>31.913733000000001</c:v>
                </c:pt>
                <c:pt idx="257">
                  <c:v>32.042693</c:v>
                </c:pt>
                <c:pt idx="258">
                  <c:v>32.160710000000002</c:v>
                </c:pt>
                <c:pt idx="259">
                  <c:v>32.290210000000002</c:v>
                </c:pt>
                <c:pt idx="260">
                  <c:v>32.407800000000002</c:v>
                </c:pt>
                <c:pt idx="261">
                  <c:v>32.539924999999997</c:v>
                </c:pt>
                <c:pt idx="262">
                  <c:v>32.658414999999998</c:v>
                </c:pt>
                <c:pt idx="263">
                  <c:v>32.787604999999999</c:v>
                </c:pt>
                <c:pt idx="264">
                  <c:v>32.905324999999998</c:v>
                </c:pt>
                <c:pt idx="265">
                  <c:v>33.035153000000001</c:v>
                </c:pt>
                <c:pt idx="266">
                  <c:v>33.153104999999996</c:v>
                </c:pt>
                <c:pt idx="267">
                  <c:v>33.280042999999999</c:v>
                </c:pt>
                <c:pt idx="268">
                  <c:v>33.397647999999997</c:v>
                </c:pt>
                <c:pt idx="269">
                  <c:v>33.531104999999997</c:v>
                </c:pt>
                <c:pt idx="270">
                  <c:v>33.649568000000002</c:v>
                </c:pt>
                <c:pt idx="271">
                  <c:v>33.77646</c:v>
                </c:pt>
                <c:pt idx="272">
                  <c:v>33.894623000000003</c:v>
                </c:pt>
                <c:pt idx="273">
                  <c:v>34.024090000000001</c:v>
                </c:pt>
                <c:pt idx="274">
                  <c:v>34.142443</c:v>
                </c:pt>
                <c:pt idx="275">
                  <c:v>34.273857999999997</c:v>
                </c:pt>
                <c:pt idx="276">
                  <c:v>34.39161</c:v>
                </c:pt>
                <c:pt idx="277">
                  <c:v>34.520865000000001</c:v>
                </c:pt>
                <c:pt idx="278">
                  <c:v>34.639522999999997</c:v>
                </c:pt>
                <c:pt idx="279">
                  <c:v>34.76735</c:v>
                </c:pt>
                <c:pt idx="280">
                  <c:v>34.884928000000002</c:v>
                </c:pt>
                <c:pt idx="281">
                  <c:v>35.017387999999997</c:v>
                </c:pt>
                <c:pt idx="282">
                  <c:v>35.135917999999997</c:v>
                </c:pt>
                <c:pt idx="283">
                  <c:v>35.267938000000001</c:v>
                </c:pt>
                <c:pt idx="284">
                  <c:v>35.385823000000002</c:v>
                </c:pt>
                <c:pt idx="285">
                  <c:v>35.512205000000002</c:v>
                </c:pt>
                <c:pt idx="286">
                  <c:v>35.63111</c:v>
                </c:pt>
                <c:pt idx="287">
                  <c:v>35.757399999999997</c:v>
                </c:pt>
                <c:pt idx="288">
                  <c:v>35.875112999999999</c:v>
                </c:pt>
                <c:pt idx="289">
                  <c:v>36.007330000000003</c:v>
                </c:pt>
                <c:pt idx="290">
                  <c:v>36.126220000000004</c:v>
                </c:pt>
                <c:pt idx="291">
                  <c:v>36.255555000000001</c:v>
                </c:pt>
                <c:pt idx="292">
                  <c:v>36.373483</c:v>
                </c:pt>
                <c:pt idx="293">
                  <c:v>36.502862999999998</c:v>
                </c:pt>
                <c:pt idx="294">
                  <c:v>36.621585000000003</c:v>
                </c:pt>
                <c:pt idx="295">
                  <c:v>36.749977999999999</c:v>
                </c:pt>
                <c:pt idx="296">
                  <c:v>36.867558000000002</c:v>
                </c:pt>
                <c:pt idx="297">
                  <c:v>36.997788</c:v>
                </c:pt>
                <c:pt idx="298">
                  <c:v>37.116717999999999</c:v>
                </c:pt>
                <c:pt idx="299">
                  <c:v>37.246693</c:v>
                </c:pt>
                <c:pt idx="300">
                  <c:v>37.364719999999998</c:v>
                </c:pt>
                <c:pt idx="301">
                  <c:v>37.493478000000003</c:v>
                </c:pt>
                <c:pt idx="302">
                  <c:v>37.613059999999997</c:v>
                </c:pt>
                <c:pt idx="303">
                  <c:v>37.743544999999997</c:v>
                </c:pt>
                <c:pt idx="304">
                  <c:v>37.861620000000002</c:v>
                </c:pt>
                <c:pt idx="305">
                  <c:v>37.987302999999997</c:v>
                </c:pt>
                <c:pt idx="306">
                  <c:v>38.105879999999999</c:v>
                </c:pt>
                <c:pt idx="307">
                  <c:v>38.23854</c:v>
                </c:pt>
                <c:pt idx="308">
                  <c:v>38.356360000000002</c:v>
                </c:pt>
                <c:pt idx="309">
                  <c:v>38.484050000000003</c:v>
                </c:pt>
                <c:pt idx="310">
                  <c:v>38.603070000000002</c:v>
                </c:pt>
                <c:pt idx="311">
                  <c:v>38.733657999999998</c:v>
                </c:pt>
                <c:pt idx="312">
                  <c:v>38.851734999999998</c:v>
                </c:pt>
                <c:pt idx="313">
                  <c:v>38.977775000000001</c:v>
                </c:pt>
                <c:pt idx="314">
                  <c:v>39.095999999999997</c:v>
                </c:pt>
                <c:pt idx="315">
                  <c:v>39.228098000000003</c:v>
                </c:pt>
                <c:pt idx="316">
                  <c:v>39.345883000000001</c:v>
                </c:pt>
                <c:pt idx="317">
                  <c:v>39.475025000000002</c:v>
                </c:pt>
                <c:pt idx="318">
                  <c:v>39.594189999999998</c:v>
                </c:pt>
                <c:pt idx="319">
                  <c:v>39.722493</c:v>
                </c:pt>
                <c:pt idx="320">
                  <c:v>39.840623000000001</c:v>
                </c:pt>
                <c:pt idx="321">
                  <c:v>39.970072999999999</c:v>
                </c:pt>
                <c:pt idx="322">
                  <c:v>40.088605000000001</c:v>
                </c:pt>
                <c:pt idx="323">
                  <c:v>40.221902999999998</c:v>
                </c:pt>
                <c:pt idx="324">
                  <c:v>40.340009999999999</c:v>
                </c:pt>
                <c:pt idx="325">
                  <c:v>40.465707999999999</c:v>
                </c:pt>
                <c:pt idx="326">
                  <c:v>40.585095000000003</c:v>
                </c:pt>
                <c:pt idx="327">
                  <c:v>40.712248000000002</c:v>
                </c:pt>
                <c:pt idx="328">
                  <c:v>40.830607999999998</c:v>
                </c:pt>
                <c:pt idx="329">
                  <c:v>40.961485000000003</c:v>
                </c:pt>
                <c:pt idx="330">
                  <c:v>41.080199999999998</c:v>
                </c:pt>
                <c:pt idx="331">
                  <c:v>41.207192999999997</c:v>
                </c:pt>
                <c:pt idx="332">
                  <c:v>41.336193000000002</c:v>
                </c:pt>
                <c:pt idx="333">
                  <c:v>41.458243000000003</c:v>
                </c:pt>
                <c:pt idx="334">
                  <c:v>41.576790000000003</c:v>
                </c:pt>
                <c:pt idx="335">
                  <c:v>41.704934999999999</c:v>
                </c:pt>
                <c:pt idx="336">
                  <c:v>41.823053000000002</c:v>
                </c:pt>
                <c:pt idx="337">
                  <c:v>41.952154999999998</c:v>
                </c:pt>
                <c:pt idx="338">
                  <c:v>42.070500000000003</c:v>
                </c:pt>
                <c:pt idx="339">
                  <c:v>42.201099999999997</c:v>
                </c:pt>
                <c:pt idx="340">
                  <c:v>42.319208000000003</c:v>
                </c:pt>
                <c:pt idx="341">
                  <c:v>42.447609999999997</c:v>
                </c:pt>
                <c:pt idx="342">
                  <c:v>42.566540000000003</c:v>
                </c:pt>
                <c:pt idx="343">
                  <c:v>42.702154999999998</c:v>
                </c:pt>
                <c:pt idx="344">
                  <c:v>42.820365000000002</c:v>
                </c:pt>
                <c:pt idx="345">
                  <c:v>42.94267</c:v>
                </c:pt>
                <c:pt idx="346">
                  <c:v>43.061680000000003</c:v>
                </c:pt>
                <c:pt idx="347">
                  <c:v>43.192033000000002</c:v>
                </c:pt>
                <c:pt idx="348">
                  <c:v>43.310073000000003</c:v>
                </c:pt>
                <c:pt idx="349">
                  <c:v>43.437427999999997</c:v>
                </c:pt>
                <c:pt idx="350">
                  <c:v>43.557040000000001</c:v>
                </c:pt>
                <c:pt idx="351">
                  <c:v>43.683238000000003</c:v>
                </c:pt>
                <c:pt idx="352">
                  <c:v>43.801160000000003</c:v>
                </c:pt>
                <c:pt idx="353">
                  <c:v>43.931665000000002</c:v>
                </c:pt>
                <c:pt idx="354">
                  <c:v>44.050212999999999</c:v>
                </c:pt>
                <c:pt idx="355">
                  <c:v>44.182907999999998</c:v>
                </c:pt>
                <c:pt idx="356">
                  <c:v>44.301099999999998</c:v>
                </c:pt>
                <c:pt idx="357">
                  <c:v>44.427182999999999</c:v>
                </c:pt>
                <c:pt idx="358">
                  <c:v>44.545544999999997</c:v>
                </c:pt>
                <c:pt idx="359">
                  <c:v>44.673560000000002</c:v>
                </c:pt>
                <c:pt idx="360">
                  <c:v>44.791465000000002</c:v>
                </c:pt>
                <c:pt idx="361">
                  <c:v>44.924022999999998</c:v>
                </c:pt>
                <c:pt idx="362">
                  <c:v>45.043100000000003</c:v>
                </c:pt>
                <c:pt idx="363">
                  <c:v>45.173817999999997</c:v>
                </c:pt>
                <c:pt idx="364">
                  <c:v>45.294218000000001</c:v>
                </c:pt>
                <c:pt idx="365">
                  <c:v>45.418868000000003</c:v>
                </c:pt>
                <c:pt idx="366">
                  <c:v>45.537038000000003</c:v>
                </c:pt>
                <c:pt idx="367">
                  <c:v>45.669347999999999</c:v>
                </c:pt>
                <c:pt idx="368">
                  <c:v>45.787798000000002</c:v>
                </c:pt>
                <c:pt idx="369">
                  <c:v>45.915714999999999</c:v>
                </c:pt>
                <c:pt idx="370">
                  <c:v>46.034550000000003</c:v>
                </c:pt>
                <c:pt idx="371">
                  <c:v>46.163828000000002</c:v>
                </c:pt>
                <c:pt idx="372">
                  <c:v>46.281903</c:v>
                </c:pt>
                <c:pt idx="373">
                  <c:v>46.410834999999999</c:v>
                </c:pt>
                <c:pt idx="374">
                  <c:v>46.530110000000001</c:v>
                </c:pt>
                <c:pt idx="375">
                  <c:v>46.656044999999999</c:v>
                </c:pt>
                <c:pt idx="376">
                  <c:v>46.774028000000001</c:v>
                </c:pt>
                <c:pt idx="377">
                  <c:v>46.904874999999997</c:v>
                </c:pt>
                <c:pt idx="378">
                  <c:v>47.024138000000001</c:v>
                </c:pt>
                <c:pt idx="379">
                  <c:v>47.154083</c:v>
                </c:pt>
                <c:pt idx="380">
                  <c:v>47.272295</c:v>
                </c:pt>
                <c:pt idx="381">
                  <c:v>47.401449999999997</c:v>
                </c:pt>
                <c:pt idx="382">
                  <c:v>47.520225000000003</c:v>
                </c:pt>
                <c:pt idx="383">
                  <c:v>47.650922999999999</c:v>
                </c:pt>
                <c:pt idx="384">
                  <c:v>47.769447999999997</c:v>
                </c:pt>
                <c:pt idx="385">
                  <c:v>47.896495000000002</c:v>
                </c:pt>
                <c:pt idx="386">
                  <c:v>48.015667999999998</c:v>
                </c:pt>
                <c:pt idx="387">
                  <c:v>48.146720000000002</c:v>
                </c:pt>
                <c:pt idx="388">
                  <c:v>48.264960000000002</c:v>
                </c:pt>
                <c:pt idx="389">
                  <c:v>48.392775</c:v>
                </c:pt>
                <c:pt idx="390">
                  <c:v>48.511659999999999</c:v>
                </c:pt>
                <c:pt idx="391">
                  <c:v>48.640422999999998</c:v>
                </c:pt>
                <c:pt idx="392">
                  <c:v>48.758274999999998</c:v>
                </c:pt>
                <c:pt idx="393">
                  <c:v>48.887680000000003</c:v>
                </c:pt>
                <c:pt idx="394">
                  <c:v>49.006239999999998</c:v>
                </c:pt>
                <c:pt idx="395">
                  <c:v>49.135202999999997</c:v>
                </c:pt>
                <c:pt idx="396">
                  <c:v>49.253528000000003</c:v>
                </c:pt>
                <c:pt idx="397">
                  <c:v>49.383704999999999</c:v>
                </c:pt>
                <c:pt idx="398">
                  <c:v>49.502642999999999</c:v>
                </c:pt>
                <c:pt idx="399">
                  <c:v>49.629483</c:v>
                </c:pt>
                <c:pt idx="400">
                  <c:v>49.747295000000001</c:v>
                </c:pt>
                <c:pt idx="401">
                  <c:v>49.878615000000003</c:v>
                </c:pt>
                <c:pt idx="402">
                  <c:v>49.997920000000001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49.983491999999998</c:v>
                </c:pt>
                <c:pt idx="406">
                  <c:v>49.858269999999997</c:v>
                </c:pt>
                <c:pt idx="407">
                  <c:v>49.747888000000003</c:v>
                </c:pt>
                <c:pt idx="408">
                  <c:v>49.611688000000001</c:v>
                </c:pt>
                <c:pt idx="409">
                  <c:v>49.501131000000001</c:v>
                </c:pt>
                <c:pt idx="410">
                  <c:v>49.363270999999997</c:v>
                </c:pt>
                <c:pt idx="411">
                  <c:v>49.253037999999997</c:v>
                </c:pt>
                <c:pt idx="412">
                  <c:v>49.11609</c:v>
                </c:pt>
                <c:pt idx="413">
                  <c:v>49.005642999999999</c:v>
                </c:pt>
                <c:pt idx="414">
                  <c:v>48.868279999999999</c:v>
                </c:pt>
                <c:pt idx="415">
                  <c:v>48.757742</c:v>
                </c:pt>
                <c:pt idx="416">
                  <c:v>48.621141000000001</c:v>
                </c:pt>
                <c:pt idx="417">
                  <c:v>48.510511000000001</c:v>
                </c:pt>
                <c:pt idx="418">
                  <c:v>48.372155999999997</c:v>
                </c:pt>
                <c:pt idx="419">
                  <c:v>48.261780999999999</c:v>
                </c:pt>
                <c:pt idx="420">
                  <c:v>48.127031000000002</c:v>
                </c:pt>
                <c:pt idx="421">
                  <c:v>48.016382</c:v>
                </c:pt>
                <c:pt idx="422">
                  <c:v>47.877267000000003</c:v>
                </c:pt>
                <c:pt idx="423">
                  <c:v>47.766579999999998</c:v>
                </c:pt>
                <c:pt idx="424">
                  <c:v>47.640591999999998</c:v>
                </c:pt>
                <c:pt idx="425">
                  <c:v>47.520772999999998</c:v>
                </c:pt>
                <c:pt idx="426">
                  <c:v>47.382055000000001</c:v>
                </c:pt>
                <c:pt idx="427">
                  <c:v>47.271622999999998</c:v>
                </c:pt>
                <c:pt idx="428">
                  <c:v>47.134858999999999</c:v>
                </c:pt>
                <c:pt idx="429">
                  <c:v>47.024343000000002</c:v>
                </c:pt>
                <c:pt idx="430">
                  <c:v>46.888081999999997</c:v>
                </c:pt>
                <c:pt idx="431">
                  <c:v>46.777338</c:v>
                </c:pt>
                <c:pt idx="432">
                  <c:v>46.638483000000001</c:v>
                </c:pt>
                <c:pt idx="433">
                  <c:v>46.526491</c:v>
                </c:pt>
                <c:pt idx="434">
                  <c:v>46.390630000000002</c:v>
                </c:pt>
                <c:pt idx="435">
                  <c:v>46.280034999999998</c:v>
                </c:pt>
                <c:pt idx="436">
                  <c:v>46.142313000000001</c:v>
                </c:pt>
                <c:pt idx="437">
                  <c:v>46.031945999999998</c:v>
                </c:pt>
                <c:pt idx="438">
                  <c:v>45.896799000000001</c:v>
                </c:pt>
                <c:pt idx="439">
                  <c:v>45.785756999999997</c:v>
                </c:pt>
                <c:pt idx="440">
                  <c:v>45.650838</c:v>
                </c:pt>
                <c:pt idx="441">
                  <c:v>45.540201000000003</c:v>
                </c:pt>
                <c:pt idx="442">
                  <c:v>45.400236</c:v>
                </c:pt>
                <c:pt idx="443">
                  <c:v>45.289751000000003</c:v>
                </c:pt>
                <c:pt idx="444">
                  <c:v>45.176057</c:v>
                </c:pt>
                <c:pt idx="445">
                  <c:v>45.044904000000002</c:v>
                </c:pt>
                <c:pt idx="446">
                  <c:v>44.905465999999997</c:v>
                </c:pt>
                <c:pt idx="447">
                  <c:v>44.794961999999998</c:v>
                </c:pt>
                <c:pt idx="448">
                  <c:v>44.681618999999998</c:v>
                </c:pt>
                <c:pt idx="449">
                  <c:v>44.546621000000002</c:v>
                </c:pt>
                <c:pt idx="450">
                  <c:v>44.411428000000001</c:v>
                </c:pt>
                <c:pt idx="451">
                  <c:v>44.300649</c:v>
                </c:pt>
                <c:pt idx="452">
                  <c:v>44.161015999999996</c:v>
                </c:pt>
                <c:pt idx="453">
                  <c:v>44.050561999999999</c:v>
                </c:pt>
                <c:pt idx="454">
                  <c:v>43.915449000000002</c:v>
                </c:pt>
                <c:pt idx="455">
                  <c:v>43.804783999999998</c:v>
                </c:pt>
                <c:pt idx="456">
                  <c:v>43.689909</c:v>
                </c:pt>
                <c:pt idx="457">
                  <c:v>43.556581000000001</c:v>
                </c:pt>
                <c:pt idx="458">
                  <c:v>43.418092000000001</c:v>
                </c:pt>
                <c:pt idx="459">
                  <c:v>43.307588000000003</c:v>
                </c:pt>
                <c:pt idx="460">
                  <c:v>43.169561000000002</c:v>
                </c:pt>
                <c:pt idx="461">
                  <c:v>43.059063999999999</c:v>
                </c:pt>
                <c:pt idx="462">
                  <c:v>42.922994000000003</c:v>
                </c:pt>
                <c:pt idx="463">
                  <c:v>42.811776999999999</c:v>
                </c:pt>
                <c:pt idx="464">
                  <c:v>42.675381999999999</c:v>
                </c:pt>
                <c:pt idx="465">
                  <c:v>42.564839999999997</c:v>
                </c:pt>
                <c:pt idx="466">
                  <c:v>42.429361</c:v>
                </c:pt>
                <c:pt idx="467">
                  <c:v>42.318334</c:v>
                </c:pt>
                <c:pt idx="468">
                  <c:v>42.180478999999998</c:v>
                </c:pt>
                <c:pt idx="469">
                  <c:v>42.069986</c:v>
                </c:pt>
                <c:pt idx="470">
                  <c:v>41.933678999999998</c:v>
                </c:pt>
                <c:pt idx="471">
                  <c:v>41.823022000000002</c:v>
                </c:pt>
                <c:pt idx="472">
                  <c:v>41.685102000000001</c:v>
                </c:pt>
                <c:pt idx="473">
                  <c:v>41.574627999999997</c:v>
                </c:pt>
                <c:pt idx="474">
                  <c:v>41.437531999999997</c:v>
                </c:pt>
                <c:pt idx="475">
                  <c:v>41.326954999999998</c:v>
                </c:pt>
                <c:pt idx="476">
                  <c:v>41.190705999999999</c:v>
                </c:pt>
                <c:pt idx="477">
                  <c:v>41.080185999999998</c:v>
                </c:pt>
                <c:pt idx="478">
                  <c:v>40.943142999999999</c:v>
                </c:pt>
                <c:pt idx="479">
                  <c:v>40.832723000000001</c:v>
                </c:pt>
                <c:pt idx="480">
                  <c:v>40.719453000000001</c:v>
                </c:pt>
                <c:pt idx="481">
                  <c:v>40.584867000000003</c:v>
                </c:pt>
                <c:pt idx="482">
                  <c:v>40.446485000000003</c:v>
                </c:pt>
                <c:pt idx="483">
                  <c:v>40.336171999999998</c:v>
                </c:pt>
                <c:pt idx="484">
                  <c:v>40.199998000000001</c:v>
                </c:pt>
                <c:pt idx="485">
                  <c:v>40.089841</c:v>
                </c:pt>
                <c:pt idx="486">
                  <c:v>39.950696999999998</c:v>
                </c:pt>
                <c:pt idx="487">
                  <c:v>39.840273000000003</c:v>
                </c:pt>
                <c:pt idx="488">
                  <c:v>39.704766999999997</c:v>
                </c:pt>
                <c:pt idx="489">
                  <c:v>39.593190999999997</c:v>
                </c:pt>
                <c:pt idx="490">
                  <c:v>39.455869</c:v>
                </c:pt>
                <c:pt idx="491">
                  <c:v>39.345360999999997</c:v>
                </c:pt>
                <c:pt idx="492">
                  <c:v>39.206769999999999</c:v>
                </c:pt>
                <c:pt idx="493">
                  <c:v>39.096513000000002</c:v>
                </c:pt>
                <c:pt idx="494">
                  <c:v>38.961587999999999</c:v>
                </c:pt>
                <c:pt idx="495">
                  <c:v>38.850575999999997</c:v>
                </c:pt>
                <c:pt idx="496">
                  <c:v>38.712246999999998</c:v>
                </c:pt>
                <c:pt idx="497">
                  <c:v>38.601751</c:v>
                </c:pt>
                <c:pt idx="498">
                  <c:v>38.464722999999999</c:v>
                </c:pt>
                <c:pt idx="499">
                  <c:v>38.353937000000002</c:v>
                </c:pt>
                <c:pt idx="500">
                  <c:v>38.220925999999999</c:v>
                </c:pt>
                <c:pt idx="501">
                  <c:v>38.110188999999998</c:v>
                </c:pt>
                <c:pt idx="502">
                  <c:v>37.969800999999997</c:v>
                </c:pt>
                <c:pt idx="503">
                  <c:v>37.859216000000004</c:v>
                </c:pt>
                <c:pt idx="504">
                  <c:v>37.721662000000002</c:v>
                </c:pt>
                <c:pt idx="505">
                  <c:v>37.611199999999997</c:v>
                </c:pt>
                <c:pt idx="506">
                  <c:v>37.474249</c:v>
                </c:pt>
                <c:pt idx="507">
                  <c:v>37.363985</c:v>
                </c:pt>
                <c:pt idx="508">
                  <c:v>37.228952</c:v>
                </c:pt>
                <c:pt idx="509">
                  <c:v>37.118702999999996</c:v>
                </c:pt>
                <c:pt idx="510">
                  <c:v>36.979107999999997</c:v>
                </c:pt>
                <c:pt idx="511">
                  <c:v>36.868810000000003</c:v>
                </c:pt>
                <c:pt idx="512">
                  <c:v>36.730314</c:v>
                </c:pt>
                <c:pt idx="513">
                  <c:v>36.61992</c:v>
                </c:pt>
                <c:pt idx="514">
                  <c:v>36.485425999999997</c:v>
                </c:pt>
                <c:pt idx="515">
                  <c:v>36.374890999999998</c:v>
                </c:pt>
                <c:pt idx="516">
                  <c:v>36.235059</c:v>
                </c:pt>
                <c:pt idx="517">
                  <c:v>36.124727</c:v>
                </c:pt>
                <c:pt idx="518">
                  <c:v>35.989507000000003</c:v>
                </c:pt>
                <c:pt idx="519">
                  <c:v>35.878197999999998</c:v>
                </c:pt>
                <c:pt idx="520">
                  <c:v>35.743912999999999</c:v>
                </c:pt>
                <c:pt idx="521">
                  <c:v>35.633695000000003</c:v>
                </c:pt>
                <c:pt idx="522">
                  <c:v>35.492738000000003</c:v>
                </c:pt>
                <c:pt idx="523">
                  <c:v>35.382345000000001</c:v>
                </c:pt>
                <c:pt idx="524">
                  <c:v>35.242673000000003</c:v>
                </c:pt>
                <c:pt idx="525">
                  <c:v>35.132283999999999</c:v>
                </c:pt>
                <c:pt idx="526">
                  <c:v>34.998857000000001</c:v>
                </c:pt>
                <c:pt idx="527">
                  <c:v>34.888475</c:v>
                </c:pt>
                <c:pt idx="528">
                  <c:v>34.749054999999998</c:v>
                </c:pt>
                <c:pt idx="529">
                  <c:v>34.638593</c:v>
                </c:pt>
                <c:pt idx="530">
                  <c:v>34.502003999999999</c:v>
                </c:pt>
                <c:pt idx="531">
                  <c:v>34.391266999999999</c:v>
                </c:pt>
                <c:pt idx="532">
                  <c:v>34.253819999999997</c:v>
                </c:pt>
                <c:pt idx="533">
                  <c:v>34.143659</c:v>
                </c:pt>
                <c:pt idx="534">
                  <c:v>34.007333000000003</c:v>
                </c:pt>
                <c:pt idx="535">
                  <c:v>33.896265</c:v>
                </c:pt>
                <c:pt idx="536">
                  <c:v>33.760004000000002</c:v>
                </c:pt>
                <c:pt idx="537">
                  <c:v>33.649438000000004</c:v>
                </c:pt>
                <c:pt idx="538">
                  <c:v>33.511128999999997</c:v>
                </c:pt>
                <c:pt idx="539">
                  <c:v>33.400540999999997</c:v>
                </c:pt>
                <c:pt idx="540">
                  <c:v>33.263897999999998</c:v>
                </c:pt>
                <c:pt idx="541">
                  <c:v>33.153398000000003</c:v>
                </c:pt>
                <c:pt idx="542">
                  <c:v>33.016446999999999</c:v>
                </c:pt>
                <c:pt idx="543">
                  <c:v>32.905907999999997</c:v>
                </c:pt>
                <c:pt idx="544">
                  <c:v>32.769154999999998</c:v>
                </c:pt>
                <c:pt idx="545">
                  <c:v>32.658704</c:v>
                </c:pt>
                <c:pt idx="546">
                  <c:v>32.520325999999997</c:v>
                </c:pt>
                <c:pt idx="547">
                  <c:v>32.409703999999998</c:v>
                </c:pt>
                <c:pt idx="548">
                  <c:v>32.27131</c:v>
                </c:pt>
                <c:pt idx="549">
                  <c:v>32.160848000000001</c:v>
                </c:pt>
                <c:pt idx="550">
                  <c:v>32.025078999999998</c:v>
                </c:pt>
                <c:pt idx="551">
                  <c:v>31.914518000000001</c:v>
                </c:pt>
                <c:pt idx="552">
                  <c:v>31.780912000000001</c:v>
                </c:pt>
                <c:pt idx="553">
                  <c:v>31.670456000000001</c:v>
                </c:pt>
                <c:pt idx="554">
                  <c:v>31.529814999999999</c:v>
                </c:pt>
                <c:pt idx="555">
                  <c:v>31.419163999999999</c:v>
                </c:pt>
                <c:pt idx="556">
                  <c:v>31.282903000000001</c:v>
                </c:pt>
                <c:pt idx="557">
                  <c:v>31.172201000000001</c:v>
                </c:pt>
                <c:pt idx="558">
                  <c:v>31.034443</c:v>
                </c:pt>
                <c:pt idx="559">
                  <c:v>30.923708000000001</c:v>
                </c:pt>
                <c:pt idx="560">
                  <c:v>30.807994000000001</c:v>
                </c:pt>
                <c:pt idx="561">
                  <c:v>30.677814000000001</c:v>
                </c:pt>
                <c:pt idx="562">
                  <c:v>30.538995</c:v>
                </c:pt>
                <c:pt idx="563">
                  <c:v>30.428412999999999</c:v>
                </c:pt>
                <c:pt idx="564">
                  <c:v>30.287365000000001</c:v>
                </c:pt>
                <c:pt idx="565">
                  <c:v>30.177002000000002</c:v>
                </c:pt>
                <c:pt idx="566">
                  <c:v>30.045299</c:v>
                </c:pt>
                <c:pt idx="567">
                  <c:v>29.934889999999999</c:v>
                </c:pt>
                <c:pt idx="568">
                  <c:v>29.798866</c:v>
                </c:pt>
                <c:pt idx="569">
                  <c:v>29.688293000000002</c:v>
                </c:pt>
                <c:pt idx="570">
                  <c:v>29.548331999999998</c:v>
                </c:pt>
                <c:pt idx="571">
                  <c:v>29.437902000000001</c:v>
                </c:pt>
                <c:pt idx="572">
                  <c:v>29.303284999999999</c:v>
                </c:pt>
                <c:pt idx="573">
                  <c:v>29.192747000000001</c:v>
                </c:pt>
                <c:pt idx="574">
                  <c:v>29.052629</c:v>
                </c:pt>
                <c:pt idx="575">
                  <c:v>28.942250999999999</c:v>
                </c:pt>
                <c:pt idx="576">
                  <c:v>28.829962999999999</c:v>
                </c:pt>
                <c:pt idx="577">
                  <c:v>28.694938</c:v>
                </c:pt>
                <c:pt idx="578">
                  <c:v>28.558305000000001</c:v>
                </c:pt>
                <c:pt idx="579">
                  <c:v>28.447651</c:v>
                </c:pt>
                <c:pt idx="580">
                  <c:v>28.308458000000002</c:v>
                </c:pt>
                <c:pt idx="581">
                  <c:v>28.197965</c:v>
                </c:pt>
                <c:pt idx="582">
                  <c:v>28.062093000000001</c:v>
                </c:pt>
                <c:pt idx="583">
                  <c:v>27.951633000000001</c:v>
                </c:pt>
                <c:pt idx="584">
                  <c:v>27.810510000000001</c:v>
                </c:pt>
                <c:pt idx="585">
                  <c:v>27.700288</c:v>
                </c:pt>
                <c:pt idx="586">
                  <c:v>27.566524000000001</c:v>
                </c:pt>
                <c:pt idx="587">
                  <c:v>27.455593</c:v>
                </c:pt>
                <c:pt idx="588">
                  <c:v>27.318691000000001</c:v>
                </c:pt>
                <c:pt idx="589">
                  <c:v>27.208475</c:v>
                </c:pt>
                <c:pt idx="590">
                  <c:v>27.071169999999999</c:v>
                </c:pt>
                <c:pt idx="591">
                  <c:v>26.960512000000001</c:v>
                </c:pt>
                <c:pt idx="592">
                  <c:v>26.825447</c:v>
                </c:pt>
                <c:pt idx="593">
                  <c:v>26.715118</c:v>
                </c:pt>
                <c:pt idx="594">
                  <c:v>26.576094999999999</c:v>
                </c:pt>
                <c:pt idx="595">
                  <c:v>26.464960000000001</c:v>
                </c:pt>
                <c:pt idx="596">
                  <c:v>26.328793999999998</c:v>
                </c:pt>
                <c:pt idx="597">
                  <c:v>26.218344999999999</c:v>
                </c:pt>
                <c:pt idx="598">
                  <c:v>26.080513</c:v>
                </c:pt>
                <c:pt idx="599">
                  <c:v>25.969947000000001</c:v>
                </c:pt>
                <c:pt idx="600">
                  <c:v>25.857132</c:v>
                </c:pt>
                <c:pt idx="601">
                  <c:v>25.723769999999998</c:v>
                </c:pt>
                <c:pt idx="602">
                  <c:v>25.585187999999999</c:v>
                </c:pt>
                <c:pt idx="603">
                  <c:v>25.474886000000001</c:v>
                </c:pt>
                <c:pt idx="604">
                  <c:v>25.337688</c:v>
                </c:pt>
                <c:pt idx="605">
                  <c:v>25.227170999999998</c:v>
                </c:pt>
                <c:pt idx="606">
                  <c:v>25.089877999999999</c:v>
                </c:pt>
                <c:pt idx="607">
                  <c:v>24.979607999999999</c:v>
                </c:pt>
                <c:pt idx="608">
                  <c:v>24.863903000000001</c:v>
                </c:pt>
                <c:pt idx="609">
                  <c:v>24.732821999999999</c:v>
                </c:pt>
                <c:pt idx="610">
                  <c:v>24.594480000000001</c:v>
                </c:pt>
                <c:pt idx="611">
                  <c:v>24.483896000000001</c:v>
                </c:pt>
                <c:pt idx="612">
                  <c:v>24.371959</c:v>
                </c:pt>
                <c:pt idx="613">
                  <c:v>24.23743</c:v>
                </c:pt>
                <c:pt idx="614">
                  <c:v>24.099299999999999</c:v>
                </c:pt>
                <c:pt idx="615">
                  <c:v>23.988845000000001</c:v>
                </c:pt>
                <c:pt idx="616">
                  <c:v>23.851735999999999</c:v>
                </c:pt>
                <c:pt idx="617">
                  <c:v>23.741302000000001</c:v>
                </c:pt>
                <c:pt idx="618">
                  <c:v>23.603919999999999</c:v>
                </c:pt>
                <c:pt idx="619">
                  <c:v>23.493154000000001</c:v>
                </c:pt>
                <c:pt idx="620">
                  <c:v>23.356966</c:v>
                </c:pt>
                <c:pt idx="621">
                  <c:v>23.246618000000002</c:v>
                </c:pt>
                <c:pt idx="622">
                  <c:v>23.108319999999999</c:v>
                </c:pt>
                <c:pt idx="623">
                  <c:v>22.997802</c:v>
                </c:pt>
                <c:pt idx="624">
                  <c:v>22.859638</c:v>
                </c:pt>
                <c:pt idx="625">
                  <c:v>22.748808</c:v>
                </c:pt>
                <c:pt idx="626">
                  <c:v>22.613308</c:v>
                </c:pt>
                <c:pt idx="627">
                  <c:v>22.502527000000001</c:v>
                </c:pt>
                <c:pt idx="628">
                  <c:v>22.363775</c:v>
                </c:pt>
                <c:pt idx="629">
                  <c:v>22.253102999999999</c:v>
                </c:pt>
                <c:pt idx="630">
                  <c:v>22.117647000000002</c:v>
                </c:pt>
                <c:pt idx="631">
                  <c:v>22.007103000000001</c:v>
                </c:pt>
                <c:pt idx="632">
                  <c:v>21.872730000000001</c:v>
                </c:pt>
                <c:pt idx="633">
                  <c:v>21.762138</c:v>
                </c:pt>
                <c:pt idx="634">
                  <c:v>21.621891000000002</c:v>
                </c:pt>
                <c:pt idx="635">
                  <c:v>21.511334999999999</c:v>
                </c:pt>
                <c:pt idx="636">
                  <c:v>21.372824999999999</c:v>
                </c:pt>
                <c:pt idx="637">
                  <c:v>21.262543999999998</c:v>
                </c:pt>
                <c:pt idx="638">
                  <c:v>21.127775</c:v>
                </c:pt>
                <c:pt idx="639">
                  <c:v>21.017386999999999</c:v>
                </c:pt>
                <c:pt idx="640">
                  <c:v>20.880848</c:v>
                </c:pt>
                <c:pt idx="641">
                  <c:v>20.768877</c:v>
                </c:pt>
                <c:pt idx="642">
                  <c:v>20.631498000000001</c:v>
                </c:pt>
                <c:pt idx="643">
                  <c:v>20.520911999999999</c:v>
                </c:pt>
                <c:pt idx="644">
                  <c:v>20.382847999999999</c:v>
                </c:pt>
                <c:pt idx="645">
                  <c:v>20.272205</c:v>
                </c:pt>
                <c:pt idx="646">
                  <c:v>20.136182000000002</c:v>
                </c:pt>
                <c:pt idx="647">
                  <c:v>20.025214999999999</c:v>
                </c:pt>
                <c:pt idx="648">
                  <c:v>19.888691999999999</c:v>
                </c:pt>
                <c:pt idx="649">
                  <c:v>19.778268000000001</c:v>
                </c:pt>
                <c:pt idx="650">
                  <c:v>19.642112000000001</c:v>
                </c:pt>
                <c:pt idx="651">
                  <c:v>19.531656000000002</c:v>
                </c:pt>
                <c:pt idx="652">
                  <c:v>19.393978000000001</c:v>
                </c:pt>
                <c:pt idx="653">
                  <c:v>19.283484999999999</c:v>
                </c:pt>
                <c:pt idx="654">
                  <c:v>19.145433000000001</c:v>
                </c:pt>
                <c:pt idx="655">
                  <c:v>19.034829999999999</c:v>
                </c:pt>
                <c:pt idx="656">
                  <c:v>18.919443000000001</c:v>
                </c:pt>
                <c:pt idx="657">
                  <c:v>18.788426999999999</c:v>
                </c:pt>
                <c:pt idx="658">
                  <c:v>18.650003000000002</c:v>
                </c:pt>
                <c:pt idx="659">
                  <c:v>18.539453000000002</c:v>
                </c:pt>
                <c:pt idx="660">
                  <c:v>18.427755000000001</c:v>
                </c:pt>
                <c:pt idx="661">
                  <c:v>18.292017000000001</c:v>
                </c:pt>
                <c:pt idx="662">
                  <c:v>18.156223000000001</c:v>
                </c:pt>
                <c:pt idx="663">
                  <c:v>18.045756999999998</c:v>
                </c:pt>
                <c:pt idx="664">
                  <c:v>17.905083999999999</c:v>
                </c:pt>
                <c:pt idx="665">
                  <c:v>17.794349</c:v>
                </c:pt>
                <c:pt idx="666">
                  <c:v>17.661182</c:v>
                </c:pt>
                <c:pt idx="667">
                  <c:v>17.550272</c:v>
                </c:pt>
                <c:pt idx="668">
                  <c:v>17.411853000000001</c:v>
                </c:pt>
                <c:pt idx="669">
                  <c:v>17.301335999999999</c:v>
                </c:pt>
                <c:pt idx="670">
                  <c:v>17.163423000000002</c:v>
                </c:pt>
                <c:pt idx="671">
                  <c:v>17.052714999999999</c:v>
                </c:pt>
                <c:pt idx="672">
                  <c:v>16.914888000000001</c:v>
                </c:pt>
                <c:pt idx="673">
                  <c:v>16.804493999999998</c:v>
                </c:pt>
                <c:pt idx="674">
                  <c:v>16.668678</c:v>
                </c:pt>
                <c:pt idx="675">
                  <c:v>16.557635999999999</c:v>
                </c:pt>
                <c:pt idx="676">
                  <c:v>16.420563999999999</c:v>
                </c:pt>
                <c:pt idx="677">
                  <c:v>16.309664999999999</c:v>
                </c:pt>
                <c:pt idx="678">
                  <c:v>16.174499000000001</c:v>
                </c:pt>
                <c:pt idx="679">
                  <c:v>16.063659999999999</c:v>
                </c:pt>
                <c:pt idx="680">
                  <c:v>15.927168</c:v>
                </c:pt>
                <c:pt idx="681">
                  <c:v>15.81668</c:v>
                </c:pt>
                <c:pt idx="682">
                  <c:v>15.677070000000001</c:v>
                </c:pt>
                <c:pt idx="683">
                  <c:v>15.566522000000001</c:v>
                </c:pt>
                <c:pt idx="684">
                  <c:v>15.429707000000001</c:v>
                </c:pt>
                <c:pt idx="685">
                  <c:v>15.318194999999999</c:v>
                </c:pt>
                <c:pt idx="686">
                  <c:v>15.182555000000001</c:v>
                </c:pt>
                <c:pt idx="687">
                  <c:v>15.071787</c:v>
                </c:pt>
                <c:pt idx="688">
                  <c:v>14.933242</c:v>
                </c:pt>
                <c:pt idx="689">
                  <c:v>14.822728</c:v>
                </c:pt>
                <c:pt idx="690">
                  <c:v>14.688601999999999</c:v>
                </c:pt>
                <c:pt idx="691">
                  <c:v>14.577805</c:v>
                </c:pt>
                <c:pt idx="692">
                  <c:v>14.438967</c:v>
                </c:pt>
                <c:pt idx="693">
                  <c:v>14.328587000000001</c:v>
                </c:pt>
                <c:pt idx="694">
                  <c:v>14.191185000000001</c:v>
                </c:pt>
                <c:pt idx="695">
                  <c:v>14.079958</c:v>
                </c:pt>
                <c:pt idx="696">
                  <c:v>13.945807</c:v>
                </c:pt>
                <c:pt idx="697">
                  <c:v>13.835570000000001</c:v>
                </c:pt>
                <c:pt idx="698">
                  <c:v>13.695684999999999</c:v>
                </c:pt>
                <c:pt idx="699">
                  <c:v>13.584887</c:v>
                </c:pt>
                <c:pt idx="700">
                  <c:v>13.449228</c:v>
                </c:pt>
                <c:pt idx="701">
                  <c:v>13.338697</c:v>
                </c:pt>
                <c:pt idx="702">
                  <c:v>13.201012</c:v>
                </c:pt>
                <c:pt idx="703">
                  <c:v>13.090698</c:v>
                </c:pt>
                <c:pt idx="704">
                  <c:v>12.954055</c:v>
                </c:pt>
                <c:pt idx="705">
                  <c:v>12.843507000000001</c:v>
                </c:pt>
                <c:pt idx="706">
                  <c:v>12.70542</c:v>
                </c:pt>
                <c:pt idx="707">
                  <c:v>12.594972</c:v>
                </c:pt>
                <c:pt idx="708">
                  <c:v>12.482345</c:v>
                </c:pt>
                <c:pt idx="709">
                  <c:v>12.346648</c:v>
                </c:pt>
                <c:pt idx="710">
                  <c:v>12.211627999999999</c:v>
                </c:pt>
                <c:pt idx="711">
                  <c:v>12.101039999999999</c:v>
                </c:pt>
                <c:pt idx="712">
                  <c:v>11.961525</c:v>
                </c:pt>
                <c:pt idx="713">
                  <c:v>11.850975</c:v>
                </c:pt>
                <c:pt idx="714">
                  <c:v>11.714962999999999</c:v>
                </c:pt>
                <c:pt idx="715">
                  <c:v>11.604005000000001</c:v>
                </c:pt>
                <c:pt idx="716">
                  <c:v>11.470605000000001</c:v>
                </c:pt>
                <c:pt idx="717">
                  <c:v>11.360194999999999</c:v>
                </c:pt>
                <c:pt idx="718">
                  <c:v>11.219238000000001</c:v>
                </c:pt>
                <c:pt idx="719">
                  <c:v>11.108758</c:v>
                </c:pt>
                <c:pt idx="720">
                  <c:v>10.973240000000001</c:v>
                </c:pt>
                <c:pt idx="721">
                  <c:v>10.86256</c:v>
                </c:pt>
                <c:pt idx="722">
                  <c:v>10.723471999999999</c:v>
                </c:pt>
                <c:pt idx="723">
                  <c:v>10.613143000000001</c:v>
                </c:pt>
                <c:pt idx="724">
                  <c:v>10.47472</c:v>
                </c:pt>
                <c:pt idx="725">
                  <c:v>10.364595</c:v>
                </c:pt>
                <c:pt idx="726">
                  <c:v>10.226470000000001</c:v>
                </c:pt>
                <c:pt idx="727">
                  <c:v>10.115697000000001</c:v>
                </c:pt>
                <c:pt idx="728">
                  <c:v>9.9841700000000007</c:v>
                </c:pt>
                <c:pt idx="729">
                  <c:v>9.8735199999999992</c:v>
                </c:pt>
                <c:pt idx="730">
                  <c:v>9.7333230000000004</c:v>
                </c:pt>
                <c:pt idx="731">
                  <c:v>9.6227330000000002</c:v>
                </c:pt>
                <c:pt idx="732">
                  <c:v>9.4880099999999992</c:v>
                </c:pt>
                <c:pt idx="733">
                  <c:v>9.3773719999999994</c:v>
                </c:pt>
                <c:pt idx="734">
                  <c:v>9.2373700000000003</c:v>
                </c:pt>
                <c:pt idx="735">
                  <c:v>9.1267150000000008</c:v>
                </c:pt>
                <c:pt idx="736">
                  <c:v>8.9911250000000003</c:v>
                </c:pt>
                <c:pt idx="737">
                  <c:v>8.8802850000000007</c:v>
                </c:pt>
                <c:pt idx="738">
                  <c:v>8.742305</c:v>
                </c:pt>
                <c:pt idx="739">
                  <c:v>8.6318699999999993</c:v>
                </c:pt>
                <c:pt idx="740">
                  <c:v>8.5196670000000001</c:v>
                </c:pt>
                <c:pt idx="741">
                  <c:v>8.3832500000000003</c:v>
                </c:pt>
                <c:pt idx="742">
                  <c:v>8.2466229999999996</c:v>
                </c:pt>
                <c:pt idx="743">
                  <c:v>8.1358099999999993</c:v>
                </c:pt>
                <c:pt idx="744">
                  <c:v>8.0018370000000001</c:v>
                </c:pt>
                <c:pt idx="745">
                  <c:v>7.8914619999999998</c:v>
                </c:pt>
                <c:pt idx="746">
                  <c:v>7.7489850000000002</c:v>
                </c:pt>
                <c:pt idx="747">
                  <c:v>7.6383700000000001</c:v>
                </c:pt>
                <c:pt idx="748">
                  <c:v>7.5046350000000004</c:v>
                </c:pt>
                <c:pt idx="749">
                  <c:v>7.3941650000000001</c:v>
                </c:pt>
                <c:pt idx="750">
                  <c:v>7.2568650000000003</c:v>
                </c:pt>
                <c:pt idx="751">
                  <c:v>7.1459919999999997</c:v>
                </c:pt>
                <c:pt idx="752">
                  <c:v>7.0097579999999997</c:v>
                </c:pt>
                <c:pt idx="753">
                  <c:v>6.8995850000000001</c:v>
                </c:pt>
                <c:pt idx="754">
                  <c:v>6.7611819999999998</c:v>
                </c:pt>
                <c:pt idx="755">
                  <c:v>6.6504649999999996</c:v>
                </c:pt>
                <c:pt idx="756">
                  <c:v>6.5153480000000004</c:v>
                </c:pt>
                <c:pt idx="757">
                  <c:v>6.4046950000000002</c:v>
                </c:pt>
                <c:pt idx="758">
                  <c:v>6.2654120000000004</c:v>
                </c:pt>
                <c:pt idx="759">
                  <c:v>6.1545329999999998</c:v>
                </c:pt>
                <c:pt idx="760">
                  <c:v>6.0190229999999998</c:v>
                </c:pt>
                <c:pt idx="761">
                  <c:v>5.9087399999999999</c:v>
                </c:pt>
                <c:pt idx="762">
                  <c:v>5.7704029999999999</c:v>
                </c:pt>
                <c:pt idx="763">
                  <c:v>5.6599199999999996</c:v>
                </c:pt>
                <c:pt idx="764">
                  <c:v>5.5241949999999997</c:v>
                </c:pt>
                <c:pt idx="765">
                  <c:v>5.4136449999999998</c:v>
                </c:pt>
                <c:pt idx="766">
                  <c:v>5.2717619999999998</c:v>
                </c:pt>
                <c:pt idx="767">
                  <c:v>5.1609629999999997</c:v>
                </c:pt>
                <c:pt idx="768">
                  <c:v>5.1609579999999999</c:v>
                </c:pt>
                <c:pt idx="769">
                  <c:v>5.0487479999999998</c:v>
                </c:pt>
                <c:pt idx="770">
                  <c:v>4.9265400000000001</c:v>
                </c:pt>
                <c:pt idx="771">
                  <c:v>4.8159830000000001</c:v>
                </c:pt>
                <c:pt idx="772">
                  <c:v>4.6778430000000002</c:v>
                </c:pt>
                <c:pt idx="773">
                  <c:v>4.5672730000000001</c:v>
                </c:pt>
                <c:pt idx="774">
                  <c:v>4.4294149999999997</c:v>
                </c:pt>
                <c:pt idx="775">
                  <c:v>4.3191430000000004</c:v>
                </c:pt>
                <c:pt idx="776">
                  <c:v>4.182582</c:v>
                </c:pt>
                <c:pt idx="777">
                  <c:v>4.0721949999999998</c:v>
                </c:pt>
                <c:pt idx="778">
                  <c:v>3.9343249999999999</c:v>
                </c:pt>
                <c:pt idx="779">
                  <c:v>3.8240379999999998</c:v>
                </c:pt>
                <c:pt idx="780">
                  <c:v>3.6860979999999999</c:v>
                </c:pt>
                <c:pt idx="781">
                  <c:v>3.575923</c:v>
                </c:pt>
                <c:pt idx="782">
                  <c:v>3.4385599999999998</c:v>
                </c:pt>
                <c:pt idx="783">
                  <c:v>3.3280880000000002</c:v>
                </c:pt>
                <c:pt idx="784">
                  <c:v>3.18689</c:v>
                </c:pt>
                <c:pt idx="785">
                  <c:v>3.0765250000000002</c:v>
                </c:pt>
                <c:pt idx="786">
                  <c:v>2.943003</c:v>
                </c:pt>
                <c:pt idx="787">
                  <c:v>2.832303</c:v>
                </c:pt>
                <c:pt idx="788">
                  <c:v>2.6947950000000001</c:v>
                </c:pt>
                <c:pt idx="789">
                  <c:v>2.584333</c:v>
                </c:pt>
                <c:pt idx="790">
                  <c:v>2.4480680000000001</c:v>
                </c:pt>
                <c:pt idx="791">
                  <c:v>2.3372250000000001</c:v>
                </c:pt>
                <c:pt idx="792">
                  <c:v>2.2003349999999999</c:v>
                </c:pt>
                <c:pt idx="793">
                  <c:v>2.089925</c:v>
                </c:pt>
                <c:pt idx="794">
                  <c:v>1.9533</c:v>
                </c:pt>
                <c:pt idx="795">
                  <c:v>1.8420350000000001</c:v>
                </c:pt>
                <c:pt idx="796">
                  <c:v>1.7076249999999999</c:v>
                </c:pt>
                <c:pt idx="797">
                  <c:v>1.59697</c:v>
                </c:pt>
                <c:pt idx="798">
                  <c:v>1.4575</c:v>
                </c:pt>
                <c:pt idx="799">
                  <c:v>1.347013</c:v>
                </c:pt>
                <c:pt idx="800">
                  <c:v>1.206985</c:v>
                </c:pt>
                <c:pt idx="801">
                  <c:v>1.0958079999999999</c:v>
                </c:pt>
                <c:pt idx="802">
                  <c:v>0.96204299999999998</c:v>
                </c:pt>
                <c:pt idx="803">
                  <c:v>0.8498</c:v>
                </c:pt>
                <c:pt idx="804">
                  <c:v>0.71128999999999998</c:v>
                </c:pt>
                <c:pt idx="805">
                  <c:v>0.60085299999999997</c:v>
                </c:pt>
                <c:pt idx="806">
                  <c:v>0.46803</c:v>
                </c:pt>
                <c:pt idx="807">
                  <c:v>0.35724299999999998</c:v>
                </c:pt>
                <c:pt idx="808">
                  <c:v>0.21795999999999999</c:v>
                </c:pt>
                <c:pt idx="809">
                  <c:v>0.107603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C1A-E940-B5F7-2D1C5A0D74E7}"/>
            </c:ext>
          </c:extLst>
        </c:ser>
        <c:ser>
          <c:idx val="33"/>
          <c:order val="16"/>
          <c:tx>
            <c:v>400 S1 AA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 (session 1)'!$AA$12:$AA$820</c:f>
              <c:numCache>
                <c:formatCode>General</c:formatCode>
                <c:ptCount val="809"/>
                <c:pt idx="0">
                  <c:v>6.5436999999999995E-2</c:v>
                </c:pt>
                <c:pt idx="1">
                  <c:v>33.972003000000001</c:v>
                </c:pt>
                <c:pt idx="2">
                  <c:v>61.468921999999999</c:v>
                </c:pt>
                <c:pt idx="3">
                  <c:v>89.500448000000006</c:v>
                </c:pt>
                <c:pt idx="4">
                  <c:v>105.921785</c:v>
                </c:pt>
                <c:pt idx="5">
                  <c:v>122.074832</c:v>
                </c:pt>
                <c:pt idx="6">
                  <c:v>138.17039600000001</c:v>
                </c:pt>
                <c:pt idx="7">
                  <c:v>151.08193800000001</c:v>
                </c:pt>
                <c:pt idx="8">
                  <c:v>164.237155</c:v>
                </c:pt>
                <c:pt idx="9">
                  <c:v>176.52827099999999</c:v>
                </c:pt>
                <c:pt idx="10">
                  <c:v>188.85676000000001</c:v>
                </c:pt>
                <c:pt idx="11">
                  <c:v>201.36934299999999</c:v>
                </c:pt>
                <c:pt idx="12">
                  <c:v>212.969765</c:v>
                </c:pt>
                <c:pt idx="13">
                  <c:v>225.189786</c:v>
                </c:pt>
                <c:pt idx="14">
                  <c:v>235.75091399999999</c:v>
                </c:pt>
                <c:pt idx="15">
                  <c:v>246.90662699999999</c:v>
                </c:pt>
                <c:pt idx="16">
                  <c:v>257.53393599999998</c:v>
                </c:pt>
                <c:pt idx="17">
                  <c:v>269.240723</c:v>
                </c:pt>
                <c:pt idx="18">
                  <c:v>279.00702000000001</c:v>
                </c:pt>
                <c:pt idx="19">
                  <c:v>288.67932999999999</c:v>
                </c:pt>
                <c:pt idx="20">
                  <c:v>298.22858000000002</c:v>
                </c:pt>
                <c:pt idx="21">
                  <c:v>309.18574000000001</c:v>
                </c:pt>
                <c:pt idx="22">
                  <c:v>317.97658200000001</c:v>
                </c:pt>
                <c:pt idx="23">
                  <c:v>326.81633299999999</c:v>
                </c:pt>
                <c:pt idx="24">
                  <c:v>335.96929899999998</c:v>
                </c:pt>
                <c:pt idx="25">
                  <c:v>345.88086499999997</c:v>
                </c:pt>
                <c:pt idx="26">
                  <c:v>354.0634</c:v>
                </c:pt>
                <c:pt idx="27">
                  <c:v>363.47355800000003</c:v>
                </c:pt>
                <c:pt idx="28">
                  <c:v>371.52624800000001</c:v>
                </c:pt>
                <c:pt idx="29">
                  <c:v>380.63344000000001</c:v>
                </c:pt>
                <c:pt idx="30">
                  <c:v>388.31429100000003</c:v>
                </c:pt>
                <c:pt idx="31">
                  <c:v>397.15437900000001</c:v>
                </c:pt>
                <c:pt idx="32">
                  <c:v>405.22668099999999</c:v>
                </c:pt>
                <c:pt idx="33">
                  <c:v>414.06982299999999</c:v>
                </c:pt>
                <c:pt idx="34">
                  <c:v>421.37233400000002</c:v>
                </c:pt>
                <c:pt idx="35">
                  <c:v>430.03041000000002</c:v>
                </c:pt>
                <c:pt idx="36">
                  <c:v>437.82442500000002</c:v>
                </c:pt>
                <c:pt idx="37">
                  <c:v>446.000696</c:v>
                </c:pt>
                <c:pt idx="38">
                  <c:v>453.60718800000001</c:v>
                </c:pt>
                <c:pt idx="39">
                  <c:v>461.647651</c:v>
                </c:pt>
                <c:pt idx="40">
                  <c:v>469.76710000000003</c:v>
                </c:pt>
                <c:pt idx="41">
                  <c:v>477.02459599999997</c:v>
                </c:pt>
                <c:pt idx="42">
                  <c:v>484.62789600000002</c:v>
                </c:pt>
                <c:pt idx="43">
                  <c:v>492.34292399999998</c:v>
                </c:pt>
                <c:pt idx="44">
                  <c:v>500.35138000000001</c:v>
                </c:pt>
                <c:pt idx="45">
                  <c:v>507.85143399999998</c:v>
                </c:pt>
                <c:pt idx="46">
                  <c:v>514.845101</c:v>
                </c:pt>
                <c:pt idx="47">
                  <c:v>522.23271699999998</c:v>
                </c:pt>
                <c:pt idx="48">
                  <c:v>529.25054899999998</c:v>
                </c:pt>
                <c:pt idx="49">
                  <c:v>537.06237999999996</c:v>
                </c:pt>
                <c:pt idx="50">
                  <c:v>544.08387400000004</c:v>
                </c:pt>
                <c:pt idx="51">
                  <c:v>551.24583500000006</c:v>
                </c:pt>
                <c:pt idx="52">
                  <c:v>557.92103799999995</c:v>
                </c:pt>
                <c:pt idx="53">
                  <c:v>565.27548400000001</c:v>
                </c:pt>
                <c:pt idx="54">
                  <c:v>571.77054799999996</c:v>
                </c:pt>
                <c:pt idx="55">
                  <c:v>578.84376999999995</c:v>
                </c:pt>
                <c:pt idx="56">
                  <c:v>585.86624900000004</c:v>
                </c:pt>
                <c:pt idx="57">
                  <c:v>593.42058499999996</c:v>
                </c:pt>
                <c:pt idx="58">
                  <c:v>600.12417600000003</c:v>
                </c:pt>
                <c:pt idx="59">
                  <c:v>606.61191899999994</c:v>
                </c:pt>
                <c:pt idx="60">
                  <c:v>613.58681899999999</c:v>
                </c:pt>
                <c:pt idx="61">
                  <c:v>620.73470999999995</c:v>
                </c:pt>
                <c:pt idx="62">
                  <c:v>627.02798700000005</c:v>
                </c:pt>
                <c:pt idx="63">
                  <c:v>633.39389500000004</c:v>
                </c:pt>
                <c:pt idx="64">
                  <c:v>639.74439900000004</c:v>
                </c:pt>
                <c:pt idx="65">
                  <c:v>646.93435399999998</c:v>
                </c:pt>
                <c:pt idx="66">
                  <c:v>652.96270800000002</c:v>
                </c:pt>
                <c:pt idx="67">
                  <c:v>660.03639699999997</c:v>
                </c:pt>
                <c:pt idx="68">
                  <c:v>666.59323099999995</c:v>
                </c:pt>
                <c:pt idx="69">
                  <c:v>672.54956100000004</c:v>
                </c:pt>
                <c:pt idx="70">
                  <c:v>678.72679300000004</c:v>
                </c:pt>
                <c:pt idx="71">
                  <c:v>685.34648500000003</c:v>
                </c:pt>
                <c:pt idx="72">
                  <c:v>691.61836200000005</c:v>
                </c:pt>
                <c:pt idx="73">
                  <c:v>698.31052599999998</c:v>
                </c:pt>
                <c:pt idx="74">
                  <c:v>704.14585899999997</c:v>
                </c:pt>
                <c:pt idx="75">
                  <c:v>710.69952499999999</c:v>
                </c:pt>
                <c:pt idx="76">
                  <c:v>717.036924</c:v>
                </c:pt>
                <c:pt idx="77">
                  <c:v>723.31628000000001</c:v>
                </c:pt>
                <c:pt idx="78">
                  <c:v>729.47278300000005</c:v>
                </c:pt>
                <c:pt idx="79">
                  <c:v>735.99088900000004</c:v>
                </c:pt>
                <c:pt idx="80">
                  <c:v>742.38180699999998</c:v>
                </c:pt>
                <c:pt idx="81">
                  <c:v>748.194343</c:v>
                </c:pt>
                <c:pt idx="82">
                  <c:v>753.69907599999999</c:v>
                </c:pt>
                <c:pt idx="83">
                  <c:v>760.90446499999996</c:v>
                </c:pt>
                <c:pt idx="84">
                  <c:v>767.12452099999996</c:v>
                </c:pt>
                <c:pt idx="85">
                  <c:v>773.47024899999997</c:v>
                </c:pt>
                <c:pt idx="86">
                  <c:v>778.82855900000004</c:v>
                </c:pt>
                <c:pt idx="87">
                  <c:v>784.91111799999999</c:v>
                </c:pt>
                <c:pt idx="88">
                  <c:v>790.82147599999996</c:v>
                </c:pt>
                <c:pt idx="89">
                  <c:v>796.72425699999997</c:v>
                </c:pt>
                <c:pt idx="90">
                  <c:v>802.223163</c:v>
                </c:pt>
                <c:pt idx="91">
                  <c:v>808.10602500000005</c:v>
                </c:pt>
                <c:pt idx="92">
                  <c:v>814.13481999999999</c:v>
                </c:pt>
                <c:pt idx="93">
                  <c:v>820.068941</c:v>
                </c:pt>
                <c:pt idx="94">
                  <c:v>826.14316099999996</c:v>
                </c:pt>
                <c:pt idx="95">
                  <c:v>831.33756600000004</c:v>
                </c:pt>
                <c:pt idx="96">
                  <c:v>837.70027400000004</c:v>
                </c:pt>
                <c:pt idx="97">
                  <c:v>843.21538899999996</c:v>
                </c:pt>
                <c:pt idx="98">
                  <c:v>848.78173900000002</c:v>
                </c:pt>
                <c:pt idx="99">
                  <c:v>855.00457300000005</c:v>
                </c:pt>
                <c:pt idx="100">
                  <c:v>860.55074500000001</c:v>
                </c:pt>
                <c:pt idx="101">
                  <c:v>866.20056799999998</c:v>
                </c:pt>
                <c:pt idx="102">
                  <c:v>871.40797899999995</c:v>
                </c:pt>
                <c:pt idx="103">
                  <c:v>877.469965</c:v>
                </c:pt>
                <c:pt idx="104">
                  <c:v>882.78393900000003</c:v>
                </c:pt>
                <c:pt idx="105">
                  <c:v>889.08853799999997</c:v>
                </c:pt>
                <c:pt idx="106">
                  <c:v>894.84352799999999</c:v>
                </c:pt>
                <c:pt idx="107">
                  <c:v>900.39544100000001</c:v>
                </c:pt>
                <c:pt idx="108">
                  <c:v>905.69395199999997</c:v>
                </c:pt>
                <c:pt idx="109">
                  <c:v>910.675161</c:v>
                </c:pt>
                <c:pt idx="110">
                  <c:v>916.28252999999995</c:v>
                </c:pt>
                <c:pt idx="111">
                  <c:v>921.95998599999996</c:v>
                </c:pt>
                <c:pt idx="112">
                  <c:v>927.84790799999996</c:v>
                </c:pt>
                <c:pt idx="113">
                  <c:v>933.48505999999998</c:v>
                </c:pt>
                <c:pt idx="114">
                  <c:v>939.21127799999999</c:v>
                </c:pt>
                <c:pt idx="115">
                  <c:v>944.28007300000002</c:v>
                </c:pt>
                <c:pt idx="116">
                  <c:v>949.89815899999996</c:v>
                </c:pt>
                <c:pt idx="117">
                  <c:v>955.02151800000001</c:v>
                </c:pt>
                <c:pt idx="118">
                  <c:v>960.50505799999996</c:v>
                </c:pt>
                <c:pt idx="119">
                  <c:v>966.47447099999999</c:v>
                </c:pt>
                <c:pt idx="120">
                  <c:v>971.78179</c:v>
                </c:pt>
                <c:pt idx="121">
                  <c:v>977.21071300000006</c:v>
                </c:pt>
                <c:pt idx="122">
                  <c:v>982.05104500000004</c:v>
                </c:pt>
                <c:pt idx="123">
                  <c:v>987.27116899999999</c:v>
                </c:pt>
                <c:pt idx="124">
                  <c:v>992.47376799999995</c:v>
                </c:pt>
                <c:pt idx="125">
                  <c:v>997.97842300000002</c:v>
                </c:pt>
                <c:pt idx="126">
                  <c:v>1003.306891</c:v>
                </c:pt>
                <c:pt idx="127">
                  <c:v>1008.671107</c:v>
                </c:pt>
                <c:pt idx="128">
                  <c:v>1014.163757</c:v>
                </c:pt>
                <c:pt idx="129">
                  <c:v>1019.108337</c:v>
                </c:pt>
                <c:pt idx="130">
                  <c:v>1024.039053</c:v>
                </c:pt>
                <c:pt idx="131">
                  <c:v>1029.1915839999999</c:v>
                </c:pt>
                <c:pt idx="132">
                  <c:v>1034.5786419999999</c:v>
                </c:pt>
                <c:pt idx="133">
                  <c:v>1040.3572160000001</c:v>
                </c:pt>
                <c:pt idx="134">
                  <c:v>1045.156974</c:v>
                </c:pt>
                <c:pt idx="135">
                  <c:v>1050.5147649999999</c:v>
                </c:pt>
                <c:pt idx="136">
                  <c:v>1054.803408</c:v>
                </c:pt>
                <c:pt idx="137">
                  <c:v>1060.168179</c:v>
                </c:pt>
                <c:pt idx="138">
                  <c:v>1065.289861</c:v>
                </c:pt>
                <c:pt idx="139">
                  <c:v>1070.6765600000001</c:v>
                </c:pt>
                <c:pt idx="140">
                  <c:v>1076.0685820000001</c:v>
                </c:pt>
                <c:pt idx="141">
                  <c:v>1080.848438</c:v>
                </c:pt>
                <c:pt idx="142">
                  <c:v>1085.982933</c:v>
                </c:pt>
                <c:pt idx="143">
                  <c:v>1091.124041</c:v>
                </c:pt>
                <c:pt idx="144">
                  <c:v>1096.420895</c:v>
                </c:pt>
                <c:pt idx="145">
                  <c:v>1101.668392</c:v>
                </c:pt>
                <c:pt idx="146">
                  <c:v>1106.290256</c:v>
                </c:pt>
                <c:pt idx="147">
                  <c:v>1111.7130139999999</c:v>
                </c:pt>
                <c:pt idx="148">
                  <c:v>1116.759084</c:v>
                </c:pt>
                <c:pt idx="149">
                  <c:v>1122.0960689999999</c:v>
                </c:pt>
                <c:pt idx="150">
                  <c:v>1126.8029349999999</c:v>
                </c:pt>
                <c:pt idx="151">
                  <c:v>1131.819923</c:v>
                </c:pt>
                <c:pt idx="152">
                  <c:v>1137.440032</c:v>
                </c:pt>
                <c:pt idx="153">
                  <c:v>1144.001878</c:v>
                </c:pt>
                <c:pt idx="154">
                  <c:v>1149.2374199999999</c:v>
                </c:pt>
                <c:pt idx="155">
                  <c:v>1153.946414</c:v>
                </c:pt>
                <c:pt idx="156">
                  <c:v>1158.877113</c:v>
                </c:pt>
                <c:pt idx="157">
                  <c:v>1163.639874</c:v>
                </c:pt>
                <c:pt idx="158">
                  <c:v>1168.632732</c:v>
                </c:pt>
                <c:pt idx="159">
                  <c:v>1173.9414569999999</c:v>
                </c:pt>
                <c:pt idx="160">
                  <c:v>1179.4592740000001</c:v>
                </c:pt>
                <c:pt idx="161">
                  <c:v>1184.751661</c:v>
                </c:pt>
                <c:pt idx="162">
                  <c:v>1189.2109089999999</c:v>
                </c:pt>
                <c:pt idx="163">
                  <c:v>1193.9079939999999</c:v>
                </c:pt>
                <c:pt idx="164">
                  <c:v>1198.9445579999999</c:v>
                </c:pt>
                <c:pt idx="165">
                  <c:v>1204.2538139999999</c:v>
                </c:pt>
                <c:pt idx="166">
                  <c:v>1209.368406</c:v>
                </c:pt>
                <c:pt idx="167">
                  <c:v>1214.445612</c:v>
                </c:pt>
                <c:pt idx="168">
                  <c:v>1219.2979740000001</c:v>
                </c:pt>
                <c:pt idx="169">
                  <c:v>1223.943133</c:v>
                </c:pt>
                <c:pt idx="170">
                  <c:v>1228.784629</c:v>
                </c:pt>
                <c:pt idx="171">
                  <c:v>1233.396137</c:v>
                </c:pt>
                <c:pt idx="172">
                  <c:v>1238.0268289999999</c:v>
                </c:pt>
                <c:pt idx="173">
                  <c:v>1243.4247789999999</c:v>
                </c:pt>
                <c:pt idx="174">
                  <c:v>1248.2004119999999</c:v>
                </c:pt>
                <c:pt idx="175">
                  <c:v>1252.725377</c:v>
                </c:pt>
                <c:pt idx="176">
                  <c:v>1257.0282850000001</c:v>
                </c:pt>
                <c:pt idx="177">
                  <c:v>1261.925839</c:v>
                </c:pt>
                <c:pt idx="178">
                  <c:v>1266.582249</c:v>
                </c:pt>
                <c:pt idx="179">
                  <c:v>1271.6625899999999</c:v>
                </c:pt>
                <c:pt idx="180">
                  <c:v>1276.608532</c:v>
                </c:pt>
                <c:pt idx="181">
                  <c:v>1281.231272</c:v>
                </c:pt>
                <c:pt idx="182">
                  <c:v>1285.671969</c:v>
                </c:pt>
                <c:pt idx="183">
                  <c:v>1289.746875</c:v>
                </c:pt>
                <c:pt idx="184">
                  <c:v>1294.74225</c:v>
                </c:pt>
                <c:pt idx="185">
                  <c:v>1299.303611</c:v>
                </c:pt>
                <c:pt idx="186">
                  <c:v>1304.241475</c:v>
                </c:pt>
                <c:pt idx="187">
                  <c:v>1309.220309</c:v>
                </c:pt>
                <c:pt idx="188">
                  <c:v>1315.2216080000001</c:v>
                </c:pt>
                <c:pt idx="189">
                  <c:v>1321.550414</c:v>
                </c:pt>
                <c:pt idx="190">
                  <c:v>1326.454882</c:v>
                </c:pt>
                <c:pt idx="191">
                  <c:v>1331.549287</c:v>
                </c:pt>
                <c:pt idx="192">
                  <c:v>1335.9713429999999</c:v>
                </c:pt>
                <c:pt idx="193">
                  <c:v>1341.4710090000001</c:v>
                </c:pt>
                <c:pt idx="194">
                  <c:v>1346.020489</c:v>
                </c:pt>
                <c:pt idx="195">
                  <c:v>1351.529548</c:v>
                </c:pt>
                <c:pt idx="196">
                  <c:v>1356.6502599999999</c:v>
                </c:pt>
                <c:pt idx="197">
                  <c:v>1361.543089</c:v>
                </c:pt>
                <c:pt idx="198">
                  <c:v>1365.8951939999999</c:v>
                </c:pt>
                <c:pt idx="199">
                  <c:v>1370.7988600000001</c:v>
                </c:pt>
                <c:pt idx="200">
                  <c:v>1375.6830729999999</c:v>
                </c:pt>
                <c:pt idx="201">
                  <c:v>1380.859492</c:v>
                </c:pt>
                <c:pt idx="202">
                  <c:v>1386.0546670000001</c:v>
                </c:pt>
                <c:pt idx="203">
                  <c:v>1389.828906</c:v>
                </c:pt>
                <c:pt idx="204">
                  <c:v>1394.4056399999999</c:v>
                </c:pt>
                <c:pt idx="205">
                  <c:v>1400.8939210000001</c:v>
                </c:pt>
                <c:pt idx="206">
                  <c:v>1406.5826979999999</c:v>
                </c:pt>
                <c:pt idx="207">
                  <c:v>1411.913843</c:v>
                </c:pt>
                <c:pt idx="208">
                  <c:v>1416.7473649999999</c:v>
                </c:pt>
                <c:pt idx="209">
                  <c:v>1421.0945859999999</c:v>
                </c:pt>
                <c:pt idx="210">
                  <c:v>1425.632263</c:v>
                </c:pt>
                <c:pt idx="211">
                  <c:v>1430.172501</c:v>
                </c:pt>
                <c:pt idx="212">
                  <c:v>1434.9155639999999</c:v>
                </c:pt>
                <c:pt idx="213">
                  <c:v>1439.812983</c:v>
                </c:pt>
                <c:pt idx="214">
                  <c:v>1444.1742790000001</c:v>
                </c:pt>
                <c:pt idx="215">
                  <c:v>1448.4967770000001</c:v>
                </c:pt>
                <c:pt idx="216">
                  <c:v>1453.8433230000001</c:v>
                </c:pt>
                <c:pt idx="217">
                  <c:v>1457.9104010000001</c:v>
                </c:pt>
                <c:pt idx="218">
                  <c:v>1462.459427</c:v>
                </c:pt>
                <c:pt idx="219">
                  <c:v>1467.1397710000001</c:v>
                </c:pt>
                <c:pt idx="220">
                  <c:v>1471.232186</c:v>
                </c:pt>
                <c:pt idx="221">
                  <c:v>1476.410633</c:v>
                </c:pt>
                <c:pt idx="222">
                  <c:v>1480.4729440000001</c:v>
                </c:pt>
                <c:pt idx="223">
                  <c:v>1485.224205</c:v>
                </c:pt>
                <c:pt idx="224">
                  <c:v>1489.4137780000001</c:v>
                </c:pt>
                <c:pt idx="225">
                  <c:v>1494.0382549999999</c:v>
                </c:pt>
                <c:pt idx="226">
                  <c:v>1498.546732</c:v>
                </c:pt>
                <c:pt idx="227">
                  <c:v>1503.2171760000001</c:v>
                </c:pt>
                <c:pt idx="228">
                  <c:v>1508.2239460000001</c:v>
                </c:pt>
                <c:pt idx="229">
                  <c:v>1512.5400090000001</c:v>
                </c:pt>
                <c:pt idx="230">
                  <c:v>1517.319272</c:v>
                </c:pt>
                <c:pt idx="231">
                  <c:v>1521.1390120000001</c:v>
                </c:pt>
                <c:pt idx="232">
                  <c:v>1525.5606600000001</c:v>
                </c:pt>
                <c:pt idx="233">
                  <c:v>1530.5678170000001</c:v>
                </c:pt>
                <c:pt idx="234">
                  <c:v>1534.6967589999999</c:v>
                </c:pt>
                <c:pt idx="235">
                  <c:v>1539.7250489999999</c:v>
                </c:pt>
                <c:pt idx="236">
                  <c:v>1543.9270240000001</c:v>
                </c:pt>
                <c:pt idx="237">
                  <c:v>1548.826556</c:v>
                </c:pt>
                <c:pt idx="238">
                  <c:v>1552.9435040000001</c:v>
                </c:pt>
                <c:pt idx="239">
                  <c:v>1557.3433789999999</c:v>
                </c:pt>
                <c:pt idx="240">
                  <c:v>1562.245132</c:v>
                </c:pt>
                <c:pt idx="241">
                  <c:v>1566.6230700000001</c:v>
                </c:pt>
                <c:pt idx="242">
                  <c:v>1571.1480160000001</c:v>
                </c:pt>
                <c:pt idx="243">
                  <c:v>1575.5213000000001</c:v>
                </c:pt>
                <c:pt idx="244">
                  <c:v>1579.8528590000001</c:v>
                </c:pt>
                <c:pt idx="245">
                  <c:v>1584.620148</c:v>
                </c:pt>
                <c:pt idx="246">
                  <c:v>1588.772796</c:v>
                </c:pt>
                <c:pt idx="247">
                  <c:v>1592.8217770000001</c:v>
                </c:pt>
                <c:pt idx="248">
                  <c:v>1596.977445</c:v>
                </c:pt>
                <c:pt idx="249">
                  <c:v>1603.008975</c:v>
                </c:pt>
                <c:pt idx="250">
                  <c:v>1607.174837</c:v>
                </c:pt>
                <c:pt idx="251">
                  <c:v>1611.590379</c:v>
                </c:pt>
                <c:pt idx="252">
                  <c:v>1616.4071260000001</c:v>
                </c:pt>
                <c:pt idx="253">
                  <c:v>1621.3766390000001</c:v>
                </c:pt>
                <c:pt idx="254">
                  <c:v>1625.3226729999999</c:v>
                </c:pt>
                <c:pt idx="255">
                  <c:v>1630.0112670000001</c:v>
                </c:pt>
                <c:pt idx="256">
                  <c:v>1635.2040890000001</c:v>
                </c:pt>
                <c:pt idx="257">
                  <c:v>1639.2898680000001</c:v>
                </c:pt>
                <c:pt idx="258">
                  <c:v>1643.424274</c:v>
                </c:pt>
                <c:pt idx="259">
                  <c:v>1647.475414</c:v>
                </c:pt>
                <c:pt idx="260">
                  <c:v>1652.2717290000001</c:v>
                </c:pt>
                <c:pt idx="261">
                  <c:v>1656.515564</c:v>
                </c:pt>
                <c:pt idx="262">
                  <c:v>1661.161286</c:v>
                </c:pt>
                <c:pt idx="263">
                  <c:v>1665.4977180000001</c:v>
                </c:pt>
                <c:pt idx="264">
                  <c:v>1669.7243309999999</c:v>
                </c:pt>
                <c:pt idx="265">
                  <c:v>1674.4759509999999</c:v>
                </c:pt>
                <c:pt idx="266">
                  <c:v>1678.625538</c:v>
                </c:pt>
                <c:pt idx="267">
                  <c:v>1683.7909259999999</c:v>
                </c:pt>
                <c:pt idx="268">
                  <c:v>1688.2211070000001</c:v>
                </c:pt>
                <c:pt idx="269">
                  <c:v>1692.9923409999999</c:v>
                </c:pt>
                <c:pt idx="270">
                  <c:v>1696.530925</c:v>
                </c:pt>
                <c:pt idx="271">
                  <c:v>1700.7637</c:v>
                </c:pt>
                <c:pt idx="272">
                  <c:v>1704.8504</c:v>
                </c:pt>
                <c:pt idx="273">
                  <c:v>1709.0329569999999</c:v>
                </c:pt>
                <c:pt idx="274">
                  <c:v>1712.962669</c:v>
                </c:pt>
                <c:pt idx="275">
                  <c:v>1717.914777</c:v>
                </c:pt>
                <c:pt idx="276">
                  <c:v>1722.52144</c:v>
                </c:pt>
                <c:pt idx="277">
                  <c:v>1727.0245749999999</c:v>
                </c:pt>
                <c:pt idx="278">
                  <c:v>1731.1168029999999</c:v>
                </c:pt>
                <c:pt idx="279">
                  <c:v>1735.1554450000001</c:v>
                </c:pt>
                <c:pt idx="280">
                  <c:v>1739.8207649999999</c:v>
                </c:pt>
                <c:pt idx="281">
                  <c:v>1744.2026470000001</c:v>
                </c:pt>
                <c:pt idx="282">
                  <c:v>1748.7823639999999</c:v>
                </c:pt>
                <c:pt idx="283">
                  <c:v>1753.236298</c:v>
                </c:pt>
                <c:pt idx="284">
                  <c:v>1757.0225009999999</c:v>
                </c:pt>
                <c:pt idx="285">
                  <c:v>1761.5105209999999</c:v>
                </c:pt>
                <c:pt idx="286">
                  <c:v>1765.2928730000001</c:v>
                </c:pt>
                <c:pt idx="287">
                  <c:v>1769.81963</c:v>
                </c:pt>
                <c:pt idx="288">
                  <c:v>1774.247543</c:v>
                </c:pt>
                <c:pt idx="289">
                  <c:v>1779.1134609999999</c:v>
                </c:pt>
                <c:pt idx="290">
                  <c:v>1783.068086</c:v>
                </c:pt>
                <c:pt idx="291">
                  <c:v>1787.3431129999999</c:v>
                </c:pt>
                <c:pt idx="292">
                  <c:v>1790.9885830000001</c:v>
                </c:pt>
                <c:pt idx="293">
                  <c:v>1795.3405359999999</c:v>
                </c:pt>
                <c:pt idx="294">
                  <c:v>1799.3395419999999</c:v>
                </c:pt>
                <c:pt idx="295">
                  <c:v>1804.0175690000001</c:v>
                </c:pt>
                <c:pt idx="296">
                  <c:v>1808.741726</c:v>
                </c:pt>
                <c:pt idx="297">
                  <c:v>1813.409238</c:v>
                </c:pt>
                <c:pt idx="298">
                  <c:v>1817.6576600000001</c:v>
                </c:pt>
                <c:pt idx="299">
                  <c:v>1821.713045</c:v>
                </c:pt>
                <c:pt idx="300">
                  <c:v>1826.40923</c:v>
                </c:pt>
                <c:pt idx="301">
                  <c:v>1830.4294259999999</c:v>
                </c:pt>
                <c:pt idx="302">
                  <c:v>1835.1056160000001</c:v>
                </c:pt>
                <c:pt idx="303">
                  <c:v>1839.2696989999999</c:v>
                </c:pt>
                <c:pt idx="304">
                  <c:v>1843.9446250000001</c:v>
                </c:pt>
                <c:pt idx="305">
                  <c:v>1847.99486</c:v>
                </c:pt>
                <c:pt idx="306">
                  <c:v>1851.7774340000001</c:v>
                </c:pt>
                <c:pt idx="307">
                  <c:v>1856.08502</c:v>
                </c:pt>
                <c:pt idx="308">
                  <c:v>1860.4887699999999</c:v>
                </c:pt>
                <c:pt idx="309">
                  <c:v>1865.442929</c:v>
                </c:pt>
                <c:pt idx="310">
                  <c:v>1869.31816</c:v>
                </c:pt>
                <c:pt idx="311">
                  <c:v>1873.8741809999999</c:v>
                </c:pt>
                <c:pt idx="312">
                  <c:v>1877.796936</c:v>
                </c:pt>
                <c:pt idx="313">
                  <c:v>1882.341457</c:v>
                </c:pt>
                <c:pt idx="314">
                  <c:v>1885.732008</c:v>
                </c:pt>
                <c:pt idx="315">
                  <c:v>1889.9845889999999</c:v>
                </c:pt>
                <c:pt idx="316">
                  <c:v>1894.712268</c:v>
                </c:pt>
                <c:pt idx="317">
                  <c:v>1898.9540480000001</c:v>
                </c:pt>
                <c:pt idx="318">
                  <c:v>1902.874045</c:v>
                </c:pt>
                <c:pt idx="319">
                  <c:v>1906.968224</c:v>
                </c:pt>
                <c:pt idx="320">
                  <c:v>1911.3487050000001</c:v>
                </c:pt>
                <c:pt idx="321">
                  <c:v>1915.5167879999999</c:v>
                </c:pt>
                <c:pt idx="322">
                  <c:v>1919.7637790000001</c:v>
                </c:pt>
                <c:pt idx="323">
                  <c:v>1924.424062</c:v>
                </c:pt>
                <c:pt idx="324">
                  <c:v>1928.574789</c:v>
                </c:pt>
                <c:pt idx="325">
                  <c:v>1932.7468510000001</c:v>
                </c:pt>
                <c:pt idx="326">
                  <c:v>1936.847759</c:v>
                </c:pt>
                <c:pt idx="327">
                  <c:v>1941.275979</c:v>
                </c:pt>
                <c:pt idx="328">
                  <c:v>1945.682538</c:v>
                </c:pt>
                <c:pt idx="329">
                  <c:v>1950.625984</c:v>
                </c:pt>
                <c:pt idx="330">
                  <c:v>1954.92019</c:v>
                </c:pt>
                <c:pt idx="331">
                  <c:v>1959.2014509999999</c:v>
                </c:pt>
                <c:pt idx="332">
                  <c:v>1963.1216939999999</c:v>
                </c:pt>
                <c:pt idx="333">
                  <c:v>1967.394922</c:v>
                </c:pt>
                <c:pt idx="334">
                  <c:v>1970.8710779999999</c:v>
                </c:pt>
                <c:pt idx="335">
                  <c:v>1974.8827429999999</c:v>
                </c:pt>
                <c:pt idx="336">
                  <c:v>1979.551696</c:v>
                </c:pt>
                <c:pt idx="337">
                  <c:v>1983.606059</c:v>
                </c:pt>
                <c:pt idx="338">
                  <c:v>1987.5846799999999</c:v>
                </c:pt>
                <c:pt idx="339">
                  <c:v>1991.587129</c:v>
                </c:pt>
                <c:pt idx="340">
                  <c:v>1996.2146680000001</c:v>
                </c:pt>
                <c:pt idx="341">
                  <c:v>1999.6981920000001</c:v>
                </c:pt>
                <c:pt idx="342">
                  <c:v>2004.3152849999999</c:v>
                </c:pt>
                <c:pt idx="343">
                  <c:v>2008.623558</c:v>
                </c:pt>
                <c:pt idx="344">
                  <c:v>2012.8902660000001</c:v>
                </c:pt>
                <c:pt idx="345">
                  <c:v>2018.2223140000001</c:v>
                </c:pt>
                <c:pt idx="346">
                  <c:v>2022.461691</c:v>
                </c:pt>
                <c:pt idx="347">
                  <c:v>2026.4100860000001</c:v>
                </c:pt>
                <c:pt idx="348">
                  <c:v>2030.3287929999999</c:v>
                </c:pt>
                <c:pt idx="349">
                  <c:v>2035.2470089999999</c:v>
                </c:pt>
                <c:pt idx="350">
                  <c:v>2039.5478579999999</c:v>
                </c:pt>
                <c:pt idx="351">
                  <c:v>2044.0263870000001</c:v>
                </c:pt>
                <c:pt idx="352">
                  <c:v>2048.3507930000001</c:v>
                </c:pt>
                <c:pt idx="353">
                  <c:v>2052.7690469999998</c:v>
                </c:pt>
                <c:pt idx="354">
                  <c:v>2056.3089850000001</c:v>
                </c:pt>
                <c:pt idx="355">
                  <c:v>2060.5985460000002</c:v>
                </c:pt>
                <c:pt idx="356">
                  <c:v>2065.204585</c:v>
                </c:pt>
                <c:pt idx="357">
                  <c:v>2069.527004</c:v>
                </c:pt>
                <c:pt idx="358">
                  <c:v>2073.2927410000002</c:v>
                </c:pt>
                <c:pt idx="359">
                  <c:v>2077.0985420000002</c:v>
                </c:pt>
                <c:pt idx="360">
                  <c:v>2081.555253</c:v>
                </c:pt>
                <c:pt idx="361">
                  <c:v>2085.3225389999998</c:v>
                </c:pt>
                <c:pt idx="362">
                  <c:v>2089.6157159999998</c:v>
                </c:pt>
                <c:pt idx="363">
                  <c:v>2093.7178039999999</c:v>
                </c:pt>
                <c:pt idx="364">
                  <c:v>2098.3037899999999</c:v>
                </c:pt>
                <c:pt idx="365">
                  <c:v>2102.455856</c:v>
                </c:pt>
                <c:pt idx="366">
                  <c:v>2105.921206</c:v>
                </c:pt>
                <c:pt idx="367">
                  <c:v>2110.036486</c:v>
                </c:pt>
                <c:pt idx="368">
                  <c:v>2113.8268269999999</c:v>
                </c:pt>
                <c:pt idx="369">
                  <c:v>2118.3351189999998</c:v>
                </c:pt>
                <c:pt idx="370">
                  <c:v>2122.315419</c:v>
                </c:pt>
                <c:pt idx="371">
                  <c:v>2126.9706179999998</c:v>
                </c:pt>
                <c:pt idx="372">
                  <c:v>2131.1732200000001</c:v>
                </c:pt>
                <c:pt idx="373">
                  <c:v>2135.752712</c:v>
                </c:pt>
                <c:pt idx="374">
                  <c:v>2139.2289559999999</c:v>
                </c:pt>
                <c:pt idx="375">
                  <c:v>2144.0012179999999</c:v>
                </c:pt>
                <c:pt idx="376">
                  <c:v>2148.522931</c:v>
                </c:pt>
                <c:pt idx="377">
                  <c:v>2153.0825329999998</c:v>
                </c:pt>
                <c:pt idx="378">
                  <c:v>2157.3026709999999</c:v>
                </c:pt>
                <c:pt idx="379">
                  <c:v>2161.4286689999999</c:v>
                </c:pt>
                <c:pt idx="380">
                  <c:v>2165.767034</c:v>
                </c:pt>
                <c:pt idx="381">
                  <c:v>2169.4077269999998</c:v>
                </c:pt>
                <c:pt idx="382">
                  <c:v>2173.2884429999999</c:v>
                </c:pt>
                <c:pt idx="383">
                  <c:v>2177.0229880000002</c:v>
                </c:pt>
                <c:pt idx="384">
                  <c:v>2181.381022</c:v>
                </c:pt>
                <c:pt idx="385">
                  <c:v>2186.4683380000001</c:v>
                </c:pt>
                <c:pt idx="386">
                  <c:v>2190.9624410000001</c:v>
                </c:pt>
                <c:pt idx="387">
                  <c:v>2195.6833059999999</c:v>
                </c:pt>
                <c:pt idx="388">
                  <c:v>2199.7691730000001</c:v>
                </c:pt>
                <c:pt idx="389">
                  <c:v>2204.2600579999998</c:v>
                </c:pt>
                <c:pt idx="390">
                  <c:v>2208.3075840000001</c:v>
                </c:pt>
                <c:pt idx="391">
                  <c:v>2217.9116949999998</c:v>
                </c:pt>
                <c:pt idx="392">
                  <c:v>2223.0600720000002</c:v>
                </c:pt>
                <c:pt idx="393">
                  <c:v>2227.5875369999999</c:v>
                </c:pt>
                <c:pt idx="394">
                  <c:v>2231.2695560000002</c:v>
                </c:pt>
                <c:pt idx="395">
                  <c:v>2235.2954629999999</c:v>
                </c:pt>
                <c:pt idx="396">
                  <c:v>2239.4675689999999</c:v>
                </c:pt>
                <c:pt idx="397">
                  <c:v>2243.583388</c:v>
                </c:pt>
                <c:pt idx="398">
                  <c:v>2248.2654269999998</c:v>
                </c:pt>
                <c:pt idx="399">
                  <c:v>2252.3408800000002</c:v>
                </c:pt>
                <c:pt idx="400">
                  <c:v>2256.2800609999999</c:v>
                </c:pt>
                <c:pt idx="401">
                  <c:v>2260.503283</c:v>
                </c:pt>
                <c:pt idx="402">
                  <c:v>2264.0896600000001</c:v>
                </c:pt>
                <c:pt idx="403">
                  <c:v>2267.2067229999998</c:v>
                </c:pt>
                <c:pt idx="404">
                  <c:v>2284.214262</c:v>
                </c:pt>
                <c:pt idx="405">
                  <c:v>2281.5159010000002</c:v>
                </c:pt>
                <c:pt idx="406">
                  <c:v>2277.7894390000001</c:v>
                </c:pt>
                <c:pt idx="407">
                  <c:v>2274.3274299999998</c:v>
                </c:pt>
                <c:pt idx="408">
                  <c:v>2271.3194389999999</c:v>
                </c:pt>
                <c:pt idx="409">
                  <c:v>2267.867193</c:v>
                </c:pt>
                <c:pt idx="410">
                  <c:v>2264.5398740000001</c:v>
                </c:pt>
                <c:pt idx="411">
                  <c:v>2260.5168279999998</c:v>
                </c:pt>
                <c:pt idx="412">
                  <c:v>2257.332077</c:v>
                </c:pt>
                <c:pt idx="413">
                  <c:v>2254.1281250000002</c:v>
                </c:pt>
                <c:pt idx="414">
                  <c:v>2250.9067869999999</c:v>
                </c:pt>
                <c:pt idx="415">
                  <c:v>2246.8373280000001</c:v>
                </c:pt>
                <c:pt idx="416">
                  <c:v>2243.8954979999999</c:v>
                </c:pt>
                <c:pt idx="417">
                  <c:v>2240.3858799999998</c:v>
                </c:pt>
                <c:pt idx="418">
                  <c:v>2236.9807300000002</c:v>
                </c:pt>
                <c:pt idx="419">
                  <c:v>2233.2347300000001</c:v>
                </c:pt>
                <c:pt idx="420">
                  <c:v>2229.9208290000001</c:v>
                </c:pt>
                <c:pt idx="421">
                  <c:v>2225.7200509999998</c:v>
                </c:pt>
                <c:pt idx="422">
                  <c:v>2222.2386670000001</c:v>
                </c:pt>
                <c:pt idx="423">
                  <c:v>2218.9016590000001</c:v>
                </c:pt>
                <c:pt idx="424">
                  <c:v>2215.3900079999999</c:v>
                </c:pt>
                <c:pt idx="425">
                  <c:v>2212.2429400000001</c:v>
                </c:pt>
                <c:pt idx="426">
                  <c:v>2208.2110619999999</c:v>
                </c:pt>
                <c:pt idx="427">
                  <c:v>2204.6655310000001</c:v>
                </c:pt>
                <c:pt idx="428">
                  <c:v>2201.1919560000001</c:v>
                </c:pt>
                <c:pt idx="429">
                  <c:v>2197.1220370000001</c:v>
                </c:pt>
                <c:pt idx="430">
                  <c:v>2193.5627770000001</c:v>
                </c:pt>
                <c:pt idx="431">
                  <c:v>2190.0831889999999</c:v>
                </c:pt>
                <c:pt idx="432">
                  <c:v>2187.0092840000002</c:v>
                </c:pt>
                <c:pt idx="433">
                  <c:v>2183.3800390000001</c:v>
                </c:pt>
                <c:pt idx="434">
                  <c:v>2179.7878340000002</c:v>
                </c:pt>
                <c:pt idx="435">
                  <c:v>2175.5662940000002</c:v>
                </c:pt>
                <c:pt idx="436">
                  <c:v>2171.9721169999998</c:v>
                </c:pt>
                <c:pt idx="437">
                  <c:v>2168.6463389999999</c:v>
                </c:pt>
                <c:pt idx="438">
                  <c:v>2165.0683570000001</c:v>
                </c:pt>
                <c:pt idx="439">
                  <c:v>2161.8528540000002</c:v>
                </c:pt>
                <c:pt idx="440">
                  <c:v>2158.3978390000002</c:v>
                </c:pt>
                <c:pt idx="441">
                  <c:v>2153.795693</c:v>
                </c:pt>
                <c:pt idx="442">
                  <c:v>2149.8316519999998</c:v>
                </c:pt>
                <c:pt idx="443">
                  <c:v>2146.2756490000002</c:v>
                </c:pt>
                <c:pt idx="444">
                  <c:v>2142.931474</c:v>
                </c:pt>
                <c:pt idx="445">
                  <c:v>2139.1984539999999</c:v>
                </c:pt>
                <c:pt idx="446">
                  <c:v>2135.8828570000001</c:v>
                </c:pt>
                <c:pt idx="447">
                  <c:v>2132.2020980000002</c:v>
                </c:pt>
                <c:pt idx="448">
                  <c:v>2128.8344929999998</c:v>
                </c:pt>
                <c:pt idx="449">
                  <c:v>2125.1698470000001</c:v>
                </c:pt>
                <c:pt idx="450">
                  <c:v>2121.0021849999998</c:v>
                </c:pt>
                <c:pt idx="451">
                  <c:v>2117.0528709999999</c:v>
                </c:pt>
                <c:pt idx="452">
                  <c:v>2113.941859</c:v>
                </c:pt>
                <c:pt idx="453">
                  <c:v>2110.154164</c:v>
                </c:pt>
                <c:pt idx="454">
                  <c:v>2106.4943800000001</c:v>
                </c:pt>
                <c:pt idx="455">
                  <c:v>2102.8941369999998</c:v>
                </c:pt>
                <c:pt idx="456">
                  <c:v>2099.1495639999998</c:v>
                </c:pt>
                <c:pt idx="457">
                  <c:v>2095.1572809999998</c:v>
                </c:pt>
                <c:pt idx="458">
                  <c:v>2091.4486109999998</c:v>
                </c:pt>
                <c:pt idx="459">
                  <c:v>2087.4648729999999</c:v>
                </c:pt>
                <c:pt idx="460">
                  <c:v>2084.1089780000002</c:v>
                </c:pt>
                <c:pt idx="461">
                  <c:v>2079.9814409999999</c:v>
                </c:pt>
                <c:pt idx="462">
                  <c:v>2076.7488389999999</c:v>
                </c:pt>
                <c:pt idx="463">
                  <c:v>2072.573206</c:v>
                </c:pt>
                <c:pt idx="464">
                  <c:v>2069.2588260000002</c:v>
                </c:pt>
                <c:pt idx="465">
                  <c:v>2064.6242080000002</c:v>
                </c:pt>
                <c:pt idx="466">
                  <c:v>2061.4284699999998</c:v>
                </c:pt>
                <c:pt idx="467">
                  <c:v>2057.390778</c:v>
                </c:pt>
                <c:pt idx="468">
                  <c:v>2054.2245889999999</c:v>
                </c:pt>
                <c:pt idx="469">
                  <c:v>2050.0313769999998</c:v>
                </c:pt>
                <c:pt idx="470">
                  <c:v>2046.33638</c:v>
                </c:pt>
                <c:pt idx="471">
                  <c:v>2042.3606990000001</c:v>
                </c:pt>
                <c:pt idx="472">
                  <c:v>2038.5712120000001</c:v>
                </c:pt>
                <c:pt idx="473">
                  <c:v>2034.517161</c:v>
                </c:pt>
                <c:pt idx="474">
                  <c:v>2031.047761</c:v>
                </c:pt>
                <c:pt idx="475">
                  <c:v>2027.315965</c:v>
                </c:pt>
                <c:pt idx="476">
                  <c:v>2022.933702</c:v>
                </c:pt>
                <c:pt idx="477">
                  <c:v>2019.148694</c:v>
                </c:pt>
                <c:pt idx="478">
                  <c:v>2015.1373619999999</c:v>
                </c:pt>
                <c:pt idx="479">
                  <c:v>2011.703726</c:v>
                </c:pt>
                <c:pt idx="480">
                  <c:v>2007.4491479999999</c:v>
                </c:pt>
                <c:pt idx="481">
                  <c:v>2003.149126</c:v>
                </c:pt>
                <c:pt idx="482">
                  <c:v>1999.398643</c:v>
                </c:pt>
                <c:pt idx="483">
                  <c:v>1995.857356</c:v>
                </c:pt>
                <c:pt idx="484">
                  <c:v>1992.286251</c:v>
                </c:pt>
                <c:pt idx="485">
                  <c:v>1987.344871</c:v>
                </c:pt>
                <c:pt idx="486">
                  <c:v>1983.7565529999999</c:v>
                </c:pt>
                <c:pt idx="487">
                  <c:v>1979.899891</c:v>
                </c:pt>
                <c:pt idx="488">
                  <c:v>1976.5256959999999</c:v>
                </c:pt>
                <c:pt idx="489">
                  <c:v>1971.8443259999999</c:v>
                </c:pt>
                <c:pt idx="490">
                  <c:v>1968.0896600000001</c:v>
                </c:pt>
                <c:pt idx="491">
                  <c:v>1964.2157629999999</c:v>
                </c:pt>
                <c:pt idx="492">
                  <c:v>1960.2860129999999</c:v>
                </c:pt>
                <c:pt idx="493">
                  <c:v>1956.1683640000001</c:v>
                </c:pt>
                <c:pt idx="494">
                  <c:v>1952.072928</c:v>
                </c:pt>
                <c:pt idx="495">
                  <c:v>1947.9710709999999</c:v>
                </c:pt>
                <c:pt idx="496">
                  <c:v>1944.5283870000001</c:v>
                </c:pt>
                <c:pt idx="497">
                  <c:v>1940.2497269999999</c:v>
                </c:pt>
                <c:pt idx="498">
                  <c:v>1935.8514729999999</c:v>
                </c:pt>
                <c:pt idx="499">
                  <c:v>1931.807067</c:v>
                </c:pt>
                <c:pt idx="500">
                  <c:v>1928.4583849999999</c:v>
                </c:pt>
                <c:pt idx="501">
                  <c:v>1924.360017</c:v>
                </c:pt>
                <c:pt idx="502">
                  <c:v>1920.839457</c:v>
                </c:pt>
                <c:pt idx="503">
                  <c:v>1916.5078189999999</c:v>
                </c:pt>
                <c:pt idx="504">
                  <c:v>1913.1194599999999</c:v>
                </c:pt>
                <c:pt idx="505">
                  <c:v>1908.6314480000001</c:v>
                </c:pt>
                <c:pt idx="506">
                  <c:v>1904.9081249999999</c:v>
                </c:pt>
                <c:pt idx="507">
                  <c:v>1900.6201880000001</c:v>
                </c:pt>
                <c:pt idx="508">
                  <c:v>1897.5140550000001</c:v>
                </c:pt>
                <c:pt idx="509">
                  <c:v>1892.9432790000001</c:v>
                </c:pt>
                <c:pt idx="510">
                  <c:v>1889.234001</c:v>
                </c:pt>
                <c:pt idx="511">
                  <c:v>1884.9579040000001</c:v>
                </c:pt>
                <c:pt idx="512">
                  <c:v>1880.5933439999999</c:v>
                </c:pt>
                <c:pt idx="513">
                  <c:v>1876.276476</c:v>
                </c:pt>
                <c:pt idx="514">
                  <c:v>1872.693184</c:v>
                </c:pt>
                <c:pt idx="515">
                  <c:v>1868.853965</c:v>
                </c:pt>
                <c:pt idx="516">
                  <c:v>1865.2887229999999</c:v>
                </c:pt>
                <c:pt idx="517">
                  <c:v>1860.78106</c:v>
                </c:pt>
                <c:pt idx="518">
                  <c:v>1856.7300150000001</c:v>
                </c:pt>
                <c:pt idx="519">
                  <c:v>1852.341091</c:v>
                </c:pt>
                <c:pt idx="520">
                  <c:v>1848.7222650000001</c:v>
                </c:pt>
                <c:pt idx="521">
                  <c:v>1844.7337660000001</c:v>
                </c:pt>
                <c:pt idx="522">
                  <c:v>1840.6689650000001</c:v>
                </c:pt>
                <c:pt idx="523">
                  <c:v>1836.800626</c:v>
                </c:pt>
                <c:pt idx="524">
                  <c:v>1832.814609</c:v>
                </c:pt>
                <c:pt idx="525">
                  <c:v>1828.485285</c:v>
                </c:pt>
                <c:pt idx="526">
                  <c:v>1824.08854</c:v>
                </c:pt>
                <c:pt idx="527">
                  <c:v>1819.6515280000001</c:v>
                </c:pt>
                <c:pt idx="528">
                  <c:v>1816.3498300000001</c:v>
                </c:pt>
                <c:pt idx="529">
                  <c:v>1812.0734890000001</c:v>
                </c:pt>
                <c:pt idx="530">
                  <c:v>1807.8567640000001</c:v>
                </c:pt>
                <c:pt idx="531">
                  <c:v>1803.4179429999999</c:v>
                </c:pt>
                <c:pt idx="532">
                  <c:v>1799.34782</c:v>
                </c:pt>
                <c:pt idx="533">
                  <c:v>1794.927559</c:v>
                </c:pt>
                <c:pt idx="534">
                  <c:v>1790.2605060000001</c:v>
                </c:pt>
                <c:pt idx="535">
                  <c:v>1786.1529889999999</c:v>
                </c:pt>
                <c:pt idx="536">
                  <c:v>1782.202376</c:v>
                </c:pt>
                <c:pt idx="537">
                  <c:v>1778.4814550000001</c:v>
                </c:pt>
                <c:pt idx="538">
                  <c:v>1773.8422410000001</c:v>
                </c:pt>
                <c:pt idx="539">
                  <c:v>1769.408308</c:v>
                </c:pt>
                <c:pt idx="540">
                  <c:v>1765.7684819999999</c:v>
                </c:pt>
                <c:pt idx="541">
                  <c:v>1761.2233430000001</c:v>
                </c:pt>
                <c:pt idx="542">
                  <c:v>1757.33707</c:v>
                </c:pt>
                <c:pt idx="543">
                  <c:v>1752.7389410000001</c:v>
                </c:pt>
                <c:pt idx="544">
                  <c:v>1749.199582</c:v>
                </c:pt>
                <c:pt idx="545">
                  <c:v>1744.8224110000001</c:v>
                </c:pt>
                <c:pt idx="546">
                  <c:v>1740.726163</c:v>
                </c:pt>
                <c:pt idx="547">
                  <c:v>1736.671501</c:v>
                </c:pt>
                <c:pt idx="548">
                  <c:v>1732.834773</c:v>
                </c:pt>
                <c:pt idx="549">
                  <c:v>1728.2211520000001</c:v>
                </c:pt>
                <c:pt idx="550">
                  <c:v>1724.071273</c:v>
                </c:pt>
                <c:pt idx="551">
                  <c:v>1720.691593</c:v>
                </c:pt>
                <c:pt idx="552">
                  <c:v>1716.2961439999999</c:v>
                </c:pt>
                <c:pt idx="553">
                  <c:v>1712.0528839999999</c:v>
                </c:pt>
                <c:pt idx="554">
                  <c:v>1707.9549300000001</c:v>
                </c:pt>
                <c:pt idx="555">
                  <c:v>1704.158932</c:v>
                </c:pt>
                <c:pt idx="556">
                  <c:v>1699.8562649999999</c:v>
                </c:pt>
                <c:pt idx="557">
                  <c:v>1695.2392259999999</c:v>
                </c:pt>
                <c:pt idx="558">
                  <c:v>1691.184123</c:v>
                </c:pt>
                <c:pt idx="559">
                  <c:v>1686.850042</c:v>
                </c:pt>
                <c:pt idx="560">
                  <c:v>1682.9482499999999</c:v>
                </c:pt>
                <c:pt idx="561">
                  <c:v>1678.13651</c:v>
                </c:pt>
                <c:pt idx="562">
                  <c:v>1674.467688</c:v>
                </c:pt>
                <c:pt idx="563">
                  <c:v>1669.8482739999999</c:v>
                </c:pt>
                <c:pt idx="564">
                  <c:v>1665.8097660000001</c:v>
                </c:pt>
                <c:pt idx="565">
                  <c:v>1661.440409</c:v>
                </c:pt>
                <c:pt idx="566">
                  <c:v>1656.7244089999999</c:v>
                </c:pt>
                <c:pt idx="567">
                  <c:v>1652.233471</c:v>
                </c:pt>
                <c:pt idx="568">
                  <c:v>1648.0832660000001</c:v>
                </c:pt>
                <c:pt idx="569">
                  <c:v>1644.1381019999999</c:v>
                </c:pt>
                <c:pt idx="570">
                  <c:v>1639.686831</c:v>
                </c:pt>
                <c:pt idx="571">
                  <c:v>1636.0883899999999</c:v>
                </c:pt>
                <c:pt idx="572">
                  <c:v>1631.3017159999999</c:v>
                </c:pt>
                <c:pt idx="573">
                  <c:v>1626.3514250000001</c:v>
                </c:pt>
                <c:pt idx="574">
                  <c:v>1621.828293</c:v>
                </c:pt>
                <c:pt idx="575">
                  <c:v>1617.5974859999999</c:v>
                </c:pt>
                <c:pt idx="576">
                  <c:v>1613.4974589999999</c:v>
                </c:pt>
                <c:pt idx="577">
                  <c:v>1608.8892089999999</c:v>
                </c:pt>
                <c:pt idx="578">
                  <c:v>1604.445915</c:v>
                </c:pt>
                <c:pt idx="579">
                  <c:v>1599.393452</c:v>
                </c:pt>
                <c:pt idx="580">
                  <c:v>1595.8523809999999</c:v>
                </c:pt>
                <c:pt idx="581">
                  <c:v>1591.2935689999999</c:v>
                </c:pt>
                <c:pt idx="582">
                  <c:v>1587.1337229999999</c:v>
                </c:pt>
                <c:pt idx="583">
                  <c:v>1582.0064299999999</c:v>
                </c:pt>
                <c:pt idx="584">
                  <c:v>1577.9356969999999</c:v>
                </c:pt>
                <c:pt idx="585">
                  <c:v>1573.7216109999999</c:v>
                </c:pt>
                <c:pt idx="586">
                  <c:v>1569.191288</c:v>
                </c:pt>
                <c:pt idx="587">
                  <c:v>1564.972199</c:v>
                </c:pt>
                <c:pt idx="588">
                  <c:v>1560.375462</c:v>
                </c:pt>
                <c:pt idx="589">
                  <c:v>1555.859009</c:v>
                </c:pt>
                <c:pt idx="590">
                  <c:v>1551.1458170000001</c:v>
                </c:pt>
                <c:pt idx="591">
                  <c:v>1546.470673</c:v>
                </c:pt>
                <c:pt idx="592">
                  <c:v>1542.4510869999999</c:v>
                </c:pt>
                <c:pt idx="593">
                  <c:v>1537.5464509999999</c:v>
                </c:pt>
                <c:pt idx="594">
                  <c:v>1533.3426589999999</c:v>
                </c:pt>
                <c:pt idx="595">
                  <c:v>1528.8971289999999</c:v>
                </c:pt>
                <c:pt idx="596">
                  <c:v>1524.482154</c:v>
                </c:pt>
                <c:pt idx="597">
                  <c:v>1519.4941409999999</c:v>
                </c:pt>
                <c:pt idx="598">
                  <c:v>1515.005443</c:v>
                </c:pt>
                <c:pt idx="599">
                  <c:v>1510.8386009999999</c:v>
                </c:pt>
                <c:pt idx="600">
                  <c:v>1506.473311</c:v>
                </c:pt>
                <c:pt idx="601">
                  <c:v>1501.738836</c:v>
                </c:pt>
                <c:pt idx="602">
                  <c:v>1496.7969390000001</c:v>
                </c:pt>
                <c:pt idx="603">
                  <c:v>1492.607352</c:v>
                </c:pt>
                <c:pt idx="604">
                  <c:v>1488.3964719999999</c:v>
                </c:pt>
                <c:pt idx="605">
                  <c:v>1483.6218409999999</c:v>
                </c:pt>
                <c:pt idx="606">
                  <c:v>1478.533784</c:v>
                </c:pt>
                <c:pt idx="607">
                  <c:v>1473.6780819999999</c:v>
                </c:pt>
                <c:pt idx="608">
                  <c:v>1469.417535</c:v>
                </c:pt>
                <c:pt idx="609">
                  <c:v>1464.4583319999999</c:v>
                </c:pt>
                <c:pt idx="610">
                  <c:v>1459.9841839999999</c:v>
                </c:pt>
                <c:pt idx="611">
                  <c:v>1455.251276</c:v>
                </c:pt>
                <c:pt idx="612">
                  <c:v>1451.2393750000001</c:v>
                </c:pt>
                <c:pt idx="613">
                  <c:v>1446.2330549999999</c:v>
                </c:pt>
                <c:pt idx="614">
                  <c:v>1442.096235</c:v>
                </c:pt>
                <c:pt idx="615">
                  <c:v>1437.169306</c:v>
                </c:pt>
                <c:pt idx="616">
                  <c:v>1432.8873920000001</c:v>
                </c:pt>
                <c:pt idx="617">
                  <c:v>1428.104216</c:v>
                </c:pt>
                <c:pt idx="618">
                  <c:v>1423.718169</c:v>
                </c:pt>
                <c:pt idx="619">
                  <c:v>1418.5523020000001</c:v>
                </c:pt>
                <c:pt idx="620">
                  <c:v>1413.898441</c:v>
                </c:pt>
                <c:pt idx="621">
                  <c:v>1408.8822319999999</c:v>
                </c:pt>
                <c:pt idx="622">
                  <c:v>1403.965923</c:v>
                </c:pt>
                <c:pt idx="623">
                  <c:v>1399.3364329999999</c:v>
                </c:pt>
                <c:pt idx="624">
                  <c:v>1395.081244</c:v>
                </c:pt>
                <c:pt idx="625">
                  <c:v>1389.5905479999999</c:v>
                </c:pt>
                <c:pt idx="626">
                  <c:v>1384.205856</c:v>
                </c:pt>
                <c:pt idx="627">
                  <c:v>1378.977365</c:v>
                </c:pt>
                <c:pt idx="628">
                  <c:v>1374.930431</c:v>
                </c:pt>
                <c:pt idx="629">
                  <c:v>1369.6289449999999</c:v>
                </c:pt>
                <c:pt idx="630">
                  <c:v>1365.124658</c:v>
                </c:pt>
                <c:pt idx="631">
                  <c:v>1360.276136</c:v>
                </c:pt>
                <c:pt idx="632">
                  <c:v>1355.4019330000001</c:v>
                </c:pt>
                <c:pt idx="633">
                  <c:v>1350.734723</c:v>
                </c:pt>
                <c:pt idx="634">
                  <c:v>1346.206404</c:v>
                </c:pt>
                <c:pt idx="635">
                  <c:v>1341.505326</c:v>
                </c:pt>
                <c:pt idx="636">
                  <c:v>1336.6109819999999</c:v>
                </c:pt>
                <c:pt idx="637">
                  <c:v>1331.675585</c:v>
                </c:pt>
                <c:pt idx="638">
                  <c:v>1326.613106</c:v>
                </c:pt>
                <c:pt idx="639">
                  <c:v>1321.4156680000001</c:v>
                </c:pt>
                <c:pt idx="640">
                  <c:v>1317.58419</c:v>
                </c:pt>
                <c:pt idx="641">
                  <c:v>1312.052357</c:v>
                </c:pt>
                <c:pt idx="642">
                  <c:v>1307.585272</c:v>
                </c:pt>
                <c:pt idx="643">
                  <c:v>1302.0401300000001</c:v>
                </c:pt>
                <c:pt idx="644">
                  <c:v>1297.671049</c:v>
                </c:pt>
                <c:pt idx="645">
                  <c:v>1292.48504</c:v>
                </c:pt>
                <c:pt idx="646">
                  <c:v>1287.6977979999999</c:v>
                </c:pt>
                <c:pt idx="647">
                  <c:v>1282.625256</c:v>
                </c:pt>
                <c:pt idx="648">
                  <c:v>1278.083224</c:v>
                </c:pt>
                <c:pt idx="649">
                  <c:v>1272.847532</c:v>
                </c:pt>
                <c:pt idx="650">
                  <c:v>1268.2325639999999</c:v>
                </c:pt>
                <c:pt idx="651">
                  <c:v>1264.1595179999999</c:v>
                </c:pt>
                <c:pt idx="652">
                  <c:v>1258.3891960000001</c:v>
                </c:pt>
                <c:pt idx="653">
                  <c:v>1252.969546</c:v>
                </c:pt>
                <c:pt idx="654">
                  <c:v>1248.5466409999999</c:v>
                </c:pt>
                <c:pt idx="655">
                  <c:v>1242.78385</c:v>
                </c:pt>
                <c:pt idx="656">
                  <c:v>1238.0000990000001</c:v>
                </c:pt>
                <c:pt idx="657">
                  <c:v>1232.9194379999999</c:v>
                </c:pt>
                <c:pt idx="658">
                  <c:v>1228.1085270000001</c:v>
                </c:pt>
                <c:pt idx="659">
                  <c:v>1222.7073740000001</c:v>
                </c:pt>
                <c:pt idx="660">
                  <c:v>1218.221601</c:v>
                </c:pt>
                <c:pt idx="661">
                  <c:v>1212.838205</c:v>
                </c:pt>
                <c:pt idx="662">
                  <c:v>1207.563568</c:v>
                </c:pt>
                <c:pt idx="663">
                  <c:v>1202.8389079999999</c:v>
                </c:pt>
                <c:pt idx="664">
                  <c:v>1197.7365589999999</c:v>
                </c:pt>
                <c:pt idx="665">
                  <c:v>1192.3133680000001</c:v>
                </c:pt>
                <c:pt idx="666">
                  <c:v>1187.1982029999999</c:v>
                </c:pt>
                <c:pt idx="667">
                  <c:v>1181.4450509999999</c:v>
                </c:pt>
                <c:pt idx="668">
                  <c:v>1176.5219010000001</c:v>
                </c:pt>
                <c:pt idx="669">
                  <c:v>1170.8694620000001</c:v>
                </c:pt>
                <c:pt idx="670">
                  <c:v>1166.289203</c:v>
                </c:pt>
                <c:pt idx="671">
                  <c:v>1160.4690390000001</c:v>
                </c:pt>
                <c:pt idx="672">
                  <c:v>1155.7884449999999</c:v>
                </c:pt>
                <c:pt idx="673">
                  <c:v>1150.4300720000001</c:v>
                </c:pt>
                <c:pt idx="674">
                  <c:v>1145.203653</c:v>
                </c:pt>
                <c:pt idx="675">
                  <c:v>1140.310418</c:v>
                </c:pt>
                <c:pt idx="676">
                  <c:v>1134.4652679999999</c:v>
                </c:pt>
                <c:pt idx="677">
                  <c:v>1128.9063349999999</c:v>
                </c:pt>
                <c:pt idx="678">
                  <c:v>1123.312291</c:v>
                </c:pt>
                <c:pt idx="679">
                  <c:v>1117.5214249999999</c:v>
                </c:pt>
                <c:pt idx="680">
                  <c:v>1112.1329350000001</c:v>
                </c:pt>
                <c:pt idx="681">
                  <c:v>1106.916287</c:v>
                </c:pt>
                <c:pt idx="682">
                  <c:v>1102.1076410000001</c:v>
                </c:pt>
                <c:pt idx="683">
                  <c:v>1096.7755099999999</c:v>
                </c:pt>
                <c:pt idx="684">
                  <c:v>1092.047307</c:v>
                </c:pt>
                <c:pt idx="685">
                  <c:v>1085.824801</c:v>
                </c:pt>
                <c:pt idx="686">
                  <c:v>1080.2628500000001</c:v>
                </c:pt>
                <c:pt idx="687">
                  <c:v>1073.455015</c:v>
                </c:pt>
                <c:pt idx="688">
                  <c:v>1069.1750569999999</c:v>
                </c:pt>
                <c:pt idx="689">
                  <c:v>1063.388584</c:v>
                </c:pt>
                <c:pt idx="690">
                  <c:v>1058.418686</c:v>
                </c:pt>
                <c:pt idx="691">
                  <c:v>1052.702282</c:v>
                </c:pt>
                <c:pt idx="692">
                  <c:v>1047.313185</c:v>
                </c:pt>
                <c:pt idx="693">
                  <c:v>1041.8865760000001</c:v>
                </c:pt>
                <c:pt idx="694">
                  <c:v>1035.8766270000001</c:v>
                </c:pt>
                <c:pt idx="695">
                  <c:v>1030.1745060000001</c:v>
                </c:pt>
                <c:pt idx="696">
                  <c:v>1024.92653</c:v>
                </c:pt>
                <c:pt idx="697">
                  <c:v>1019.13078</c:v>
                </c:pt>
                <c:pt idx="698">
                  <c:v>1013.335921</c:v>
                </c:pt>
                <c:pt idx="699">
                  <c:v>1007.381968</c:v>
                </c:pt>
                <c:pt idx="700">
                  <c:v>1001.627157</c:v>
                </c:pt>
                <c:pt idx="701">
                  <c:v>995.91404799999998</c:v>
                </c:pt>
                <c:pt idx="702">
                  <c:v>990.54656499999999</c:v>
                </c:pt>
                <c:pt idx="703">
                  <c:v>984.52602300000001</c:v>
                </c:pt>
                <c:pt idx="704">
                  <c:v>979.67794700000002</c:v>
                </c:pt>
                <c:pt idx="705">
                  <c:v>973.57836399999997</c:v>
                </c:pt>
                <c:pt idx="706">
                  <c:v>968.20332199999996</c:v>
                </c:pt>
                <c:pt idx="707">
                  <c:v>962.09585000000004</c:v>
                </c:pt>
                <c:pt idx="708">
                  <c:v>956.085601</c:v>
                </c:pt>
                <c:pt idx="709">
                  <c:v>949.93139099999996</c:v>
                </c:pt>
                <c:pt idx="710">
                  <c:v>943.77234199999998</c:v>
                </c:pt>
                <c:pt idx="711">
                  <c:v>938.23458300000004</c:v>
                </c:pt>
                <c:pt idx="712">
                  <c:v>932.41788399999996</c:v>
                </c:pt>
                <c:pt idx="713">
                  <c:v>926.41742299999999</c:v>
                </c:pt>
                <c:pt idx="714">
                  <c:v>920.28021100000001</c:v>
                </c:pt>
                <c:pt idx="715">
                  <c:v>914.30098999999996</c:v>
                </c:pt>
                <c:pt idx="716">
                  <c:v>908.54227200000003</c:v>
                </c:pt>
                <c:pt idx="717">
                  <c:v>902.64874399999997</c:v>
                </c:pt>
                <c:pt idx="718">
                  <c:v>897.51300300000003</c:v>
                </c:pt>
                <c:pt idx="719">
                  <c:v>890.77700700000003</c:v>
                </c:pt>
                <c:pt idx="720">
                  <c:v>884.89005399999996</c:v>
                </c:pt>
                <c:pt idx="721">
                  <c:v>878.90301999999997</c:v>
                </c:pt>
                <c:pt idx="722">
                  <c:v>873.84644900000001</c:v>
                </c:pt>
                <c:pt idx="723">
                  <c:v>867.32883700000002</c:v>
                </c:pt>
                <c:pt idx="724">
                  <c:v>861.68107299999997</c:v>
                </c:pt>
                <c:pt idx="725">
                  <c:v>855.01795300000003</c:v>
                </c:pt>
                <c:pt idx="726">
                  <c:v>849.58133599999996</c:v>
                </c:pt>
                <c:pt idx="727">
                  <c:v>843.18510900000001</c:v>
                </c:pt>
                <c:pt idx="728">
                  <c:v>837.15013299999998</c:v>
                </c:pt>
                <c:pt idx="729">
                  <c:v>830.58076400000004</c:v>
                </c:pt>
                <c:pt idx="730">
                  <c:v>823.95582999999999</c:v>
                </c:pt>
                <c:pt idx="731">
                  <c:v>817.926376</c:v>
                </c:pt>
                <c:pt idx="732">
                  <c:v>811.907827</c:v>
                </c:pt>
                <c:pt idx="733">
                  <c:v>805.22578599999997</c:v>
                </c:pt>
                <c:pt idx="734">
                  <c:v>798.69930699999998</c:v>
                </c:pt>
                <c:pt idx="735">
                  <c:v>792.10790199999997</c:v>
                </c:pt>
                <c:pt idx="736">
                  <c:v>786.34246199999995</c:v>
                </c:pt>
                <c:pt idx="737">
                  <c:v>779.69917799999996</c:v>
                </c:pt>
                <c:pt idx="738">
                  <c:v>773.60777399999995</c:v>
                </c:pt>
                <c:pt idx="739">
                  <c:v>767.280216</c:v>
                </c:pt>
                <c:pt idx="740">
                  <c:v>761.36193500000002</c:v>
                </c:pt>
                <c:pt idx="741">
                  <c:v>753.46346500000004</c:v>
                </c:pt>
                <c:pt idx="742">
                  <c:v>746.39044799999999</c:v>
                </c:pt>
                <c:pt idx="743">
                  <c:v>739.911565</c:v>
                </c:pt>
                <c:pt idx="744">
                  <c:v>733.718571</c:v>
                </c:pt>
                <c:pt idx="745">
                  <c:v>726.05172800000003</c:v>
                </c:pt>
                <c:pt idx="746">
                  <c:v>719.74636999999996</c:v>
                </c:pt>
                <c:pt idx="747">
                  <c:v>713.60694000000001</c:v>
                </c:pt>
                <c:pt idx="748">
                  <c:v>706.81067399999995</c:v>
                </c:pt>
                <c:pt idx="749">
                  <c:v>698.70974899999999</c:v>
                </c:pt>
                <c:pt idx="750">
                  <c:v>691.90751599999999</c:v>
                </c:pt>
                <c:pt idx="751">
                  <c:v>684.80128000000002</c:v>
                </c:pt>
                <c:pt idx="752">
                  <c:v>678.467173</c:v>
                </c:pt>
                <c:pt idx="753">
                  <c:v>670.80490699999996</c:v>
                </c:pt>
                <c:pt idx="754">
                  <c:v>663.47011299999997</c:v>
                </c:pt>
                <c:pt idx="755">
                  <c:v>656.68373399999996</c:v>
                </c:pt>
                <c:pt idx="756">
                  <c:v>649.07905300000004</c:v>
                </c:pt>
                <c:pt idx="757">
                  <c:v>640.52109800000005</c:v>
                </c:pt>
                <c:pt idx="758">
                  <c:v>633.48612400000002</c:v>
                </c:pt>
                <c:pt idx="759">
                  <c:v>626.71083899999996</c:v>
                </c:pt>
                <c:pt idx="760">
                  <c:v>621.28999399999998</c:v>
                </c:pt>
                <c:pt idx="761">
                  <c:v>613.34141299999999</c:v>
                </c:pt>
                <c:pt idx="762">
                  <c:v>604.87891300000001</c:v>
                </c:pt>
                <c:pt idx="763">
                  <c:v>597.27486299999998</c:v>
                </c:pt>
                <c:pt idx="764">
                  <c:v>589.80141900000001</c:v>
                </c:pt>
                <c:pt idx="765">
                  <c:v>581.16155300000003</c:v>
                </c:pt>
                <c:pt idx="766">
                  <c:v>574.14342299999998</c:v>
                </c:pt>
                <c:pt idx="767">
                  <c:v>565.56740000000002</c:v>
                </c:pt>
                <c:pt idx="768">
                  <c:v>557.70282399999996</c:v>
                </c:pt>
                <c:pt idx="769">
                  <c:v>551.43685600000003</c:v>
                </c:pt>
                <c:pt idx="770">
                  <c:v>544.66033900000002</c:v>
                </c:pt>
                <c:pt idx="771">
                  <c:v>537.52991099999997</c:v>
                </c:pt>
                <c:pt idx="772">
                  <c:v>531.48456499999998</c:v>
                </c:pt>
                <c:pt idx="773">
                  <c:v>522.80740800000001</c:v>
                </c:pt>
                <c:pt idx="774">
                  <c:v>514.38333599999999</c:v>
                </c:pt>
                <c:pt idx="775">
                  <c:v>505.60414200000002</c:v>
                </c:pt>
                <c:pt idx="776">
                  <c:v>497.93391100000002</c:v>
                </c:pt>
                <c:pt idx="777">
                  <c:v>489.775307</c:v>
                </c:pt>
                <c:pt idx="778">
                  <c:v>481.16696100000001</c:v>
                </c:pt>
                <c:pt idx="779">
                  <c:v>472.68175100000002</c:v>
                </c:pt>
                <c:pt idx="780">
                  <c:v>464.25962900000002</c:v>
                </c:pt>
                <c:pt idx="781">
                  <c:v>454.826459</c:v>
                </c:pt>
                <c:pt idx="782">
                  <c:v>446.08595800000001</c:v>
                </c:pt>
                <c:pt idx="783">
                  <c:v>436.860795</c:v>
                </c:pt>
                <c:pt idx="784">
                  <c:v>428.49391600000001</c:v>
                </c:pt>
                <c:pt idx="785">
                  <c:v>418.31590399999999</c:v>
                </c:pt>
                <c:pt idx="786">
                  <c:v>409.62767300000002</c:v>
                </c:pt>
                <c:pt idx="787">
                  <c:v>399.21497900000003</c:v>
                </c:pt>
                <c:pt idx="788">
                  <c:v>390.10744399999999</c:v>
                </c:pt>
                <c:pt idx="789">
                  <c:v>379.081928</c:v>
                </c:pt>
                <c:pt idx="790">
                  <c:v>369.69973099999999</c:v>
                </c:pt>
                <c:pt idx="791">
                  <c:v>357.975728</c:v>
                </c:pt>
                <c:pt idx="792">
                  <c:v>348.60891900000001</c:v>
                </c:pt>
                <c:pt idx="793">
                  <c:v>336.98431099999999</c:v>
                </c:pt>
                <c:pt idx="794">
                  <c:v>327.63466799999998</c:v>
                </c:pt>
                <c:pt idx="795">
                  <c:v>314.905258</c:v>
                </c:pt>
                <c:pt idx="796">
                  <c:v>304.74591099999998</c:v>
                </c:pt>
                <c:pt idx="797">
                  <c:v>291.346341</c:v>
                </c:pt>
                <c:pt idx="798">
                  <c:v>280.659085</c:v>
                </c:pt>
                <c:pt idx="799">
                  <c:v>266.61916300000001</c:v>
                </c:pt>
                <c:pt idx="800">
                  <c:v>254.70300800000001</c:v>
                </c:pt>
                <c:pt idx="801">
                  <c:v>240.69347999999999</c:v>
                </c:pt>
                <c:pt idx="802">
                  <c:v>227.245124</c:v>
                </c:pt>
                <c:pt idx="803">
                  <c:v>211.25079600000001</c:v>
                </c:pt>
                <c:pt idx="804">
                  <c:v>195.88333900000001</c:v>
                </c:pt>
                <c:pt idx="805">
                  <c:v>177.49384000000001</c:v>
                </c:pt>
                <c:pt idx="806">
                  <c:v>158.965249</c:v>
                </c:pt>
                <c:pt idx="807">
                  <c:v>135.43570199999999</c:v>
                </c:pt>
                <c:pt idx="808">
                  <c:v>105.414044</c:v>
                </c:pt>
              </c:numCache>
            </c:numRef>
          </c:xVal>
          <c:yVal>
            <c:numRef>
              <c:f>'400 Indents (session 1)'!$AB$12:$AB$820</c:f>
              <c:numCache>
                <c:formatCode>General</c:formatCode>
                <c:ptCount val="809"/>
                <c:pt idx="0">
                  <c:v>0.10001500000000001</c:v>
                </c:pt>
                <c:pt idx="1">
                  <c:v>0.38147999999999999</c:v>
                </c:pt>
                <c:pt idx="2">
                  <c:v>0.80986000000000002</c:v>
                </c:pt>
                <c:pt idx="3">
                  <c:v>1.08335</c:v>
                </c:pt>
                <c:pt idx="4">
                  <c:v>1.3181</c:v>
                </c:pt>
                <c:pt idx="5">
                  <c:v>1.593035</c:v>
                </c:pt>
                <c:pt idx="6">
                  <c:v>1.8306450000000001</c:v>
                </c:pt>
                <c:pt idx="7">
                  <c:v>2.0659000000000001</c:v>
                </c:pt>
                <c:pt idx="8">
                  <c:v>2.3040600000000002</c:v>
                </c:pt>
                <c:pt idx="9">
                  <c:v>2.5605950000000002</c:v>
                </c:pt>
                <c:pt idx="10">
                  <c:v>2.7946300000000002</c:v>
                </c:pt>
                <c:pt idx="11">
                  <c:v>3.0491100000000002</c:v>
                </c:pt>
                <c:pt idx="12">
                  <c:v>3.2854700000000001</c:v>
                </c:pt>
                <c:pt idx="13">
                  <c:v>3.5514700000000001</c:v>
                </c:pt>
                <c:pt idx="14">
                  <c:v>3.7857850000000002</c:v>
                </c:pt>
                <c:pt idx="15">
                  <c:v>4.0462300000000004</c:v>
                </c:pt>
                <c:pt idx="16">
                  <c:v>4.2823399999999996</c:v>
                </c:pt>
                <c:pt idx="17">
                  <c:v>4.5634600000000001</c:v>
                </c:pt>
                <c:pt idx="18">
                  <c:v>4.80077</c:v>
                </c:pt>
                <c:pt idx="19">
                  <c:v>5.0410399999999997</c:v>
                </c:pt>
                <c:pt idx="20">
                  <c:v>5.2779999999999996</c:v>
                </c:pt>
                <c:pt idx="21">
                  <c:v>5.5534850000000002</c:v>
                </c:pt>
                <c:pt idx="22">
                  <c:v>5.7914899999999996</c:v>
                </c:pt>
                <c:pt idx="23">
                  <c:v>6.0273450000000004</c:v>
                </c:pt>
                <c:pt idx="24">
                  <c:v>6.2709700000000002</c:v>
                </c:pt>
                <c:pt idx="25">
                  <c:v>6.5245600000000001</c:v>
                </c:pt>
                <c:pt idx="26">
                  <c:v>6.7612300000000003</c:v>
                </c:pt>
                <c:pt idx="27">
                  <c:v>7.019495</c:v>
                </c:pt>
                <c:pt idx="28">
                  <c:v>7.2546350000000004</c:v>
                </c:pt>
                <c:pt idx="29">
                  <c:v>7.5153949999999998</c:v>
                </c:pt>
                <c:pt idx="30">
                  <c:v>7.7492049999999999</c:v>
                </c:pt>
                <c:pt idx="31">
                  <c:v>8.0069999999999997</c:v>
                </c:pt>
                <c:pt idx="32">
                  <c:v>8.2418800000000001</c:v>
                </c:pt>
                <c:pt idx="33">
                  <c:v>8.506475</c:v>
                </c:pt>
                <c:pt idx="34">
                  <c:v>8.7400300000000009</c:v>
                </c:pt>
                <c:pt idx="35">
                  <c:v>8.9918750000000003</c:v>
                </c:pt>
                <c:pt idx="36">
                  <c:v>9.2274399999999996</c:v>
                </c:pt>
                <c:pt idx="37">
                  <c:v>9.4963850000000001</c:v>
                </c:pt>
                <c:pt idx="38">
                  <c:v>9.73034</c:v>
                </c:pt>
                <c:pt idx="39">
                  <c:v>9.9899699999999996</c:v>
                </c:pt>
                <c:pt idx="40">
                  <c:v>10.248100000000001</c:v>
                </c:pt>
                <c:pt idx="41">
                  <c:v>10.489660000000001</c:v>
                </c:pt>
                <c:pt idx="42">
                  <c:v>10.744425</c:v>
                </c:pt>
                <c:pt idx="43">
                  <c:v>10.983675</c:v>
                </c:pt>
                <c:pt idx="44">
                  <c:v>11.220395</c:v>
                </c:pt>
                <c:pt idx="45">
                  <c:v>11.477874999999999</c:v>
                </c:pt>
                <c:pt idx="46">
                  <c:v>11.711349999999999</c:v>
                </c:pt>
                <c:pt idx="47">
                  <c:v>11.967525</c:v>
                </c:pt>
                <c:pt idx="48">
                  <c:v>12.201840000000001</c:v>
                </c:pt>
                <c:pt idx="49">
                  <c:v>12.469595</c:v>
                </c:pt>
                <c:pt idx="50">
                  <c:v>12.703795</c:v>
                </c:pt>
                <c:pt idx="51">
                  <c:v>12.962275</c:v>
                </c:pt>
                <c:pt idx="52">
                  <c:v>13.19768</c:v>
                </c:pt>
                <c:pt idx="53">
                  <c:v>13.459540000000001</c:v>
                </c:pt>
                <c:pt idx="54">
                  <c:v>13.693434999999999</c:v>
                </c:pt>
                <c:pt idx="55">
                  <c:v>13.95092</c:v>
                </c:pt>
                <c:pt idx="56">
                  <c:v>14.18676</c:v>
                </c:pt>
                <c:pt idx="57">
                  <c:v>14.450555</c:v>
                </c:pt>
                <c:pt idx="58">
                  <c:v>14.684915</c:v>
                </c:pt>
                <c:pt idx="59">
                  <c:v>14.936210000000001</c:v>
                </c:pt>
                <c:pt idx="60">
                  <c:v>15.172515000000001</c:v>
                </c:pt>
                <c:pt idx="61">
                  <c:v>15.440505</c:v>
                </c:pt>
                <c:pt idx="62">
                  <c:v>15.6746</c:v>
                </c:pt>
                <c:pt idx="63">
                  <c:v>15.931245000000001</c:v>
                </c:pt>
                <c:pt idx="64">
                  <c:v>16.166245</c:v>
                </c:pt>
                <c:pt idx="65">
                  <c:v>16.43214</c:v>
                </c:pt>
                <c:pt idx="66">
                  <c:v>16.666554999999999</c:v>
                </c:pt>
                <c:pt idx="67">
                  <c:v>16.92794</c:v>
                </c:pt>
                <c:pt idx="68">
                  <c:v>17.163235</c:v>
                </c:pt>
                <c:pt idx="69">
                  <c:v>17.422554999999999</c:v>
                </c:pt>
                <c:pt idx="70">
                  <c:v>17.656874999999999</c:v>
                </c:pt>
                <c:pt idx="71">
                  <c:v>17.916834999999999</c:v>
                </c:pt>
                <c:pt idx="72">
                  <c:v>18.153085000000001</c:v>
                </c:pt>
                <c:pt idx="73">
                  <c:v>18.410625</c:v>
                </c:pt>
                <c:pt idx="74">
                  <c:v>18.646000000000001</c:v>
                </c:pt>
                <c:pt idx="75">
                  <c:v>18.907454999999999</c:v>
                </c:pt>
                <c:pt idx="76">
                  <c:v>19.143695000000001</c:v>
                </c:pt>
                <c:pt idx="77">
                  <c:v>19.401865000000001</c:v>
                </c:pt>
                <c:pt idx="78">
                  <c:v>19.637145</c:v>
                </c:pt>
                <c:pt idx="79">
                  <c:v>19.899374999999999</c:v>
                </c:pt>
                <c:pt idx="80">
                  <c:v>20.136469999999999</c:v>
                </c:pt>
                <c:pt idx="81">
                  <c:v>20.391245000000001</c:v>
                </c:pt>
                <c:pt idx="82">
                  <c:v>20.626465</c:v>
                </c:pt>
                <c:pt idx="83">
                  <c:v>20.888719999999999</c:v>
                </c:pt>
                <c:pt idx="84">
                  <c:v>21.124855</c:v>
                </c:pt>
                <c:pt idx="85">
                  <c:v>21.381575000000002</c:v>
                </c:pt>
                <c:pt idx="86">
                  <c:v>21.616505</c:v>
                </c:pt>
                <c:pt idx="87">
                  <c:v>21.879954999999999</c:v>
                </c:pt>
                <c:pt idx="88">
                  <c:v>22.115790000000001</c:v>
                </c:pt>
                <c:pt idx="89">
                  <c:v>22.376505000000002</c:v>
                </c:pt>
                <c:pt idx="90">
                  <c:v>22.611219999999999</c:v>
                </c:pt>
                <c:pt idx="91">
                  <c:v>22.871655000000001</c:v>
                </c:pt>
                <c:pt idx="92">
                  <c:v>23.107489999999999</c:v>
                </c:pt>
                <c:pt idx="93">
                  <c:v>23.361225000000001</c:v>
                </c:pt>
                <c:pt idx="94">
                  <c:v>23.597114999999999</c:v>
                </c:pt>
                <c:pt idx="95">
                  <c:v>23.86204</c:v>
                </c:pt>
                <c:pt idx="96">
                  <c:v>24.097860000000001</c:v>
                </c:pt>
                <c:pt idx="97">
                  <c:v>24.35219</c:v>
                </c:pt>
                <c:pt idx="98">
                  <c:v>24.58718</c:v>
                </c:pt>
                <c:pt idx="99">
                  <c:v>24.85304</c:v>
                </c:pt>
                <c:pt idx="100">
                  <c:v>25.089355000000001</c:v>
                </c:pt>
                <c:pt idx="101">
                  <c:v>25.343920000000001</c:v>
                </c:pt>
                <c:pt idx="102">
                  <c:v>25.578330000000001</c:v>
                </c:pt>
                <c:pt idx="103">
                  <c:v>25.842865</c:v>
                </c:pt>
                <c:pt idx="104">
                  <c:v>26.07929</c:v>
                </c:pt>
                <c:pt idx="105">
                  <c:v>26.335834999999999</c:v>
                </c:pt>
                <c:pt idx="106">
                  <c:v>26.57076</c:v>
                </c:pt>
                <c:pt idx="107">
                  <c:v>26.834070000000001</c:v>
                </c:pt>
                <c:pt idx="108">
                  <c:v>27.069794999999999</c:v>
                </c:pt>
                <c:pt idx="109">
                  <c:v>27.32948</c:v>
                </c:pt>
                <c:pt idx="110">
                  <c:v>27.563575</c:v>
                </c:pt>
                <c:pt idx="111">
                  <c:v>27.825514999999999</c:v>
                </c:pt>
                <c:pt idx="112">
                  <c:v>28.062425000000001</c:v>
                </c:pt>
                <c:pt idx="113">
                  <c:v>28.320924999999999</c:v>
                </c:pt>
                <c:pt idx="114">
                  <c:v>28.557124999999999</c:v>
                </c:pt>
                <c:pt idx="115">
                  <c:v>28.81615</c:v>
                </c:pt>
                <c:pt idx="116">
                  <c:v>29.05302</c:v>
                </c:pt>
                <c:pt idx="117">
                  <c:v>29.31446</c:v>
                </c:pt>
                <c:pt idx="118">
                  <c:v>29.549144999999999</c:v>
                </c:pt>
                <c:pt idx="119">
                  <c:v>29.806380000000001</c:v>
                </c:pt>
                <c:pt idx="120">
                  <c:v>30.043775</c:v>
                </c:pt>
                <c:pt idx="121">
                  <c:v>30.298310000000001</c:v>
                </c:pt>
                <c:pt idx="122">
                  <c:v>30.533000000000001</c:v>
                </c:pt>
                <c:pt idx="123">
                  <c:v>30.79663</c:v>
                </c:pt>
                <c:pt idx="124">
                  <c:v>31.033165</c:v>
                </c:pt>
                <c:pt idx="125">
                  <c:v>31.287315</c:v>
                </c:pt>
                <c:pt idx="126">
                  <c:v>31.522179999999999</c:v>
                </c:pt>
                <c:pt idx="127">
                  <c:v>31.790395</c:v>
                </c:pt>
                <c:pt idx="128">
                  <c:v>32.026479999999999</c:v>
                </c:pt>
                <c:pt idx="129">
                  <c:v>32.277954999999999</c:v>
                </c:pt>
                <c:pt idx="130">
                  <c:v>32.512124999999997</c:v>
                </c:pt>
                <c:pt idx="131">
                  <c:v>32.77666</c:v>
                </c:pt>
                <c:pt idx="132">
                  <c:v>33.012540000000001</c:v>
                </c:pt>
                <c:pt idx="133">
                  <c:v>33.274990000000003</c:v>
                </c:pt>
                <c:pt idx="134">
                  <c:v>33.509545000000003</c:v>
                </c:pt>
                <c:pt idx="135">
                  <c:v>33.769195000000003</c:v>
                </c:pt>
                <c:pt idx="136">
                  <c:v>34.006210000000003</c:v>
                </c:pt>
                <c:pt idx="137">
                  <c:v>34.257980000000003</c:v>
                </c:pt>
                <c:pt idx="138">
                  <c:v>34.492820000000002</c:v>
                </c:pt>
                <c:pt idx="139">
                  <c:v>34.760089999999998</c:v>
                </c:pt>
                <c:pt idx="140">
                  <c:v>34.99559</c:v>
                </c:pt>
                <c:pt idx="141">
                  <c:v>35.253050000000002</c:v>
                </c:pt>
                <c:pt idx="142">
                  <c:v>35.488225</c:v>
                </c:pt>
                <c:pt idx="143">
                  <c:v>35.74803</c:v>
                </c:pt>
                <c:pt idx="144">
                  <c:v>35.984340000000003</c:v>
                </c:pt>
                <c:pt idx="145">
                  <c:v>36.246389999999998</c:v>
                </c:pt>
                <c:pt idx="146">
                  <c:v>36.480780000000003</c:v>
                </c:pt>
                <c:pt idx="147">
                  <c:v>36.741844999999998</c:v>
                </c:pt>
                <c:pt idx="148">
                  <c:v>36.978200000000001</c:v>
                </c:pt>
                <c:pt idx="149">
                  <c:v>37.233750000000001</c:v>
                </c:pt>
                <c:pt idx="150">
                  <c:v>37.468834999999999</c:v>
                </c:pt>
                <c:pt idx="151">
                  <c:v>37.732590000000002</c:v>
                </c:pt>
                <c:pt idx="152">
                  <c:v>37.968854999999998</c:v>
                </c:pt>
                <c:pt idx="153">
                  <c:v>38.224290000000003</c:v>
                </c:pt>
                <c:pt idx="154">
                  <c:v>38.459040000000002</c:v>
                </c:pt>
                <c:pt idx="155">
                  <c:v>38.722765000000003</c:v>
                </c:pt>
                <c:pt idx="156">
                  <c:v>38.958205</c:v>
                </c:pt>
                <c:pt idx="157">
                  <c:v>39.215604999999996</c:v>
                </c:pt>
                <c:pt idx="158">
                  <c:v>39.450249999999997</c:v>
                </c:pt>
                <c:pt idx="159">
                  <c:v>39.715114999999997</c:v>
                </c:pt>
                <c:pt idx="160">
                  <c:v>39.952145000000002</c:v>
                </c:pt>
                <c:pt idx="161">
                  <c:v>40.205934999999997</c:v>
                </c:pt>
                <c:pt idx="162">
                  <c:v>40.441074999999998</c:v>
                </c:pt>
                <c:pt idx="163">
                  <c:v>40.704875000000001</c:v>
                </c:pt>
                <c:pt idx="164">
                  <c:v>40.942335</c:v>
                </c:pt>
                <c:pt idx="165">
                  <c:v>41.208035000000002</c:v>
                </c:pt>
                <c:pt idx="166">
                  <c:v>41.463639999999998</c:v>
                </c:pt>
                <c:pt idx="167">
                  <c:v>41.701230000000002</c:v>
                </c:pt>
                <c:pt idx="168">
                  <c:v>41.938479999999998</c:v>
                </c:pt>
                <c:pt idx="169">
                  <c:v>42.189169999999997</c:v>
                </c:pt>
                <c:pt idx="170">
                  <c:v>42.424284999999998</c:v>
                </c:pt>
                <c:pt idx="171">
                  <c:v>42.687024999999998</c:v>
                </c:pt>
                <c:pt idx="172">
                  <c:v>42.922984999999997</c:v>
                </c:pt>
                <c:pt idx="173">
                  <c:v>43.180289999999999</c:v>
                </c:pt>
                <c:pt idx="174">
                  <c:v>43.415235000000003</c:v>
                </c:pt>
                <c:pt idx="175">
                  <c:v>43.675804999999997</c:v>
                </c:pt>
                <c:pt idx="176">
                  <c:v>43.913615</c:v>
                </c:pt>
                <c:pt idx="177">
                  <c:v>44.168554999999998</c:v>
                </c:pt>
                <c:pt idx="178">
                  <c:v>44.403145000000002</c:v>
                </c:pt>
                <c:pt idx="179">
                  <c:v>44.665950000000002</c:v>
                </c:pt>
                <c:pt idx="180">
                  <c:v>44.901985000000003</c:v>
                </c:pt>
                <c:pt idx="181">
                  <c:v>45.159559999999999</c:v>
                </c:pt>
                <c:pt idx="182">
                  <c:v>45.395000000000003</c:v>
                </c:pt>
                <c:pt idx="183">
                  <c:v>45.657874999999997</c:v>
                </c:pt>
                <c:pt idx="184">
                  <c:v>45.89414</c:v>
                </c:pt>
                <c:pt idx="185">
                  <c:v>46.158054999999997</c:v>
                </c:pt>
                <c:pt idx="186">
                  <c:v>46.393344999999997</c:v>
                </c:pt>
                <c:pt idx="187">
                  <c:v>46.649729999999998</c:v>
                </c:pt>
                <c:pt idx="188">
                  <c:v>46.88702</c:v>
                </c:pt>
                <c:pt idx="189">
                  <c:v>47.145274999999998</c:v>
                </c:pt>
                <c:pt idx="190">
                  <c:v>47.38044</c:v>
                </c:pt>
                <c:pt idx="191">
                  <c:v>47.640675000000002</c:v>
                </c:pt>
                <c:pt idx="192">
                  <c:v>47.877499999999998</c:v>
                </c:pt>
                <c:pt idx="193">
                  <c:v>48.13335</c:v>
                </c:pt>
                <c:pt idx="194">
                  <c:v>48.368960000000001</c:v>
                </c:pt>
                <c:pt idx="195">
                  <c:v>48.628720000000001</c:v>
                </c:pt>
                <c:pt idx="196">
                  <c:v>48.865085000000001</c:v>
                </c:pt>
                <c:pt idx="197">
                  <c:v>49.127485</c:v>
                </c:pt>
                <c:pt idx="198">
                  <c:v>49.363655000000001</c:v>
                </c:pt>
                <c:pt idx="199">
                  <c:v>49.622010000000003</c:v>
                </c:pt>
                <c:pt idx="200">
                  <c:v>49.857214999999997</c:v>
                </c:pt>
                <c:pt idx="201">
                  <c:v>50.117525000000001</c:v>
                </c:pt>
                <c:pt idx="202">
                  <c:v>50.352645000000003</c:v>
                </c:pt>
                <c:pt idx="203">
                  <c:v>50.613585</c:v>
                </c:pt>
                <c:pt idx="204">
                  <c:v>50.849854999999998</c:v>
                </c:pt>
                <c:pt idx="205">
                  <c:v>51.12153</c:v>
                </c:pt>
                <c:pt idx="206">
                  <c:v>51.356535000000001</c:v>
                </c:pt>
                <c:pt idx="207">
                  <c:v>51.623215000000002</c:v>
                </c:pt>
                <c:pt idx="208">
                  <c:v>51.860315</c:v>
                </c:pt>
                <c:pt idx="209">
                  <c:v>52.098084999999998</c:v>
                </c:pt>
                <c:pt idx="210">
                  <c:v>52.332805</c:v>
                </c:pt>
                <c:pt idx="211">
                  <c:v>52.594475000000003</c:v>
                </c:pt>
                <c:pt idx="212">
                  <c:v>52.829545000000003</c:v>
                </c:pt>
                <c:pt idx="213">
                  <c:v>53.094569999999997</c:v>
                </c:pt>
                <c:pt idx="214">
                  <c:v>53.330745</c:v>
                </c:pt>
                <c:pt idx="215">
                  <c:v>53.582850000000001</c:v>
                </c:pt>
                <c:pt idx="216">
                  <c:v>53.817884999999997</c:v>
                </c:pt>
                <c:pt idx="217">
                  <c:v>54.080849999999998</c:v>
                </c:pt>
                <c:pt idx="218">
                  <c:v>54.317529999999998</c:v>
                </c:pt>
                <c:pt idx="219">
                  <c:v>54.570655000000002</c:v>
                </c:pt>
                <c:pt idx="220">
                  <c:v>54.805280000000003</c:v>
                </c:pt>
                <c:pt idx="221">
                  <c:v>55.071339999999999</c:v>
                </c:pt>
                <c:pt idx="222">
                  <c:v>55.308275000000002</c:v>
                </c:pt>
                <c:pt idx="223">
                  <c:v>55.562620000000003</c:v>
                </c:pt>
                <c:pt idx="224">
                  <c:v>55.797615</c:v>
                </c:pt>
                <c:pt idx="225">
                  <c:v>56.06221</c:v>
                </c:pt>
                <c:pt idx="226">
                  <c:v>56.299100000000003</c:v>
                </c:pt>
                <c:pt idx="227">
                  <c:v>56.556355000000003</c:v>
                </c:pt>
                <c:pt idx="228">
                  <c:v>56.791894999999997</c:v>
                </c:pt>
                <c:pt idx="229">
                  <c:v>57.051985000000002</c:v>
                </c:pt>
                <c:pt idx="230">
                  <c:v>57.289675000000003</c:v>
                </c:pt>
                <c:pt idx="231">
                  <c:v>57.550064999999996</c:v>
                </c:pt>
                <c:pt idx="232">
                  <c:v>57.784849999999999</c:v>
                </c:pt>
                <c:pt idx="233">
                  <c:v>58.044080000000001</c:v>
                </c:pt>
                <c:pt idx="234">
                  <c:v>58.280920000000002</c:v>
                </c:pt>
                <c:pt idx="235">
                  <c:v>58.534855</c:v>
                </c:pt>
                <c:pt idx="236">
                  <c:v>58.770440000000001</c:v>
                </c:pt>
                <c:pt idx="237">
                  <c:v>59.031759999999998</c:v>
                </c:pt>
                <c:pt idx="238">
                  <c:v>59.268799999999999</c:v>
                </c:pt>
                <c:pt idx="239">
                  <c:v>59.52516</c:v>
                </c:pt>
                <c:pt idx="240">
                  <c:v>59.760285000000003</c:v>
                </c:pt>
                <c:pt idx="241">
                  <c:v>60.026265000000002</c:v>
                </c:pt>
                <c:pt idx="242">
                  <c:v>60.263019999999997</c:v>
                </c:pt>
                <c:pt idx="243">
                  <c:v>60.52102</c:v>
                </c:pt>
                <c:pt idx="244">
                  <c:v>60.755650000000003</c:v>
                </c:pt>
                <c:pt idx="245">
                  <c:v>61.019289999999998</c:v>
                </c:pt>
                <c:pt idx="246">
                  <c:v>61.260800000000003</c:v>
                </c:pt>
                <c:pt idx="247">
                  <c:v>61.505600000000001</c:v>
                </c:pt>
                <c:pt idx="248">
                  <c:v>61.740834999999997</c:v>
                </c:pt>
                <c:pt idx="249">
                  <c:v>62.006275000000002</c:v>
                </c:pt>
                <c:pt idx="250">
                  <c:v>62.243375</c:v>
                </c:pt>
                <c:pt idx="251">
                  <c:v>62.502375000000001</c:v>
                </c:pt>
                <c:pt idx="252">
                  <c:v>62.737250000000003</c:v>
                </c:pt>
                <c:pt idx="253">
                  <c:v>62.997255000000003</c:v>
                </c:pt>
                <c:pt idx="254">
                  <c:v>63.234265000000001</c:v>
                </c:pt>
                <c:pt idx="255">
                  <c:v>63.487974999999999</c:v>
                </c:pt>
                <c:pt idx="256">
                  <c:v>63.722769999999997</c:v>
                </c:pt>
                <c:pt idx="257">
                  <c:v>63.985304999999997</c:v>
                </c:pt>
                <c:pt idx="258">
                  <c:v>64.222669999999994</c:v>
                </c:pt>
                <c:pt idx="259">
                  <c:v>64.484480000000005</c:v>
                </c:pt>
                <c:pt idx="260">
                  <c:v>64.719054999999997</c:v>
                </c:pt>
                <c:pt idx="261">
                  <c:v>64.979675</c:v>
                </c:pt>
                <c:pt idx="262">
                  <c:v>65.216265000000007</c:v>
                </c:pt>
                <c:pt idx="263">
                  <c:v>65.477435</c:v>
                </c:pt>
                <c:pt idx="264">
                  <c:v>65.71284</c:v>
                </c:pt>
                <c:pt idx="265">
                  <c:v>65.970335000000006</c:v>
                </c:pt>
                <c:pt idx="266">
                  <c:v>66.208065000000005</c:v>
                </c:pt>
                <c:pt idx="267">
                  <c:v>66.46508</c:v>
                </c:pt>
                <c:pt idx="268">
                  <c:v>66.699764999999999</c:v>
                </c:pt>
                <c:pt idx="269">
                  <c:v>66.961605000000006</c:v>
                </c:pt>
                <c:pt idx="270">
                  <c:v>67.199330000000003</c:v>
                </c:pt>
                <c:pt idx="271">
                  <c:v>67.458910000000003</c:v>
                </c:pt>
                <c:pt idx="272">
                  <c:v>67.693295000000006</c:v>
                </c:pt>
                <c:pt idx="273">
                  <c:v>67.948210000000003</c:v>
                </c:pt>
                <c:pt idx="274">
                  <c:v>68.185124999999999</c:v>
                </c:pt>
                <c:pt idx="275">
                  <c:v>68.448324999999997</c:v>
                </c:pt>
                <c:pt idx="276">
                  <c:v>68.683805000000007</c:v>
                </c:pt>
                <c:pt idx="277">
                  <c:v>68.943730000000002</c:v>
                </c:pt>
                <c:pt idx="278">
                  <c:v>69.180409999999995</c:v>
                </c:pt>
                <c:pt idx="279">
                  <c:v>69.437425000000005</c:v>
                </c:pt>
                <c:pt idx="280">
                  <c:v>69.673019999999994</c:v>
                </c:pt>
                <c:pt idx="281">
                  <c:v>69.931880000000007</c:v>
                </c:pt>
                <c:pt idx="282">
                  <c:v>70.168374999999997</c:v>
                </c:pt>
                <c:pt idx="283">
                  <c:v>70.429090000000002</c:v>
                </c:pt>
                <c:pt idx="284">
                  <c:v>70.664175</c:v>
                </c:pt>
                <c:pt idx="285">
                  <c:v>70.921674999999993</c:v>
                </c:pt>
                <c:pt idx="286">
                  <c:v>71.158635000000004</c:v>
                </c:pt>
                <c:pt idx="287">
                  <c:v>71.419174999999996</c:v>
                </c:pt>
                <c:pt idx="288">
                  <c:v>71.654245000000003</c:v>
                </c:pt>
                <c:pt idx="289">
                  <c:v>71.915724999999995</c:v>
                </c:pt>
                <c:pt idx="290">
                  <c:v>72.152559999999994</c:v>
                </c:pt>
                <c:pt idx="291">
                  <c:v>72.404300000000006</c:v>
                </c:pt>
                <c:pt idx="292">
                  <c:v>72.639300000000006</c:v>
                </c:pt>
                <c:pt idx="293">
                  <c:v>72.905315000000002</c:v>
                </c:pt>
                <c:pt idx="294">
                  <c:v>73.142415</c:v>
                </c:pt>
                <c:pt idx="295">
                  <c:v>73.402154999999993</c:v>
                </c:pt>
                <c:pt idx="296">
                  <c:v>73.637654999999995</c:v>
                </c:pt>
                <c:pt idx="297">
                  <c:v>73.895714999999996</c:v>
                </c:pt>
                <c:pt idx="298">
                  <c:v>74.132620000000003</c:v>
                </c:pt>
                <c:pt idx="299">
                  <c:v>74.390495000000001</c:v>
                </c:pt>
                <c:pt idx="300">
                  <c:v>74.625874999999994</c:v>
                </c:pt>
                <c:pt idx="301">
                  <c:v>74.883539999999996</c:v>
                </c:pt>
                <c:pt idx="302">
                  <c:v>75.119985</c:v>
                </c:pt>
                <c:pt idx="303">
                  <c:v>75.384924999999996</c:v>
                </c:pt>
                <c:pt idx="304">
                  <c:v>75.620919999999998</c:v>
                </c:pt>
                <c:pt idx="305">
                  <c:v>75.878320000000002</c:v>
                </c:pt>
                <c:pt idx="306">
                  <c:v>76.116600000000005</c:v>
                </c:pt>
                <c:pt idx="307">
                  <c:v>76.371939999999995</c:v>
                </c:pt>
                <c:pt idx="308">
                  <c:v>76.606894999999994</c:v>
                </c:pt>
                <c:pt idx="309">
                  <c:v>76.868345000000005</c:v>
                </c:pt>
                <c:pt idx="310">
                  <c:v>77.106714999999994</c:v>
                </c:pt>
                <c:pt idx="311">
                  <c:v>77.367535000000004</c:v>
                </c:pt>
                <c:pt idx="312">
                  <c:v>77.603390000000005</c:v>
                </c:pt>
                <c:pt idx="313">
                  <c:v>77.860129999999998</c:v>
                </c:pt>
                <c:pt idx="314">
                  <c:v>78.099114999999998</c:v>
                </c:pt>
                <c:pt idx="315">
                  <c:v>78.357380000000006</c:v>
                </c:pt>
                <c:pt idx="316">
                  <c:v>78.593440000000001</c:v>
                </c:pt>
                <c:pt idx="317">
                  <c:v>78.852585000000005</c:v>
                </c:pt>
                <c:pt idx="318">
                  <c:v>79.089815000000002</c:v>
                </c:pt>
                <c:pt idx="319">
                  <c:v>79.346620000000001</c:v>
                </c:pt>
                <c:pt idx="320">
                  <c:v>79.582295000000002</c:v>
                </c:pt>
                <c:pt idx="321">
                  <c:v>79.840950000000007</c:v>
                </c:pt>
                <c:pt idx="322">
                  <c:v>80.078620000000001</c:v>
                </c:pt>
                <c:pt idx="323">
                  <c:v>80.337149999999994</c:v>
                </c:pt>
                <c:pt idx="324">
                  <c:v>80.573250000000002</c:v>
                </c:pt>
                <c:pt idx="325">
                  <c:v>80.833775000000003</c:v>
                </c:pt>
                <c:pt idx="326">
                  <c:v>81.071680000000001</c:v>
                </c:pt>
                <c:pt idx="327">
                  <c:v>81.327555000000004</c:v>
                </c:pt>
                <c:pt idx="328">
                  <c:v>81.56335</c:v>
                </c:pt>
                <c:pt idx="329">
                  <c:v>81.825149999999994</c:v>
                </c:pt>
                <c:pt idx="330">
                  <c:v>82.061944999999994</c:v>
                </c:pt>
                <c:pt idx="331">
                  <c:v>82.319890000000001</c:v>
                </c:pt>
                <c:pt idx="332">
                  <c:v>82.556640000000002</c:v>
                </c:pt>
                <c:pt idx="333">
                  <c:v>82.817480000000003</c:v>
                </c:pt>
                <c:pt idx="334">
                  <c:v>83.053934999999996</c:v>
                </c:pt>
                <c:pt idx="335">
                  <c:v>83.300584999999998</c:v>
                </c:pt>
                <c:pt idx="336">
                  <c:v>83.535674999999998</c:v>
                </c:pt>
                <c:pt idx="337">
                  <c:v>83.804839999999999</c:v>
                </c:pt>
                <c:pt idx="338">
                  <c:v>84.041934999999995</c:v>
                </c:pt>
                <c:pt idx="339">
                  <c:v>84.296559999999999</c:v>
                </c:pt>
                <c:pt idx="340">
                  <c:v>84.533325000000005</c:v>
                </c:pt>
                <c:pt idx="341">
                  <c:v>84.795874999999995</c:v>
                </c:pt>
                <c:pt idx="342">
                  <c:v>85.033280000000005</c:v>
                </c:pt>
                <c:pt idx="343">
                  <c:v>85.290840000000003</c:v>
                </c:pt>
                <c:pt idx="344">
                  <c:v>85.526785000000004</c:v>
                </c:pt>
                <c:pt idx="345">
                  <c:v>85.785679999999999</c:v>
                </c:pt>
                <c:pt idx="346">
                  <c:v>86.023814999999999</c:v>
                </c:pt>
                <c:pt idx="347">
                  <c:v>86.280865000000006</c:v>
                </c:pt>
                <c:pt idx="348">
                  <c:v>86.517214999999993</c:v>
                </c:pt>
                <c:pt idx="349">
                  <c:v>86.775869999999998</c:v>
                </c:pt>
                <c:pt idx="350">
                  <c:v>87.013644999999997</c:v>
                </c:pt>
                <c:pt idx="351">
                  <c:v>87.274799999999999</c:v>
                </c:pt>
                <c:pt idx="352">
                  <c:v>87.510850000000005</c:v>
                </c:pt>
                <c:pt idx="353">
                  <c:v>87.766589999999994</c:v>
                </c:pt>
                <c:pt idx="354">
                  <c:v>88.005210000000005</c:v>
                </c:pt>
                <c:pt idx="355">
                  <c:v>88.265190000000004</c:v>
                </c:pt>
                <c:pt idx="356">
                  <c:v>88.501189999999994</c:v>
                </c:pt>
                <c:pt idx="357">
                  <c:v>88.760019999999997</c:v>
                </c:pt>
                <c:pt idx="358">
                  <c:v>88.997320000000002</c:v>
                </c:pt>
                <c:pt idx="359">
                  <c:v>89.252970000000005</c:v>
                </c:pt>
                <c:pt idx="360">
                  <c:v>89.489580000000004</c:v>
                </c:pt>
                <c:pt idx="361">
                  <c:v>89.748840000000001</c:v>
                </c:pt>
                <c:pt idx="362">
                  <c:v>89.987449999999995</c:v>
                </c:pt>
                <c:pt idx="363">
                  <c:v>90.245919999999998</c:v>
                </c:pt>
                <c:pt idx="364">
                  <c:v>90.481835000000004</c:v>
                </c:pt>
                <c:pt idx="365">
                  <c:v>90.741910000000004</c:v>
                </c:pt>
                <c:pt idx="366">
                  <c:v>90.978899999999996</c:v>
                </c:pt>
                <c:pt idx="367">
                  <c:v>91.237110000000001</c:v>
                </c:pt>
                <c:pt idx="368">
                  <c:v>91.473185000000001</c:v>
                </c:pt>
                <c:pt idx="369">
                  <c:v>91.733019999999996</c:v>
                </c:pt>
                <c:pt idx="370">
                  <c:v>91.970595000000003</c:v>
                </c:pt>
                <c:pt idx="371">
                  <c:v>92.227180000000004</c:v>
                </c:pt>
                <c:pt idx="372">
                  <c:v>92.463409999999996</c:v>
                </c:pt>
                <c:pt idx="373">
                  <c:v>92.722070000000002</c:v>
                </c:pt>
                <c:pt idx="374">
                  <c:v>92.961005</c:v>
                </c:pt>
                <c:pt idx="375">
                  <c:v>93.219650000000001</c:v>
                </c:pt>
                <c:pt idx="376">
                  <c:v>93.455910000000003</c:v>
                </c:pt>
                <c:pt idx="377">
                  <c:v>93.714309999999998</c:v>
                </c:pt>
                <c:pt idx="378">
                  <c:v>93.951284999999999</c:v>
                </c:pt>
                <c:pt idx="379">
                  <c:v>94.208969999999994</c:v>
                </c:pt>
                <c:pt idx="380">
                  <c:v>94.445310000000006</c:v>
                </c:pt>
                <c:pt idx="381">
                  <c:v>94.700704999999999</c:v>
                </c:pt>
                <c:pt idx="382">
                  <c:v>94.938114999999996</c:v>
                </c:pt>
                <c:pt idx="383">
                  <c:v>95.196489999999997</c:v>
                </c:pt>
                <c:pt idx="384">
                  <c:v>95.433795000000003</c:v>
                </c:pt>
                <c:pt idx="385">
                  <c:v>95.689499999999995</c:v>
                </c:pt>
                <c:pt idx="386">
                  <c:v>95.927189999999996</c:v>
                </c:pt>
                <c:pt idx="387">
                  <c:v>96.190969999999993</c:v>
                </c:pt>
                <c:pt idx="388">
                  <c:v>96.427895000000007</c:v>
                </c:pt>
                <c:pt idx="389">
                  <c:v>96.683729999999997</c:v>
                </c:pt>
                <c:pt idx="390">
                  <c:v>96.92183</c:v>
                </c:pt>
                <c:pt idx="391">
                  <c:v>97.182029999999997</c:v>
                </c:pt>
                <c:pt idx="392">
                  <c:v>97.418655000000001</c:v>
                </c:pt>
                <c:pt idx="393">
                  <c:v>97.675804999999997</c:v>
                </c:pt>
                <c:pt idx="394">
                  <c:v>97.913915000000003</c:v>
                </c:pt>
                <c:pt idx="395">
                  <c:v>98.175165000000007</c:v>
                </c:pt>
                <c:pt idx="396">
                  <c:v>98.411135000000002</c:v>
                </c:pt>
                <c:pt idx="397">
                  <c:v>98.665909999999997</c:v>
                </c:pt>
                <c:pt idx="398">
                  <c:v>98.905969999999996</c:v>
                </c:pt>
                <c:pt idx="399">
                  <c:v>99.161365000000004</c:v>
                </c:pt>
                <c:pt idx="400">
                  <c:v>99.397840000000002</c:v>
                </c:pt>
                <c:pt idx="401">
                  <c:v>99.655760000000001</c:v>
                </c:pt>
                <c:pt idx="402">
                  <c:v>99.894220000000004</c:v>
                </c:pt>
                <c:pt idx="403">
                  <c:v>100.1</c:v>
                </c:pt>
                <c:pt idx="404">
                  <c:v>100.099985</c:v>
                </c:pt>
                <c:pt idx="405">
                  <c:v>99.799126999999999</c:v>
                </c:pt>
                <c:pt idx="406">
                  <c:v>99.576470999999998</c:v>
                </c:pt>
                <c:pt idx="407">
                  <c:v>99.324265999999994</c:v>
                </c:pt>
                <c:pt idx="408">
                  <c:v>99.101892000000007</c:v>
                </c:pt>
                <c:pt idx="409">
                  <c:v>98.828142</c:v>
                </c:pt>
                <c:pt idx="410">
                  <c:v>98.606263999999996</c:v>
                </c:pt>
                <c:pt idx="411">
                  <c:v>98.335367000000005</c:v>
                </c:pt>
                <c:pt idx="412">
                  <c:v>98.114671000000001</c:v>
                </c:pt>
                <c:pt idx="413">
                  <c:v>97.837739999999997</c:v>
                </c:pt>
                <c:pt idx="414">
                  <c:v>97.617188999999996</c:v>
                </c:pt>
                <c:pt idx="415">
                  <c:v>97.344887999999997</c:v>
                </c:pt>
                <c:pt idx="416">
                  <c:v>97.123773</c:v>
                </c:pt>
                <c:pt idx="417">
                  <c:v>96.847657999999996</c:v>
                </c:pt>
                <c:pt idx="418">
                  <c:v>96.626633999999996</c:v>
                </c:pt>
                <c:pt idx="419">
                  <c:v>96.353166000000002</c:v>
                </c:pt>
                <c:pt idx="420">
                  <c:v>96.131860000000003</c:v>
                </c:pt>
                <c:pt idx="421">
                  <c:v>95.856119000000007</c:v>
                </c:pt>
                <c:pt idx="422">
                  <c:v>95.634698</c:v>
                </c:pt>
                <c:pt idx="423">
                  <c:v>95.357622000000006</c:v>
                </c:pt>
                <c:pt idx="424">
                  <c:v>95.136872999999994</c:v>
                </c:pt>
                <c:pt idx="425">
                  <c:v>94.863664</c:v>
                </c:pt>
                <c:pt idx="426">
                  <c:v>94.642533999999998</c:v>
                </c:pt>
                <c:pt idx="427">
                  <c:v>94.375947999999994</c:v>
                </c:pt>
                <c:pt idx="428">
                  <c:v>94.154961999999998</c:v>
                </c:pt>
                <c:pt idx="429">
                  <c:v>93.874887000000001</c:v>
                </c:pt>
                <c:pt idx="430">
                  <c:v>93.654236999999995</c:v>
                </c:pt>
                <c:pt idx="431">
                  <c:v>93.379282000000003</c:v>
                </c:pt>
                <c:pt idx="432">
                  <c:v>93.158036999999993</c:v>
                </c:pt>
                <c:pt idx="433">
                  <c:v>92.885767000000001</c:v>
                </c:pt>
                <c:pt idx="434">
                  <c:v>92.664659</c:v>
                </c:pt>
                <c:pt idx="435">
                  <c:v>92.393083000000004</c:v>
                </c:pt>
                <c:pt idx="436">
                  <c:v>92.172762000000006</c:v>
                </c:pt>
                <c:pt idx="437">
                  <c:v>91.894647000000006</c:v>
                </c:pt>
                <c:pt idx="438">
                  <c:v>91.673479</c:v>
                </c:pt>
                <c:pt idx="439">
                  <c:v>91.448166999999998</c:v>
                </c:pt>
                <c:pt idx="440">
                  <c:v>91.178963999999993</c:v>
                </c:pt>
                <c:pt idx="441">
                  <c:v>90.902612000000005</c:v>
                </c:pt>
                <c:pt idx="442">
                  <c:v>90.681398000000002</c:v>
                </c:pt>
                <c:pt idx="443">
                  <c:v>90.409372000000005</c:v>
                </c:pt>
                <c:pt idx="444">
                  <c:v>90.188530999999998</c:v>
                </c:pt>
                <c:pt idx="445">
                  <c:v>89.912285999999995</c:v>
                </c:pt>
                <c:pt idx="446">
                  <c:v>89.681832999999997</c:v>
                </c:pt>
                <c:pt idx="447">
                  <c:v>89.413697999999997</c:v>
                </c:pt>
                <c:pt idx="448">
                  <c:v>89.192918000000006</c:v>
                </c:pt>
                <c:pt idx="449">
                  <c:v>88.921486999999999</c:v>
                </c:pt>
                <c:pt idx="450">
                  <c:v>88.700327000000001</c:v>
                </c:pt>
                <c:pt idx="451">
                  <c:v>88.423440999999997</c:v>
                </c:pt>
                <c:pt idx="452">
                  <c:v>88.202782999999997</c:v>
                </c:pt>
                <c:pt idx="453">
                  <c:v>87.930916999999994</c:v>
                </c:pt>
                <c:pt idx="454">
                  <c:v>87.709176999999997</c:v>
                </c:pt>
                <c:pt idx="455">
                  <c:v>87.441995000000006</c:v>
                </c:pt>
                <c:pt idx="456">
                  <c:v>87.221154999999996</c:v>
                </c:pt>
                <c:pt idx="457">
                  <c:v>86.939935000000006</c:v>
                </c:pt>
                <c:pt idx="458">
                  <c:v>86.718751999999995</c:v>
                </c:pt>
                <c:pt idx="459">
                  <c:v>86.446352000000005</c:v>
                </c:pt>
                <c:pt idx="460">
                  <c:v>86.225533999999996</c:v>
                </c:pt>
                <c:pt idx="461">
                  <c:v>85.948389000000006</c:v>
                </c:pt>
                <c:pt idx="462">
                  <c:v>85.726929999999996</c:v>
                </c:pt>
                <c:pt idx="463">
                  <c:v>85.450945000000004</c:v>
                </c:pt>
                <c:pt idx="464">
                  <c:v>85.228998000000004</c:v>
                </c:pt>
                <c:pt idx="465">
                  <c:v>84.958642999999995</c:v>
                </c:pt>
                <c:pt idx="466">
                  <c:v>84.737688000000006</c:v>
                </c:pt>
                <c:pt idx="467">
                  <c:v>84.460595999999995</c:v>
                </c:pt>
                <c:pt idx="468">
                  <c:v>84.239808999999994</c:v>
                </c:pt>
                <c:pt idx="469">
                  <c:v>83.968171999999996</c:v>
                </c:pt>
                <c:pt idx="470">
                  <c:v>83.746460999999996</c:v>
                </c:pt>
                <c:pt idx="471">
                  <c:v>83.474824999999996</c:v>
                </c:pt>
                <c:pt idx="472">
                  <c:v>83.254472000000007</c:v>
                </c:pt>
                <c:pt idx="473">
                  <c:v>82.977341999999993</c:v>
                </c:pt>
                <c:pt idx="474">
                  <c:v>82.756403000000006</c:v>
                </c:pt>
                <c:pt idx="475">
                  <c:v>82.484392</c:v>
                </c:pt>
                <c:pt idx="476">
                  <c:v>82.263773</c:v>
                </c:pt>
                <c:pt idx="477">
                  <c:v>81.985924999999995</c:v>
                </c:pt>
                <c:pt idx="478">
                  <c:v>81.764696000000001</c:v>
                </c:pt>
                <c:pt idx="479">
                  <c:v>81.538065000000003</c:v>
                </c:pt>
                <c:pt idx="480">
                  <c:v>81.273545999999996</c:v>
                </c:pt>
                <c:pt idx="481">
                  <c:v>80.995667999999995</c:v>
                </c:pt>
                <c:pt idx="482">
                  <c:v>80.774552999999997</c:v>
                </c:pt>
                <c:pt idx="483">
                  <c:v>80.538285999999999</c:v>
                </c:pt>
                <c:pt idx="484">
                  <c:v>80.283242999999999</c:v>
                </c:pt>
                <c:pt idx="485">
                  <c:v>80.005617000000001</c:v>
                </c:pt>
                <c:pt idx="486">
                  <c:v>79.784509</c:v>
                </c:pt>
                <c:pt idx="487">
                  <c:v>79.506524999999996</c:v>
                </c:pt>
                <c:pt idx="488">
                  <c:v>79.286187999999996</c:v>
                </c:pt>
                <c:pt idx="489">
                  <c:v>79.014909000000003</c:v>
                </c:pt>
                <c:pt idx="490">
                  <c:v>78.793854999999994</c:v>
                </c:pt>
                <c:pt idx="491">
                  <c:v>78.524049000000005</c:v>
                </c:pt>
                <c:pt idx="492">
                  <c:v>78.302521999999996</c:v>
                </c:pt>
                <c:pt idx="493">
                  <c:v>78.02337</c:v>
                </c:pt>
                <c:pt idx="494">
                  <c:v>77.802103000000002</c:v>
                </c:pt>
                <c:pt idx="495">
                  <c:v>77.577669</c:v>
                </c:pt>
                <c:pt idx="496">
                  <c:v>77.307603</c:v>
                </c:pt>
                <c:pt idx="497">
                  <c:v>77.032601999999997</c:v>
                </c:pt>
                <c:pt idx="498">
                  <c:v>76.811257999999995</c:v>
                </c:pt>
                <c:pt idx="499">
                  <c:v>76.533249999999995</c:v>
                </c:pt>
                <c:pt idx="500">
                  <c:v>76.312669</c:v>
                </c:pt>
                <c:pt idx="501">
                  <c:v>76.041978</c:v>
                </c:pt>
                <c:pt idx="502">
                  <c:v>75.817239000000001</c:v>
                </c:pt>
                <c:pt idx="503">
                  <c:v>75.544861999999995</c:v>
                </c:pt>
                <c:pt idx="504">
                  <c:v>75.324251000000004</c:v>
                </c:pt>
                <c:pt idx="505">
                  <c:v>75.050973999999997</c:v>
                </c:pt>
                <c:pt idx="506">
                  <c:v>74.828560999999993</c:v>
                </c:pt>
                <c:pt idx="507">
                  <c:v>74.554322999999997</c:v>
                </c:pt>
                <c:pt idx="508">
                  <c:v>74.333237999999994</c:v>
                </c:pt>
                <c:pt idx="509">
                  <c:v>74.059861999999995</c:v>
                </c:pt>
                <c:pt idx="510">
                  <c:v>73.837594999999993</c:v>
                </c:pt>
                <c:pt idx="511">
                  <c:v>73.566239999999993</c:v>
                </c:pt>
                <c:pt idx="512">
                  <c:v>73.345201000000003</c:v>
                </c:pt>
                <c:pt idx="513">
                  <c:v>73.069444000000004</c:v>
                </c:pt>
                <c:pt idx="514">
                  <c:v>72.848680000000002</c:v>
                </c:pt>
                <c:pt idx="515">
                  <c:v>72.575540000000004</c:v>
                </c:pt>
                <c:pt idx="516">
                  <c:v>72.354562000000001</c:v>
                </c:pt>
                <c:pt idx="517">
                  <c:v>72.079972999999995</c:v>
                </c:pt>
                <c:pt idx="518">
                  <c:v>71.858887999999993</c:v>
                </c:pt>
                <c:pt idx="519">
                  <c:v>71.585640999999995</c:v>
                </c:pt>
                <c:pt idx="520">
                  <c:v>71.364869999999996</c:v>
                </c:pt>
                <c:pt idx="521">
                  <c:v>71.092377999999997</c:v>
                </c:pt>
                <c:pt idx="522">
                  <c:v>70.870653000000004</c:v>
                </c:pt>
                <c:pt idx="523">
                  <c:v>70.644127999999995</c:v>
                </c:pt>
                <c:pt idx="524">
                  <c:v>70.372072000000003</c:v>
                </c:pt>
                <c:pt idx="525">
                  <c:v>70.097643000000005</c:v>
                </c:pt>
                <c:pt idx="526">
                  <c:v>69.873375999999993</c:v>
                </c:pt>
                <c:pt idx="527">
                  <c:v>69.606966</c:v>
                </c:pt>
                <c:pt idx="528">
                  <c:v>69.386171000000004</c:v>
                </c:pt>
                <c:pt idx="529">
                  <c:v>69.106729000000001</c:v>
                </c:pt>
                <c:pt idx="530">
                  <c:v>68.885568000000006</c:v>
                </c:pt>
                <c:pt idx="531">
                  <c:v>68.614755000000002</c:v>
                </c:pt>
                <c:pt idx="532">
                  <c:v>68.390253000000001</c:v>
                </c:pt>
                <c:pt idx="533">
                  <c:v>68.116326999999998</c:v>
                </c:pt>
                <c:pt idx="534">
                  <c:v>67.895218999999997</c:v>
                </c:pt>
                <c:pt idx="535">
                  <c:v>67.617600999999993</c:v>
                </c:pt>
                <c:pt idx="536">
                  <c:v>67.396867</c:v>
                </c:pt>
                <c:pt idx="537">
                  <c:v>67.124741999999998</c:v>
                </c:pt>
                <c:pt idx="538">
                  <c:v>66.902742000000003</c:v>
                </c:pt>
                <c:pt idx="539">
                  <c:v>66.630296000000001</c:v>
                </c:pt>
                <c:pt idx="540">
                  <c:v>66.409006000000005</c:v>
                </c:pt>
                <c:pt idx="541">
                  <c:v>66.134682999999995</c:v>
                </c:pt>
                <c:pt idx="542">
                  <c:v>65.914377000000002</c:v>
                </c:pt>
                <c:pt idx="543">
                  <c:v>65.640816999999998</c:v>
                </c:pt>
                <c:pt idx="544">
                  <c:v>65.419175999999993</c:v>
                </c:pt>
                <c:pt idx="545">
                  <c:v>65.146790999999993</c:v>
                </c:pt>
                <c:pt idx="546">
                  <c:v>64.925522999999998</c:v>
                </c:pt>
                <c:pt idx="547">
                  <c:v>64.650041000000002</c:v>
                </c:pt>
                <c:pt idx="548">
                  <c:v>64.428926000000004</c:v>
                </c:pt>
                <c:pt idx="549">
                  <c:v>64.152878999999999</c:v>
                </c:pt>
                <c:pt idx="550">
                  <c:v>63.931668999999999</c:v>
                </c:pt>
                <c:pt idx="551">
                  <c:v>63.695039000000001</c:v>
                </c:pt>
                <c:pt idx="552">
                  <c:v>63.442788999999998</c:v>
                </c:pt>
                <c:pt idx="553">
                  <c:v>63.163224999999997</c:v>
                </c:pt>
                <c:pt idx="554">
                  <c:v>62.941845999999998</c:v>
                </c:pt>
                <c:pt idx="555">
                  <c:v>62.668438999999999</c:v>
                </c:pt>
                <c:pt idx="556">
                  <c:v>62.444924999999998</c:v>
                </c:pt>
                <c:pt idx="557">
                  <c:v>62.171064000000001</c:v>
                </c:pt>
                <c:pt idx="558">
                  <c:v>61.949933999999999</c:v>
                </c:pt>
                <c:pt idx="559">
                  <c:v>61.678854000000001</c:v>
                </c:pt>
                <c:pt idx="560">
                  <c:v>61.457239000000001</c:v>
                </c:pt>
                <c:pt idx="561">
                  <c:v>61.181187999999999</c:v>
                </c:pt>
                <c:pt idx="562">
                  <c:v>60.960458000000003</c:v>
                </c:pt>
                <c:pt idx="563">
                  <c:v>60.686650999999998</c:v>
                </c:pt>
                <c:pt idx="564">
                  <c:v>60.465356</c:v>
                </c:pt>
                <c:pt idx="565">
                  <c:v>60.190579999999997</c:v>
                </c:pt>
                <c:pt idx="566">
                  <c:v>59.970059999999997</c:v>
                </c:pt>
                <c:pt idx="567">
                  <c:v>59.694848999999998</c:v>
                </c:pt>
                <c:pt idx="568">
                  <c:v>59.474598999999998</c:v>
                </c:pt>
                <c:pt idx="569">
                  <c:v>59.198396000000002</c:v>
                </c:pt>
                <c:pt idx="570">
                  <c:v>58.977665999999999</c:v>
                </c:pt>
                <c:pt idx="571">
                  <c:v>58.753728000000002</c:v>
                </c:pt>
                <c:pt idx="572">
                  <c:v>58.481499999999997</c:v>
                </c:pt>
                <c:pt idx="573">
                  <c:v>58.208050999999998</c:v>
                </c:pt>
                <c:pt idx="574">
                  <c:v>57.987039000000003</c:v>
                </c:pt>
                <c:pt idx="575">
                  <c:v>57.709974000000003</c:v>
                </c:pt>
                <c:pt idx="576">
                  <c:v>57.489305000000002</c:v>
                </c:pt>
                <c:pt idx="577">
                  <c:v>57.217351999999998</c:v>
                </c:pt>
                <c:pt idx="578">
                  <c:v>56.995676000000003</c:v>
                </c:pt>
                <c:pt idx="579">
                  <c:v>56.721094000000001</c:v>
                </c:pt>
                <c:pt idx="580">
                  <c:v>56.499948000000003</c:v>
                </c:pt>
                <c:pt idx="581">
                  <c:v>56.225743999999999</c:v>
                </c:pt>
                <c:pt idx="582">
                  <c:v>56.003728000000002</c:v>
                </c:pt>
                <c:pt idx="583">
                  <c:v>55.729215000000003</c:v>
                </c:pt>
                <c:pt idx="584">
                  <c:v>55.508153999999998</c:v>
                </c:pt>
                <c:pt idx="585">
                  <c:v>55.234186000000001</c:v>
                </c:pt>
                <c:pt idx="586">
                  <c:v>55.012551999999999</c:v>
                </c:pt>
                <c:pt idx="587">
                  <c:v>54.74183</c:v>
                </c:pt>
                <c:pt idx="588">
                  <c:v>54.521028000000001</c:v>
                </c:pt>
                <c:pt idx="589">
                  <c:v>54.245550000000001</c:v>
                </c:pt>
                <c:pt idx="590">
                  <c:v>54.024076000000001</c:v>
                </c:pt>
                <c:pt idx="591">
                  <c:v>53.748700999999997</c:v>
                </c:pt>
                <c:pt idx="592">
                  <c:v>53.527653999999998</c:v>
                </c:pt>
                <c:pt idx="593">
                  <c:v>53.254201999999999</c:v>
                </c:pt>
                <c:pt idx="594">
                  <c:v>53.032575000000001</c:v>
                </c:pt>
                <c:pt idx="595">
                  <c:v>52.757925</c:v>
                </c:pt>
                <c:pt idx="596">
                  <c:v>52.536946999999998</c:v>
                </c:pt>
                <c:pt idx="597">
                  <c:v>52.260174999999997</c:v>
                </c:pt>
                <c:pt idx="598">
                  <c:v>52.037691000000002</c:v>
                </c:pt>
                <c:pt idx="599">
                  <c:v>51.766775000000003</c:v>
                </c:pt>
                <c:pt idx="600">
                  <c:v>51.546201000000003</c:v>
                </c:pt>
                <c:pt idx="601">
                  <c:v>51.269846000000001</c:v>
                </c:pt>
                <c:pt idx="602">
                  <c:v>51.047696999999999</c:v>
                </c:pt>
                <c:pt idx="603">
                  <c:v>50.782902999999997</c:v>
                </c:pt>
                <c:pt idx="604">
                  <c:v>50.561964000000003</c:v>
                </c:pt>
                <c:pt idx="605">
                  <c:v>50.281751</c:v>
                </c:pt>
                <c:pt idx="606">
                  <c:v>50.060892000000003</c:v>
                </c:pt>
                <c:pt idx="607">
                  <c:v>49.783472000000003</c:v>
                </c:pt>
                <c:pt idx="608">
                  <c:v>49.562550999999999</c:v>
                </c:pt>
                <c:pt idx="609">
                  <c:v>49.291260999999999</c:v>
                </c:pt>
                <c:pt idx="610">
                  <c:v>49.070115999999999</c:v>
                </c:pt>
                <c:pt idx="611">
                  <c:v>48.798250000000003</c:v>
                </c:pt>
                <c:pt idx="612">
                  <c:v>48.577123</c:v>
                </c:pt>
                <c:pt idx="613">
                  <c:v>48.300232999999999</c:v>
                </c:pt>
                <c:pt idx="614">
                  <c:v>48.079484999999998</c:v>
                </c:pt>
                <c:pt idx="615">
                  <c:v>47.853914000000003</c:v>
                </c:pt>
                <c:pt idx="616">
                  <c:v>47.584428000000003</c:v>
                </c:pt>
                <c:pt idx="617">
                  <c:v>47.310673999999999</c:v>
                </c:pt>
                <c:pt idx="618">
                  <c:v>47.090189000000002</c:v>
                </c:pt>
                <c:pt idx="619">
                  <c:v>46.812078</c:v>
                </c:pt>
                <c:pt idx="620">
                  <c:v>46.591614999999997</c:v>
                </c:pt>
                <c:pt idx="621">
                  <c:v>46.318528999999998</c:v>
                </c:pt>
                <c:pt idx="622">
                  <c:v>46.097375</c:v>
                </c:pt>
                <c:pt idx="623">
                  <c:v>45.826844999999999</c:v>
                </c:pt>
                <c:pt idx="624">
                  <c:v>45.605733000000001</c:v>
                </c:pt>
                <c:pt idx="625">
                  <c:v>45.327570000000001</c:v>
                </c:pt>
                <c:pt idx="626">
                  <c:v>45.106698999999999</c:v>
                </c:pt>
                <c:pt idx="627">
                  <c:v>44.834921000000001</c:v>
                </c:pt>
                <c:pt idx="628">
                  <c:v>44.613985</c:v>
                </c:pt>
                <c:pt idx="629">
                  <c:v>44.337178999999999</c:v>
                </c:pt>
                <c:pt idx="630">
                  <c:v>44.116456999999997</c:v>
                </c:pt>
                <c:pt idx="631">
                  <c:v>43.843744000000001</c:v>
                </c:pt>
                <c:pt idx="632">
                  <c:v>43.623047999999997</c:v>
                </c:pt>
                <c:pt idx="633">
                  <c:v>43.347036000000003</c:v>
                </c:pt>
                <c:pt idx="634">
                  <c:v>43.125912999999997</c:v>
                </c:pt>
                <c:pt idx="635">
                  <c:v>42.853513</c:v>
                </c:pt>
                <c:pt idx="636">
                  <c:v>42.631993999999999</c:v>
                </c:pt>
                <c:pt idx="637">
                  <c:v>42.356484999999999</c:v>
                </c:pt>
                <c:pt idx="638">
                  <c:v>42.135655999999997</c:v>
                </c:pt>
                <c:pt idx="639">
                  <c:v>41.863802</c:v>
                </c:pt>
                <c:pt idx="640">
                  <c:v>41.640355999999997</c:v>
                </c:pt>
                <c:pt idx="641">
                  <c:v>41.365236000000003</c:v>
                </c:pt>
                <c:pt idx="642">
                  <c:v>41.144272999999998</c:v>
                </c:pt>
                <c:pt idx="643">
                  <c:v>40.875870999999997</c:v>
                </c:pt>
                <c:pt idx="644">
                  <c:v>40.654470000000003</c:v>
                </c:pt>
                <c:pt idx="645">
                  <c:v>40.375059</c:v>
                </c:pt>
                <c:pt idx="646">
                  <c:v>40.154279000000002</c:v>
                </c:pt>
                <c:pt idx="647">
                  <c:v>39.88091</c:v>
                </c:pt>
                <c:pt idx="648">
                  <c:v>39.649628999999997</c:v>
                </c:pt>
                <c:pt idx="649">
                  <c:v>39.384537999999999</c:v>
                </c:pt>
                <c:pt idx="650">
                  <c:v>39.163499000000002</c:v>
                </c:pt>
                <c:pt idx="651">
                  <c:v>38.938715000000002</c:v>
                </c:pt>
                <c:pt idx="652">
                  <c:v>38.669640999999999</c:v>
                </c:pt>
                <c:pt idx="653">
                  <c:v>38.393709000000001</c:v>
                </c:pt>
                <c:pt idx="654">
                  <c:v>38.173150999999997</c:v>
                </c:pt>
                <c:pt idx="655">
                  <c:v>37.899628999999997</c:v>
                </c:pt>
                <c:pt idx="656">
                  <c:v>37.679288</c:v>
                </c:pt>
                <c:pt idx="657">
                  <c:v>37.401701000000003</c:v>
                </c:pt>
                <c:pt idx="658">
                  <c:v>37.180855999999999</c:v>
                </c:pt>
                <c:pt idx="659">
                  <c:v>36.907578999999998</c:v>
                </c:pt>
                <c:pt idx="660">
                  <c:v>36.686601000000003</c:v>
                </c:pt>
                <c:pt idx="661">
                  <c:v>36.411580999999998</c:v>
                </c:pt>
                <c:pt idx="662">
                  <c:v>36.190710000000003</c:v>
                </c:pt>
                <c:pt idx="663">
                  <c:v>35.965696000000001</c:v>
                </c:pt>
                <c:pt idx="664">
                  <c:v>35.695413000000002</c:v>
                </c:pt>
                <c:pt idx="665">
                  <c:v>35.421064000000001</c:v>
                </c:pt>
                <c:pt idx="666">
                  <c:v>35.200051999999999</c:v>
                </c:pt>
                <c:pt idx="667">
                  <c:v>34.927557</c:v>
                </c:pt>
                <c:pt idx="668">
                  <c:v>34.703679999999999</c:v>
                </c:pt>
                <c:pt idx="669">
                  <c:v>34.430425</c:v>
                </c:pt>
                <c:pt idx="670">
                  <c:v>34.208910000000003</c:v>
                </c:pt>
                <c:pt idx="671">
                  <c:v>33.932538999999998</c:v>
                </c:pt>
                <c:pt idx="672">
                  <c:v>33.711607000000001</c:v>
                </c:pt>
                <c:pt idx="673">
                  <c:v>33.439512000000001</c:v>
                </c:pt>
                <c:pt idx="674">
                  <c:v>33.217568999999997</c:v>
                </c:pt>
                <c:pt idx="675">
                  <c:v>32.992325999999998</c:v>
                </c:pt>
                <c:pt idx="676">
                  <c:v>32.724004000000001</c:v>
                </c:pt>
                <c:pt idx="677">
                  <c:v>32.448372999999997</c:v>
                </c:pt>
                <c:pt idx="678">
                  <c:v>32.227635999999997</c:v>
                </c:pt>
                <c:pt idx="679">
                  <c:v>31.957329999999999</c:v>
                </c:pt>
                <c:pt idx="680">
                  <c:v>31.736166000000001</c:v>
                </c:pt>
                <c:pt idx="681">
                  <c:v>31.457349000000001</c:v>
                </c:pt>
                <c:pt idx="682">
                  <c:v>31.23657</c:v>
                </c:pt>
                <c:pt idx="683">
                  <c:v>30.963735</c:v>
                </c:pt>
                <c:pt idx="684">
                  <c:v>30.74024</c:v>
                </c:pt>
                <c:pt idx="685">
                  <c:v>30.467120999999999</c:v>
                </c:pt>
                <c:pt idx="686">
                  <c:v>30.246549000000002</c:v>
                </c:pt>
                <c:pt idx="687">
                  <c:v>29.968295999999999</c:v>
                </c:pt>
                <c:pt idx="688">
                  <c:v>29.747240000000001</c:v>
                </c:pt>
                <c:pt idx="689">
                  <c:v>29.475930999999999</c:v>
                </c:pt>
                <c:pt idx="690">
                  <c:v>29.253885</c:v>
                </c:pt>
                <c:pt idx="691">
                  <c:v>28.984199</c:v>
                </c:pt>
                <c:pt idx="692">
                  <c:v>28.762725</c:v>
                </c:pt>
                <c:pt idx="693">
                  <c:v>28.486094999999999</c:v>
                </c:pt>
                <c:pt idx="694">
                  <c:v>28.26511</c:v>
                </c:pt>
                <c:pt idx="695">
                  <c:v>27.987013999999999</c:v>
                </c:pt>
                <c:pt idx="696">
                  <c:v>27.766598999999999</c:v>
                </c:pt>
                <c:pt idx="697">
                  <c:v>27.49427</c:v>
                </c:pt>
                <c:pt idx="698">
                  <c:v>27.273555000000002</c:v>
                </c:pt>
                <c:pt idx="699">
                  <c:v>26.996459999999999</c:v>
                </c:pt>
                <c:pt idx="700">
                  <c:v>26.775393999999999</c:v>
                </c:pt>
                <c:pt idx="701">
                  <c:v>26.504214999999999</c:v>
                </c:pt>
                <c:pt idx="702">
                  <c:v>26.282505</c:v>
                </c:pt>
                <c:pt idx="703">
                  <c:v>26.010379</c:v>
                </c:pt>
                <c:pt idx="704">
                  <c:v>25.789504999999998</c:v>
                </c:pt>
                <c:pt idx="705">
                  <c:v>25.516615000000002</c:v>
                </c:pt>
                <c:pt idx="706">
                  <c:v>25.295375</c:v>
                </c:pt>
                <c:pt idx="707">
                  <c:v>25.068365</c:v>
                </c:pt>
                <c:pt idx="708">
                  <c:v>24.798625999999999</c:v>
                </c:pt>
                <c:pt idx="709">
                  <c:v>24.523025000000001</c:v>
                </c:pt>
                <c:pt idx="710">
                  <c:v>24.302105000000001</c:v>
                </c:pt>
                <c:pt idx="711">
                  <c:v>24.029309999999999</c:v>
                </c:pt>
                <c:pt idx="712">
                  <c:v>23.805295999999998</c:v>
                </c:pt>
                <c:pt idx="713">
                  <c:v>23.534804999999999</c:v>
                </c:pt>
                <c:pt idx="714">
                  <c:v>23.314198999999999</c:v>
                </c:pt>
                <c:pt idx="715">
                  <c:v>23.033075</c:v>
                </c:pt>
                <c:pt idx="716">
                  <c:v>22.812255</c:v>
                </c:pt>
                <c:pt idx="717">
                  <c:v>22.540861</c:v>
                </c:pt>
                <c:pt idx="718">
                  <c:v>22.319925000000001</c:v>
                </c:pt>
                <c:pt idx="719">
                  <c:v>22.04269</c:v>
                </c:pt>
                <c:pt idx="720">
                  <c:v>21.821580999999998</c:v>
                </c:pt>
                <c:pt idx="721">
                  <c:v>21.550165</c:v>
                </c:pt>
                <c:pt idx="722">
                  <c:v>21.328479000000002</c:v>
                </c:pt>
                <c:pt idx="723">
                  <c:v>21.05603</c:v>
                </c:pt>
                <c:pt idx="724">
                  <c:v>20.835270000000001</c:v>
                </c:pt>
                <c:pt idx="725">
                  <c:v>20.55903</c:v>
                </c:pt>
                <c:pt idx="726">
                  <c:v>20.338259999999998</c:v>
                </c:pt>
                <c:pt idx="727">
                  <c:v>20.07019</c:v>
                </c:pt>
                <c:pt idx="728">
                  <c:v>19.848769999999998</c:v>
                </c:pt>
                <c:pt idx="729">
                  <c:v>19.5687</c:v>
                </c:pt>
                <c:pt idx="730">
                  <c:v>19.348420999999998</c:v>
                </c:pt>
                <c:pt idx="731">
                  <c:v>19.073021000000001</c:v>
                </c:pt>
                <c:pt idx="732">
                  <c:v>18.852429999999998</c:v>
                </c:pt>
                <c:pt idx="733">
                  <c:v>18.577473999999999</c:v>
                </c:pt>
                <c:pt idx="734">
                  <c:v>18.357203999999999</c:v>
                </c:pt>
                <c:pt idx="735">
                  <c:v>18.084631000000002</c:v>
                </c:pt>
                <c:pt idx="736">
                  <c:v>17.863720000000001</c:v>
                </c:pt>
                <c:pt idx="737">
                  <c:v>17.586690999999998</c:v>
                </c:pt>
                <c:pt idx="738">
                  <c:v>17.365763999999999</c:v>
                </c:pt>
                <c:pt idx="739">
                  <c:v>17.103404999999999</c:v>
                </c:pt>
                <c:pt idx="740">
                  <c:v>16.878284000000001</c:v>
                </c:pt>
                <c:pt idx="741">
                  <c:v>16.595873999999998</c:v>
                </c:pt>
                <c:pt idx="742">
                  <c:v>16.375505</c:v>
                </c:pt>
                <c:pt idx="743">
                  <c:v>16.123556000000001</c:v>
                </c:pt>
                <c:pt idx="744">
                  <c:v>15.885875</c:v>
                </c:pt>
                <c:pt idx="745">
                  <c:v>15.606685000000001</c:v>
                </c:pt>
                <c:pt idx="746">
                  <c:v>15.386509999999999</c:v>
                </c:pt>
                <c:pt idx="747">
                  <c:v>15.146839999999999</c:v>
                </c:pt>
                <c:pt idx="748">
                  <c:v>14.893314999999999</c:v>
                </c:pt>
                <c:pt idx="749">
                  <c:v>14.614235000000001</c:v>
                </c:pt>
                <c:pt idx="750">
                  <c:v>14.393459999999999</c:v>
                </c:pt>
                <c:pt idx="751">
                  <c:v>14.123530000000001</c:v>
                </c:pt>
                <c:pt idx="752">
                  <c:v>13.90254</c:v>
                </c:pt>
                <c:pt idx="753">
                  <c:v>13.624040000000001</c:v>
                </c:pt>
                <c:pt idx="754">
                  <c:v>13.403525</c:v>
                </c:pt>
                <c:pt idx="755">
                  <c:v>13.153169999999999</c:v>
                </c:pt>
                <c:pt idx="756">
                  <c:v>12.91438</c:v>
                </c:pt>
                <c:pt idx="757">
                  <c:v>12.633105</c:v>
                </c:pt>
                <c:pt idx="758">
                  <c:v>12.412405</c:v>
                </c:pt>
                <c:pt idx="759">
                  <c:v>12.172675</c:v>
                </c:pt>
                <c:pt idx="760">
                  <c:v>11.92487</c:v>
                </c:pt>
                <c:pt idx="761">
                  <c:v>11.642215</c:v>
                </c:pt>
                <c:pt idx="762">
                  <c:v>11.420859999999999</c:v>
                </c:pt>
                <c:pt idx="763">
                  <c:v>11.197850000000001</c:v>
                </c:pt>
                <c:pt idx="764">
                  <c:v>10.929945</c:v>
                </c:pt>
                <c:pt idx="765">
                  <c:v>10.656185000000001</c:v>
                </c:pt>
                <c:pt idx="766">
                  <c:v>10.434939999999999</c:v>
                </c:pt>
                <c:pt idx="767">
                  <c:v>10.15462</c:v>
                </c:pt>
                <c:pt idx="768">
                  <c:v>10.154605</c:v>
                </c:pt>
                <c:pt idx="769">
                  <c:v>9.8511100000000003</c:v>
                </c:pt>
                <c:pt idx="770">
                  <c:v>9.6302000000000003</c:v>
                </c:pt>
                <c:pt idx="771">
                  <c:v>9.361815</c:v>
                </c:pt>
                <c:pt idx="772">
                  <c:v>9.1367390000000004</c:v>
                </c:pt>
                <c:pt idx="773">
                  <c:v>8.8623100000000008</c:v>
                </c:pt>
                <c:pt idx="774">
                  <c:v>8.6411599999999993</c:v>
                </c:pt>
                <c:pt idx="775">
                  <c:v>8.4021299999999997</c:v>
                </c:pt>
                <c:pt idx="776">
                  <c:v>8.1526800000000001</c:v>
                </c:pt>
                <c:pt idx="777">
                  <c:v>7.8719400000000004</c:v>
                </c:pt>
                <c:pt idx="778">
                  <c:v>7.6507800000000001</c:v>
                </c:pt>
                <c:pt idx="779">
                  <c:v>7.4254350000000002</c:v>
                </c:pt>
                <c:pt idx="780">
                  <c:v>7.1615149999999996</c:v>
                </c:pt>
                <c:pt idx="781">
                  <c:v>6.8814599999999997</c:v>
                </c:pt>
                <c:pt idx="782">
                  <c:v>6.6608049999999999</c:v>
                </c:pt>
                <c:pt idx="783">
                  <c:v>6.38713</c:v>
                </c:pt>
                <c:pt idx="784">
                  <c:v>6.1662249999999998</c:v>
                </c:pt>
                <c:pt idx="785">
                  <c:v>5.8905000000000003</c:v>
                </c:pt>
                <c:pt idx="786">
                  <c:v>5.6694950000000004</c:v>
                </c:pt>
                <c:pt idx="787">
                  <c:v>5.3921999999999999</c:v>
                </c:pt>
                <c:pt idx="788">
                  <c:v>5.1712150000000001</c:v>
                </c:pt>
                <c:pt idx="789">
                  <c:v>4.8986650000000003</c:v>
                </c:pt>
                <c:pt idx="790">
                  <c:v>4.6780200000000001</c:v>
                </c:pt>
                <c:pt idx="791">
                  <c:v>4.4030050000000003</c:v>
                </c:pt>
                <c:pt idx="792">
                  <c:v>4.1824050000000002</c:v>
                </c:pt>
                <c:pt idx="793">
                  <c:v>3.9120550000000001</c:v>
                </c:pt>
                <c:pt idx="794">
                  <c:v>3.690515</c:v>
                </c:pt>
                <c:pt idx="795">
                  <c:v>3.4102450000000002</c:v>
                </c:pt>
                <c:pt idx="796">
                  <c:v>3.18574</c:v>
                </c:pt>
                <c:pt idx="797">
                  <c:v>2.9180100000000002</c:v>
                </c:pt>
                <c:pt idx="798">
                  <c:v>2.6973600000000002</c:v>
                </c:pt>
                <c:pt idx="799">
                  <c:v>2.4184299999999999</c:v>
                </c:pt>
                <c:pt idx="800">
                  <c:v>2.1970399999999999</c:v>
                </c:pt>
                <c:pt idx="801">
                  <c:v>1.925605</c:v>
                </c:pt>
                <c:pt idx="802">
                  <c:v>1.70462</c:v>
                </c:pt>
                <c:pt idx="803">
                  <c:v>1.431915</c:v>
                </c:pt>
                <c:pt idx="804">
                  <c:v>1.211085</c:v>
                </c:pt>
                <c:pt idx="805">
                  <c:v>0.93623500000000004</c:v>
                </c:pt>
                <c:pt idx="806">
                  <c:v>0.71550499999999995</c:v>
                </c:pt>
                <c:pt idx="807">
                  <c:v>0.43923000000000001</c:v>
                </c:pt>
                <c:pt idx="808">
                  <c:v>0.21797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C1A-E940-B5F7-2D1C5A0D74E7}"/>
            </c:ext>
          </c:extLst>
        </c:ser>
        <c:ser>
          <c:idx val="8"/>
          <c:order val="17"/>
          <c:tx>
            <c:v>400 S1 G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 (session 1)'!$G$12:$G$820</c:f>
              <c:numCache>
                <c:formatCode>General</c:formatCode>
                <c:ptCount val="809"/>
                <c:pt idx="0">
                  <c:v>-0.160496</c:v>
                </c:pt>
                <c:pt idx="1">
                  <c:v>1.554292</c:v>
                </c:pt>
                <c:pt idx="2">
                  <c:v>3.8024800000000001</c:v>
                </c:pt>
                <c:pt idx="3">
                  <c:v>6.5391769999999996</c:v>
                </c:pt>
                <c:pt idx="4">
                  <c:v>8.3528129999999994</c:v>
                </c:pt>
                <c:pt idx="5">
                  <c:v>10.048166</c:v>
                </c:pt>
                <c:pt idx="6">
                  <c:v>11.066623999999999</c:v>
                </c:pt>
                <c:pt idx="7">
                  <c:v>12.74891</c:v>
                </c:pt>
                <c:pt idx="8">
                  <c:v>15.023761</c:v>
                </c:pt>
                <c:pt idx="9">
                  <c:v>17.076981</c:v>
                </c:pt>
                <c:pt idx="10">
                  <c:v>18.063279999999999</c:v>
                </c:pt>
                <c:pt idx="11">
                  <c:v>19.073547000000001</c:v>
                </c:pt>
                <c:pt idx="12">
                  <c:v>20.554407999999999</c:v>
                </c:pt>
                <c:pt idx="13">
                  <c:v>21.875872000000001</c:v>
                </c:pt>
                <c:pt idx="14">
                  <c:v>23.669730999999999</c:v>
                </c:pt>
                <c:pt idx="15">
                  <c:v>25.138565</c:v>
                </c:pt>
                <c:pt idx="16">
                  <c:v>26.057970000000001</c:v>
                </c:pt>
                <c:pt idx="17">
                  <c:v>27.527298999999999</c:v>
                </c:pt>
                <c:pt idx="18">
                  <c:v>28.663698</c:v>
                </c:pt>
                <c:pt idx="19">
                  <c:v>30.106659000000001</c:v>
                </c:pt>
                <c:pt idx="20">
                  <c:v>31.380963999999999</c:v>
                </c:pt>
                <c:pt idx="21">
                  <c:v>33.092046000000003</c:v>
                </c:pt>
                <c:pt idx="22">
                  <c:v>34.457427000000003</c:v>
                </c:pt>
                <c:pt idx="23">
                  <c:v>35.252575999999998</c:v>
                </c:pt>
                <c:pt idx="24">
                  <c:v>36.282972999999998</c:v>
                </c:pt>
                <c:pt idx="25">
                  <c:v>37.523850000000003</c:v>
                </c:pt>
                <c:pt idx="26">
                  <c:v>39.113988999999997</c:v>
                </c:pt>
                <c:pt idx="27">
                  <c:v>39.812570000000001</c:v>
                </c:pt>
                <c:pt idx="28">
                  <c:v>41.282105000000001</c:v>
                </c:pt>
                <c:pt idx="29">
                  <c:v>42.577579999999998</c:v>
                </c:pt>
                <c:pt idx="30">
                  <c:v>43.791880999999997</c:v>
                </c:pt>
                <c:pt idx="31">
                  <c:v>44.849243000000001</c:v>
                </c:pt>
                <c:pt idx="32">
                  <c:v>46.035741999999999</c:v>
                </c:pt>
                <c:pt idx="33">
                  <c:v>47.231754000000002</c:v>
                </c:pt>
                <c:pt idx="34">
                  <c:v>48.516720999999997</c:v>
                </c:pt>
                <c:pt idx="35">
                  <c:v>49.213113999999997</c:v>
                </c:pt>
                <c:pt idx="36">
                  <c:v>50.265048</c:v>
                </c:pt>
                <c:pt idx="37">
                  <c:v>52.024814999999997</c:v>
                </c:pt>
                <c:pt idx="38">
                  <c:v>52.664892000000002</c:v>
                </c:pt>
                <c:pt idx="39">
                  <c:v>54.023021</c:v>
                </c:pt>
                <c:pt idx="40">
                  <c:v>54.776750999999997</c:v>
                </c:pt>
                <c:pt idx="41">
                  <c:v>55.867203000000003</c:v>
                </c:pt>
                <c:pt idx="42">
                  <c:v>57.039378999999997</c:v>
                </c:pt>
                <c:pt idx="43">
                  <c:v>57.999554000000003</c:v>
                </c:pt>
                <c:pt idx="44">
                  <c:v>59.121997999999998</c:v>
                </c:pt>
                <c:pt idx="45">
                  <c:v>60.184075</c:v>
                </c:pt>
                <c:pt idx="46">
                  <c:v>61.366579999999999</c:v>
                </c:pt>
                <c:pt idx="47">
                  <c:v>62.09395</c:v>
                </c:pt>
                <c:pt idx="48">
                  <c:v>63.114862000000002</c:v>
                </c:pt>
                <c:pt idx="49">
                  <c:v>64.249315999999993</c:v>
                </c:pt>
                <c:pt idx="50">
                  <c:v>65.430212999999995</c:v>
                </c:pt>
                <c:pt idx="51">
                  <c:v>66.509789999999995</c:v>
                </c:pt>
                <c:pt idx="52">
                  <c:v>67.396962000000002</c:v>
                </c:pt>
                <c:pt idx="53">
                  <c:v>68.048413999999994</c:v>
                </c:pt>
                <c:pt idx="54">
                  <c:v>68.921813999999998</c:v>
                </c:pt>
                <c:pt idx="55">
                  <c:v>70.427651999999995</c:v>
                </c:pt>
                <c:pt idx="56">
                  <c:v>71.443535999999995</c:v>
                </c:pt>
                <c:pt idx="57">
                  <c:v>72.548805999999999</c:v>
                </c:pt>
                <c:pt idx="58">
                  <c:v>73.306381999999999</c:v>
                </c:pt>
                <c:pt idx="59">
                  <c:v>73.833689000000007</c:v>
                </c:pt>
                <c:pt idx="60">
                  <c:v>74.742856000000003</c:v>
                </c:pt>
                <c:pt idx="61">
                  <c:v>75.410866999999996</c:v>
                </c:pt>
                <c:pt idx="62">
                  <c:v>77.145118999999994</c:v>
                </c:pt>
                <c:pt idx="63">
                  <c:v>77.625513999999995</c:v>
                </c:pt>
                <c:pt idx="64">
                  <c:v>78.301668000000006</c:v>
                </c:pt>
                <c:pt idx="65">
                  <c:v>79.078393000000005</c:v>
                </c:pt>
                <c:pt idx="66">
                  <c:v>80.205457999999993</c:v>
                </c:pt>
                <c:pt idx="67">
                  <c:v>81.235401999999993</c:v>
                </c:pt>
                <c:pt idx="68">
                  <c:v>82.051706999999993</c:v>
                </c:pt>
                <c:pt idx="69">
                  <c:v>82.917529999999999</c:v>
                </c:pt>
                <c:pt idx="70">
                  <c:v>83.587007999999997</c:v>
                </c:pt>
                <c:pt idx="71">
                  <c:v>84.587918000000002</c:v>
                </c:pt>
                <c:pt idx="72">
                  <c:v>85.426308000000006</c:v>
                </c:pt>
                <c:pt idx="73">
                  <c:v>86.323584999999994</c:v>
                </c:pt>
                <c:pt idx="74">
                  <c:v>86.984352999999999</c:v>
                </c:pt>
                <c:pt idx="75">
                  <c:v>87.807816000000003</c:v>
                </c:pt>
                <c:pt idx="76">
                  <c:v>89.115174999999994</c:v>
                </c:pt>
                <c:pt idx="77">
                  <c:v>89.716532999999998</c:v>
                </c:pt>
                <c:pt idx="78">
                  <c:v>90.384433000000001</c:v>
                </c:pt>
                <c:pt idx="79">
                  <c:v>91.306319999999999</c:v>
                </c:pt>
                <c:pt idx="80">
                  <c:v>92.563315000000003</c:v>
                </c:pt>
                <c:pt idx="81">
                  <c:v>93.322104999999993</c:v>
                </c:pt>
                <c:pt idx="82">
                  <c:v>94.451562999999993</c:v>
                </c:pt>
                <c:pt idx="83">
                  <c:v>94.876926999999995</c:v>
                </c:pt>
                <c:pt idx="84">
                  <c:v>95.656034000000005</c:v>
                </c:pt>
                <c:pt idx="85">
                  <c:v>96.531722000000002</c:v>
                </c:pt>
                <c:pt idx="86">
                  <c:v>97.487095999999994</c:v>
                </c:pt>
                <c:pt idx="87">
                  <c:v>98.066024999999996</c:v>
                </c:pt>
                <c:pt idx="88">
                  <c:v>98.976303000000001</c:v>
                </c:pt>
                <c:pt idx="89">
                  <c:v>99.856542000000005</c:v>
                </c:pt>
                <c:pt idx="90">
                  <c:v>100.832161</c:v>
                </c:pt>
                <c:pt idx="91">
                  <c:v>101.462328</c:v>
                </c:pt>
                <c:pt idx="92">
                  <c:v>102.275559</c:v>
                </c:pt>
                <c:pt idx="93">
                  <c:v>103.62211000000001</c:v>
                </c:pt>
                <c:pt idx="94">
                  <c:v>104.309772</c:v>
                </c:pt>
                <c:pt idx="95">
                  <c:v>105.100874</c:v>
                </c:pt>
                <c:pt idx="96">
                  <c:v>105.817364</c:v>
                </c:pt>
                <c:pt idx="97">
                  <c:v>106.58925000000001</c:v>
                </c:pt>
                <c:pt idx="98">
                  <c:v>108.155008</c:v>
                </c:pt>
                <c:pt idx="99">
                  <c:v>108.649007</c:v>
                </c:pt>
                <c:pt idx="100">
                  <c:v>109.300584</c:v>
                </c:pt>
                <c:pt idx="101">
                  <c:v>109.939536</c:v>
                </c:pt>
                <c:pt idx="102">
                  <c:v>110.755821</c:v>
                </c:pt>
                <c:pt idx="103">
                  <c:v>111.83833300000001</c:v>
                </c:pt>
                <c:pt idx="104">
                  <c:v>112.477238</c:v>
                </c:pt>
                <c:pt idx="105">
                  <c:v>113.545839</c:v>
                </c:pt>
                <c:pt idx="106">
                  <c:v>114.598071</c:v>
                </c:pt>
                <c:pt idx="107">
                  <c:v>115.019414</c:v>
                </c:pt>
                <c:pt idx="108">
                  <c:v>115.23747899999999</c:v>
                </c:pt>
                <c:pt idx="109">
                  <c:v>116.49422800000001</c:v>
                </c:pt>
                <c:pt idx="110">
                  <c:v>117.049829</c:v>
                </c:pt>
                <c:pt idx="111">
                  <c:v>118.134685</c:v>
                </c:pt>
                <c:pt idx="112">
                  <c:v>118.732381</c:v>
                </c:pt>
                <c:pt idx="113">
                  <c:v>119.91708</c:v>
                </c:pt>
                <c:pt idx="114">
                  <c:v>120.31611100000001</c:v>
                </c:pt>
                <c:pt idx="115">
                  <c:v>121.205584</c:v>
                </c:pt>
                <c:pt idx="116">
                  <c:v>121.779331</c:v>
                </c:pt>
                <c:pt idx="117">
                  <c:v>122.789356</c:v>
                </c:pt>
                <c:pt idx="118">
                  <c:v>123.869269</c:v>
                </c:pt>
                <c:pt idx="119">
                  <c:v>124.348721</c:v>
                </c:pt>
                <c:pt idx="120">
                  <c:v>124.68966899999999</c:v>
                </c:pt>
                <c:pt idx="121">
                  <c:v>125.281008</c:v>
                </c:pt>
                <c:pt idx="122">
                  <c:v>126.515491</c:v>
                </c:pt>
                <c:pt idx="123">
                  <c:v>127.057518</c:v>
                </c:pt>
                <c:pt idx="124">
                  <c:v>127.81319499999999</c:v>
                </c:pt>
                <c:pt idx="125">
                  <c:v>128.726653</c:v>
                </c:pt>
                <c:pt idx="126">
                  <c:v>129.508486</c:v>
                </c:pt>
                <c:pt idx="127">
                  <c:v>130.42846399999999</c:v>
                </c:pt>
                <c:pt idx="128">
                  <c:v>130.89534900000001</c:v>
                </c:pt>
                <c:pt idx="129">
                  <c:v>131.80489800000001</c:v>
                </c:pt>
                <c:pt idx="130">
                  <c:v>132.270095</c:v>
                </c:pt>
                <c:pt idx="131">
                  <c:v>133.53429800000001</c:v>
                </c:pt>
                <c:pt idx="132">
                  <c:v>133.98379499999999</c:v>
                </c:pt>
                <c:pt idx="133">
                  <c:v>134.51004699999999</c:v>
                </c:pt>
                <c:pt idx="134">
                  <c:v>135.136281</c:v>
                </c:pt>
                <c:pt idx="135">
                  <c:v>136.02534600000001</c:v>
                </c:pt>
                <c:pt idx="136">
                  <c:v>136.883218</c:v>
                </c:pt>
                <c:pt idx="137">
                  <c:v>137.77870300000001</c:v>
                </c:pt>
                <c:pt idx="138">
                  <c:v>138.884052</c:v>
                </c:pt>
                <c:pt idx="139">
                  <c:v>139.34623199999999</c:v>
                </c:pt>
                <c:pt idx="140">
                  <c:v>139.83695499999999</c:v>
                </c:pt>
                <c:pt idx="141">
                  <c:v>140.55445700000001</c:v>
                </c:pt>
                <c:pt idx="142">
                  <c:v>141.513565</c:v>
                </c:pt>
                <c:pt idx="143">
                  <c:v>141.84958399999999</c:v>
                </c:pt>
                <c:pt idx="144">
                  <c:v>142.53368800000001</c:v>
                </c:pt>
                <c:pt idx="145">
                  <c:v>143.013621</c:v>
                </c:pt>
                <c:pt idx="146">
                  <c:v>144.39513500000001</c:v>
                </c:pt>
                <c:pt idx="147">
                  <c:v>144.86317299999999</c:v>
                </c:pt>
                <c:pt idx="148">
                  <c:v>145.346982</c:v>
                </c:pt>
                <c:pt idx="149">
                  <c:v>146.39711500000001</c:v>
                </c:pt>
                <c:pt idx="150">
                  <c:v>146.63009500000001</c:v>
                </c:pt>
                <c:pt idx="151">
                  <c:v>147.516965</c:v>
                </c:pt>
                <c:pt idx="152">
                  <c:v>148.37504300000001</c:v>
                </c:pt>
                <c:pt idx="153">
                  <c:v>149.04780500000001</c:v>
                </c:pt>
                <c:pt idx="154">
                  <c:v>149.822271</c:v>
                </c:pt>
                <c:pt idx="155">
                  <c:v>150.59779900000001</c:v>
                </c:pt>
                <c:pt idx="156">
                  <c:v>151.238877</c:v>
                </c:pt>
                <c:pt idx="157">
                  <c:v>151.802908</c:v>
                </c:pt>
                <c:pt idx="158">
                  <c:v>152.58028400000001</c:v>
                </c:pt>
                <c:pt idx="159">
                  <c:v>153.340665</c:v>
                </c:pt>
                <c:pt idx="160">
                  <c:v>154.251384</c:v>
                </c:pt>
                <c:pt idx="161">
                  <c:v>154.87163899999999</c:v>
                </c:pt>
                <c:pt idx="162">
                  <c:v>155.80191300000001</c:v>
                </c:pt>
                <c:pt idx="163">
                  <c:v>156.19496100000001</c:v>
                </c:pt>
                <c:pt idx="164">
                  <c:v>156.64757399999999</c:v>
                </c:pt>
                <c:pt idx="165">
                  <c:v>157.13495900000001</c:v>
                </c:pt>
                <c:pt idx="166">
                  <c:v>158.241771</c:v>
                </c:pt>
                <c:pt idx="167">
                  <c:v>159.10238899999999</c:v>
                </c:pt>
                <c:pt idx="168">
                  <c:v>159.306693</c:v>
                </c:pt>
                <c:pt idx="169">
                  <c:v>160.375598</c:v>
                </c:pt>
                <c:pt idx="170">
                  <c:v>160.845764</c:v>
                </c:pt>
                <c:pt idx="171">
                  <c:v>161.61085399999999</c:v>
                </c:pt>
                <c:pt idx="172">
                  <c:v>162.23511999999999</c:v>
                </c:pt>
                <c:pt idx="173">
                  <c:v>162.86293900000001</c:v>
                </c:pt>
                <c:pt idx="174">
                  <c:v>163.78054700000001</c:v>
                </c:pt>
                <c:pt idx="175">
                  <c:v>164.36936600000001</c:v>
                </c:pt>
                <c:pt idx="176">
                  <c:v>164.79138</c:v>
                </c:pt>
                <c:pt idx="177">
                  <c:v>165.38257200000001</c:v>
                </c:pt>
                <c:pt idx="178">
                  <c:v>166.60745299999999</c:v>
                </c:pt>
                <c:pt idx="179">
                  <c:v>167.014139</c:v>
                </c:pt>
                <c:pt idx="180">
                  <c:v>167.472127</c:v>
                </c:pt>
                <c:pt idx="181">
                  <c:v>168.23140799999999</c:v>
                </c:pt>
                <c:pt idx="182">
                  <c:v>168.995923</c:v>
                </c:pt>
                <c:pt idx="183">
                  <c:v>169.68260900000001</c:v>
                </c:pt>
                <c:pt idx="184">
                  <c:v>170.07983400000001</c:v>
                </c:pt>
                <c:pt idx="185">
                  <c:v>170.62071900000001</c:v>
                </c:pt>
                <c:pt idx="186">
                  <c:v>171.41874200000001</c:v>
                </c:pt>
                <c:pt idx="187">
                  <c:v>172.52101300000001</c:v>
                </c:pt>
                <c:pt idx="188">
                  <c:v>172.70348300000001</c:v>
                </c:pt>
                <c:pt idx="189">
                  <c:v>173.562996</c:v>
                </c:pt>
                <c:pt idx="190">
                  <c:v>174.31462300000001</c:v>
                </c:pt>
                <c:pt idx="191">
                  <c:v>175.00024199999999</c:v>
                </c:pt>
                <c:pt idx="192">
                  <c:v>175.347722</c:v>
                </c:pt>
                <c:pt idx="193">
                  <c:v>175.89269300000001</c:v>
                </c:pt>
                <c:pt idx="194">
                  <c:v>176.838065</c:v>
                </c:pt>
                <c:pt idx="195">
                  <c:v>177.29272900000001</c:v>
                </c:pt>
                <c:pt idx="196">
                  <c:v>178.094954</c:v>
                </c:pt>
                <c:pt idx="197">
                  <c:v>178.367527</c:v>
                </c:pt>
                <c:pt idx="198">
                  <c:v>179.32135</c:v>
                </c:pt>
                <c:pt idx="199">
                  <c:v>179.765604</c:v>
                </c:pt>
                <c:pt idx="200">
                  <c:v>180.50946500000001</c:v>
                </c:pt>
                <c:pt idx="201">
                  <c:v>181.265692</c:v>
                </c:pt>
                <c:pt idx="202">
                  <c:v>181.85706999999999</c:v>
                </c:pt>
                <c:pt idx="203">
                  <c:v>182.82162199999999</c:v>
                </c:pt>
                <c:pt idx="204">
                  <c:v>182.91151199999999</c:v>
                </c:pt>
                <c:pt idx="205">
                  <c:v>183.601169</c:v>
                </c:pt>
                <c:pt idx="206">
                  <c:v>184.025937</c:v>
                </c:pt>
                <c:pt idx="207">
                  <c:v>184.83246399999999</c:v>
                </c:pt>
                <c:pt idx="208">
                  <c:v>185.37212400000001</c:v>
                </c:pt>
                <c:pt idx="209">
                  <c:v>186.31295499999999</c:v>
                </c:pt>
                <c:pt idx="210">
                  <c:v>187.08975000000001</c:v>
                </c:pt>
                <c:pt idx="211">
                  <c:v>187.377668</c:v>
                </c:pt>
                <c:pt idx="212">
                  <c:v>187.96489</c:v>
                </c:pt>
                <c:pt idx="213">
                  <c:v>188.431228</c:v>
                </c:pt>
                <c:pt idx="214">
                  <c:v>189.23284200000001</c:v>
                </c:pt>
                <c:pt idx="215">
                  <c:v>189.94073499999999</c:v>
                </c:pt>
                <c:pt idx="216">
                  <c:v>190.69769600000001</c:v>
                </c:pt>
                <c:pt idx="217">
                  <c:v>191.20643699999999</c:v>
                </c:pt>
                <c:pt idx="218">
                  <c:v>192.00501499999999</c:v>
                </c:pt>
                <c:pt idx="219">
                  <c:v>192.29400000000001</c:v>
                </c:pt>
                <c:pt idx="220">
                  <c:v>192.85273699999999</c:v>
                </c:pt>
                <c:pt idx="221">
                  <c:v>193.92320000000001</c:v>
                </c:pt>
                <c:pt idx="222">
                  <c:v>194.382474</c:v>
                </c:pt>
                <c:pt idx="223">
                  <c:v>195.15753599999999</c:v>
                </c:pt>
                <c:pt idx="224">
                  <c:v>195.19224199999999</c:v>
                </c:pt>
                <c:pt idx="225">
                  <c:v>195.77333300000001</c:v>
                </c:pt>
                <c:pt idx="226">
                  <c:v>196.14779300000001</c:v>
                </c:pt>
                <c:pt idx="227">
                  <c:v>196.96702099999999</c:v>
                </c:pt>
                <c:pt idx="228">
                  <c:v>197.62944899999999</c:v>
                </c:pt>
                <c:pt idx="229">
                  <c:v>198.36848699999999</c:v>
                </c:pt>
                <c:pt idx="230">
                  <c:v>198.61954</c:v>
                </c:pt>
                <c:pt idx="231">
                  <c:v>199.119147</c:v>
                </c:pt>
                <c:pt idx="232">
                  <c:v>199.380787</c:v>
                </c:pt>
                <c:pt idx="233">
                  <c:v>200.02744000000001</c:v>
                </c:pt>
                <c:pt idx="234">
                  <c:v>201.225571</c:v>
                </c:pt>
                <c:pt idx="235">
                  <c:v>201.64541</c:v>
                </c:pt>
                <c:pt idx="236">
                  <c:v>201.961061</c:v>
                </c:pt>
                <c:pt idx="237">
                  <c:v>202.35047700000001</c:v>
                </c:pt>
                <c:pt idx="238">
                  <c:v>203.18520699999999</c:v>
                </c:pt>
                <c:pt idx="239">
                  <c:v>203.81128799999999</c:v>
                </c:pt>
                <c:pt idx="240">
                  <c:v>204.17401599999999</c:v>
                </c:pt>
                <c:pt idx="241">
                  <c:v>204.65740600000001</c:v>
                </c:pt>
                <c:pt idx="242">
                  <c:v>205.229714</c:v>
                </c:pt>
                <c:pt idx="243">
                  <c:v>205.70794900000001</c:v>
                </c:pt>
                <c:pt idx="244">
                  <c:v>206.45183499999999</c:v>
                </c:pt>
                <c:pt idx="245">
                  <c:v>206.969683</c:v>
                </c:pt>
                <c:pt idx="246">
                  <c:v>207.77790200000001</c:v>
                </c:pt>
                <c:pt idx="247">
                  <c:v>208.487854</c:v>
                </c:pt>
                <c:pt idx="248">
                  <c:v>208.74732800000001</c:v>
                </c:pt>
                <c:pt idx="249">
                  <c:v>209.56124299999999</c:v>
                </c:pt>
                <c:pt idx="250">
                  <c:v>209.64462700000001</c:v>
                </c:pt>
                <c:pt idx="251">
                  <c:v>210.64435499999999</c:v>
                </c:pt>
                <c:pt idx="252">
                  <c:v>211.170815</c:v>
                </c:pt>
                <c:pt idx="253">
                  <c:v>211.391989</c:v>
                </c:pt>
                <c:pt idx="254">
                  <c:v>212.19701699999999</c:v>
                </c:pt>
                <c:pt idx="255">
                  <c:v>212.468808</c:v>
                </c:pt>
                <c:pt idx="256">
                  <c:v>213.189176</c:v>
                </c:pt>
                <c:pt idx="257">
                  <c:v>213.73246900000001</c:v>
                </c:pt>
                <c:pt idx="258">
                  <c:v>214.43817200000001</c:v>
                </c:pt>
                <c:pt idx="259">
                  <c:v>215.18722199999999</c:v>
                </c:pt>
                <c:pt idx="260">
                  <c:v>215.62247099999999</c:v>
                </c:pt>
                <c:pt idx="261">
                  <c:v>216.42765299999999</c:v>
                </c:pt>
                <c:pt idx="262">
                  <c:v>216.75181699999999</c:v>
                </c:pt>
                <c:pt idx="263">
                  <c:v>217.608778</c:v>
                </c:pt>
                <c:pt idx="264">
                  <c:v>218.527154</c:v>
                </c:pt>
                <c:pt idx="265">
                  <c:v>219.053889</c:v>
                </c:pt>
                <c:pt idx="266">
                  <c:v>219.74818400000001</c:v>
                </c:pt>
                <c:pt idx="267">
                  <c:v>220.307829</c:v>
                </c:pt>
                <c:pt idx="268">
                  <c:v>220.68556699999999</c:v>
                </c:pt>
                <c:pt idx="269">
                  <c:v>221.39149499999999</c:v>
                </c:pt>
                <c:pt idx="270">
                  <c:v>222.49601100000001</c:v>
                </c:pt>
                <c:pt idx="271">
                  <c:v>222.709609</c:v>
                </c:pt>
                <c:pt idx="272">
                  <c:v>223.14812699999999</c:v>
                </c:pt>
                <c:pt idx="273">
                  <c:v>223.32513399999999</c:v>
                </c:pt>
                <c:pt idx="274">
                  <c:v>224.26384999999999</c:v>
                </c:pt>
                <c:pt idx="275">
                  <c:v>224.79227800000001</c:v>
                </c:pt>
                <c:pt idx="276">
                  <c:v>225.337219</c:v>
                </c:pt>
                <c:pt idx="277">
                  <c:v>225.59691699999999</c:v>
                </c:pt>
                <c:pt idx="278">
                  <c:v>226.394845</c:v>
                </c:pt>
                <c:pt idx="279">
                  <c:v>226.77447000000001</c:v>
                </c:pt>
                <c:pt idx="280">
                  <c:v>227.13821200000001</c:v>
                </c:pt>
                <c:pt idx="281">
                  <c:v>227.78984700000001</c:v>
                </c:pt>
                <c:pt idx="282">
                  <c:v>228.69537</c:v>
                </c:pt>
                <c:pt idx="283">
                  <c:v>229.39060699999999</c:v>
                </c:pt>
                <c:pt idx="284">
                  <c:v>229.39155299999999</c:v>
                </c:pt>
                <c:pt idx="285">
                  <c:v>229.94171499999999</c:v>
                </c:pt>
                <c:pt idx="286">
                  <c:v>230.498662</c:v>
                </c:pt>
                <c:pt idx="287">
                  <c:v>231.515311</c:v>
                </c:pt>
                <c:pt idx="288">
                  <c:v>231.95531700000001</c:v>
                </c:pt>
                <c:pt idx="289">
                  <c:v>231.97500700000001</c:v>
                </c:pt>
                <c:pt idx="290">
                  <c:v>232.555995</c:v>
                </c:pt>
                <c:pt idx="291">
                  <c:v>233.05233999999999</c:v>
                </c:pt>
                <c:pt idx="292">
                  <c:v>233.74724699999999</c:v>
                </c:pt>
                <c:pt idx="293">
                  <c:v>233.92209299999999</c:v>
                </c:pt>
                <c:pt idx="294">
                  <c:v>234.82710800000001</c:v>
                </c:pt>
                <c:pt idx="295">
                  <c:v>235.23590999999999</c:v>
                </c:pt>
                <c:pt idx="296">
                  <c:v>235.21989300000001</c:v>
                </c:pt>
                <c:pt idx="297">
                  <c:v>235.609239</c:v>
                </c:pt>
                <c:pt idx="298">
                  <c:v>236.697608</c:v>
                </c:pt>
                <c:pt idx="299">
                  <c:v>237.17525599999999</c:v>
                </c:pt>
                <c:pt idx="300">
                  <c:v>237.863226</c:v>
                </c:pt>
                <c:pt idx="301">
                  <c:v>238.37988300000001</c:v>
                </c:pt>
                <c:pt idx="302">
                  <c:v>238.50005899999999</c:v>
                </c:pt>
                <c:pt idx="303">
                  <c:v>239.345091</c:v>
                </c:pt>
                <c:pt idx="304">
                  <c:v>239.45588499999999</c:v>
                </c:pt>
                <c:pt idx="305">
                  <c:v>240.38519099999999</c:v>
                </c:pt>
                <c:pt idx="306">
                  <c:v>240.91636199999999</c:v>
                </c:pt>
                <c:pt idx="307">
                  <c:v>241.24691200000001</c:v>
                </c:pt>
                <c:pt idx="308">
                  <c:v>241.49100200000001</c:v>
                </c:pt>
                <c:pt idx="309">
                  <c:v>242.1011</c:v>
                </c:pt>
                <c:pt idx="310">
                  <c:v>243.088382</c:v>
                </c:pt>
                <c:pt idx="311">
                  <c:v>243.43783099999999</c:v>
                </c:pt>
                <c:pt idx="312">
                  <c:v>243.81252000000001</c:v>
                </c:pt>
                <c:pt idx="313">
                  <c:v>244.16838000000001</c:v>
                </c:pt>
                <c:pt idx="314">
                  <c:v>245.056962</c:v>
                </c:pt>
                <c:pt idx="315">
                  <c:v>245.673686</c:v>
                </c:pt>
                <c:pt idx="316">
                  <c:v>246.240815</c:v>
                </c:pt>
                <c:pt idx="317">
                  <c:v>246.78183200000001</c:v>
                </c:pt>
                <c:pt idx="318">
                  <c:v>247.33239900000001</c:v>
                </c:pt>
                <c:pt idx="319">
                  <c:v>248.056714</c:v>
                </c:pt>
                <c:pt idx="320">
                  <c:v>248.00826900000001</c:v>
                </c:pt>
                <c:pt idx="321">
                  <c:v>248.72536099999999</c:v>
                </c:pt>
                <c:pt idx="322">
                  <c:v>249.33980500000001</c:v>
                </c:pt>
                <c:pt idx="323">
                  <c:v>250.038151</c:v>
                </c:pt>
                <c:pt idx="324">
                  <c:v>250.054902</c:v>
                </c:pt>
                <c:pt idx="325">
                  <c:v>250.72176400000001</c:v>
                </c:pt>
                <c:pt idx="326">
                  <c:v>251.16095300000001</c:v>
                </c:pt>
                <c:pt idx="327">
                  <c:v>251.743009</c:v>
                </c:pt>
                <c:pt idx="328">
                  <c:v>251.74538100000001</c:v>
                </c:pt>
                <c:pt idx="329">
                  <c:v>252.47024999999999</c:v>
                </c:pt>
                <c:pt idx="330">
                  <c:v>253.566768</c:v>
                </c:pt>
                <c:pt idx="331">
                  <c:v>253.68150399999999</c:v>
                </c:pt>
                <c:pt idx="332">
                  <c:v>254.41072</c:v>
                </c:pt>
                <c:pt idx="333">
                  <c:v>254.643247</c:v>
                </c:pt>
                <c:pt idx="334">
                  <c:v>255.42656400000001</c:v>
                </c:pt>
                <c:pt idx="335">
                  <c:v>255.405033</c:v>
                </c:pt>
                <c:pt idx="336">
                  <c:v>256.144497</c:v>
                </c:pt>
                <c:pt idx="337">
                  <c:v>257.14489600000002</c:v>
                </c:pt>
                <c:pt idx="338">
                  <c:v>257.53390100000001</c:v>
                </c:pt>
                <c:pt idx="339">
                  <c:v>258.18816299999997</c:v>
                </c:pt>
                <c:pt idx="340">
                  <c:v>258.46524599999998</c:v>
                </c:pt>
                <c:pt idx="341">
                  <c:v>259.126351</c:v>
                </c:pt>
                <c:pt idx="342">
                  <c:v>259.57541300000003</c:v>
                </c:pt>
                <c:pt idx="343">
                  <c:v>260.10344700000002</c:v>
                </c:pt>
                <c:pt idx="344">
                  <c:v>260.471295</c:v>
                </c:pt>
                <c:pt idx="345">
                  <c:v>261.06572</c:v>
                </c:pt>
                <c:pt idx="346">
                  <c:v>261.92765900000001</c:v>
                </c:pt>
                <c:pt idx="347">
                  <c:v>262.12730199999999</c:v>
                </c:pt>
                <c:pt idx="348">
                  <c:v>263.08531900000003</c:v>
                </c:pt>
                <c:pt idx="349">
                  <c:v>263.64802700000001</c:v>
                </c:pt>
                <c:pt idx="350">
                  <c:v>264.10372599999999</c:v>
                </c:pt>
                <c:pt idx="351">
                  <c:v>264.44001600000001</c:v>
                </c:pt>
                <c:pt idx="352">
                  <c:v>265.057028</c:v>
                </c:pt>
                <c:pt idx="353">
                  <c:v>265.77382</c:v>
                </c:pt>
                <c:pt idx="354">
                  <c:v>266.34338200000002</c:v>
                </c:pt>
                <c:pt idx="355">
                  <c:v>267.02769499999999</c:v>
                </c:pt>
                <c:pt idx="356">
                  <c:v>266.92798900000003</c:v>
                </c:pt>
                <c:pt idx="357">
                  <c:v>267.74018000000001</c:v>
                </c:pt>
                <c:pt idx="358">
                  <c:v>268.32222200000001</c:v>
                </c:pt>
                <c:pt idx="359">
                  <c:v>269.18942099999998</c:v>
                </c:pt>
                <c:pt idx="360">
                  <c:v>269.24309899999997</c:v>
                </c:pt>
                <c:pt idx="361">
                  <c:v>270.09667400000001</c:v>
                </c:pt>
                <c:pt idx="362">
                  <c:v>270.26749999999998</c:v>
                </c:pt>
                <c:pt idx="363">
                  <c:v>270.95598000000001</c:v>
                </c:pt>
                <c:pt idx="364">
                  <c:v>271.72756099999998</c:v>
                </c:pt>
                <c:pt idx="365">
                  <c:v>272.05639000000002</c:v>
                </c:pt>
                <c:pt idx="366">
                  <c:v>273.09177399999999</c:v>
                </c:pt>
                <c:pt idx="367">
                  <c:v>273.21768400000002</c:v>
                </c:pt>
                <c:pt idx="368">
                  <c:v>273.71892800000001</c:v>
                </c:pt>
                <c:pt idx="369">
                  <c:v>273.95470699999998</c:v>
                </c:pt>
                <c:pt idx="370">
                  <c:v>274.60378500000002</c:v>
                </c:pt>
                <c:pt idx="371">
                  <c:v>275.089902</c:v>
                </c:pt>
                <c:pt idx="372">
                  <c:v>275.68147299999998</c:v>
                </c:pt>
                <c:pt idx="373">
                  <c:v>276.38133199999999</c:v>
                </c:pt>
                <c:pt idx="374">
                  <c:v>276.57531599999999</c:v>
                </c:pt>
                <c:pt idx="375">
                  <c:v>276.95092599999998</c:v>
                </c:pt>
                <c:pt idx="376">
                  <c:v>276.94516800000002</c:v>
                </c:pt>
                <c:pt idx="377">
                  <c:v>277.79878600000001</c:v>
                </c:pt>
                <c:pt idx="378">
                  <c:v>278.54377699999998</c:v>
                </c:pt>
                <c:pt idx="379">
                  <c:v>278.95047299999999</c:v>
                </c:pt>
                <c:pt idx="380">
                  <c:v>279.099176</c:v>
                </c:pt>
                <c:pt idx="381">
                  <c:v>279.648933</c:v>
                </c:pt>
                <c:pt idx="382">
                  <c:v>280.47833400000002</c:v>
                </c:pt>
                <c:pt idx="383">
                  <c:v>280.98116599999997</c:v>
                </c:pt>
                <c:pt idx="384">
                  <c:v>281.47002199999997</c:v>
                </c:pt>
                <c:pt idx="385">
                  <c:v>281.59448600000002</c:v>
                </c:pt>
                <c:pt idx="386">
                  <c:v>282.05713700000001</c:v>
                </c:pt>
                <c:pt idx="387">
                  <c:v>282.406295</c:v>
                </c:pt>
                <c:pt idx="388">
                  <c:v>282.75888300000003</c:v>
                </c:pt>
                <c:pt idx="389">
                  <c:v>283.38695899999999</c:v>
                </c:pt>
                <c:pt idx="390">
                  <c:v>283.98186600000002</c:v>
                </c:pt>
                <c:pt idx="391">
                  <c:v>284.55427900000001</c:v>
                </c:pt>
                <c:pt idx="392">
                  <c:v>284.99396200000001</c:v>
                </c:pt>
                <c:pt idx="393">
                  <c:v>285.54940399999998</c:v>
                </c:pt>
                <c:pt idx="394">
                  <c:v>286.062138</c:v>
                </c:pt>
                <c:pt idx="395">
                  <c:v>286.61532799999998</c:v>
                </c:pt>
                <c:pt idx="396">
                  <c:v>286.58525700000001</c:v>
                </c:pt>
                <c:pt idx="397">
                  <c:v>287.261191</c:v>
                </c:pt>
                <c:pt idx="398">
                  <c:v>287.833707</c:v>
                </c:pt>
                <c:pt idx="399">
                  <c:v>288.52103899999997</c:v>
                </c:pt>
                <c:pt idx="400">
                  <c:v>288.89622200000002</c:v>
                </c:pt>
                <c:pt idx="401">
                  <c:v>288.95385299999998</c:v>
                </c:pt>
                <c:pt idx="402">
                  <c:v>289.637519</c:v>
                </c:pt>
                <c:pt idx="403">
                  <c:v>290.04210999999998</c:v>
                </c:pt>
                <c:pt idx="404">
                  <c:v>291.16384699999998</c:v>
                </c:pt>
                <c:pt idx="405">
                  <c:v>290.90460300000001</c:v>
                </c:pt>
                <c:pt idx="406">
                  <c:v>290.57322299999998</c:v>
                </c:pt>
                <c:pt idx="407">
                  <c:v>289.56317000000001</c:v>
                </c:pt>
                <c:pt idx="408">
                  <c:v>289.66286200000002</c:v>
                </c:pt>
                <c:pt idx="409">
                  <c:v>289.12026700000001</c:v>
                </c:pt>
                <c:pt idx="410">
                  <c:v>289.104353</c:v>
                </c:pt>
                <c:pt idx="411">
                  <c:v>288.28977400000002</c:v>
                </c:pt>
                <c:pt idx="412">
                  <c:v>287.93646999999999</c:v>
                </c:pt>
                <c:pt idx="413">
                  <c:v>287.28033399999998</c:v>
                </c:pt>
                <c:pt idx="414">
                  <c:v>287.008961</c:v>
                </c:pt>
                <c:pt idx="415">
                  <c:v>286.45670999999999</c:v>
                </c:pt>
                <c:pt idx="416">
                  <c:v>285.96037899999999</c:v>
                </c:pt>
                <c:pt idx="417">
                  <c:v>285.227484</c:v>
                </c:pt>
                <c:pt idx="418">
                  <c:v>285.27225399999998</c:v>
                </c:pt>
                <c:pt idx="419">
                  <c:v>284.89630799999998</c:v>
                </c:pt>
                <c:pt idx="420">
                  <c:v>284.34418399999998</c:v>
                </c:pt>
                <c:pt idx="421">
                  <c:v>283.96039200000001</c:v>
                </c:pt>
                <c:pt idx="422">
                  <c:v>283.43560600000001</c:v>
                </c:pt>
                <c:pt idx="423">
                  <c:v>283.10580900000002</c:v>
                </c:pt>
                <c:pt idx="424">
                  <c:v>282.51960500000001</c:v>
                </c:pt>
                <c:pt idx="425">
                  <c:v>282.01770499999998</c:v>
                </c:pt>
                <c:pt idx="426">
                  <c:v>281.78225099999997</c:v>
                </c:pt>
                <c:pt idx="427">
                  <c:v>280.99670900000001</c:v>
                </c:pt>
                <c:pt idx="428">
                  <c:v>280.82134600000001</c:v>
                </c:pt>
                <c:pt idx="429">
                  <c:v>280.12835200000001</c:v>
                </c:pt>
                <c:pt idx="430">
                  <c:v>279.940406</c:v>
                </c:pt>
                <c:pt idx="431">
                  <c:v>279.22425099999998</c:v>
                </c:pt>
                <c:pt idx="432">
                  <c:v>278.93647800000002</c:v>
                </c:pt>
                <c:pt idx="433">
                  <c:v>278.16276599999998</c:v>
                </c:pt>
                <c:pt idx="434">
                  <c:v>277.89696600000002</c:v>
                </c:pt>
                <c:pt idx="435">
                  <c:v>277.54899699999999</c:v>
                </c:pt>
                <c:pt idx="436">
                  <c:v>276.94430399999999</c:v>
                </c:pt>
                <c:pt idx="437">
                  <c:v>276.65828900000002</c:v>
                </c:pt>
                <c:pt idx="438">
                  <c:v>275.97867400000001</c:v>
                </c:pt>
                <c:pt idx="439">
                  <c:v>275.57910600000002</c:v>
                </c:pt>
                <c:pt idx="440">
                  <c:v>275.335262</c:v>
                </c:pt>
                <c:pt idx="441">
                  <c:v>274.81016899999997</c:v>
                </c:pt>
                <c:pt idx="442">
                  <c:v>273.94586900000002</c:v>
                </c:pt>
                <c:pt idx="443">
                  <c:v>273.671696</c:v>
                </c:pt>
                <c:pt idx="444">
                  <c:v>272.95371799999998</c:v>
                </c:pt>
                <c:pt idx="445">
                  <c:v>272.184754</c:v>
                </c:pt>
                <c:pt idx="446">
                  <c:v>271.840192</c:v>
                </c:pt>
                <c:pt idx="447">
                  <c:v>271.23960699999998</c:v>
                </c:pt>
                <c:pt idx="448">
                  <c:v>271.27439500000003</c:v>
                </c:pt>
                <c:pt idx="449">
                  <c:v>270.58230700000001</c:v>
                </c:pt>
                <c:pt idx="450">
                  <c:v>270.45423499999998</c:v>
                </c:pt>
                <c:pt idx="451">
                  <c:v>269.66614499999997</c:v>
                </c:pt>
                <c:pt idx="452">
                  <c:v>269.43293599999998</c:v>
                </c:pt>
                <c:pt idx="453">
                  <c:v>268.66041000000001</c:v>
                </c:pt>
                <c:pt idx="454">
                  <c:v>268.48316</c:v>
                </c:pt>
                <c:pt idx="455">
                  <c:v>267.83018600000003</c:v>
                </c:pt>
                <c:pt idx="456">
                  <c:v>267.54853000000003</c:v>
                </c:pt>
                <c:pt idx="457">
                  <c:v>266.99516799999998</c:v>
                </c:pt>
                <c:pt idx="458">
                  <c:v>266.16308700000002</c:v>
                </c:pt>
                <c:pt idx="459">
                  <c:v>266.24481100000003</c:v>
                </c:pt>
                <c:pt idx="460">
                  <c:v>265.225821</c:v>
                </c:pt>
                <c:pt idx="461">
                  <c:v>265.00245999999999</c:v>
                </c:pt>
                <c:pt idx="462">
                  <c:v>264.60949799999997</c:v>
                </c:pt>
                <c:pt idx="463">
                  <c:v>264.42852800000003</c:v>
                </c:pt>
                <c:pt idx="464">
                  <c:v>263.37554899999998</c:v>
                </c:pt>
                <c:pt idx="465">
                  <c:v>262.85082899999998</c:v>
                </c:pt>
                <c:pt idx="466">
                  <c:v>262.61033099999997</c:v>
                </c:pt>
                <c:pt idx="467">
                  <c:v>261.86958299999998</c:v>
                </c:pt>
                <c:pt idx="468">
                  <c:v>261.26709599999998</c:v>
                </c:pt>
                <c:pt idx="469">
                  <c:v>261.05902900000001</c:v>
                </c:pt>
                <c:pt idx="470">
                  <c:v>260.55875099999997</c:v>
                </c:pt>
                <c:pt idx="471">
                  <c:v>259.91650600000003</c:v>
                </c:pt>
                <c:pt idx="472">
                  <c:v>259.64414499999998</c:v>
                </c:pt>
                <c:pt idx="473">
                  <c:v>258.846135</c:v>
                </c:pt>
                <c:pt idx="474">
                  <c:v>258.55925300000001</c:v>
                </c:pt>
                <c:pt idx="475">
                  <c:v>258.08278000000001</c:v>
                </c:pt>
                <c:pt idx="476">
                  <c:v>257.65700900000002</c:v>
                </c:pt>
                <c:pt idx="477">
                  <c:v>257.09173299999998</c:v>
                </c:pt>
                <c:pt idx="478">
                  <c:v>256.46261199999998</c:v>
                </c:pt>
                <c:pt idx="479">
                  <c:v>256.33629500000001</c:v>
                </c:pt>
                <c:pt idx="480">
                  <c:v>255.541258</c:v>
                </c:pt>
                <c:pt idx="481">
                  <c:v>255.18941899999999</c:v>
                </c:pt>
                <c:pt idx="482">
                  <c:v>254.813976</c:v>
                </c:pt>
                <c:pt idx="483">
                  <c:v>254.16774000000001</c:v>
                </c:pt>
                <c:pt idx="484">
                  <c:v>253.75134199999999</c:v>
                </c:pt>
                <c:pt idx="485">
                  <c:v>253.06881200000001</c:v>
                </c:pt>
                <c:pt idx="486">
                  <c:v>252.79398599999999</c:v>
                </c:pt>
                <c:pt idx="487">
                  <c:v>252.275687</c:v>
                </c:pt>
                <c:pt idx="488">
                  <c:v>252.11099899999999</c:v>
                </c:pt>
                <c:pt idx="489">
                  <c:v>251.027467</c:v>
                </c:pt>
                <c:pt idx="490">
                  <c:v>250.79704699999999</c:v>
                </c:pt>
                <c:pt idx="491">
                  <c:v>250.14183700000001</c:v>
                </c:pt>
                <c:pt idx="492">
                  <c:v>249.519049</c:v>
                </c:pt>
                <c:pt idx="493">
                  <c:v>248.97272100000001</c:v>
                </c:pt>
                <c:pt idx="494">
                  <c:v>248.69274999999999</c:v>
                </c:pt>
                <c:pt idx="495">
                  <c:v>248.12124900000001</c:v>
                </c:pt>
                <c:pt idx="496">
                  <c:v>247.40303499999999</c:v>
                </c:pt>
                <c:pt idx="497">
                  <c:v>246.82559800000001</c:v>
                </c:pt>
                <c:pt idx="498">
                  <c:v>246.345224</c:v>
                </c:pt>
                <c:pt idx="499">
                  <c:v>246.102667</c:v>
                </c:pt>
                <c:pt idx="500">
                  <c:v>245.38049599999999</c:v>
                </c:pt>
                <c:pt idx="501">
                  <c:v>244.87454299999999</c:v>
                </c:pt>
                <c:pt idx="502">
                  <c:v>244.33155099999999</c:v>
                </c:pt>
                <c:pt idx="503">
                  <c:v>243.83588</c:v>
                </c:pt>
                <c:pt idx="504">
                  <c:v>243.37457599999999</c:v>
                </c:pt>
                <c:pt idx="505">
                  <c:v>242.60583500000001</c:v>
                </c:pt>
                <c:pt idx="506">
                  <c:v>242.205343</c:v>
                </c:pt>
                <c:pt idx="507">
                  <c:v>241.63852299999999</c:v>
                </c:pt>
                <c:pt idx="508">
                  <c:v>241.31060199999999</c:v>
                </c:pt>
                <c:pt idx="509">
                  <c:v>240.50532100000001</c:v>
                </c:pt>
                <c:pt idx="510">
                  <c:v>240.15713299999999</c:v>
                </c:pt>
                <c:pt idx="511">
                  <c:v>239.319176</c:v>
                </c:pt>
                <c:pt idx="512">
                  <c:v>238.78614200000001</c:v>
                </c:pt>
                <c:pt idx="513">
                  <c:v>237.91381899999999</c:v>
                </c:pt>
                <c:pt idx="514">
                  <c:v>237.56474700000001</c:v>
                </c:pt>
                <c:pt idx="515">
                  <c:v>237.03346400000001</c:v>
                </c:pt>
                <c:pt idx="516">
                  <c:v>236.22108</c:v>
                </c:pt>
                <c:pt idx="517">
                  <c:v>235.625123</c:v>
                </c:pt>
                <c:pt idx="518">
                  <c:v>235.07027600000001</c:v>
                </c:pt>
                <c:pt idx="519">
                  <c:v>234.803225</c:v>
                </c:pt>
                <c:pt idx="520">
                  <c:v>233.95077000000001</c:v>
                </c:pt>
                <c:pt idx="521">
                  <c:v>233.82314700000001</c:v>
                </c:pt>
                <c:pt idx="522">
                  <c:v>233.16063</c:v>
                </c:pt>
                <c:pt idx="523">
                  <c:v>232.42713599999999</c:v>
                </c:pt>
                <c:pt idx="524">
                  <c:v>231.977959</c:v>
                </c:pt>
                <c:pt idx="525">
                  <c:v>231.37228500000001</c:v>
                </c:pt>
                <c:pt idx="526">
                  <c:v>230.982159</c:v>
                </c:pt>
                <c:pt idx="527">
                  <c:v>230.461217</c:v>
                </c:pt>
                <c:pt idx="528">
                  <c:v>229.877725</c:v>
                </c:pt>
                <c:pt idx="529">
                  <c:v>229.408468</c:v>
                </c:pt>
                <c:pt idx="530">
                  <c:v>228.80864199999999</c:v>
                </c:pt>
                <c:pt idx="531">
                  <c:v>227.869349</c:v>
                </c:pt>
                <c:pt idx="532">
                  <c:v>228.05716000000001</c:v>
                </c:pt>
                <c:pt idx="533">
                  <c:v>227.49781300000001</c:v>
                </c:pt>
                <c:pt idx="534">
                  <c:v>226.919625</c:v>
                </c:pt>
                <c:pt idx="535">
                  <c:v>225.943928</c:v>
                </c:pt>
                <c:pt idx="536">
                  <c:v>225.413738</c:v>
                </c:pt>
                <c:pt idx="537">
                  <c:v>224.84032999999999</c:v>
                </c:pt>
                <c:pt idx="538">
                  <c:v>224.28384399999999</c:v>
                </c:pt>
                <c:pt idx="539">
                  <c:v>224.06946300000001</c:v>
                </c:pt>
                <c:pt idx="540">
                  <c:v>223.22558699999999</c:v>
                </c:pt>
                <c:pt idx="541">
                  <c:v>222.859251</c:v>
                </c:pt>
                <c:pt idx="542">
                  <c:v>222.43194800000001</c:v>
                </c:pt>
                <c:pt idx="543">
                  <c:v>221.89091999999999</c:v>
                </c:pt>
                <c:pt idx="544">
                  <c:v>221.44611900000001</c:v>
                </c:pt>
                <c:pt idx="545">
                  <c:v>220.635715</c:v>
                </c:pt>
                <c:pt idx="546">
                  <c:v>220.14744099999999</c:v>
                </c:pt>
                <c:pt idx="547">
                  <c:v>219.54783499999999</c:v>
                </c:pt>
                <c:pt idx="548">
                  <c:v>219.10768400000001</c:v>
                </c:pt>
                <c:pt idx="549">
                  <c:v>218.09670499999999</c:v>
                </c:pt>
                <c:pt idx="550">
                  <c:v>217.88208399999999</c:v>
                </c:pt>
                <c:pt idx="551">
                  <c:v>217.12152</c:v>
                </c:pt>
                <c:pt idx="552">
                  <c:v>216.69046800000001</c:v>
                </c:pt>
                <c:pt idx="553">
                  <c:v>216.152975</c:v>
                </c:pt>
                <c:pt idx="554">
                  <c:v>215.954442</c:v>
                </c:pt>
                <c:pt idx="555">
                  <c:v>215.39311599999999</c:v>
                </c:pt>
                <c:pt idx="556">
                  <c:v>214.624008</c:v>
                </c:pt>
                <c:pt idx="557">
                  <c:v>214.34789699999999</c:v>
                </c:pt>
                <c:pt idx="558">
                  <c:v>213.68666200000001</c:v>
                </c:pt>
                <c:pt idx="559">
                  <c:v>212.883036</c:v>
                </c:pt>
                <c:pt idx="560">
                  <c:v>212.45301900000001</c:v>
                </c:pt>
                <c:pt idx="561">
                  <c:v>212.00763699999999</c:v>
                </c:pt>
                <c:pt idx="562">
                  <c:v>211.521186</c:v>
                </c:pt>
                <c:pt idx="563">
                  <c:v>210.77740700000001</c:v>
                </c:pt>
                <c:pt idx="564">
                  <c:v>210.42263199999999</c:v>
                </c:pt>
                <c:pt idx="565">
                  <c:v>209.78514300000001</c:v>
                </c:pt>
                <c:pt idx="566">
                  <c:v>209.80346399999999</c:v>
                </c:pt>
                <c:pt idx="567">
                  <c:v>208.70998800000001</c:v>
                </c:pt>
                <c:pt idx="568">
                  <c:v>208.453295</c:v>
                </c:pt>
                <c:pt idx="569">
                  <c:v>207.30213900000001</c:v>
                </c:pt>
                <c:pt idx="570">
                  <c:v>206.80573699999999</c:v>
                </c:pt>
                <c:pt idx="571">
                  <c:v>206.288589</c:v>
                </c:pt>
                <c:pt idx="572">
                  <c:v>205.681082</c:v>
                </c:pt>
                <c:pt idx="573">
                  <c:v>204.976935</c:v>
                </c:pt>
                <c:pt idx="574">
                  <c:v>204.651309</c:v>
                </c:pt>
                <c:pt idx="575">
                  <c:v>204.275631</c:v>
                </c:pt>
                <c:pt idx="576">
                  <c:v>203.51810499999999</c:v>
                </c:pt>
                <c:pt idx="577">
                  <c:v>202.86841999999999</c:v>
                </c:pt>
                <c:pt idx="578">
                  <c:v>202.488563</c:v>
                </c:pt>
                <c:pt idx="579">
                  <c:v>201.96351799999999</c:v>
                </c:pt>
                <c:pt idx="580">
                  <c:v>201.311027</c:v>
                </c:pt>
                <c:pt idx="581">
                  <c:v>200.38240400000001</c:v>
                </c:pt>
                <c:pt idx="582">
                  <c:v>199.95669899999999</c:v>
                </c:pt>
                <c:pt idx="583">
                  <c:v>199.547619</c:v>
                </c:pt>
                <c:pt idx="584">
                  <c:v>199.07659200000001</c:v>
                </c:pt>
                <c:pt idx="585">
                  <c:v>198.07681600000001</c:v>
                </c:pt>
                <c:pt idx="586">
                  <c:v>197.959633</c:v>
                </c:pt>
                <c:pt idx="587">
                  <c:v>197.08237099999999</c:v>
                </c:pt>
                <c:pt idx="588">
                  <c:v>196.446921</c:v>
                </c:pt>
                <c:pt idx="589">
                  <c:v>195.87961000000001</c:v>
                </c:pt>
                <c:pt idx="590">
                  <c:v>195.49659700000001</c:v>
                </c:pt>
                <c:pt idx="591">
                  <c:v>195.21578400000001</c:v>
                </c:pt>
                <c:pt idx="592">
                  <c:v>194.61817099999999</c:v>
                </c:pt>
                <c:pt idx="593">
                  <c:v>193.997826</c:v>
                </c:pt>
                <c:pt idx="594">
                  <c:v>193.07915499999999</c:v>
                </c:pt>
                <c:pt idx="595">
                  <c:v>192.79809</c:v>
                </c:pt>
                <c:pt idx="596">
                  <c:v>192.082775</c:v>
                </c:pt>
                <c:pt idx="597">
                  <c:v>191.43948599999999</c:v>
                </c:pt>
                <c:pt idx="598">
                  <c:v>190.934912</c:v>
                </c:pt>
                <c:pt idx="599">
                  <c:v>190.37042700000001</c:v>
                </c:pt>
                <c:pt idx="600">
                  <c:v>189.45799700000001</c:v>
                </c:pt>
                <c:pt idx="601">
                  <c:v>189.09210899999999</c:v>
                </c:pt>
                <c:pt idx="602">
                  <c:v>188.70477700000001</c:v>
                </c:pt>
                <c:pt idx="603">
                  <c:v>187.625979</c:v>
                </c:pt>
                <c:pt idx="604">
                  <c:v>187.453971</c:v>
                </c:pt>
                <c:pt idx="605">
                  <c:v>186.553425</c:v>
                </c:pt>
                <c:pt idx="606">
                  <c:v>185.97839999999999</c:v>
                </c:pt>
                <c:pt idx="607">
                  <c:v>185.28224399999999</c:v>
                </c:pt>
                <c:pt idx="608">
                  <c:v>184.67712</c:v>
                </c:pt>
                <c:pt idx="609">
                  <c:v>184.628624</c:v>
                </c:pt>
                <c:pt idx="610">
                  <c:v>183.90904499999999</c:v>
                </c:pt>
                <c:pt idx="611">
                  <c:v>183.17366699999999</c:v>
                </c:pt>
                <c:pt idx="612">
                  <c:v>181.90562600000001</c:v>
                </c:pt>
                <c:pt idx="613">
                  <c:v>181.60894300000001</c:v>
                </c:pt>
                <c:pt idx="614">
                  <c:v>181.03130999999999</c:v>
                </c:pt>
                <c:pt idx="615">
                  <c:v>180.279753</c:v>
                </c:pt>
                <c:pt idx="616">
                  <c:v>179.38115500000001</c:v>
                </c:pt>
                <c:pt idx="617">
                  <c:v>178.80925999999999</c:v>
                </c:pt>
                <c:pt idx="618">
                  <c:v>178.12527800000001</c:v>
                </c:pt>
                <c:pt idx="619">
                  <c:v>177.13729900000001</c:v>
                </c:pt>
                <c:pt idx="620">
                  <c:v>176.743923</c:v>
                </c:pt>
                <c:pt idx="621">
                  <c:v>176.045087</c:v>
                </c:pt>
                <c:pt idx="622">
                  <c:v>175.459126</c:v>
                </c:pt>
                <c:pt idx="623">
                  <c:v>174.79018300000001</c:v>
                </c:pt>
                <c:pt idx="624">
                  <c:v>174.36791199999999</c:v>
                </c:pt>
                <c:pt idx="625">
                  <c:v>173.571313</c:v>
                </c:pt>
                <c:pt idx="626">
                  <c:v>172.77683200000001</c:v>
                </c:pt>
                <c:pt idx="627">
                  <c:v>172.114147</c:v>
                </c:pt>
                <c:pt idx="628">
                  <c:v>171.32382799999999</c:v>
                </c:pt>
                <c:pt idx="629">
                  <c:v>170.763867</c:v>
                </c:pt>
                <c:pt idx="630">
                  <c:v>170.0735</c:v>
                </c:pt>
                <c:pt idx="631">
                  <c:v>169.11652900000001</c:v>
                </c:pt>
                <c:pt idx="632">
                  <c:v>168.523188</c:v>
                </c:pt>
                <c:pt idx="633">
                  <c:v>168.05962099999999</c:v>
                </c:pt>
                <c:pt idx="634">
                  <c:v>167.634702</c:v>
                </c:pt>
                <c:pt idx="635">
                  <c:v>166.75165699999999</c:v>
                </c:pt>
                <c:pt idx="636">
                  <c:v>166.028324</c:v>
                </c:pt>
                <c:pt idx="637">
                  <c:v>165.583549</c:v>
                </c:pt>
                <c:pt idx="638">
                  <c:v>164.78476000000001</c:v>
                </c:pt>
                <c:pt idx="639">
                  <c:v>164.21693200000001</c:v>
                </c:pt>
                <c:pt idx="640">
                  <c:v>163.624089</c:v>
                </c:pt>
                <c:pt idx="641">
                  <c:v>162.78015600000001</c:v>
                </c:pt>
                <c:pt idx="642">
                  <c:v>162.39122800000001</c:v>
                </c:pt>
                <c:pt idx="643">
                  <c:v>161.59264300000001</c:v>
                </c:pt>
                <c:pt idx="644">
                  <c:v>160.93823499999999</c:v>
                </c:pt>
                <c:pt idx="645">
                  <c:v>160.65065799999999</c:v>
                </c:pt>
                <c:pt idx="646">
                  <c:v>159.83338699999999</c:v>
                </c:pt>
                <c:pt idx="647">
                  <c:v>159.38120900000001</c:v>
                </c:pt>
                <c:pt idx="648">
                  <c:v>158.497086</c:v>
                </c:pt>
                <c:pt idx="649">
                  <c:v>157.50797399999999</c:v>
                </c:pt>
                <c:pt idx="650">
                  <c:v>157.28383199999999</c:v>
                </c:pt>
                <c:pt idx="651">
                  <c:v>156.47056499999999</c:v>
                </c:pt>
                <c:pt idx="652">
                  <c:v>155.65003899999999</c:v>
                </c:pt>
                <c:pt idx="653">
                  <c:v>155.01359600000001</c:v>
                </c:pt>
                <c:pt idx="654">
                  <c:v>154.28821099999999</c:v>
                </c:pt>
                <c:pt idx="655">
                  <c:v>153.37026900000001</c:v>
                </c:pt>
                <c:pt idx="656">
                  <c:v>152.67523399999999</c:v>
                </c:pt>
                <c:pt idx="657">
                  <c:v>152.57924499999999</c:v>
                </c:pt>
                <c:pt idx="658">
                  <c:v>151.617715</c:v>
                </c:pt>
                <c:pt idx="659">
                  <c:v>150.71672899999999</c:v>
                </c:pt>
                <c:pt idx="660">
                  <c:v>149.890987</c:v>
                </c:pt>
                <c:pt idx="661">
                  <c:v>148.73403099999999</c:v>
                </c:pt>
                <c:pt idx="662">
                  <c:v>148.47711000000001</c:v>
                </c:pt>
                <c:pt idx="663">
                  <c:v>147.99452700000001</c:v>
                </c:pt>
                <c:pt idx="664">
                  <c:v>147.40684999999999</c:v>
                </c:pt>
                <c:pt idx="665">
                  <c:v>146.80880500000001</c:v>
                </c:pt>
                <c:pt idx="666">
                  <c:v>145.81627399999999</c:v>
                </c:pt>
                <c:pt idx="667">
                  <c:v>145.274327</c:v>
                </c:pt>
                <c:pt idx="668">
                  <c:v>144.357167</c:v>
                </c:pt>
                <c:pt idx="669">
                  <c:v>143.230829</c:v>
                </c:pt>
                <c:pt idx="670">
                  <c:v>142.997252</c:v>
                </c:pt>
                <c:pt idx="671">
                  <c:v>141.86138700000001</c:v>
                </c:pt>
                <c:pt idx="672">
                  <c:v>141.34830400000001</c:v>
                </c:pt>
                <c:pt idx="673">
                  <c:v>140.73069599999999</c:v>
                </c:pt>
                <c:pt idx="674">
                  <c:v>140.07214099999999</c:v>
                </c:pt>
                <c:pt idx="675">
                  <c:v>138.61525900000001</c:v>
                </c:pt>
                <c:pt idx="676">
                  <c:v>138.188625</c:v>
                </c:pt>
                <c:pt idx="677">
                  <c:v>137.28423900000001</c:v>
                </c:pt>
                <c:pt idx="678">
                  <c:v>136.505841</c:v>
                </c:pt>
                <c:pt idx="679">
                  <c:v>136.029233</c:v>
                </c:pt>
                <c:pt idx="680">
                  <c:v>134.80759699999999</c:v>
                </c:pt>
                <c:pt idx="681">
                  <c:v>134.38275100000001</c:v>
                </c:pt>
                <c:pt idx="682">
                  <c:v>133.868944</c:v>
                </c:pt>
                <c:pt idx="683">
                  <c:v>132.96229700000001</c:v>
                </c:pt>
                <c:pt idx="684">
                  <c:v>132.38489200000001</c:v>
                </c:pt>
                <c:pt idx="685">
                  <c:v>131.405115</c:v>
                </c:pt>
                <c:pt idx="686">
                  <c:v>130.98952600000001</c:v>
                </c:pt>
                <c:pt idx="687">
                  <c:v>129.83469099999999</c:v>
                </c:pt>
                <c:pt idx="688">
                  <c:v>129.177189</c:v>
                </c:pt>
                <c:pt idx="689">
                  <c:v>128.233148</c:v>
                </c:pt>
                <c:pt idx="690">
                  <c:v>127.849969</c:v>
                </c:pt>
                <c:pt idx="691">
                  <c:v>126.77269099999999</c:v>
                </c:pt>
                <c:pt idx="692">
                  <c:v>125.742408</c:v>
                </c:pt>
                <c:pt idx="693">
                  <c:v>125.54523399999999</c:v>
                </c:pt>
                <c:pt idx="694">
                  <c:v>124.634743</c:v>
                </c:pt>
                <c:pt idx="695">
                  <c:v>123.72403799999999</c:v>
                </c:pt>
                <c:pt idx="696">
                  <c:v>122.999718</c:v>
                </c:pt>
                <c:pt idx="697">
                  <c:v>122.135099</c:v>
                </c:pt>
                <c:pt idx="698">
                  <c:v>121.75822100000001</c:v>
                </c:pt>
                <c:pt idx="699">
                  <c:v>121.080028</c:v>
                </c:pt>
                <c:pt idx="700">
                  <c:v>120.224532</c:v>
                </c:pt>
                <c:pt idx="701">
                  <c:v>119.34952199999999</c:v>
                </c:pt>
                <c:pt idx="702">
                  <c:v>118.683831</c:v>
                </c:pt>
                <c:pt idx="703">
                  <c:v>117.49471</c:v>
                </c:pt>
                <c:pt idx="704">
                  <c:v>116.672837</c:v>
                </c:pt>
                <c:pt idx="705">
                  <c:v>116.18168900000001</c:v>
                </c:pt>
                <c:pt idx="706">
                  <c:v>115.133441</c:v>
                </c:pt>
                <c:pt idx="707">
                  <c:v>114.579888</c:v>
                </c:pt>
                <c:pt idx="708">
                  <c:v>113.803426</c:v>
                </c:pt>
                <c:pt idx="709">
                  <c:v>113.094645</c:v>
                </c:pt>
                <c:pt idx="710">
                  <c:v>112.09471000000001</c:v>
                </c:pt>
                <c:pt idx="711">
                  <c:v>111.458596</c:v>
                </c:pt>
                <c:pt idx="712">
                  <c:v>110.802031</c:v>
                </c:pt>
                <c:pt idx="713">
                  <c:v>109.552491</c:v>
                </c:pt>
                <c:pt idx="714">
                  <c:v>108.518449</c:v>
                </c:pt>
                <c:pt idx="715">
                  <c:v>107.485817</c:v>
                </c:pt>
                <c:pt idx="716">
                  <c:v>106.70875599999999</c:v>
                </c:pt>
                <c:pt idx="717">
                  <c:v>106.47457300000001</c:v>
                </c:pt>
                <c:pt idx="718">
                  <c:v>105.605608</c:v>
                </c:pt>
                <c:pt idx="719">
                  <c:v>104.75613300000001</c:v>
                </c:pt>
                <c:pt idx="720">
                  <c:v>103.73625699999999</c:v>
                </c:pt>
                <c:pt idx="721">
                  <c:v>102.83282</c:v>
                </c:pt>
                <c:pt idx="722">
                  <c:v>101.671758</c:v>
                </c:pt>
                <c:pt idx="723">
                  <c:v>101.083279</c:v>
                </c:pt>
                <c:pt idx="724">
                  <c:v>100.12301100000001</c:v>
                </c:pt>
                <c:pt idx="725">
                  <c:v>99.487543000000002</c:v>
                </c:pt>
                <c:pt idx="726">
                  <c:v>98.972952000000006</c:v>
                </c:pt>
                <c:pt idx="727">
                  <c:v>97.827535999999995</c:v>
                </c:pt>
                <c:pt idx="728">
                  <c:v>97.033973000000003</c:v>
                </c:pt>
                <c:pt idx="729">
                  <c:v>95.792852999999994</c:v>
                </c:pt>
                <c:pt idx="730">
                  <c:v>95.408406999999997</c:v>
                </c:pt>
                <c:pt idx="731">
                  <c:v>94.512062</c:v>
                </c:pt>
                <c:pt idx="732">
                  <c:v>93.784058999999999</c:v>
                </c:pt>
                <c:pt idx="733">
                  <c:v>93.121247999999994</c:v>
                </c:pt>
                <c:pt idx="734">
                  <c:v>91.930280999999994</c:v>
                </c:pt>
                <c:pt idx="735">
                  <c:v>91.071172000000004</c:v>
                </c:pt>
                <c:pt idx="736">
                  <c:v>90.209809000000007</c:v>
                </c:pt>
                <c:pt idx="737">
                  <c:v>89.507748000000007</c:v>
                </c:pt>
                <c:pt idx="738">
                  <c:v>88.523270999999994</c:v>
                </c:pt>
                <c:pt idx="739">
                  <c:v>87.608860000000007</c:v>
                </c:pt>
                <c:pt idx="740">
                  <c:v>86.637829999999994</c:v>
                </c:pt>
                <c:pt idx="741">
                  <c:v>85.483452</c:v>
                </c:pt>
                <c:pt idx="742">
                  <c:v>84.414585000000002</c:v>
                </c:pt>
                <c:pt idx="743">
                  <c:v>83.754711999999998</c:v>
                </c:pt>
                <c:pt idx="744">
                  <c:v>82.668560999999997</c:v>
                </c:pt>
                <c:pt idx="745">
                  <c:v>82.086258999999998</c:v>
                </c:pt>
                <c:pt idx="746">
                  <c:v>81.312855999999996</c:v>
                </c:pt>
                <c:pt idx="747">
                  <c:v>79.965474</c:v>
                </c:pt>
                <c:pt idx="748">
                  <c:v>79.216374999999999</c:v>
                </c:pt>
                <c:pt idx="749">
                  <c:v>78.231050999999994</c:v>
                </c:pt>
                <c:pt idx="750">
                  <c:v>77.497823999999994</c:v>
                </c:pt>
                <c:pt idx="751">
                  <c:v>76.519053</c:v>
                </c:pt>
                <c:pt idx="752">
                  <c:v>75.774463999999995</c:v>
                </c:pt>
                <c:pt idx="753">
                  <c:v>74.359365999999994</c:v>
                </c:pt>
                <c:pt idx="754">
                  <c:v>73.606649000000004</c:v>
                </c:pt>
                <c:pt idx="755">
                  <c:v>72.496821999999995</c:v>
                </c:pt>
                <c:pt idx="756">
                  <c:v>71.405904000000007</c:v>
                </c:pt>
                <c:pt idx="757">
                  <c:v>70.283559999999994</c:v>
                </c:pt>
                <c:pt idx="758">
                  <c:v>69.276421999999997</c:v>
                </c:pt>
                <c:pt idx="759">
                  <c:v>68.853039999999993</c:v>
                </c:pt>
                <c:pt idx="760">
                  <c:v>67.466930000000005</c:v>
                </c:pt>
                <c:pt idx="761">
                  <c:v>66.253682999999995</c:v>
                </c:pt>
                <c:pt idx="762">
                  <c:v>65.404208999999994</c:v>
                </c:pt>
                <c:pt idx="763">
                  <c:v>64.051857999999996</c:v>
                </c:pt>
                <c:pt idx="764">
                  <c:v>63.517184</c:v>
                </c:pt>
                <c:pt idx="765">
                  <c:v>62.485385999999998</c:v>
                </c:pt>
                <c:pt idx="766">
                  <c:v>61.570464000000001</c:v>
                </c:pt>
                <c:pt idx="767">
                  <c:v>60.037526999999997</c:v>
                </c:pt>
                <c:pt idx="768">
                  <c:v>61.499290999999999</c:v>
                </c:pt>
                <c:pt idx="769">
                  <c:v>60.631039000000001</c:v>
                </c:pt>
                <c:pt idx="770">
                  <c:v>59.597948000000002</c:v>
                </c:pt>
                <c:pt idx="771">
                  <c:v>58.661194000000002</c:v>
                </c:pt>
                <c:pt idx="772">
                  <c:v>57.406053999999997</c:v>
                </c:pt>
                <c:pt idx="773">
                  <c:v>56.681635999999997</c:v>
                </c:pt>
                <c:pt idx="774">
                  <c:v>55.828856999999999</c:v>
                </c:pt>
                <c:pt idx="775">
                  <c:v>54.466110999999998</c:v>
                </c:pt>
                <c:pt idx="776">
                  <c:v>53.520032</c:v>
                </c:pt>
                <c:pt idx="777">
                  <c:v>52.124639999999999</c:v>
                </c:pt>
                <c:pt idx="778">
                  <c:v>51.338160000000002</c:v>
                </c:pt>
                <c:pt idx="779">
                  <c:v>49.980691999999998</c:v>
                </c:pt>
                <c:pt idx="780">
                  <c:v>49.148622000000003</c:v>
                </c:pt>
                <c:pt idx="781">
                  <c:v>47.597866000000003</c:v>
                </c:pt>
                <c:pt idx="782">
                  <c:v>46.525373000000002</c:v>
                </c:pt>
                <c:pt idx="783">
                  <c:v>45.225245999999999</c:v>
                </c:pt>
                <c:pt idx="784">
                  <c:v>44.500256999999998</c:v>
                </c:pt>
                <c:pt idx="785">
                  <c:v>43.098171999999998</c:v>
                </c:pt>
                <c:pt idx="786">
                  <c:v>42.072648999999998</c:v>
                </c:pt>
                <c:pt idx="787">
                  <c:v>40.832585999999999</c:v>
                </c:pt>
                <c:pt idx="788">
                  <c:v>39.779218</c:v>
                </c:pt>
                <c:pt idx="789">
                  <c:v>38.298875000000002</c:v>
                </c:pt>
                <c:pt idx="790">
                  <c:v>36.743057999999998</c:v>
                </c:pt>
                <c:pt idx="791">
                  <c:v>35.645325999999997</c:v>
                </c:pt>
                <c:pt idx="792">
                  <c:v>34.143315999999999</c:v>
                </c:pt>
                <c:pt idx="793">
                  <c:v>33.581204999999997</c:v>
                </c:pt>
                <c:pt idx="794">
                  <c:v>32.486083999999998</c:v>
                </c:pt>
                <c:pt idx="795">
                  <c:v>30.758286999999999</c:v>
                </c:pt>
                <c:pt idx="796">
                  <c:v>28.945920999999998</c:v>
                </c:pt>
                <c:pt idx="797">
                  <c:v>28.122655000000002</c:v>
                </c:pt>
                <c:pt idx="798">
                  <c:v>26.691330000000001</c:v>
                </c:pt>
                <c:pt idx="799">
                  <c:v>24.624638000000001</c:v>
                </c:pt>
                <c:pt idx="800">
                  <c:v>23.180128</c:v>
                </c:pt>
                <c:pt idx="801">
                  <c:v>21.420829999999999</c:v>
                </c:pt>
                <c:pt idx="802">
                  <c:v>20.149388999999999</c:v>
                </c:pt>
                <c:pt idx="803">
                  <c:v>17.891223</c:v>
                </c:pt>
                <c:pt idx="804">
                  <c:v>16.784579999999998</c:v>
                </c:pt>
                <c:pt idx="805">
                  <c:v>15.016598999999999</c:v>
                </c:pt>
                <c:pt idx="806">
                  <c:v>13.370336</c:v>
                </c:pt>
                <c:pt idx="807">
                  <c:v>11.384994000000001</c:v>
                </c:pt>
                <c:pt idx="808">
                  <c:v>8.9756149999999995</c:v>
                </c:pt>
              </c:numCache>
            </c:numRef>
          </c:xVal>
          <c:yVal>
            <c:numRef>
              <c:f>'400 Indents (session 1)'!$H$12:$H$820</c:f>
              <c:numCache>
                <c:formatCode>General</c:formatCode>
                <c:ptCount val="809"/>
                <c:pt idx="0">
                  <c:v>0.10000100000000001</c:v>
                </c:pt>
                <c:pt idx="1">
                  <c:v>0.113651</c:v>
                </c:pt>
                <c:pt idx="2">
                  <c:v>0.13547999999999999</c:v>
                </c:pt>
                <c:pt idx="3">
                  <c:v>0.148974</c:v>
                </c:pt>
                <c:pt idx="4">
                  <c:v>0.16189300000000001</c:v>
                </c:pt>
                <c:pt idx="5">
                  <c:v>0.17479800000000001</c:v>
                </c:pt>
                <c:pt idx="6">
                  <c:v>0.18656500000000001</c:v>
                </c:pt>
                <c:pt idx="7">
                  <c:v>0.198439</c:v>
                </c:pt>
                <c:pt idx="8">
                  <c:v>0.210262</c:v>
                </c:pt>
                <c:pt idx="9">
                  <c:v>0.223966</c:v>
                </c:pt>
                <c:pt idx="10">
                  <c:v>0.235734</c:v>
                </c:pt>
                <c:pt idx="11">
                  <c:v>0.24800900000000001</c:v>
                </c:pt>
                <c:pt idx="12">
                  <c:v>0.25983600000000001</c:v>
                </c:pt>
                <c:pt idx="13">
                  <c:v>0.27244000000000002</c:v>
                </c:pt>
                <c:pt idx="14">
                  <c:v>0.28418100000000002</c:v>
                </c:pt>
                <c:pt idx="15">
                  <c:v>0.29733900000000002</c:v>
                </c:pt>
                <c:pt idx="16">
                  <c:v>0.30915199999999998</c:v>
                </c:pt>
                <c:pt idx="17">
                  <c:v>0.32247300000000001</c:v>
                </c:pt>
                <c:pt idx="18">
                  <c:v>0.334202</c:v>
                </c:pt>
                <c:pt idx="19">
                  <c:v>0.34704200000000002</c:v>
                </c:pt>
                <c:pt idx="20">
                  <c:v>0.35878300000000002</c:v>
                </c:pt>
                <c:pt idx="21">
                  <c:v>0.37195</c:v>
                </c:pt>
                <c:pt idx="22">
                  <c:v>0.38365199999999999</c:v>
                </c:pt>
                <c:pt idx="23">
                  <c:v>0.39654899999999998</c:v>
                </c:pt>
                <c:pt idx="24">
                  <c:v>0.408356</c:v>
                </c:pt>
                <c:pt idx="25">
                  <c:v>0.42142099999999999</c:v>
                </c:pt>
                <c:pt idx="26">
                  <c:v>0.433143</c:v>
                </c:pt>
                <c:pt idx="27">
                  <c:v>0.44612000000000002</c:v>
                </c:pt>
                <c:pt idx="28">
                  <c:v>0.45791199999999999</c:v>
                </c:pt>
                <c:pt idx="29">
                  <c:v>0.47093800000000002</c:v>
                </c:pt>
                <c:pt idx="30">
                  <c:v>0.48267399999999999</c:v>
                </c:pt>
                <c:pt idx="31">
                  <c:v>0.495755</c:v>
                </c:pt>
                <c:pt idx="32">
                  <c:v>0.50755300000000003</c:v>
                </c:pt>
                <c:pt idx="33">
                  <c:v>0.52013699999999996</c:v>
                </c:pt>
                <c:pt idx="34">
                  <c:v>0.53288400000000002</c:v>
                </c:pt>
                <c:pt idx="35">
                  <c:v>0.54529700000000003</c:v>
                </c:pt>
                <c:pt idx="36">
                  <c:v>0.55707099999999998</c:v>
                </c:pt>
                <c:pt idx="37">
                  <c:v>0.57007399999999997</c:v>
                </c:pt>
                <c:pt idx="38">
                  <c:v>0.58177900000000005</c:v>
                </c:pt>
                <c:pt idx="39">
                  <c:v>0.59476600000000002</c:v>
                </c:pt>
                <c:pt idx="40">
                  <c:v>0.60660899999999995</c:v>
                </c:pt>
                <c:pt idx="41">
                  <c:v>0.61946400000000001</c:v>
                </c:pt>
                <c:pt idx="42">
                  <c:v>0.63223499999999999</c:v>
                </c:pt>
                <c:pt idx="43">
                  <c:v>0.64443300000000003</c:v>
                </c:pt>
                <c:pt idx="44">
                  <c:v>0.65631600000000001</c:v>
                </c:pt>
                <c:pt idx="45">
                  <c:v>0.668852</c:v>
                </c:pt>
                <c:pt idx="46">
                  <c:v>0.68055500000000002</c:v>
                </c:pt>
                <c:pt idx="47">
                  <c:v>0.69368399999999997</c:v>
                </c:pt>
                <c:pt idx="48">
                  <c:v>0.70543299999999998</c:v>
                </c:pt>
                <c:pt idx="49">
                  <c:v>0.71855999999999998</c:v>
                </c:pt>
                <c:pt idx="50">
                  <c:v>0.73023899999999997</c:v>
                </c:pt>
                <c:pt idx="51">
                  <c:v>0.74334699999999998</c:v>
                </c:pt>
                <c:pt idx="52">
                  <c:v>0.75513300000000005</c:v>
                </c:pt>
                <c:pt idx="53">
                  <c:v>0.76823600000000003</c:v>
                </c:pt>
                <c:pt idx="54">
                  <c:v>0.77995300000000001</c:v>
                </c:pt>
                <c:pt idx="55">
                  <c:v>0.79286999999999996</c:v>
                </c:pt>
                <c:pt idx="56">
                  <c:v>0.80472600000000005</c:v>
                </c:pt>
                <c:pt idx="57">
                  <c:v>0.81772500000000004</c:v>
                </c:pt>
                <c:pt idx="58">
                  <c:v>0.82942199999999999</c:v>
                </c:pt>
                <c:pt idx="59">
                  <c:v>0.84228899999999995</c:v>
                </c:pt>
                <c:pt idx="60">
                  <c:v>0.85404999999999998</c:v>
                </c:pt>
                <c:pt idx="61">
                  <c:v>0.86698399999999998</c:v>
                </c:pt>
                <c:pt idx="62">
                  <c:v>0.87869200000000003</c:v>
                </c:pt>
                <c:pt idx="63">
                  <c:v>0.89200599999999997</c:v>
                </c:pt>
                <c:pt idx="64">
                  <c:v>0.90381500000000004</c:v>
                </c:pt>
                <c:pt idx="65">
                  <c:v>0.91688899999999995</c:v>
                </c:pt>
                <c:pt idx="66">
                  <c:v>0.92860900000000002</c:v>
                </c:pt>
                <c:pt idx="67">
                  <c:v>0.94148699999999996</c:v>
                </c:pt>
                <c:pt idx="68">
                  <c:v>0.95328299999999999</c:v>
                </c:pt>
                <c:pt idx="69">
                  <c:v>0.96643100000000004</c:v>
                </c:pt>
                <c:pt idx="70">
                  <c:v>0.97816199999999998</c:v>
                </c:pt>
                <c:pt idx="71">
                  <c:v>0.99108099999999999</c:v>
                </c:pt>
                <c:pt idx="72">
                  <c:v>1.002921</c:v>
                </c:pt>
                <c:pt idx="73">
                  <c:v>1.0155149999999999</c:v>
                </c:pt>
                <c:pt idx="74">
                  <c:v>1.0272300000000001</c:v>
                </c:pt>
                <c:pt idx="75">
                  <c:v>1.0405800000000001</c:v>
                </c:pt>
                <c:pt idx="76">
                  <c:v>1.0523690000000001</c:v>
                </c:pt>
                <c:pt idx="77">
                  <c:v>1.0655589999999999</c:v>
                </c:pt>
                <c:pt idx="78">
                  <c:v>1.0772569999999999</c:v>
                </c:pt>
                <c:pt idx="79">
                  <c:v>1.09015</c:v>
                </c:pt>
                <c:pt idx="80">
                  <c:v>1.1019669999999999</c:v>
                </c:pt>
                <c:pt idx="81">
                  <c:v>1.114916</c:v>
                </c:pt>
                <c:pt idx="82">
                  <c:v>1.1266529999999999</c:v>
                </c:pt>
                <c:pt idx="83">
                  <c:v>1.140709</c:v>
                </c:pt>
                <c:pt idx="84">
                  <c:v>1.152614</c:v>
                </c:pt>
                <c:pt idx="85">
                  <c:v>1.164506</c:v>
                </c:pt>
                <c:pt idx="86">
                  <c:v>1.176247</c:v>
                </c:pt>
                <c:pt idx="87">
                  <c:v>1.1891940000000001</c:v>
                </c:pt>
                <c:pt idx="88">
                  <c:v>1.2009339999999999</c:v>
                </c:pt>
                <c:pt idx="89">
                  <c:v>1.214067</c:v>
                </c:pt>
                <c:pt idx="90">
                  <c:v>1.225787</c:v>
                </c:pt>
                <c:pt idx="91">
                  <c:v>1.238666</c:v>
                </c:pt>
                <c:pt idx="92">
                  <c:v>1.250561</c:v>
                </c:pt>
                <c:pt idx="93">
                  <c:v>1.2631209999999999</c:v>
                </c:pt>
                <c:pt idx="94">
                  <c:v>1.2748440000000001</c:v>
                </c:pt>
                <c:pt idx="95">
                  <c:v>1.2883039999999999</c:v>
                </c:pt>
                <c:pt idx="96">
                  <c:v>1.3001119999999999</c:v>
                </c:pt>
                <c:pt idx="97">
                  <c:v>1.313172</c:v>
                </c:pt>
                <c:pt idx="98">
                  <c:v>1.32491</c:v>
                </c:pt>
                <c:pt idx="99">
                  <c:v>1.3377319999999999</c:v>
                </c:pt>
                <c:pt idx="100">
                  <c:v>1.349526</c:v>
                </c:pt>
                <c:pt idx="101">
                  <c:v>1.362608</c:v>
                </c:pt>
                <c:pt idx="102">
                  <c:v>1.374333</c:v>
                </c:pt>
                <c:pt idx="103">
                  <c:v>1.3873629999999999</c:v>
                </c:pt>
                <c:pt idx="104">
                  <c:v>1.399173</c:v>
                </c:pt>
                <c:pt idx="105">
                  <c:v>1.4118820000000001</c:v>
                </c:pt>
                <c:pt idx="106">
                  <c:v>1.4235990000000001</c:v>
                </c:pt>
                <c:pt idx="107">
                  <c:v>1.436914</c:v>
                </c:pt>
                <c:pt idx="108">
                  <c:v>1.448707</c:v>
                </c:pt>
                <c:pt idx="109">
                  <c:v>1.461379</c:v>
                </c:pt>
                <c:pt idx="110">
                  <c:v>1.473093</c:v>
                </c:pt>
                <c:pt idx="111">
                  <c:v>1.4863010000000001</c:v>
                </c:pt>
                <c:pt idx="112">
                  <c:v>1.4980990000000001</c:v>
                </c:pt>
                <c:pt idx="113">
                  <c:v>1.5112270000000001</c:v>
                </c:pt>
                <c:pt idx="114">
                  <c:v>1.522983</c:v>
                </c:pt>
                <c:pt idx="115">
                  <c:v>1.5359780000000001</c:v>
                </c:pt>
                <c:pt idx="116">
                  <c:v>1.547809</c:v>
                </c:pt>
                <c:pt idx="117">
                  <c:v>1.5613859999999999</c:v>
                </c:pt>
                <c:pt idx="118">
                  <c:v>1.5731360000000001</c:v>
                </c:pt>
                <c:pt idx="119">
                  <c:v>1.5854980000000001</c:v>
                </c:pt>
                <c:pt idx="120">
                  <c:v>1.5973630000000001</c:v>
                </c:pt>
                <c:pt idx="121">
                  <c:v>1.610088</c:v>
                </c:pt>
                <c:pt idx="122">
                  <c:v>1.621802</c:v>
                </c:pt>
                <c:pt idx="123">
                  <c:v>1.6349499999999999</c:v>
                </c:pt>
                <c:pt idx="124">
                  <c:v>1.646879</c:v>
                </c:pt>
                <c:pt idx="125">
                  <c:v>1.6598349999999999</c:v>
                </c:pt>
                <c:pt idx="126">
                  <c:v>1.6717</c:v>
                </c:pt>
                <c:pt idx="127">
                  <c:v>1.6846220000000001</c:v>
                </c:pt>
                <c:pt idx="128">
                  <c:v>1.696429</c:v>
                </c:pt>
                <c:pt idx="129">
                  <c:v>1.709571</c:v>
                </c:pt>
                <c:pt idx="130">
                  <c:v>1.72129</c:v>
                </c:pt>
                <c:pt idx="131">
                  <c:v>1.734102</c:v>
                </c:pt>
                <c:pt idx="132">
                  <c:v>1.7461120000000001</c:v>
                </c:pt>
                <c:pt idx="133">
                  <c:v>1.7590600000000001</c:v>
                </c:pt>
                <c:pt idx="134">
                  <c:v>1.770832</c:v>
                </c:pt>
                <c:pt idx="135">
                  <c:v>1.7836590000000001</c:v>
                </c:pt>
                <c:pt idx="136">
                  <c:v>1.7957000000000001</c:v>
                </c:pt>
                <c:pt idx="137">
                  <c:v>1.808457</c:v>
                </c:pt>
                <c:pt idx="138">
                  <c:v>1.8202389999999999</c:v>
                </c:pt>
                <c:pt idx="139">
                  <c:v>1.8332850000000001</c:v>
                </c:pt>
                <c:pt idx="140">
                  <c:v>1.8450660000000001</c:v>
                </c:pt>
                <c:pt idx="141">
                  <c:v>1.857783</c:v>
                </c:pt>
                <c:pt idx="142">
                  <c:v>1.8695219999999999</c:v>
                </c:pt>
                <c:pt idx="143">
                  <c:v>1.882622</c:v>
                </c:pt>
                <c:pt idx="144">
                  <c:v>1.8944639999999999</c:v>
                </c:pt>
                <c:pt idx="145">
                  <c:v>1.9077649999999999</c:v>
                </c:pt>
                <c:pt idx="146">
                  <c:v>1.9195180000000001</c:v>
                </c:pt>
                <c:pt idx="147">
                  <c:v>1.93228</c:v>
                </c:pt>
                <c:pt idx="148">
                  <c:v>1.9441310000000001</c:v>
                </c:pt>
                <c:pt idx="149">
                  <c:v>1.957195</c:v>
                </c:pt>
                <c:pt idx="150">
                  <c:v>1.9689430000000001</c:v>
                </c:pt>
                <c:pt idx="151">
                  <c:v>1.981784</c:v>
                </c:pt>
                <c:pt idx="152">
                  <c:v>1.9936339999999999</c:v>
                </c:pt>
                <c:pt idx="153">
                  <c:v>2.0066899999999999</c:v>
                </c:pt>
                <c:pt idx="154">
                  <c:v>2.0184289999999998</c:v>
                </c:pt>
                <c:pt idx="155">
                  <c:v>2.031358</c:v>
                </c:pt>
                <c:pt idx="156">
                  <c:v>2.043272</c:v>
                </c:pt>
                <c:pt idx="157">
                  <c:v>2.0558429999999999</c:v>
                </c:pt>
                <c:pt idx="158">
                  <c:v>2.0675840000000001</c:v>
                </c:pt>
                <c:pt idx="159">
                  <c:v>2.0808970000000002</c:v>
                </c:pt>
                <c:pt idx="160">
                  <c:v>2.0927210000000001</c:v>
                </c:pt>
                <c:pt idx="161">
                  <c:v>2.1055419999999998</c:v>
                </c:pt>
                <c:pt idx="162">
                  <c:v>2.1173120000000001</c:v>
                </c:pt>
                <c:pt idx="163">
                  <c:v>2.130433</c:v>
                </c:pt>
                <c:pt idx="164">
                  <c:v>2.1422089999999998</c:v>
                </c:pt>
                <c:pt idx="165">
                  <c:v>2.155319</c:v>
                </c:pt>
                <c:pt idx="166">
                  <c:v>2.1670430000000001</c:v>
                </c:pt>
                <c:pt idx="167">
                  <c:v>2.1798190000000002</c:v>
                </c:pt>
                <c:pt idx="168">
                  <c:v>2.191589</c:v>
                </c:pt>
                <c:pt idx="169">
                  <c:v>2.2049650000000001</c:v>
                </c:pt>
                <c:pt idx="170">
                  <c:v>2.2167289999999999</c:v>
                </c:pt>
                <c:pt idx="171">
                  <c:v>2.2294839999999998</c:v>
                </c:pt>
                <c:pt idx="172">
                  <c:v>2.241314</c:v>
                </c:pt>
                <c:pt idx="173">
                  <c:v>2.253873</c:v>
                </c:pt>
                <c:pt idx="174">
                  <c:v>2.265619</c:v>
                </c:pt>
                <c:pt idx="175">
                  <c:v>2.2790370000000002</c:v>
                </c:pt>
                <c:pt idx="176">
                  <c:v>2.2907820000000001</c:v>
                </c:pt>
                <c:pt idx="177">
                  <c:v>2.3035600000000001</c:v>
                </c:pt>
                <c:pt idx="178">
                  <c:v>2.3153380000000001</c:v>
                </c:pt>
                <c:pt idx="179">
                  <c:v>2.3285779999999998</c:v>
                </c:pt>
                <c:pt idx="180">
                  <c:v>2.3403900000000002</c:v>
                </c:pt>
                <c:pt idx="181">
                  <c:v>2.3531409999999999</c:v>
                </c:pt>
                <c:pt idx="182">
                  <c:v>2.3648829999999998</c:v>
                </c:pt>
                <c:pt idx="183">
                  <c:v>2.3780489999999999</c:v>
                </c:pt>
                <c:pt idx="184">
                  <c:v>2.3898269999999999</c:v>
                </c:pt>
                <c:pt idx="185">
                  <c:v>2.4028</c:v>
                </c:pt>
                <c:pt idx="186">
                  <c:v>2.4145340000000002</c:v>
                </c:pt>
                <c:pt idx="187">
                  <c:v>2.4276759999999999</c:v>
                </c:pt>
                <c:pt idx="188">
                  <c:v>2.439511</c:v>
                </c:pt>
                <c:pt idx="189">
                  <c:v>2.452493</c:v>
                </c:pt>
                <c:pt idx="190">
                  <c:v>2.4642629999999999</c:v>
                </c:pt>
                <c:pt idx="191">
                  <c:v>2.4772059999999998</c:v>
                </c:pt>
                <c:pt idx="192">
                  <c:v>2.489058</c:v>
                </c:pt>
                <c:pt idx="193">
                  <c:v>2.5016539999999998</c:v>
                </c:pt>
                <c:pt idx="194">
                  <c:v>2.5133960000000002</c:v>
                </c:pt>
                <c:pt idx="195">
                  <c:v>2.5267430000000002</c:v>
                </c:pt>
                <c:pt idx="196">
                  <c:v>2.5385629999999999</c:v>
                </c:pt>
                <c:pt idx="197">
                  <c:v>2.5516800000000002</c:v>
                </c:pt>
                <c:pt idx="198">
                  <c:v>2.5634619999999999</c:v>
                </c:pt>
                <c:pt idx="199">
                  <c:v>2.5762339999999999</c:v>
                </c:pt>
                <c:pt idx="200">
                  <c:v>2.5881059999999998</c:v>
                </c:pt>
                <c:pt idx="201">
                  <c:v>2.6012599999999999</c:v>
                </c:pt>
                <c:pt idx="202">
                  <c:v>2.6130170000000001</c:v>
                </c:pt>
                <c:pt idx="203">
                  <c:v>2.6258240000000002</c:v>
                </c:pt>
                <c:pt idx="204">
                  <c:v>2.6377130000000002</c:v>
                </c:pt>
                <c:pt idx="205">
                  <c:v>2.6507209999999999</c:v>
                </c:pt>
                <c:pt idx="206">
                  <c:v>2.6624509999999999</c:v>
                </c:pt>
                <c:pt idx="207">
                  <c:v>2.6752750000000001</c:v>
                </c:pt>
                <c:pt idx="208">
                  <c:v>2.6871019999999999</c:v>
                </c:pt>
                <c:pt idx="209">
                  <c:v>2.7000139999999999</c:v>
                </c:pt>
                <c:pt idx="210">
                  <c:v>2.7117439999999999</c:v>
                </c:pt>
                <c:pt idx="211">
                  <c:v>2.7248589999999999</c:v>
                </c:pt>
                <c:pt idx="212">
                  <c:v>2.7367020000000002</c:v>
                </c:pt>
                <c:pt idx="213">
                  <c:v>2.7497950000000002</c:v>
                </c:pt>
                <c:pt idx="214">
                  <c:v>2.7615989999999999</c:v>
                </c:pt>
                <c:pt idx="215">
                  <c:v>2.7744239999999998</c:v>
                </c:pt>
                <c:pt idx="216">
                  <c:v>2.7863169999999999</c:v>
                </c:pt>
                <c:pt idx="217">
                  <c:v>2.7992940000000002</c:v>
                </c:pt>
                <c:pt idx="218">
                  <c:v>2.8110789999999999</c:v>
                </c:pt>
                <c:pt idx="219">
                  <c:v>2.8240059999999998</c:v>
                </c:pt>
                <c:pt idx="220">
                  <c:v>2.8358560000000002</c:v>
                </c:pt>
                <c:pt idx="221">
                  <c:v>2.848468</c:v>
                </c:pt>
                <c:pt idx="222">
                  <c:v>2.8602300000000001</c:v>
                </c:pt>
                <c:pt idx="223">
                  <c:v>2.8735219999999999</c:v>
                </c:pt>
                <c:pt idx="224">
                  <c:v>2.8853620000000002</c:v>
                </c:pt>
                <c:pt idx="225">
                  <c:v>2.8979650000000001</c:v>
                </c:pt>
                <c:pt idx="226">
                  <c:v>2.9097010000000001</c:v>
                </c:pt>
                <c:pt idx="227">
                  <c:v>2.9230580000000002</c:v>
                </c:pt>
                <c:pt idx="228">
                  <c:v>2.9348719999999999</c:v>
                </c:pt>
                <c:pt idx="229">
                  <c:v>2.9478840000000002</c:v>
                </c:pt>
                <c:pt idx="230">
                  <c:v>2.9596480000000001</c:v>
                </c:pt>
                <c:pt idx="231">
                  <c:v>2.9726279999999998</c:v>
                </c:pt>
                <c:pt idx="232">
                  <c:v>2.9844819999999999</c:v>
                </c:pt>
                <c:pt idx="233">
                  <c:v>2.9975849999999999</c:v>
                </c:pt>
                <c:pt idx="234">
                  <c:v>3.00936</c:v>
                </c:pt>
                <c:pt idx="235">
                  <c:v>3.0221420000000001</c:v>
                </c:pt>
                <c:pt idx="236">
                  <c:v>3.0340449999999999</c:v>
                </c:pt>
                <c:pt idx="237">
                  <c:v>3.0468839999999999</c:v>
                </c:pt>
                <c:pt idx="238">
                  <c:v>3.058659</c:v>
                </c:pt>
                <c:pt idx="239">
                  <c:v>3.071485</c:v>
                </c:pt>
                <c:pt idx="240">
                  <c:v>3.0833300000000001</c:v>
                </c:pt>
                <c:pt idx="241">
                  <c:v>3.096511</c:v>
                </c:pt>
                <c:pt idx="242">
                  <c:v>3.1082890000000001</c:v>
                </c:pt>
                <c:pt idx="243">
                  <c:v>3.121283</c:v>
                </c:pt>
                <c:pt idx="244">
                  <c:v>3.13313</c:v>
                </c:pt>
                <c:pt idx="245">
                  <c:v>3.14594</c:v>
                </c:pt>
                <c:pt idx="246">
                  <c:v>3.1577220000000001</c:v>
                </c:pt>
                <c:pt idx="247">
                  <c:v>3.1707580000000002</c:v>
                </c:pt>
                <c:pt idx="248">
                  <c:v>3.1825839999999999</c:v>
                </c:pt>
                <c:pt idx="249">
                  <c:v>3.1955499999999999</c:v>
                </c:pt>
                <c:pt idx="250">
                  <c:v>3.2073339999999999</c:v>
                </c:pt>
                <c:pt idx="251">
                  <c:v>3.2202950000000001</c:v>
                </c:pt>
                <c:pt idx="252">
                  <c:v>3.2321849999999999</c:v>
                </c:pt>
                <c:pt idx="253">
                  <c:v>3.2451780000000001</c:v>
                </c:pt>
                <c:pt idx="254">
                  <c:v>3.2569520000000001</c:v>
                </c:pt>
                <c:pt idx="255">
                  <c:v>3.2698450000000001</c:v>
                </c:pt>
                <c:pt idx="256">
                  <c:v>3.2816999999999998</c:v>
                </c:pt>
                <c:pt idx="257">
                  <c:v>3.294368</c:v>
                </c:pt>
                <c:pt idx="258">
                  <c:v>3.3061129999999999</c:v>
                </c:pt>
                <c:pt idx="259">
                  <c:v>3.3195860000000001</c:v>
                </c:pt>
                <c:pt idx="260">
                  <c:v>3.3314560000000002</c:v>
                </c:pt>
                <c:pt idx="261">
                  <c:v>3.3442080000000001</c:v>
                </c:pt>
                <c:pt idx="262">
                  <c:v>3.3560080000000001</c:v>
                </c:pt>
                <c:pt idx="263">
                  <c:v>3.3689049999999998</c:v>
                </c:pt>
                <c:pt idx="264">
                  <c:v>3.3807879999999999</c:v>
                </c:pt>
                <c:pt idx="265">
                  <c:v>3.3933970000000002</c:v>
                </c:pt>
                <c:pt idx="266">
                  <c:v>3.4051670000000001</c:v>
                </c:pt>
                <c:pt idx="267">
                  <c:v>3.41839</c:v>
                </c:pt>
                <c:pt idx="268">
                  <c:v>3.4302380000000001</c:v>
                </c:pt>
                <c:pt idx="269">
                  <c:v>3.4432260000000001</c:v>
                </c:pt>
                <c:pt idx="270">
                  <c:v>3.4550369999999999</c:v>
                </c:pt>
                <c:pt idx="271">
                  <c:v>3.468016</c:v>
                </c:pt>
                <c:pt idx="272">
                  <c:v>3.4798819999999999</c:v>
                </c:pt>
                <c:pt idx="273">
                  <c:v>3.4924940000000002</c:v>
                </c:pt>
                <c:pt idx="274">
                  <c:v>3.5042529999999998</c:v>
                </c:pt>
                <c:pt idx="275">
                  <c:v>3.5175049999999999</c:v>
                </c:pt>
                <c:pt idx="276">
                  <c:v>3.5294129999999999</c:v>
                </c:pt>
                <c:pt idx="277">
                  <c:v>3.5420970000000001</c:v>
                </c:pt>
                <c:pt idx="278">
                  <c:v>3.5538729999999998</c:v>
                </c:pt>
                <c:pt idx="279">
                  <c:v>3.567259</c:v>
                </c:pt>
                <c:pt idx="280">
                  <c:v>3.5791219999999999</c:v>
                </c:pt>
                <c:pt idx="281">
                  <c:v>3.5918700000000001</c:v>
                </c:pt>
                <c:pt idx="282">
                  <c:v>3.6036769999999998</c:v>
                </c:pt>
                <c:pt idx="283">
                  <c:v>3.616603</c:v>
                </c:pt>
                <c:pt idx="284">
                  <c:v>3.6284860000000001</c:v>
                </c:pt>
                <c:pt idx="285">
                  <c:v>3.6413380000000002</c:v>
                </c:pt>
                <c:pt idx="286">
                  <c:v>3.653203</c:v>
                </c:pt>
                <c:pt idx="287">
                  <c:v>3.6660499999999998</c:v>
                </c:pt>
                <c:pt idx="288">
                  <c:v>3.6779660000000001</c:v>
                </c:pt>
                <c:pt idx="289">
                  <c:v>3.6910020000000001</c:v>
                </c:pt>
                <c:pt idx="290">
                  <c:v>3.7027960000000002</c:v>
                </c:pt>
                <c:pt idx="291">
                  <c:v>3.7155589999999998</c:v>
                </c:pt>
                <c:pt idx="292">
                  <c:v>3.727481</c:v>
                </c:pt>
                <c:pt idx="293">
                  <c:v>3.7405499999999998</c:v>
                </c:pt>
                <c:pt idx="294">
                  <c:v>3.752348</c:v>
                </c:pt>
                <c:pt idx="295">
                  <c:v>3.7652899999999998</c:v>
                </c:pt>
                <c:pt idx="296">
                  <c:v>3.7771699999999999</c:v>
                </c:pt>
                <c:pt idx="297">
                  <c:v>3.7898809999999998</c:v>
                </c:pt>
                <c:pt idx="298">
                  <c:v>3.8017069999999999</c:v>
                </c:pt>
                <c:pt idx="299">
                  <c:v>3.8152330000000001</c:v>
                </c:pt>
                <c:pt idx="300">
                  <c:v>3.8270469999999999</c:v>
                </c:pt>
                <c:pt idx="301">
                  <c:v>3.8394840000000001</c:v>
                </c:pt>
                <c:pt idx="302">
                  <c:v>3.8512960000000001</c:v>
                </c:pt>
                <c:pt idx="303">
                  <c:v>3.8643160000000001</c:v>
                </c:pt>
                <c:pt idx="304">
                  <c:v>3.8762089999999998</c:v>
                </c:pt>
                <c:pt idx="305">
                  <c:v>3.8889719999999999</c:v>
                </c:pt>
                <c:pt idx="306">
                  <c:v>3.900747</c:v>
                </c:pt>
                <c:pt idx="307">
                  <c:v>3.913707</c:v>
                </c:pt>
                <c:pt idx="308">
                  <c:v>3.9255710000000001</c:v>
                </c:pt>
                <c:pt idx="309">
                  <c:v>3.938618</c:v>
                </c:pt>
                <c:pt idx="310">
                  <c:v>3.9504450000000002</c:v>
                </c:pt>
                <c:pt idx="311">
                  <c:v>3.9633750000000001</c:v>
                </c:pt>
                <c:pt idx="312">
                  <c:v>3.975276</c:v>
                </c:pt>
                <c:pt idx="313">
                  <c:v>3.988213</c:v>
                </c:pt>
                <c:pt idx="314">
                  <c:v>4.0000249999999999</c:v>
                </c:pt>
                <c:pt idx="315">
                  <c:v>4.012969</c:v>
                </c:pt>
                <c:pt idx="316">
                  <c:v>4.024851</c:v>
                </c:pt>
                <c:pt idx="317">
                  <c:v>4.037865</c:v>
                </c:pt>
                <c:pt idx="318">
                  <c:v>4.0496600000000003</c:v>
                </c:pt>
                <c:pt idx="319">
                  <c:v>4.0626879999999996</c:v>
                </c:pt>
                <c:pt idx="320">
                  <c:v>4.0745690000000003</c:v>
                </c:pt>
                <c:pt idx="321">
                  <c:v>4.0868359999999999</c:v>
                </c:pt>
                <c:pt idx="322">
                  <c:v>4.0987090000000004</c:v>
                </c:pt>
                <c:pt idx="323">
                  <c:v>4.1120469999999996</c:v>
                </c:pt>
                <c:pt idx="324">
                  <c:v>4.1239520000000001</c:v>
                </c:pt>
                <c:pt idx="325">
                  <c:v>4.1368470000000004</c:v>
                </c:pt>
                <c:pt idx="326">
                  <c:v>4.1486789999999996</c:v>
                </c:pt>
                <c:pt idx="327">
                  <c:v>4.1615000000000002</c:v>
                </c:pt>
                <c:pt idx="328">
                  <c:v>4.1734289999999996</c:v>
                </c:pt>
                <c:pt idx="329">
                  <c:v>4.1861610000000002</c:v>
                </c:pt>
                <c:pt idx="330">
                  <c:v>4.1980339999999998</c:v>
                </c:pt>
                <c:pt idx="331">
                  <c:v>4.2110580000000004</c:v>
                </c:pt>
                <c:pt idx="332">
                  <c:v>4.2240539999999998</c:v>
                </c:pt>
                <c:pt idx="333">
                  <c:v>4.2360910000000001</c:v>
                </c:pt>
                <c:pt idx="334">
                  <c:v>4.2479319999999996</c:v>
                </c:pt>
                <c:pt idx="335">
                  <c:v>4.2605810000000002</c:v>
                </c:pt>
                <c:pt idx="336">
                  <c:v>4.2722660000000001</c:v>
                </c:pt>
                <c:pt idx="337">
                  <c:v>4.2850510000000002</c:v>
                </c:pt>
                <c:pt idx="338">
                  <c:v>4.2968830000000002</c:v>
                </c:pt>
                <c:pt idx="339">
                  <c:v>4.3101219999999998</c:v>
                </c:pt>
                <c:pt idx="340">
                  <c:v>4.3225249999999997</c:v>
                </c:pt>
                <c:pt idx="341">
                  <c:v>4.3346980000000004</c:v>
                </c:pt>
                <c:pt idx="342">
                  <c:v>4.346514</c:v>
                </c:pt>
                <c:pt idx="343">
                  <c:v>4.3596969999999997</c:v>
                </c:pt>
                <c:pt idx="344">
                  <c:v>4.3715960000000003</c:v>
                </c:pt>
                <c:pt idx="345">
                  <c:v>4.3845169999999998</c:v>
                </c:pt>
                <c:pt idx="346">
                  <c:v>4.3963320000000001</c:v>
                </c:pt>
                <c:pt idx="347">
                  <c:v>4.409287</c:v>
                </c:pt>
                <c:pt idx="348">
                  <c:v>4.4211830000000001</c:v>
                </c:pt>
                <c:pt idx="349">
                  <c:v>4.4341499999999998</c:v>
                </c:pt>
                <c:pt idx="350">
                  <c:v>4.4459549999999997</c:v>
                </c:pt>
                <c:pt idx="351">
                  <c:v>4.4587960000000004</c:v>
                </c:pt>
                <c:pt idx="352">
                  <c:v>4.47072</c:v>
                </c:pt>
                <c:pt idx="353">
                  <c:v>4.4831529999999997</c:v>
                </c:pt>
                <c:pt idx="354">
                  <c:v>4.4949479999999999</c:v>
                </c:pt>
                <c:pt idx="355">
                  <c:v>4.5081259999999999</c:v>
                </c:pt>
                <c:pt idx="356">
                  <c:v>4.5200079999999998</c:v>
                </c:pt>
                <c:pt idx="357">
                  <c:v>4.5329079999999999</c:v>
                </c:pt>
                <c:pt idx="358">
                  <c:v>4.5448199999999996</c:v>
                </c:pt>
                <c:pt idx="359">
                  <c:v>4.5578729999999998</c:v>
                </c:pt>
                <c:pt idx="360">
                  <c:v>4.5697419999999997</c:v>
                </c:pt>
                <c:pt idx="361">
                  <c:v>4.5826289999999998</c:v>
                </c:pt>
                <c:pt idx="362">
                  <c:v>4.5944050000000001</c:v>
                </c:pt>
                <c:pt idx="363">
                  <c:v>4.6074219999999997</c:v>
                </c:pt>
                <c:pt idx="364">
                  <c:v>4.6193039999999996</c:v>
                </c:pt>
                <c:pt idx="365">
                  <c:v>4.632339</c:v>
                </c:pt>
                <c:pt idx="366">
                  <c:v>4.6442040000000002</c:v>
                </c:pt>
                <c:pt idx="367">
                  <c:v>4.6568949999999996</c:v>
                </c:pt>
                <c:pt idx="368">
                  <c:v>4.6689049999999996</c:v>
                </c:pt>
                <c:pt idx="369">
                  <c:v>4.6817979999999997</c:v>
                </c:pt>
                <c:pt idx="370">
                  <c:v>4.6936280000000004</c:v>
                </c:pt>
                <c:pt idx="371">
                  <c:v>4.7065349999999997</c:v>
                </c:pt>
                <c:pt idx="372">
                  <c:v>4.718458</c:v>
                </c:pt>
                <c:pt idx="373">
                  <c:v>4.7312580000000004</c:v>
                </c:pt>
                <c:pt idx="374">
                  <c:v>4.7430729999999999</c:v>
                </c:pt>
                <c:pt idx="375">
                  <c:v>4.7560229999999999</c:v>
                </c:pt>
                <c:pt idx="376">
                  <c:v>4.7679830000000001</c:v>
                </c:pt>
                <c:pt idx="377">
                  <c:v>4.7806959999999998</c:v>
                </c:pt>
                <c:pt idx="378">
                  <c:v>4.792605</c:v>
                </c:pt>
                <c:pt idx="379">
                  <c:v>4.8056010000000002</c:v>
                </c:pt>
                <c:pt idx="380">
                  <c:v>4.8175499999999998</c:v>
                </c:pt>
                <c:pt idx="381">
                  <c:v>4.8303890000000003</c:v>
                </c:pt>
                <c:pt idx="382">
                  <c:v>4.8422169999999998</c:v>
                </c:pt>
                <c:pt idx="383">
                  <c:v>4.855226</c:v>
                </c:pt>
                <c:pt idx="384">
                  <c:v>4.8670960000000001</c:v>
                </c:pt>
                <c:pt idx="385">
                  <c:v>4.8798409999999999</c:v>
                </c:pt>
                <c:pt idx="386">
                  <c:v>4.8916589999999998</c:v>
                </c:pt>
                <c:pt idx="387">
                  <c:v>4.9046839999999996</c:v>
                </c:pt>
                <c:pt idx="388">
                  <c:v>4.9165900000000002</c:v>
                </c:pt>
                <c:pt idx="389">
                  <c:v>4.9294779999999996</c:v>
                </c:pt>
                <c:pt idx="390">
                  <c:v>4.9413720000000003</c:v>
                </c:pt>
                <c:pt idx="391">
                  <c:v>4.9542849999999996</c:v>
                </c:pt>
                <c:pt idx="392">
                  <c:v>4.9662410000000001</c:v>
                </c:pt>
                <c:pt idx="393">
                  <c:v>4.9790179999999999</c:v>
                </c:pt>
                <c:pt idx="394">
                  <c:v>4.9908409999999996</c:v>
                </c:pt>
                <c:pt idx="395">
                  <c:v>5.0036969999999998</c:v>
                </c:pt>
                <c:pt idx="396">
                  <c:v>5.0156460000000003</c:v>
                </c:pt>
                <c:pt idx="397">
                  <c:v>5.0283850000000001</c:v>
                </c:pt>
                <c:pt idx="398">
                  <c:v>5.0403209999999996</c:v>
                </c:pt>
                <c:pt idx="399">
                  <c:v>5.053051</c:v>
                </c:pt>
                <c:pt idx="400">
                  <c:v>5.0650130000000004</c:v>
                </c:pt>
                <c:pt idx="401">
                  <c:v>5.0781660000000004</c:v>
                </c:pt>
                <c:pt idx="402">
                  <c:v>5.0900439999999998</c:v>
                </c:pt>
                <c:pt idx="403">
                  <c:v>5.0999999999999996</c:v>
                </c:pt>
                <c:pt idx="404">
                  <c:v>5.0999990000000004</c:v>
                </c:pt>
                <c:pt idx="405">
                  <c:v>5.0869609999999996</c:v>
                </c:pt>
                <c:pt idx="406">
                  <c:v>5.0745570000000004</c:v>
                </c:pt>
                <c:pt idx="407">
                  <c:v>5.0607689999999996</c:v>
                </c:pt>
                <c:pt idx="408">
                  <c:v>5.0496939999999997</c:v>
                </c:pt>
                <c:pt idx="409">
                  <c:v>5.0360719999999999</c:v>
                </c:pt>
                <c:pt idx="410">
                  <c:v>5.0248920000000004</c:v>
                </c:pt>
                <c:pt idx="411">
                  <c:v>5.0111489999999996</c:v>
                </c:pt>
                <c:pt idx="412">
                  <c:v>5.0001139999999999</c:v>
                </c:pt>
                <c:pt idx="413">
                  <c:v>4.986478</c:v>
                </c:pt>
                <c:pt idx="414">
                  <c:v>4.9754509999999996</c:v>
                </c:pt>
                <c:pt idx="415">
                  <c:v>4.9617069999999996</c:v>
                </c:pt>
                <c:pt idx="416">
                  <c:v>4.9506610000000002</c:v>
                </c:pt>
                <c:pt idx="417">
                  <c:v>4.9369430000000003</c:v>
                </c:pt>
                <c:pt idx="418">
                  <c:v>4.9257379999999999</c:v>
                </c:pt>
                <c:pt idx="419">
                  <c:v>4.912064</c:v>
                </c:pt>
                <c:pt idx="420">
                  <c:v>4.9010049999999996</c:v>
                </c:pt>
                <c:pt idx="421">
                  <c:v>4.8872169999999997</c:v>
                </c:pt>
                <c:pt idx="422">
                  <c:v>4.8761749999999999</c:v>
                </c:pt>
                <c:pt idx="423">
                  <c:v>4.8625369999999997</c:v>
                </c:pt>
                <c:pt idx="424">
                  <c:v>4.851458</c:v>
                </c:pt>
                <c:pt idx="425">
                  <c:v>4.8377759999999999</c:v>
                </c:pt>
                <c:pt idx="426">
                  <c:v>4.8267300000000004</c:v>
                </c:pt>
                <c:pt idx="427">
                  <c:v>4.8131219999999999</c:v>
                </c:pt>
                <c:pt idx="428">
                  <c:v>4.802009</c:v>
                </c:pt>
                <c:pt idx="429">
                  <c:v>4.7885309999999999</c:v>
                </c:pt>
                <c:pt idx="430">
                  <c:v>4.777463</c:v>
                </c:pt>
                <c:pt idx="431">
                  <c:v>4.7634939999999997</c:v>
                </c:pt>
                <c:pt idx="432">
                  <c:v>4.7524379999999997</c:v>
                </c:pt>
                <c:pt idx="433">
                  <c:v>4.7407630000000003</c:v>
                </c:pt>
                <c:pt idx="434">
                  <c:v>4.7279390000000001</c:v>
                </c:pt>
                <c:pt idx="435">
                  <c:v>4.7139959999999999</c:v>
                </c:pt>
                <c:pt idx="436">
                  <c:v>4.7029540000000001</c:v>
                </c:pt>
                <c:pt idx="437">
                  <c:v>4.6890229999999997</c:v>
                </c:pt>
                <c:pt idx="438">
                  <c:v>4.677937</c:v>
                </c:pt>
                <c:pt idx="439">
                  <c:v>4.6644019999999999</c:v>
                </c:pt>
                <c:pt idx="440">
                  <c:v>4.6533530000000001</c:v>
                </c:pt>
                <c:pt idx="441">
                  <c:v>4.6398820000000001</c:v>
                </c:pt>
                <c:pt idx="442">
                  <c:v>4.6286820000000004</c:v>
                </c:pt>
                <c:pt idx="443">
                  <c:v>4.6148319999999998</c:v>
                </c:pt>
                <c:pt idx="444">
                  <c:v>4.6037749999999997</c:v>
                </c:pt>
                <c:pt idx="445">
                  <c:v>4.5903859999999996</c:v>
                </c:pt>
                <c:pt idx="446">
                  <c:v>4.5793330000000001</c:v>
                </c:pt>
                <c:pt idx="447">
                  <c:v>4.5653509999999997</c:v>
                </c:pt>
                <c:pt idx="448">
                  <c:v>4.554297</c:v>
                </c:pt>
                <c:pt idx="449">
                  <c:v>4.540419</c:v>
                </c:pt>
                <c:pt idx="450">
                  <c:v>4.5294020000000002</c:v>
                </c:pt>
                <c:pt idx="451">
                  <c:v>4.5158060000000004</c:v>
                </c:pt>
                <c:pt idx="452">
                  <c:v>4.5047560000000004</c:v>
                </c:pt>
                <c:pt idx="453">
                  <c:v>4.4909689999999998</c:v>
                </c:pt>
                <c:pt idx="454">
                  <c:v>4.4799199999999999</c:v>
                </c:pt>
                <c:pt idx="455">
                  <c:v>4.4662540000000002</c:v>
                </c:pt>
                <c:pt idx="456">
                  <c:v>4.4551749999999997</c:v>
                </c:pt>
                <c:pt idx="457">
                  <c:v>4.4418709999999999</c:v>
                </c:pt>
                <c:pt idx="458">
                  <c:v>4.4308230000000002</c:v>
                </c:pt>
                <c:pt idx="459">
                  <c:v>4.4167240000000003</c:v>
                </c:pt>
                <c:pt idx="460">
                  <c:v>4.4056889999999997</c:v>
                </c:pt>
                <c:pt idx="461">
                  <c:v>4.3920430000000001</c:v>
                </c:pt>
                <c:pt idx="462">
                  <c:v>4.3810279999999997</c:v>
                </c:pt>
                <c:pt idx="463">
                  <c:v>4.3671720000000001</c:v>
                </c:pt>
                <c:pt idx="464">
                  <c:v>4.3561189999999996</c:v>
                </c:pt>
                <c:pt idx="465">
                  <c:v>4.3424449999999997</c:v>
                </c:pt>
                <c:pt idx="466">
                  <c:v>4.3314069999999996</c:v>
                </c:pt>
                <c:pt idx="467">
                  <c:v>4.3176889999999997</c:v>
                </c:pt>
                <c:pt idx="468">
                  <c:v>4.3066199999999997</c:v>
                </c:pt>
                <c:pt idx="469">
                  <c:v>4.2951519999999999</c:v>
                </c:pt>
                <c:pt idx="470">
                  <c:v>4.2820609999999997</c:v>
                </c:pt>
                <c:pt idx="471">
                  <c:v>4.2681750000000003</c:v>
                </c:pt>
                <c:pt idx="472">
                  <c:v>4.2571269999999997</c:v>
                </c:pt>
                <c:pt idx="473">
                  <c:v>4.2431840000000003</c:v>
                </c:pt>
                <c:pt idx="474">
                  <c:v>4.2321330000000001</c:v>
                </c:pt>
                <c:pt idx="475">
                  <c:v>4.21854</c:v>
                </c:pt>
                <c:pt idx="476">
                  <c:v>4.2074910000000001</c:v>
                </c:pt>
                <c:pt idx="477">
                  <c:v>4.1940609999999996</c:v>
                </c:pt>
                <c:pt idx="478">
                  <c:v>4.1829919999999996</c:v>
                </c:pt>
                <c:pt idx="479">
                  <c:v>4.1688409999999996</c:v>
                </c:pt>
                <c:pt idx="480">
                  <c:v>4.1577729999999997</c:v>
                </c:pt>
                <c:pt idx="481">
                  <c:v>4.1441059999999998</c:v>
                </c:pt>
                <c:pt idx="482">
                  <c:v>4.1330640000000001</c:v>
                </c:pt>
                <c:pt idx="483">
                  <c:v>4.1194670000000002</c:v>
                </c:pt>
                <c:pt idx="484">
                  <c:v>4.1083800000000004</c:v>
                </c:pt>
                <c:pt idx="485">
                  <c:v>4.0946720000000001</c:v>
                </c:pt>
                <c:pt idx="486">
                  <c:v>4.0836189999999997</c:v>
                </c:pt>
                <c:pt idx="487">
                  <c:v>4.0698970000000001</c:v>
                </c:pt>
                <c:pt idx="488">
                  <c:v>4.0587809999999998</c:v>
                </c:pt>
                <c:pt idx="489">
                  <c:v>4.045445</c:v>
                </c:pt>
                <c:pt idx="490">
                  <c:v>4.0343999999999998</c:v>
                </c:pt>
                <c:pt idx="491">
                  <c:v>4.0206759999999999</c:v>
                </c:pt>
                <c:pt idx="492">
                  <c:v>4.0096210000000001</c:v>
                </c:pt>
                <c:pt idx="493">
                  <c:v>3.9981800000000001</c:v>
                </c:pt>
                <c:pt idx="494">
                  <c:v>3.9848370000000002</c:v>
                </c:pt>
                <c:pt idx="495">
                  <c:v>3.970831</c:v>
                </c:pt>
                <c:pt idx="496">
                  <c:v>3.9597470000000001</c:v>
                </c:pt>
                <c:pt idx="497">
                  <c:v>3.9484189999999999</c:v>
                </c:pt>
                <c:pt idx="498">
                  <c:v>3.9352649999999998</c:v>
                </c:pt>
                <c:pt idx="499">
                  <c:v>3.921211</c:v>
                </c:pt>
                <c:pt idx="500">
                  <c:v>3.9101819999999998</c:v>
                </c:pt>
                <c:pt idx="501">
                  <c:v>3.896417</c:v>
                </c:pt>
                <c:pt idx="502">
                  <c:v>3.8853719999999998</c:v>
                </c:pt>
                <c:pt idx="503">
                  <c:v>3.8717990000000002</c:v>
                </c:pt>
                <c:pt idx="504">
                  <c:v>3.8607469999999999</c:v>
                </c:pt>
                <c:pt idx="505">
                  <c:v>3.846962</c:v>
                </c:pt>
                <c:pt idx="506">
                  <c:v>3.8359209999999999</c:v>
                </c:pt>
                <c:pt idx="507">
                  <c:v>3.822263</c:v>
                </c:pt>
                <c:pt idx="508">
                  <c:v>3.8111869999999999</c:v>
                </c:pt>
                <c:pt idx="509">
                  <c:v>3.7977759999999998</c:v>
                </c:pt>
                <c:pt idx="510">
                  <c:v>3.786705</c:v>
                </c:pt>
                <c:pt idx="511">
                  <c:v>3.7727249999999999</c:v>
                </c:pt>
                <c:pt idx="512">
                  <c:v>3.7616679999999998</c:v>
                </c:pt>
                <c:pt idx="513">
                  <c:v>3.7480720000000001</c:v>
                </c:pt>
                <c:pt idx="514">
                  <c:v>3.7370570000000001</c:v>
                </c:pt>
                <c:pt idx="515">
                  <c:v>3.7231800000000002</c:v>
                </c:pt>
                <c:pt idx="516">
                  <c:v>3.7121580000000001</c:v>
                </c:pt>
                <c:pt idx="517">
                  <c:v>3.698267</c:v>
                </c:pt>
                <c:pt idx="518">
                  <c:v>3.6872500000000001</c:v>
                </c:pt>
                <c:pt idx="519">
                  <c:v>3.6735000000000002</c:v>
                </c:pt>
                <c:pt idx="520">
                  <c:v>3.6624089999999998</c:v>
                </c:pt>
                <c:pt idx="521">
                  <c:v>3.649149</c:v>
                </c:pt>
                <c:pt idx="522">
                  <c:v>3.6380880000000002</c:v>
                </c:pt>
                <c:pt idx="523">
                  <c:v>3.6240749999999999</c:v>
                </c:pt>
                <c:pt idx="524">
                  <c:v>3.6130339999999999</c:v>
                </c:pt>
                <c:pt idx="525">
                  <c:v>3.601782</c:v>
                </c:pt>
                <c:pt idx="526">
                  <c:v>3.5884839999999998</c:v>
                </c:pt>
                <c:pt idx="527">
                  <c:v>3.5745459999999998</c:v>
                </c:pt>
                <c:pt idx="528">
                  <c:v>3.5634960000000002</c:v>
                </c:pt>
                <c:pt idx="529">
                  <c:v>3.5497079999999999</c:v>
                </c:pt>
                <c:pt idx="530">
                  <c:v>3.538675</c:v>
                </c:pt>
                <c:pt idx="531">
                  <c:v>3.5250889999999999</c:v>
                </c:pt>
                <c:pt idx="532">
                  <c:v>3.5139809999999998</c:v>
                </c:pt>
                <c:pt idx="533">
                  <c:v>3.500184</c:v>
                </c:pt>
                <c:pt idx="534">
                  <c:v>3.4891459999999999</c:v>
                </c:pt>
                <c:pt idx="535">
                  <c:v>3.4756680000000002</c:v>
                </c:pt>
                <c:pt idx="536">
                  <c:v>3.4645700000000001</c:v>
                </c:pt>
                <c:pt idx="537">
                  <c:v>3.4506359999999998</c:v>
                </c:pt>
                <c:pt idx="538">
                  <c:v>3.4395910000000001</c:v>
                </c:pt>
                <c:pt idx="539">
                  <c:v>3.425656</c:v>
                </c:pt>
                <c:pt idx="540">
                  <c:v>3.4145810000000001</c:v>
                </c:pt>
                <c:pt idx="541">
                  <c:v>3.4015179999999998</c:v>
                </c:pt>
                <c:pt idx="542">
                  <c:v>3.3904489999999998</c:v>
                </c:pt>
                <c:pt idx="543">
                  <c:v>3.3765049999999999</c:v>
                </c:pt>
                <c:pt idx="544">
                  <c:v>3.365456</c:v>
                </c:pt>
                <c:pt idx="545">
                  <c:v>3.3519489999999998</c:v>
                </c:pt>
                <c:pt idx="546">
                  <c:v>3.3408760000000002</c:v>
                </c:pt>
                <c:pt idx="547">
                  <c:v>3.3268599999999999</c:v>
                </c:pt>
                <c:pt idx="548">
                  <c:v>3.3157920000000001</c:v>
                </c:pt>
                <c:pt idx="549">
                  <c:v>3.3022179999999999</c:v>
                </c:pt>
                <c:pt idx="550">
                  <c:v>3.2911519999999999</c:v>
                </c:pt>
                <c:pt idx="551">
                  <c:v>3.277345</c:v>
                </c:pt>
                <c:pt idx="552">
                  <c:v>3.2662849999999999</c:v>
                </c:pt>
                <c:pt idx="553">
                  <c:v>3.2527870000000001</c:v>
                </c:pt>
                <c:pt idx="554">
                  <c:v>3.2417539999999998</c:v>
                </c:pt>
                <c:pt idx="555">
                  <c:v>3.2278259999999999</c:v>
                </c:pt>
                <c:pt idx="556">
                  <c:v>3.2167669999999999</c:v>
                </c:pt>
                <c:pt idx="557">
                  <c:v>3.2031209999999999</c:v>
                </c:pt>
                <c:pt idx="558">
                  <c:v>3.1921050000000002</c:v>
                </c:pt>
                <c:pt idx="559">
                  <c:v>3.177988</c:v>
                </c:pt>
                <c:pt idx="560">
                  <c:v>3.1669339999999999</c:v>
                </c:pt>
                <c:pt idx="561">
                  <c:v>3.1538050000000002</c:v>
                </c:pt>
                <c:pt idx="562">
                  <c:v>3.1427489999999998</c:v>
                </c:pt>
                <c:pt idx="563">
                  <c:v>3.1287600000000002</c:v>
                </c:pt>
                <c:pt idx="564">
                  <c:v>3.117721</c:v>
                </c:pt>
                <c:pt idx="565">
                  <c:v>3.1064630000000002</c:v>
                </c:pt>
                <c:pt idx="566">
                  <c:v>3.0930029999999999</c:v>
                </c:pt>
                <c:pt idx="567">
                  <c:v>3.0792329999999999</c:v>
                </c:pt>
                <c:pt idx="568">
                  <c:v>3.068184</c:v>
                </c:pt>
                <c:pt idx="569">
                  <c:v>3.0542699999999998</c:v>
                </c:pt>
                <c:pt idx="570">
                  <c:v>3.0432079999999999</c:v>
                </c:pt>
                <c:pt idx="571">
                  <c:v>3.0296810000000001</c:v>
                </c:pt>
                <c:pt idx="572">
                  <c:v>3.0186329999999999</c:v>
                </c:pt>
                <c:pt idx="573">
                  <c:v>3.005112</c:v>
                </c:pt>
                <c:pt idx="574">
                  <c:v>2.9940579999999999</c:v>
                </c:pt>
                <c:pt idx="575">
                  <c:v>2.9801120000000001</c:v>
                </c:pt>
                <c:pt idx="576">
                  <c:v>2.9690729999999999</c:v>
                </c:pt>
                <c:pt idx="577">
                  <c:v>2.9554510000000001</c:v>
                </c:pt>
                <c:pt idx="578">
                  <c:v>2.94434</c:v>
                </c:pt>
                <c:pt idx="579">
                  <c:v>2.930536</c:v>
                </c:pt>
                <c:pt idx="580">
                  <c:v>2.9194629999999999</c:v>
                </c:pt>
                <c:pt idx="581">
                  <c:v>2.9060109999999999</c:v>
                </c:pt>
                <c:pt idx="582">
                  <c:v>2.8949449999999999</c:v>
                </c:pt>
                <c:pt idx="583">
                  <c:v>2.8810539999999998</c:v>
                </c:pt>
                <c:pt idx="584">
                  <c:v>2.8700019999999999</c:v>
                </c:pt>
                <c:pt idx="585">
                  <c:v>2.8561269999999999</c:v>
                </c:pt>
                <c:pt idx="586">
                  <c:v>2.8450920000000002</c:v>
                </c:pt>
                <c:pt idx="587">
                  <c:v>2.8315199999999998</c:v>
                </c:pt>
                <c:pt idx="588">
                  <c:v>2.8204729999999998</c:v>
                </c:pt>
                <c:pt idx="589">
                  <c:v>2.8066979999999999</c:v>
                </c:pt>
                <c:pt idx="590">
                  <c:v>2.795658</c:v>
                </c:pt>
                <c:pt idx="591">
                  <c:v>2.781933</c:v>
                </c:pt>
                <c:pt idx="592">
                  <c:v>2.7708529999999998</c:v>
                </c:pt>
                <c:pt idx="593">
                  <c:v>2.7574350000000001</c:v>
                </c:pt>
                <c:pt idx="594">
                  <c:v>2.7463799999999998</c:v>
                </c:pt>
                <c:pt idx="595">
                  <c:v>2.732396</c:v>
                </c:pt>
                <c:pt idx="596">
                  <c:v>2.7213509999999999</c:v>
                </c:pt>
                <c:pt idx="597">
                  <c:v>2.7078890000000002</c:v>
                </c:pt>
                <c:pt idx="598">
                  <c:v>2.6968450000000002</c:v>
                </c:pt>
                <c:pt idx="599">
                  <c:v>2.6828560000000001</c:v>
                </c:pt>
                <c:pt idx="600">
                  <c:v>2.6717970000000002</c:v>
                </c:pt>
                <c:pt idx="601">
                  <c:v>2.6578659999999998</c:v>
                </c:pt>
                <c:pt idx="602">
                  <c:v>2.6468370000000001</c:v>
                </c:pt>
                <c:pt idx="603">
                  <c:v>2.6333660000000001</c:v>
                </c:pt>
                <c:pt idx="604">
                  <c:v>2.6223030000000001</c:v>
                </c:pt>
                <c:pt idx="605">
                  <c:v>2.6086719999999999</c:v>
                </c:pt>
                <c:pt idx="606">
                  <c:v>2.597658</c:v>
                </c:pt>
                <c:pt idx="607">
                  <c:v>2.5838410000000001</c:v>
                </c:pt>
                <c:pt idx="608">
                  <c:v>2.5728010000000001</c:v>
                </c:pt>
                <c:pt idx="609">
                  <c:v>2.561458</c:v>
                </c:pt>
                <c:pt idx="610">
                  <c:v>2.5481980000000002</c:v>
                </c:pt>
                <c:pt idx="611">
                  <c:v>2.5342899999999999</c:v>
                </c:pt>
                <c:pt idx="612">
                  <c:v>2.5232250000000001</c:v>
                </c:pt>
                <c:pt idx="613">
                  <c:v>2.5095800000000001</c:v>
                </c:pt>
                <c:pt idx="614">
                  <c:v>2.4984989999999998</c:v>
                </c:pt>
                <c:pt idx="615">
                  <c:v>2.484702</c:v>
                </c:pt>
                <c:pt idx="616">
                  <c:v>2.4736319999999998</c:v>
                </c:pt>
                <c:pt idx="617">
                  <c:v>2.462437</c:v>
                </c:pt>
                <c:pt idx="618">
                  <c:v>2.4491999999999998</c:v>
                </c:pt>
                <c:pt idx="619">
                  <c:v>2.4354330000000002</c:v>
                </c:pt>
                <c:pt idx="620">
                  <c:v>2.4243969999999999</c:v>
                </c:pt>
                <c:pt idx="621">
                  <c:v>2.4105449999999999</c:v>
                </c:pt>
                <c:pt idx="622">
                  <c:v>2.3994949999999999</c:v>
                </c:pt>
                <c:pt idx="623">
                  <c:v>2.3856649999999999</c:v>
                </c:pt>
                <c:pt idx="624">
                  <c:v>2.3746290000000001</c:v>
                </c:pt>
                <c:pt idx="625">
                  <c:v>2.361062</c:v>
                </c:pt>
                <c:pt idx="626">
                  <c:v>2.3500220000000001</c:v>
                </c:pt>
                <c:pt idx="627">
                  <c:v>2.3362120000000002</c:v>
                </c:pt>
                <c:pt idx="628">
                  <c:v>2.3251580000000001</c:v>
                </c:pt>
                <c:pt idx="629">
                  <c:v>2.3114469999999998</c:v>
                </c:pt>
                <c:pt idx="630">
                  <c:v>2.300373</c:v>
                </c:pt>
                <c:pt idx="631">
                  <c:v>2.2866430000000002</c:v>
                </c:pt>
                <c:pt idx="632">
                  <c:v>2.2756059999999998</c:v>
                </c:pt>
                <c:pt idx="633">
                  <c:v>2.2620130000000001</c:v>
                </c:pt>
                <c:pt idx="634">
                  <c:v>2.2509700000000001</c:v>
                </c:pt>
                <c:pt idx="635">
                  <c:v>2.2370269999999999</c:v>
                </c:pt>
                <c:pt idx="636">
                  <c:v>2.2259799999999998</c:v>
                </c:pt>
                <c:pt idx="637">
                  <c:v>2.212504</c:v>
                </c:pt>
                <c:pt idx="638">
                  <c:v>2.2014640000000001</c:v>
                </c:pt>
                <c:pt idx="639">
                  <c:v>2.1875270000000002</c:v>
                </c:pt>
                <c:pt idx="640">
                  <c:v>2.1764640000000002</c:v>
                </c:pt>
                <c:pt idx="641">
                  <c:v>2.1628440000000002</c:v>
                </c:pt>
                <c:pt idx="642">
                  <c:v>2.1517849999999998</c:v>
                </c:pt>
                <c:pt idx="643">
                  <c:v>2.1380379999999999</c:v>
                </c:pt>
                <c:pt idx="644">
                  <c:v>2.1269900000000002</c:v>
                </c:pt>
                <c:pt idx="645">
                  <c:v>2.1154389999999998</c:v>
                </c:pt>
                <c:pt idx="646">
                  <c:v>2.1023420000000002</c:v>
                </c:pt>
                <c:pt idx="647">
                  <c:v>2.0884040000000001</c:v>
                </c:pt>
                <c:pt idx="648">
                  <c:v>2.077331</c:v>
                </c:pt>
                <c:pt idx="649">
                  <c:v>2.0637430000000001</c:v>
                </c:pt>
                <c:pt idx="650">
                  <c:v>2.052705</c:v>
                </c:pt>
                <c:pt idx="651">
                  <c:v>2.038951</c:v>
                </c:pt>
                <c:pt idx="652">
                  <c:v>2.027917</c:v>
                </c:pt>
                <c:pt idx="653">
                  <c:v>2.0143659999999999</c:v>
                </c:pt>
                <c:pt idx="654">
                  <c:v>2.0033240000000001</c:v>
                </c:pt>
                <c:pt idx="655">
                  <c:v>1.989393</c:v>
                </c:pt>
                <c:pt idx="656">
                  <c:v>1.9783489999999999</c:v>
                </c:pt>
                <c:pt idx="657">
                  <c:v>1.96479</c:v>
                </c:pt>
                <c:pt idx="658">
                  <c:v>1.9537420000000001</c:v>
                </c:pt>
                <c:pt idx="659">
                  <c:v>1.939862</c:v>
                </c:pt>
                <c:pt idx="660">
                  <c:v>1.9284730000000001</c:v>
                </c:pt>
                <c:pt idx="661">
                  <c:v>1.9151609999999999</c:v>
                </c:pt>
                <c:pt idx="662">
                  <c:v>1.9041110000000001</c:v>
                </c:pt>
                <c:pt idx="663">
                  <c:v>1.890336</c:v>
                </c:pt>
                <c:pt idx="664">
                  <c:v>1.8792629999999999</c:v>
                </c:pt>
                <c:pt idx="665">
                  <c:v>1.8657459999999999</c:v>
                </c:pt>
                <c:pt idx="666">
                  <c:v>1.8547009999999999</c:v>
                </c:pt>
                <c:pt idx="667">
                  <c:v>1.840808</c:v>
                </c:pt>
                <c:pt idx="668">
                  <c:v>1.829761</c:v>
                </c:pt>
                <c:pt idx="669">
                  <c:v>1.818144</c:v>
                </c:pt>
                <c:pt idx="670">
                  <c:v>1.804907</c:v>
                </c:pt>
                <c:pt idx="671">
                  <c:v>1.7912220000000001</c:v>
                </c:pt>
                <c:pt idx="672">
                  <c:v>1.780036</c:v>
                </c:pt>
                <c:pt idx="673">
                  <c:v>1.766481</c:v>
                </c:pt>
                <c:pt idx="674">
                  <c:v>1.7554529999999999</c:v>
                </c:pt>
                <c:pt idx="675">
                  <c:v>1.7417180000000001</c:v>
                </c:pt>
                <c:pt idx="676">
                  <c:v>1.730639</c:v>
                </c:pt>
                <c:pt idx="677">
                  <c:v>1.717095</c:v>
                </c:pt>
                <c:pt idx="678">
                  <c:v>1.7058930000000001</c:v>
                </c:pt>
                <c:pt idx="679">
                  <c:v>1.6921729999999999</c:v>
                </c:pt>
                <c:pt idx="680">
                  <c:v>1.6811290000000001</c:v>
                </c:pt>
                <c:pt idx="681">
                  <c:v>1.6681520000000001</c:v>
                </c:pt>
                <c:pt idx="682">
                  <c:v>1.656471</c:v>
                </c:pt>
                <c:pt idx="683">
                  <c:v>1.6426670000000001</c:v>
                </c:pt>
                <c:pt idx="684">
                  <c:v>1.631494</c:v>
                </c:pt>
                <c:pt idx="685">
                  <c:v>1.6179559999999999</c:v>
                </c:pt>
                <c:pt idx="686">
                  <c:v>1.6069100000000001</c:v>
                </c:pt>
                <c:pt idx="687">
                  <c:v>1.5930679999999999</c:v>
                </c:pt>
                <c:pt idx="688">
                  <c:v>1.5820190000000001</c:v>
                </c:pt>
                <c:pt idx="689">
                  <c:v>1.5684819999999999</c:v>
                </c:pt>
                <c:pt idx="690">
                  <c:v>1.5574349999999999</c:v>
                </c:pt>
                <c:pt idx="691">
                  <c:v>1.5435190000000001</c:v>
                </c:pt>
                <c:pt idx="692">
                  <c:v>1.532475</c:v>
                </c:pt>
                <c:pt idx="693">
                  <c:v>1.518853</c:v>
                </c:pt>
                <c:pt idx="694">
                  <c:v>1.5078069999999999</c:v>
                </c:pt>
                <c:pt idx="695">
                  <c:v>1.494011</c:v>
                </c:pt>
                <c:pt idx="696">
                  <c:v>1.48295</c:v>
                </c:pt>
                <c:pt idx="697">
                  <c:v>1.471681</c:v>
                </c:pt>
                <c:pt idx="698">
                  <c:v>1.45848</c:v>
                </c:pt>
                <c:pt idx="699">
                  <c:v>1.444496</c:v>
                </c:pt>
                <c:pt idx="700">
                  <c:v>1.4334389999999999</c:v>
                </c:pt>
                <c:pt idx="701">
                  <c:v>1.419896</c:v>
                </c:pt>
                <c:pt idx="702">
                  <c:v>1.4088210000000001</c:v>
                </c:pt>
                <c:pt idx="703">
                  <c:v>1.395079</c:v>
                </c:pt>
                <c:pt idx="704">
                  <c:v>1.3840269999999999</c:v>
                </c:pt>
                <c:pt idx="705">
                  <c:v>1.3705959999999999</c:v>
                </c:pt>
                <c:pt idx="706">
                  <c:v>1.3593999999999999</c:v>
                </c:pt>
                <c:pt idx="707">
                  <c:v>1.345399</c:v>
                </c:pt>
                <c:pt idx="708">
                  <c:v>1.334357</c:v>
                </c:pt>
                <c:pt idx="709">
                  <c:v>1.3207310000000001</c:v>
                </c:pt>
                <c:pt idx="710">
                  <c:v>1.309687</c:v>
                </c:pt>
                <c:pt idx="711">
                  <c:v>1.295812</c:v>
                </c:pt>
                <c:pt idx="712">
                  <c:v>1.284769</c:v>
                </c:pt>
                <c:pt idx="713">
                  <c:v>1.27189</c:v>
                </c:pt>
                <c:pt idx="714">
                  <c:v>1.260216</c:v>
                </c:pt>
                <c:pt idx="715">
                  <c:v>1.2463439999999999</c:v>
                </c:pt>
                <c:pt idx="716">
                  <c:v>1.235298</c:v>
                </c:pt>
                <c:pt idx="717">
                  <c:v>1.2215419999999999</c:v>
                </c:pt>
                <c:pt idx="718">
                  <c:v>1.2104969999999999</c:v>
                </c:pt>
                <c:pt idx="719">
                  <c:v>1.1967490000000001</c:v>
                </c:pt>
                <c:pt idx="720">
                  <c:v>1.1856960000000001</c:v>
                </c:pt>
                <c:pt idx="721">
                  <c:v>1.171835</c:v>
                </c:pt>
                <c:pt idx="722">
                  <c:v>1.160774</c:v>
                </c:pt>
                <c:pt idx="723">
                  <c:v>1.147243</c:v>
                </c:pt>
                <c:pt idx="724">
                  <c:v>1.136172</c:v>
                </c:pt>
                <c:pt idx="725">
                  <c:v>1.124557</c:v>
                </c:pt>
                <c:pt idx="726">
                  <c:v>1.1115729999999999</c:v>
                </c:pt>
                <c:pt idx="727">
                  <c:v>1.0977239999999999</c:v>
                </c:pt>
                <c:pt idx="728">
                  <c:v>1.086681</c:v>
                </c:pt>
                <c:pt idx="729">
                  <c:v>1.0732189999999999</c:v>
                </c:pt>
                <c:pt idx="730">
                  <c:v>1.062152</c:v>
                </c:pt>
                <c:pt idx="731">
                  <c:v>1.048168</c:v>
                </c:pt>
                <c:pt idx="732">
                  <c:v>1.0370999999999999</c:v>
                </c:pt>
                <c:pt idx="733">
                  <c:v>1.0235339999999999</c:v>
                </c:pt>
                <c:pt idx="734">
                  <c:v>1.0124690000000001</c:v>
                </c:pt>
                <c:pt idx="735">
                  <c:v>0.99863299999999999</c:v>
                </c:pt>
                <c:pt idx="736">
                  <c:v>0.98757799999999996</c:v>
                </c:pt>
                <c:pt idx="737">
                  <c:v>0.97640000000000005</c:v>
                </c:pt>
                <c:pt idx="738">
                  <c:v>0.96296499999999996</c:v>
                </c:pt>
                <c:pt idx="739">
                  <c:v>0.94909100000000002</c:v>
                </c:pt>
                <c:pt idx="740">
                  <c:v>0.93804500000000002</c:v>
                </c:pt>
                <c:pt idx="741">
                  <c:v>0.92411299999999996</c:v>
                </c:pt>
                <c:pt idx="742">
                  <c:v>0.91304799999999997</c:v>
                </c:pt>
                <c:pt idx="743">
                  <c:v>0.89955499999999999</c:v>
                </c:pt>
                <c:pt idx="744">
                  <c:v>0.88849100000000003</c:v>
                </c:pt>
                <c:pt idx="745">
                  <c:v>0.877224</c:v>
                </c:pt>
                <c:pt idx="746">
                  <c:v>0.86394800000000005</c:v>
                </c:pt>
                <c:pt idx="747">
                  <c:v>0.850163</c:v>
                </c:pt>
                <c:pt idx="748">
                  <c:v>0.83912500000000001</c:v>
                </c:pt>
                <c:pt idx="749">
                  <c:v>0.82538599999999995</c:v>
                </c:pt>
                <c:pt idx="750">
                  <c:v>0.81433500000000003</c:v>
                </c:pt>
                <c:pt idx="751">
                  <c:v>0.80049000000000003</c:v>
                </c:pt>
                <c:pt idx="752">
                  <c:v>0.78944499999999995</c:v>
                </c:pt>
                <c:pt idx="753">
                  <c:v>0.77612199999999998</c:v>
                </c:pt>
                <c:pt idx="754">
                  <c:v>0.76495899999999994</c:v>
                </c:pt>
                <c:pt idx="755">
                  <c:v>0.75096300000000005</c:v>
                </c:pt>
                <c:pt idx="756">
                  <c:v>0.73991799999999996</c:v>
                </c:pt>
                <c:pt idx="757">
                  <c:v>0.72629600000000005</c:v>
                </c:pt>
                <c:pt idx="758">
                  <c:v>0.71524600000000005</c:v>
                </c:pt>
                <c:pt idx="759">
                  <c:v>0.70145900000000005</c:v>
                </c:pt>
                <c:pt idx="760">
                  <c:v>0.69039700000000004</c:v>
                </c:pt>
                <c:pt idx="761">
                  <c:v>0.67699600000000004</c:v>
                </c:pt>
                <c:pt idx="762">
                  <c:v>0.66557599999999995</c:v>
                </c:pt>
                <c:pt idx="763">
                  <c:v>0.65187499999999998</c:v>
                </c:pt>
                <c:pt idx="764">
                  <c:v>0.640849</c:v>
                </c:pt>
                <c:pt idx="765">
                  <c:v>0.62720600000000004</c:v>
                </c:pt>
                <c:pt idx="766">
                  <c:v>0.61617500000000003</c:v>
                </c:pt>
                <c:pt idx="767">
                  <c:v>0.60228999999999999</c:v>
                </c:pt>
                <c:pt idx="768">
                  <c:v>0.60228899999999996</c:v>
                </c:pt>
                <c:pt idx="769">
                  <c:v>0.58685900000000002</c:v>
                </c:pt>
                <c:pt idx="770">
                  <c:v>0.57580799999999999</c:v>
                </c:pt>
                <c:pt idx="771">
                  <c:v>0.56233</c:v>
                </c:pt>
                <c:pt idx="772">
                  <c:v>0.55111399999999999</c:v>
                </c:pt>
                <c:pt idx="773">
                  <c:v>0.53743799999999997</c:v>
                </c:pt>
                <c:pt idx="774">
                  <c:v>0.52640500000000001</c:v>
                </c:pt>
                <c:pt idx="775">
                  <c:v>0.51287300000000002</c:v>
                </c:pt>
                <c:pt idx="776">
                  <c:v>0.50182700000000002</c:v>
                </c:pt>
                <c:pt idx="777">
                  <c:v>0.48794900000000002</c:v>
                </c:pt>
                <c:pt idx="778">
                  <c:v>0.47692800000000002</c:v>
                </c:pt>
                <c:pt idx="779">
                  <c:v>0.46323500000000001</c:v>
                </c:pt>
                <c:pt idx="780">
                  <c:v>0.45217000000000002</c:v>
                </c:pt>
                <c:pt idx="781">
                  <c:v>0.43836999999999998</c:v>
                </c:pt>
                <c:pt idx="782">
                  <c:v>0.42733199999999999</c:v>
                </c:pt>
                <c:pt idx="783">
                  <c:v>0.41381200000000001</c:v>
                </c:pt>
                <c:pt idx="784">
                  <c:v>0.40273900000000001</c:v>
                </c:pt>
                <c:pt idx="785">
                  <c:v>0.38878099999999999</c:v>
                </c:pt>
                <c:pt idx="786">
                  <c:v>0.37774999999999997</c:v>
                </c:pt>
                <c:pt idx="787">
                  <c:v>0.36434699999999998</c:v>
                </c:pt>
                <c:pt idx="788">
                  <c:v>0.353294</c:v>
                </c:pt>
                <c:pt idx="789">
                  <c:v>0.33928700000000001</c:v>
                </c:pt>
                <c:pt idx="790">
                  <c:v>0.32823600000000003</c:v>
                </c:pt>
                <c:pt idx="791">
                  <c:v>0.31475599999999998</c:v>
                </c:pt>
                <c:pt idx="792">
                  <c:v>0.30365599999999998</c:v>
                </c:pt>
                <c:pt idx="793">
                  <c:v>0.28976499999999999</c:v>
                </c:pt>
                <c:pt idx="794">
                  <c:v>0.27872799999999998</c:v>
                </c:pt>
                <c:pt idx="795">
                  <c:v>0.26518399999999998</c:v>
                </c:pt>
                <c:pt idx="796">
                  <c:v>0.25413000000000002</c:v>
                </c:pt>
                <c:pt idx="797">
                  <c:v>0.24018400000000001</c:v>
                </c:pt>
                <c:pt idx="798">
                  <c:v>0.22914699999999999</c:v>
                </c:pt>
                <c:pt idx="799">
                  <c:v>0.21513099999999999</c:v>
                </c:pt>
                <c:pt idx="800">
                  <c:v>0.20404800000000001</c:v>
                </c:pt>
                <c:pt idx="801">
                  <c:v>0.19060299999999999</c:v>
                </c:pt>
                <c:pt idx="802">
                  <c:v>0.179561</c:v>
                </c:pt>
                <c:pt idx="803">
                  <c:v>0.165827</c:v>
                </c:pt>
                <c:pt idx="804">
                  <c:v>0.15474599999999999</c:v>
                </c:pt>
                <c:pt idx="805">
                  <c:v>0.14113800000000001</c:v>
                </c:pt>
                <c:pt idx="806">
                  <c:v>0.13009200000000001</c:v>
                </c:pt>
                <c:pt idx="807">
                  <c:v>0.116396</c:v>
                </c:pt>
                <c:pt idx="808">
                  <c:v>0.10534200000000001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4C1A-E940-B5F7-2D1C5A0D74E7}"/>
            </c:ext>
          </c:extLst>
        </c:ser>
        <c:ser>
          <c:idx val="24"/>
          <c:order val="18"/>
          <c:tx>
            <c:v>400 AS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Indents'!$AS$39:$AS$1238</c:f>
              <c:numCache>
                <c:formatCode>General</c:formatCode>
                <c:ptCount val="1200"/>
                <c:pt idx="0">
                  <c:v>-0.29745700000000003</c:v>
                </c:pt>
                <c:pt idx="1">
                  <c:v>6.301158</c:v>
                </c:pt>
                <c:pt idx="2">
                  <c:v>16.408579</c:v>
                </c:pt>
                <c:pt idx="3">
                  <c:v>25.584527999999999</c:v>
                </c:pt>
                <c:pt idx="4">
                  <c:v>33.379666999999998</c:v>
                </c:pt>
                <c:pt idx="5">
                  <c:v>40.485790000000001</c:v>
                </c:pt>
                <c:pt idx="6">
                  <c:v>46.874077</c:v>
                </c:pt>
                <c:pt idx="7">
                  <c:v>53.181787999999997</c:v>
                </c:pt>
                <c:pt idx="8">
                  <c:v>59.537747000000003</c:v>
                </c:pt>
                <c:pt idx="9">
                  <c:v>65.506764000000004</c:v>
                </c:pt>
                <c:pt idx="10">
                  <c:v>71.483785999999995</c:v>
                </c:pt>
                <c:pt idx="11">
                  <c:v>78.214003000000005</c:v>
                </c:pt>
                <c:pt idx="12">
                  <c:v>84.426764000000006</c:v>
                </c:pt>
                <c:pt idx="13">
                  <c:v>88.962716999999998</c:v>
                </c:pt>
                <c:pt idx="14">
                  <c:v>94.111794000000003</c:v>
                </c:pt>
                <c:pt idx="15">
                  <c:v>99.807091999999997</c:v>
                </c:pt>
                <c:pt idx="16">
                  <c:v>105.820437</c:v>
                </c:pt>
                <c:pt idx="17">
                  <c:v>111.436526</c:v>
                </c:pt>
                <c:pt idx="18">
                  <c:v>117.315091</c:v>
                </c:pt>
                <c:pt idx="19">
                  <c:v>121.720449</c:v>
                </c:pt>
                <c:pt idx="20">
                  <c:v>125.582356</c:v>
                </c:pt>
                <c:pt idx="21">
                  <c:v>131.43015199999999</c:v>
                </c:pt>
                <c:pt idx="22">
                  <c:v>137.48130499999999</c:v>
                </c:pt>
                <c:pt idx="23">
                  <c:v>143.57013799999999</c:v>
                </c:pt>
                <c:pt idx="24">
                  <c:v>148.319456</c:v>
                </c:pt>
                <c:pt idx="25">
                  <c:v>152.371769</c:v>
                </c:pt>
                <c:pt idx="26">
                  <c:v>157.20993999999999</c:v>
                </c:pt>
                <c:pt idx="27">
                  <c:v>162.12361799999999</c:v>
                </c:pt>
                <c:pt idx="28">
                  <c:v>166.98659699999999</c:v>
                </c:pt>
                <c:pt idx="29">
                  <c:v>172.50068899999999</c:v>
                </c:pt>
                <c:pt idx="30">
                  <c:v>177.59979899999999</c:v>
                </c:pt>
                <c:pt idx="31">
                  <c:v>181.58301499999999</c:v>
                </c:pt>
                <c:pt idx="32">
                  <c:v>185.682029</c:v>
                </c:pt>
                <c:pt idx="33">
                  <c:v>191.24174400000001</c:v>
                </c:pt>
                <c:pt idx="34">
                  <c:v>197.15950900000001</c:v>
                </c:pt>
                <c:pt idx="35">
                  <c:v>201.74717100000001</c:v>
                </c:pt>
                <c:pt idx="36">
                  <c:v>207.33699100000001</c:v>
                </c:pt>
                <c:pt idx="37">
                  <c:v>212.681363</c:v>
                </c:pt>
                <c:pt idx="38">
                  <c:v>217.47895600000001</c:v>
                </c:pt>
                <c:pt idx="39">
                  <c:v>221.98612499999999</c:v>
                </c:pt>
                <c:pt idx="40">
                  <c:v>227.35388800000001</c:v>
                </c:pt>
                <c:pt idx="41">
                  <c:v>232.21524600000001</c:v>
                </c:pt>
                <c:pt idx="42">
                  <c:v>236.61332999999999</c:v>
                </c:pt>
                <c:pt idx="43">
                  <c:v>241.53307799999999</c:v>
                </c:pt>
                <c:pt idx="44">
                  <c:v>246.23462799999999</c:v>
                </c:pt>
                <c:pt idx="45">
                  <c:v>250.90234599999999</c:v>
                </c:pt>
                <c:pt idx="46">
                  <c:v>255.72151199999999</c:v>
                </c:pt>
                <c:pt idx="47">
                  <c:v>261.74444699999998</c:v>
                </c:pt>
                <c:pt idx="48">
                  <c:v>266.35376000000002</c:v>
                </c:pt>
                <c:pt idx="49">
                  <c:v>271.471249</c:v>
                </c:pt>
                <c:pt idx="50">
                  <c:v>276.795299</c:v>
                </c:pt>
                <c:pt idx="51">
                  <c:v>281.48948200000001</c:v>
                </c:pt>
                <c:pt idx="52">
                  <c:v>286.77959900000002</c:v>
                </c:pt>
                <c:pt idx="53">
                  <c:v>292.68443400000001</c:v>
                </c:pt>
                <c:pt idx="54">
                  <c:v>297.86988600000001</c:v>
                </c:pt>
                <c:pt idx="55">
                  <c:v>301.75395900000001</c:v>
                </c:pt>
                <c:pt idx="56">
                  <c:v>307.46364299999999</c:v>
                </c:pt>
                <c:pt idx="57">
                  <c:v>312.20660900000001</c:v>
                </c:pt>
                <c:pt idx="58">
                  <c:v>317.08684699999998</c:v>
                </c:pt>
                <c:pt idx="59">
                  <c:v>321.87127500000003</c:v>
                </c:pt>
                <c:pt idx="60">
                  <c:v>327.24910499999999</c:v>
                </c:pt>
                <c:pt idx="61">
                  <c:v>331.760876</c:v>
                </c:pt>
                <c:pt idx="62">
                  <c:v>336.65910100000002</c:v>
                </c:pt>
                <c:pt idx="63">
                  <c:v>341.50578200000001</c:v>
                </c:pt>
                <c:pt idx="64">
                  <c:v>346.73084499999999</c:v>
                </c:pt>
                <c:pt idx="65">
                  <c:v>352.00586800000002</c:v>
                </c:pt>
                <c:pt idx="66">
                  <c:v>357.15279299999997</c:v>
                </c:pt>
                <c:pt idx="67">
                  <c:v>362.525464</c:v>
                </c:pt>
                <c:pt idx="68">
                  <c:v>367.800634</c:v>
                </c:pt>
                <c:pt idx="69">
                  <c:v>373.06422400000002</c:v>
                </c:pt>
                <c:pt idx="70">
                  <c:v>378.75083899999998</c:v>
                </c:pt>
                <c:pt idx="71">
                  <c:v>383.60797500000001</c:v>
                </c:pt>
                <c:pt idx="72">
                  <c:v>387.88154900000001</c:v>
                </c:pt>
                <c:pt idx="73">
                  <c:v>393.84998899999999</c:v>
                </c:pt>
                <c:pt idx="74">
                  <c:v>398.32180699999998</c:v>
                </c:pt>
                <c:pt idx="75">
                  <c:v>402.03647999999998</c:v>
                </c:pt>
                <c:pt idx="76">
                  <c:v>408.06177000000002</c:v>
                </c:pt>
                <c:pt idx="77">
                  <c:v>413.40860199999997</c:v>
                </c:pt>
                <c:pt idx="78">
                  <c:v>416.917304</c:v>
                </c:pt>
                <c:pt idx="79">
                  <c:v>422.05337700000001</c:v>
                </c:pt>
                <c:pt idx="80">
                  <c:v>427.47679499999998</c:v>
                </c:pt>
                <c:pt idx="81">
                  <c:v>432.71489100000002</c:v>
                </c:pt>
                <c:pt idx="82">
                  <c:v>438.37169399999999</c:v>
                </c:pt>
                <c:pt idx="83">
                  <c:v>444.65742799999998</c:v>
                </c:pt>
                <c:pt idx="84">
                  <c:v>450.13558</c:v>
                </c:pt>
                <c:pt idx="85">
                  <c:v>457.05095599999999</c:v>
                </c:pt>
                <c:pt idx="86">
                  <c:v>462.82484399999998</c:v>
                </c:pt>
                <c:pt idx="87">
                  <c:v>469.49454800000001</c:v>
                </c:pt>
                <c:pt idx="88">
                  <c:v>473.902174</c:v>
                </c:pt>
                <c:pt idx="89">
                  <c:v>479.571528</c:v>
                </c:pt>
                <c:pt idx="90">
                  <c:v>485.19900999999999</c:v>
                </c:pt>
                <c:pt idx="91">
                  <c:v>490.221205</c:v>
                </c:pt>
                <c:pt idx="92">
                  <c:v>495.527421</c:v>
                </c:pt>
                <c:pt idx="93">
                  <c:v>501.82307600000001</c:v>
                </c:pt>
                <c:pt idx="94">
                  <c:v>507.63224400000001</c:v>
                </c:pt>
                <c:pt idx="95">
                  <c:v>512.54407600000002</c:v>
                </c:pt>
                <c:pt idx="96">
                  <c:v>517.689166</c:v>
                </c:pt>
                <c:pt idx="97">
                  <c:v>523.39381200000003</c:v>
                </c:pt>
                <c:pt idx="98">
                  <c:v>528.29332299999999</c:v>
                </c:pt>
                <c:pt idx="99">
                  <c:v>533.68982000000005</c:v>
                </c:pt>
                <c:pt idx="100">
                  <c:v>540.51185599999997</c:v>
                </c:pt>
                <c:pt idx="101">
                  <c:v>547.15391099999999</c:v>
                </c:pt>
                <c:pt idx="102">
                  <c:v>552.16071799999997</c:v>
                </c:pt>
                <c:pt idx="103">
                  <c:v>557.89795200000003</c:v>
                </c:pt>
                <c:pt idx="104">
                  <c:v>564.56996900000001</c:v>
                </c:pt>
                <c:pt idx="105">
                  <c:v>571.628241</c:v>
                </c:pt>
                <c:pt idx="106">
                  <c:v>577.30274899999995</c:v>
                </c:pt>
                <c:pt idx="107">
                  <c:v>582.52290900000003</c:v>
                </c:pt>
                <c:pt idx="108">
                  <c:v>588.54409799999996</c:v>
                </c:pt>
                <c:pt idx="109">
                  <c:v>594.04888100000005</c:v>
                </c:pt>
                <c:pt idx="110">
                  <c:v>599.35331499999995</c:v>
                </c:pt>
                <c:pt idx="111">
                  <c:v>606.47025499999995</c:v>
                </c:pt>
                <c:pt idx="112">
                  <c:v>611.66384300000004</c:v>
                </c:pt>
                <c:pt idx="113">
                  <c:v>615.548633</c:v>
                </c:pt>
                <c:pt idx="114">
                  <c:v>621.40036099999998</c:v>
                </c:pt>
                <c:pt idx="115">
                  <c:v>626.95496500000002</c:v>
                </c:pt>
                <c:pt idx="116">
                  <c:v>632.64143899999999</c:v>
                </c:pt>
                <c:pt idx="117">
                  <c:v>639.53422</c:v>
                </c:pt>
                <c:pt idx="118">
                  <c:v>646.43770900000004</c:v>
                </c:pt>
                <c:pt idx="119">
                  <c:v>653.01642100000004</c:v>
                </c:pt>
                <c:pt idx="120">
                  <c:v>658.79554499999995</c:v>
                </c:pt>
                <c:pt idx="121">
                  <c:v>664.299307</c:v>
                </c:pt>
                <c:pt idx="122">
                  <c:v>669.73467600000004</c:v>
                </c:pt>
                <c:pt idx="123">
                  <c:v>676.72662700000001</c:v>
                </c:pt>
                <c:pt idx="124">
                  <c:v>683.01986899999997</c:v>
                </c:pt>
                <c:pt idx="125">
                  <c:v>688.57983899999999</c:v>
                </c:pt>
                <c:pt idx="126">
                  <c:v>694.77240099999995</c:v>
                </c:pt>
                <c:pt idx="127">
                  <c:v>700.85462299999995</c:v>
                </c:pt>
                <c:pt idx="128">
                  <c:v>707.07747900000004</c:v>
                </c:pt>
                <c:pt idx="129">
                  <c:v>712.91974200000004</c:v>
                </c:pt>
                <c:pt idx="130">
                  <c:v>719.27916400000004</c:v>
                </c:pt>
                <c:pt idx="131">
                  <c:v>726.28399400000001</c:v>
                </c:pt>
                <c:pt idx="132">
                  <c:v>732.22404200000005</c:v>
                </c:pt>
                <c:pt idx="133">
                  <c:v>737.35286699999995</c:v>
                </c:pt>
                <c:pt idx="134">
                  <c:v>742.60850100000005</c:v>
                </c:pt>
                <c:pt idx="135">
                  <c:v>748.33653800000002</c:v>
                </c:pt>
                <c:pt idx="136">
                  <c:v>754.45696999999996</c:v>
                </c:pt>
                <c:pt idx="137">
                  <c:v>760.54440499999998</c:v>
                </c:pt>
                <c:pt idx="138">
                  <c:v>767.43201899999997</c:v>
                </c:pt>
                <c:pt idx="139">
                  <c:v>772.23604</c:v>
                </c:pt>
                <c:pt idx="140">
                  <c:v>778.583348</c:v>
                </c:pt>
                <c:pt idx="141">
                  <c:v>786.91328399999998</c:v>
                </c:pt>
                <c:pt idx="142">
                  <c:v>792.46810800000003</c:v>
                </c:pt>
                <c:pt idx="143">
                  <c:v>799.44654500000001</c:v>
                </c:pt>
                <c:pt idx="144">
                  <c:v>806.672595</c:v>
                </c:pt>
                <c:pt idx="145">
                  <c:v>811.25751000000002</c:v>
                </c:pt>
                <c:pt idx="146">
                  <c:v>817.15472199999999</c:v>
                </c:pt>
                <c:pt idx="147">
                  <c:v>824.05454899999995</c:v>
                </c:pt>
                <c:pt idx="148">
                  <c:v>828.89393600000005</c:v>
                </c:pt>
                <c:pt idx="149">
                  <c:v>834.55516</c:v>
                </c:pt>
                <c:pt idx="150">
                  <c:v>841.04616199999998</c:v>
                </c:pt>
                <c:pt idx="151">
                  <c:v>846.86942199999999</c:v>
                </c:pt>
                <c:pt idx="152">
                  <c:v>852.785212</c:v>
                </c:pt>
                <c:pt idx="153">
                  <c:v>859.631348</c:v>
                </c:pt>
                <c:pt idx="154">
                  <c:v>866.25369000000001</c:v>
                </c:pt>
                <c:pt idx="155">
                  <c:v>872.38913500000001</c:v>
                </c:pt>
                <c:pt idx="156">
                  <c:v>879.44729099999995</c:v>
                </c:pt>
                <c:pt idx="157">
                  <c:v>884.43285300000002</c:v>
                </c:pt>
                <c:pt idx="158">
                  <c:v>889.97055399999999</c:v>
                </c:pt>
                <c:pt idx="159">
                  <c:v>897.82603600000004</c:v>
                </c:pt>
                <c:pt idx="160">
                  <c:v>904.11108000000002</c:v>
                </c:pt>
                <c:pt idx="161">
                  <c:v>910.68946100000005</c:v>
                </c:pt>
                <c:pt idx="162">
                  <c:v>916.84638099999995</c:v>
                </c:pt>
                <c:pt idx="163">
                  <c:v>923.09660499999995</c:v>
                </c:pt>
                <c:pt idx="164">
                  <c:v>929.89098200000001</c:v>
                </c:pt>
                <c:pt idx="165">
                  <c:v>936.58345299999996</c:v>
                </c:pt>
                <c:pt idx="166">
                  <c:v>942.420344</c:v>
                </c:pt>
                <c:pt idx="167">
                  <c:v>947.714924</c:v>
                </c:pt>
                <c:pt idx="168">
                  <c:v>954.09998900000005</c:v>
                </c:pt>
                <c:pt idx="169">
                  <c:v>960.03911900000003</c:v>
                </c:pt>
                <c:pt idx="170">
                  <c:v>965.51023799999996</c:v>
                </c:pt>
                <c:pt idx="171">
                  <c:v>972.25683000000004</c:v>
                </c:pt>
                <c:pt idx="172">
                  <c:v>977.99396899999999</c:v>
                </c:pt>
                <c:pt idx="173">
                  <c:v>985.50862400000005</c:v>
                </c:pt>
                <c:pt idx="174">
                  <c:v>992.51965099999995</c:v>
                </c:pt>
                <c:pt idx="175">
                  <c:v>998.34402999999998</c:v>
                </c:pt>
                <c:pt idx="176">
                  <c:v>1004.474394</c:v>
                </c:pt>
                <c:pt idx="177">
                  <c:v>1010.3327880000001</c:v>
                </c:pt>
                <c:pt idx="178">
                  <c:v>1017.258341</c:v>
                </c:pt>
                <c:pt idx="179">
                  <c:v>1024.1609840000001</c:v>
                </c:pt>
                <c:pt idx="180">
                  <c:v>1030.1356209999999</c:v>
                </c:pt>
                <c:pt idx="181">
                  <c:v>1036.1977340000001</c:v>
                </c:pt>
                <c:pt idx="182">
                  <c:v>1042.4055310000001</c:v>
                </c:pt>
                <c:pt idx="183">
                  <c:v>1048.4857039999999</c:v>
                </c:pt>
                <c:pt idx="184">
                  <c:v>1055.469413</c:v>
                </c:pt>
                <c:pt idx="185">
                  <c:v>1061.6922589999999</c:v>
                </c:pt>
                <c:pt idx="186">
                  <c:v>1069.038409</c:v>
                </c:pt>
                <c:pt idx="187">
                  <c:v>1076.671208</c:v>
                </c:pt>
                <c:pt idx="188">
                  <c:v>1081.986666</c:v>
                </c:pt>
                <c:pt idx="189">
                  <c:v>1086.040473</c:v>
                </c:pt>
                <c:pt idx="190">
                  <c:v>1091.576597</c:v>
                </c:pt>
                <c:pt idx="191">
                  <c:v>1097.646021</c:v>
                </c:pt>
                <c:pt idx="192">
                  <c:v>1103.5553500000001</c:v>
                </c:pt>
                <c:pt idx="193">
                  <c:v>1111.5187390000001</c:v>
                </c:pt>
                <c:pt idx="194">
                  <c:v>1118.846299</c:v>
                </c:pt>
                <c:pt idx="195">
                  <c:v>1124.596151</c:v>
                </c:pt>
                <c:pt idx="196">
                  <c:v>1130.6638539999999</c:v>
                </c:pt>
                <c:pt idx="197">
                  <c:v>1138.223888</c:v>
                </c:pt>
                <c:pt idx="198">
                  <c:v>1143.7939289999999</c:v>
                </c:pt>
                <c:pt idx="199">
                  <c:v>1149.6499879999999</c:v>
                </c:pt>
                <c:pt idx="200">
                  <c:v>1156.352263</c:v>
                </c:pt>
                <c:pt idx="201">
                  <c:v>1162.558567</c:v>
                </c:pt>
                <c:pt idx="202">
                  <c:v>1168.52845</c:v>
                </c:pt>
                <c:pt idx="203">
                  <c:v>1175.1021069999999</c:v>
                </c:pt>
                <c:pt idx="204">
                  <c:v>1181.141163</c:v>
                </c:pt>
                <c:pt idx="205">
                  <c:v>1187.197351</c:v>
                </c:pt>
                <c:pt idx="206">
                  <c:v>1195.7245800000001</c:v>
                </c:pt>
                <c:pt idx="207">
                  <c:v>1201.71793</c:v>
                </c:pt>
                <c:pt idx="208">
                  <c:v>1207.3450089999999</c:v>
                </c:pt>
                <c:pt idx="209">
                  <c:v>1213.665174</c:v>
                </c:pt>
                <c:pt idx="210">
                  <c:v>1219.826685</c:v>
                </c:pt>
                <c:pt idx="211">
                  <c:v>1225.637442</c:v>
                </c:pt>
                <c:pt idx="212">
                  <c:v>1232.7973930000001</c:v>
                </c:pt>
                <c:pt idx="213">
                  <c:v>1239.2988829999999</c:v>
                </c:pt>
                <c:pt idx="214">
                  <c:v>1244.525345</c:v>
                </c:pt>
                <c:pt idx="215">
                  <c:v>1250.6602359999999</c:v>
                </c:pt>
                <c:pt idx="216">
                  <c:v>1257.395217</c:v>
                </c:pt>
                <c:pt idx="217">
                  <c:v>1264.028505</c:v>
                </c:pt>
                <c:pt idx="218">
                  <c:v>1269.054218</c:v>
                </c:pt>
                <c:pt idx="219">
                  <c:v>1273.0226259999999</c:v>
                </c:pt>
                <c:pt idx="220">
                  <c:v>1280.718384</c:v>
                </c:pt>
                <c:pt idx="221">
                  <c:v>1286.5820590000001</c:v>
                </c:pt>
                <c:pt idx="222">
                  <c:v>1292.979376</c:v>
                </c:pt>
                <c:pt idx="223">
                  <c:v>1300.481493</c:v>
                </c:pt>
                <c:pt idx="224">
                  <c:v>1307.746251</c:v>
                </c:pt>
                <c:pt idx="225">
                  <c:v>1312.8787319999999</c:v>
                </c:pt>
                <c:pt idx="226">
                  <c:v>1319.339976</c:v>
                </c:pt>
                <c:pt idx="227">
                  <c:v>1325.565462</c:v>
                </c:pt>
                <c:pt idx="228">
                  <c:v>1330.7174869999999</c:v>
                </c:pt>
                <c:pt idx="229">
                  <c:v>1336.067231</c:v>
                </c:pt>
                <c:pt idx="230">
                  <c:v>1342.725236</c:v>
                </c:pt>
                <c:pt idx="231">
                  <c:v>1350.5374389999999</c:v>
                </c:pt>
                <c:pt idx="232">
                  <c:v>1357.0601340000001</c:v>
                </c:pt>
                <c:pt idx="233">
                  <c:v>1362.8826349999999</c:v>
                </c:pt>
                <c:pt idx="234">
                  <c:v>1368.6800129999999</c:v>
                </c:pt>
                <c:pt idx="235">
                  <c:v>1373.9804409999999</c:v>
                </c:pt>
                <c:pt idx="236">
                  <c:v>1378.981556</c:v>
                </c:pt>
                <c:pt idx="237">
                  <c:v>1384.7865839999999</c:v>
                </c:pt>
                <c:pt idx="238">
                  <c:v>1391.0864369999999</c:v>
                </c:pt>
                <c:pt idx="239">
                  <c:v>1397.090246</c:v>
                </c:pt>
                <c:pt idx="240">
                  <c:v>1405.1480349999999</c:v>
                </c:pt>
                <c:pt idx="241">
                  <c:v>1410.513831</c:v>
                </c:pt>
                <c:pt idx="242">
                  <c:v>1415.4061260000001</c:v>
                </c:pt>
                <c:pt idx="243">
                  <c:v>1421.5490259999999</c:v>
                </c:pt>
                <c:pt idx="244">
                  <c:v>1427.477901</c:v>
                </c:pt>
                <c:pt idx="245">
                  <c:v>1432.909028</c:v>
                </c:pt>
                <c:pt idx="246">
                  <c:v>1439.093899</c:v>
                </c:pt>
                <c:pt idx="247">
                  <c:v>1445.376424</c:v>
                </c:pt>
                <c:pt idx="248">
                  <c:v>1450.746296</c:v>
                </c:pt>
                <c:pt idx="249">
                  <c:v>1456.7316129999999</c:v>
                </c:pt>
                <c:pt idx="250">
                  <c:v>1462.59527</c:v>
                </c:pt>
                <c:pt idx="251">
                  <c:v>1468.840882</c:v>
                </c:pt>
                <c:pt idx="252">
                  <c:v>1475.5050659999999</c:v>
                </c:pt>
                <c:pt idx="253">
                  <c:v>1482.655285</c:v>
                </c:pt>
                <c:pt idx="254">
                  <c:v>1488.2775859999999</c:v>
                </c:pt>
                <c:pt idx="255">
                  <c:v>1493.955649</c:v>
                </c:pt>
                <c:pt idx="256">
                  <c:v>1500.956686</c:v>
                </c:pt>
                <c:pt idx="257">
                  <c:v>1505.1152830000001</c:v>
                </c:pt>
                <c:pt idx="258">
                  <c:v>1509.6702250000001</c:v>
                </c:pt>
                <c:pt idx="259">
                  <c:v>1515.6917900000001</c:v>
                </c:pt>
                <c:pt idx="260">
                  <c:v>1520.623742</c:v>
                </c:pt>
                <c:pt idx="261">
                  <c:v>1526.729049</c:v>
                </c:pt>
                <c:pt idx="262">
                  <c:v>1534.6864479999999</c:v>
                </c:pt>
                <c:pt idx="263">
                  <c:v>1540.204831</c:v>
                </c:pt>
                <c:pt idx="264">
                  <c:v>1544.4451240000001</c:v>
                </c:pt>
                <c:pt idx="265">
                  <c:v>1549.4162140000001</c:v>
                </c:pt>
                <c:pt idx="266">
                  <c:v>1554.8055489999999</c:v>
                </c:pt>
                <c:pt idx="267">
                  <c:v>1559.8555530000001</c:v>
                </c:pt>
                <c:pt idx="268">
                  <c:v>1565.7359739999999</c:v>
                </c:pt>
                <c:pt idx="269">
                  <c:v>1570.3435959999999</c:v>
                </c:pt>
                <c:pt idx="270">
                  <c:v>1577.042929</c:v>
                </c:pt>
                <c:pt idx="271">
                  <c:v>1583.257308</c:v>
                </c:pt>
                <c:pt idx="272">
                  <c:v>1587.6156619999999</c:v>
                </c:pt>
                <c:pt idx="273">
                  <c:v>1592.4909560000001</c:v>
                </c:pt>
                <c:pt idx="274">
                  <c:v>1596.9395489999999</c:v>
                </c:pt>
                <c:pt idx="275">
                  <c:v>1602.4965079999999</c:v>
                </c:pt>
                <c:pt idx="276">
                  <c:v>1609.927115</c:v>
                </c:pt>
                <c:pt idx="277">
                  <c:v>1615.593063</c:v>
                </c:pt>
                <c:pt idx="278">
                  <c:v>1620.0308130000001</c:v>
                </c:pt>
                <c:pt idx="279">
                  <c:v>1626.7736279999999</c:v>
                </c:pt>
                <c:pt idx="280">
                  <c:v>1631.3205680000001</c:v>
                </c:pt>
                <c:pt idx="281">
                  <c:v>1636.2950249999999</c:v>
                </c:pt>
                <c:pt idx="282">
                  <c:v>1642.0578860000001</c:v>
                </c:pt>
                <c:pt idx="283">
                  <c:v>1647.8669829999999</c:v>
                </c:pt>
                <c:pt idx="284">
                  <c:v>1652.1881840000001</c:v>
                </c:pt>
                <c:pt idx="285">
                  <c:v>1656.1467479999999</c:v>
                </c:pt>
                <c:pt idx="286">
                  <c:v>1660.7116430000001</c:v>
                </c:pt>
                <c:pt idx="287">
                  <c:v>1664.9452450000001</c:v>
                </c:pt>
                <c:pt idx="288">
                  <c:v>1670.1812299999999</c:v>
                </c:pt>
                <c:pt idx="289">
                  <c:v>1676.9584379999999</c:v>
                </c:pt>
                <c:pt idx="290">
                  <c:v>1682.6558540000001</c:v>
                </c:pt>
                <c:pt idx="291">
                  <c:v>1688.862971</c:v>
                </c:pt>
                <c:pt idx="292">
                  <c:v>1696.1583780000001</c:v>
                </c:pt>
                <c:pt idx="293">
                  <c:v>1701.7640799999999</c:v>
                </c:pt>
                <c:pt idx="294">
                  <c:v>1706.391789</c:v>
                </c:pt>
                <c:pt idx="295">
                  <c:v>1711.23198</c:v>
                </c:pt>
                <c:pt idx="296">
                  <c:v>1715.712712</c:v>
                </c:pt>
                <c:pt idx="297">
                  <c:v>1720.3560749999999</c:v>
                </c:pt>
                <c:pt idx="298">
                  <c:v>1725.7063169999999</c:v>
                </c:pt>
                <c:pt idx="299">
                  <c:v>1730.2950760000001</c:v>
                </c:pt>
                <c:pt idx="300">
                  <c:v>1735.8183140000001</c:v>
                </c:pt>
                <c:pt idx="301">
                  <c:v>1740.2674469999999</c:v>
                </c:pt>
                <c:pt idx="302">
                  <c:v>1745.4109269999999</c:v>
                </c:pt>
                <c:pt idx="303">
                  <c:v>1751.3885720000001</c:v>
                </c:pt>
                <c:pt idx="304">
                  <c:v>1757.138422</c:v>
                </c:pt>
                <c:pt idx="305">
                  <c:v>1762.574619</c:v>
                </c:pt>
                <c:pt idx="306">
                  <c:v>1767.8627859999999</c:v>
                </c:pt>
                <c:pt idx="307">
                  <c:v>1774.481673</c:v>
                </c:pt>
                <c:pt idx="308">
                  <c:v>1780.84266</c:v>
                </c:pt>
                <c:pt idx="309">
                  <c:v>1787.419398</c:v>
                </c:pt>
                <c:pt idx="310">
                  <c:v>1791.9307329999999</c:v>
                </c:pt>
                <c:pt idx="311">
                  <c:v>1797.3390670000001</c:v>
                </c:pt>
                <c:pt idx="312">
                  <c:v>1802.9758979999999</c:v>
                </c:pt>
                <c:pt idx="313">
                  <c:v>1808.0699890000001</c:v>
                </c:pt>
                <c:pt idx="314">
                  <c:v>1813.202139</c:v>
                </c:pt>
                <c:pt idx="315">
                  <c:v>1818.1319739999999</c:v>
                </c:pt>
                <c:pt idx="316">
                  <c:v>1822.2950699999999</c:v>
                </c:pt>
                <c:pt idx="317">
                  <c:v>1827.3549640000001</c:v>
                </c:pt>
                <c:pt idx="318">
                  <c:v>1832.406919</c:v>
                </c:pt>
                <c:pt idx="319">
                  <c:v>1836.9399330000001</c:v>
                </c:pt>
                <c:pt idx="320">
                  <c:v>1841.46318</c:v>
                </c:pt>
                <c:pt idx="321">
                  <c:v>1847.4957469999999</c:v>
                </c:pt>
                <c:pt idx="322">
                  <c:v>1852.4072880000001</c:v>
                </c:pt>
                <c:pt idx="323">
                  <c:v>1856.940263</c:v>
                </c:pt>
                <c:pt idx="324">
                  <c:v>1862.722923</c:v>
                </c:pt>
                <c:pt idx="325">
                  <c:v>1867.177938</c:v>
                </c:pt>
                <c:pt idx="326">
                  <c:v>1873.3608469999999</c:v>
                </c:pt>
                <c:pt idx="327">
                  <c:v>1879.8573389999999</c:v>
                </c:pt>
                <c:pt idx="328">
                  <c:v>1884.791037</c:v>
                </c:pt>
                <c:pt idx="329">
                  <c:v>1890.0974510000001</c:v>
                </c:pt>
                <c:pt idx="330">
                  <c:v>1897.1047169999999</c:v>
                </c:pt>
                <c:pt idx="331">
                  <c:v>1902.8589239999999</c:v>
                </c:pt>
                <c:pt idx="332">
                  <c:v>1907.851649</c:v>
                </c:pt>
                <c:pt idx="333">
                  <c:v>1912.6144119999999</c:v>
                </c:pt>
                <c:pt idx="334">
                  <c:v>1917.2398920000001</c:v>
                </c:pt>
                <c:pt idx="335">
                  <c:v>1923.2958599999999</c:v>
                </c:pt>
                <c:pt idx="336">
                  <c:v>1928.7545150000001</c:v>
                </c:pt>
                <c:pt idx="337">
                  <c:v>1933.167146</c:v>
                </c:pt>
                <c:pt idx="338">
                  <c:v>1938.816096</c:v>
                </c:pt>
                <c:pt idx="339">
                  <c:v>1943.6436120000001</c:v>
                </c:pt>
                <c:pt idx="340">
                  <c:v>1947.5813889999999</c:v>
                </c:pt>
                <c:pt idx="341">
                  <c:v>1952.360631</c:v>
                </c:pt>
                <c:pt idx="342">
                  <c:v>1956.6821110000001</c:v>
                </c:pt>
                <c:pt idx="343">
                  <c:v>1960.7879210000001</c:v>
                </c:pt>
                <c:pt idx="344">
                  <c:v>1966.2397430000001</c:v>
                </c:pt>
                <c:pt idx="345">
                  <c:v>1970.679396</c:v>
                </c:pt>
                <c:pt idx="346">
                  <c:v>1974.9439139999999</c:v>
                </c:pt>
                <c:pt idx="347">
                  <c:v>1980.644832</c:v>
                </c:pt>
                <c:pt idx="348">
                  <c:v>1985.0273930000001</c:v>
                </c:pt>
                <c:pt idx="349">
                  <c:v>1989.4803119999999</c:v>
                </c:pt>
                <c:pt idx="350">
                  <c:v>1995.5924050000001</c:v>
                </c:pt>
                <c:pt idx="351">
                  <c:v>1999.783968</c:v>
                </c:pt>
                <c:pt idx="352">
                  <c:v>2003.6593250000001</c:v>
                </c:pt>
                <c:pt idx="353">
                  <c:v>2008.9651429999999</c:v>
                </c:pt>
                <c:pt idx="354">
                  <c:v>2012.246952</c:v>
                </c:pt>
                <c:pt idx="355">
                  <c:v>2017.13635</c:v>
                </c:pt>
                <c:pt idx="356">
                  <c:v>2021.7959739999999</c:v>
                </c:pt>
                <c:pt idx="357">
                  <c:v>2026.4004210000001</c:v>
                </c:pt>
                <c:pt idx="358">
                  <c:v>2031.946072</c:v>
                </c:pt>
                <c:pt idx="359">
                  <c:v>2037.435659</c:v>
                </c:pt>
                <c:pt idx="360">
                  <c:v>2042.723266</c:v>
                </c:pt>
                <c:pt idx="361">
                  <c:v>2047.2918930000001</c:v>
                </c:pt>
                <c:pt idx="362">
                  <c:v>2053.886426</c:v>
                </c:pt>
                <c:pt idx="363">
                  <c:v>2058.6191720000002</c:v>
                </c:pt>
                <c:pt idx="364">
                  <c:v>2064.0311299999998</c:v>
                </c:pt>
                <c:pt idx="365">
                  <c:v>2092.4725640000001</c:v>
                </c:pt>
                <c:pt idx="366">
                  <c:v>2098.767288</c:v>
                </c:pt>
                <c:pt idx="367">
                  <c:v>2104.4609260000002</c:v>
                </c:pt>
                <c:pt idx="368">
                  <c:v>2108.2770700000001</c:v>
                </c:pt>
                <c:pt idx="369">
                  <c:v>2114.0740919999998</c:v>
                </c:pt>
                <c:pt idx="370">
                  <c:v>2119.2686450000001</c:v>
                </c:pt>
                <c:pt idx="371">
                  <c:v>2122.9959309999999</c:v>
                </c:pt>
                <c:pt idx="372">
                  <c:v>2126.6686989999998</c:v>
                </c:pt>
                <c:pt idx="373">
                  <c:v>2131.8469460000001</c:v>
                </c:pt>
                <c:pt idx="374">
                  <c:v>2135.5342000000001</c:v>
                </c:pt>
                <c:pt idx="375">
                  <c:v>2139.8281139999999</c:v>
                </c:pt>
                <c:pt idx="376">
                  <c:v>2145.0741870000002</c:v>
                </c:pt>
                <c:pt idx="377">
                  <c:v>2148.3030290000002</c:v>
                </c:pt>
                <c:pt idx="378">
                  <c:v>2152.2398520000002</c:v>
                </c:pt>
                <c:pt idx="379">
                  <c:v>2157.8480140000001</c:v>
                </c:pt>
                <c:pt idx="380">
                  <c:v>2161.8755759999999</c:v>
                </c:pt>
                <c:pt idx="381">
                  <c:v>2164.256265</c:v>
                </c:pt>
                <c:pt idx="382">
                  <c:v>2168.7241610000001</c:v>
                </c:pt>
                <c:pt idx="383">
                  <c:v>2174.0159990000002</c:v>
                </c:pt>
                <c:pt idx="384">
                  <c:v>2177.7983519999998</c:v>
                </c:pt>
                <c:pt idx="385">
                  <c:v>2182.05312</c:v>
                </c:pt>
                <c:pt idx="386">
                  <c:v>2186.8900199999998</c:v>
                </c:pt>
                <c:pt idx="387">
                  <c:v>2191.619197</c:v>
                </c:pt>
                <c:pt idx="388">
                  <c:v>2196.4572939999998</c:v>
                </c:pt>
                <c:pt idx="389">
                  <c:v>2201.146326</c:v>
                </c:pt>
                <c:pt idx="390">
                  <c:v>2204.0289769999999</c:v>
                </c:pt>
                <c:pt idx="391">
                  <c:v>2207.4462640000002</c:v>
                </c:pt>
                <c:pt idx="392">
                  <c:v>2211.5773610000001</c:v>
                </c:pt>
                <c:pt idx="393">
                  <c:v>2216.79486</c:v>
                </c:pt>
                <c:pt idx="394">
                  <c:v>2222.0989119999999</c:v>
                </c:pt>
                <c:pt idx="395">
                  <c:v>2226.1313559999999</c:v>
                </c:pt>
                <c:pt idx="396">
                  <c:v>2230.4572950000002</c:v>
                </c:pt>
                <c:pt idx="397">
                  <c:v>2235.6125270000002</c:v>
                </c:pt>
                <c:pt idx="398">
                  <c:v>2240.4468569999999</c:v>
                </c:pt>
                <c:pt idx="399">
                  <c:v>2244.76476</c:v>
                </c:pt>
                <c:pt idx="400">
                  <c:v>2248.7376079999999</c:v>
                </c:pt>
                <c:pt idx="401">
                  <c:v>2252.5792190000002</c:v>
                </c:pt>
                <c:pt idx="402">
                  <c:v>2256.6857690000002</c:v>
                </c:pt>
                <c:pt idx="403">
                  <c:v>2260.97471</c:v>
                </c:pt>
                <c:pt idx="404">
                  <c:v>2265.3811110000001</c:v>
                </c:pt>
                <c:pt idx="405">
                  <c:v>2269.99827</c:v>
                </c:pt>
                <c:pt idx="406">
                  <c:v>2273.9897030000002</c:v>
                </c:pt>
                <c:pt idx="407">
                  <c:v>2278.1780720000002</c:v>
                </c:pt>
                <c:pt idx="408">
                  <c:v>2283.5984570000001</c:v>
                </c:pt>
                <c:pt idx="409">
                  <c:v>2288.0138000000002</c:v>
                </c:pt>
                <c:pt idx="410">
                  <c:v>2292.0961769999999</c:v>
                </c:pt>
                <c:pt idx="411">
                  <c:v>2296.7854609999999</c:v>
                </c:pt>
                <c:pt idx="412">
                  <c:v>2301.555754</c:v>
                </c:pt>
                <c:pt idx="413">
                  <c:v>2305.849545</c:v>
                </c:pt>
                <c:pt idx="414">
                  <c:v>2310.4620880000002</c:v>
                </c:pt>
                <c:pt idx="415">
                  <c:v>2315.5179950000002</c:v>
                </c:pt>
                <c:pt idx="416">
                  <c:v>2320.836245</c:v>
                </c:pt>
                <c:pt idx="417">
                  <c:v>2326.1966200000002</c:v>
                </c:pt>
                <c:pt idx="418">
                  <c:v>2330.5567900000001</c:v>
                </c:pt>
                <c:pt idx="419">
                  <c:v>2334.113789</c:v>
                </c:pt>
                <c:pt idx="420">
                  <c:v>2337.7052880000001</c:v>
                </c:pt>
                <c:pt idx="421">
                  <c:v>2341.3207499999999</c:v>
                </c:pt>
                <c:pt idx="422">
                  <c:v>2344.6090290000002</c:v>
                </c:pt>
                <c:pt idx="423">
                  <c:v>2349.6225049999998</c:v>
                </c:pt>
                <c:pt idx="424">
                  <c:v>2352.6859129999998</c:v>
                </c:pt>
                <c:pt idx="425">
                  <c:v>2356.279634</c:v>
                </c:pt>
                <c:pt idx="426">
                  <c:v>2361.1894400000001</c:v>
                </c:pt>
                <c:pt idx="427">
                  <c:v>2364.0144759999998</c:v>
                </c:pt>
                <c:pt idx="428">
                  <c:v>2367.623004</c:v>
                </c:pt>
                <c:pt idx="429">
                  <c:v>2370.7752059999998</c:v>
                </c:pt>
                <c:pt idx="430">
                  <c:v>2375.4300239999998</c:v>
                </c:pt>
                <c:pt idx="431">
                  <c:v>2378.5405529999998</c:v>
                </c:pt>
                <c:pt idx="432">
                  <c:v>2382.16725</c:v>
                </c:pt>
                <c:pt idx="433">
                  <c:v>2385.0917199999999</c:v>
                </c:pt>
                <c:pt idx="434">
                  <c:v>2389.0890159999999</c:v>
                </c:pt>
                <c:pt idx="435">
                  <c:v>2392.9927619999999</c:v>
                </c:pt>
                <c:pt idx="436">
                  <c:v>2399.8456430000001</c:v>
                </c:pt>
                <c:pt idx="437">
                  <c:v>2405.827933</c:v>
                </c:pt>
                <c:pt idx="438">
                  <c:v>2410.5825949999999</c:v>
                </c:pt>
                <c:pt idx="439">
                  <c:v>2413.9376419999999</c:v>
                </c:pt>
                <c:pt idx="440">
                  <c:v>2418.1439270000001</c:v>
                </c:pt>
                <c:pt idx="441">
                  <c:v>2423.2233179999998</c:v>
                </c:pt>
                <c:pt idx="442">
                  <c:v>2426.6188609999999</c:v>
                </c:pt>
                <c:pt idx="443">
                  <c:v>2430.5443749999999</c:v>
                </c:pt>
                <c:pt idx="444">
                  <c:v>2434.2649719999999</c:v>
                </c:pt>
                <c:pt idx="445">
                  <c:v>2437.94625</c:v>
                </c:pt>
                <c:pt idx="446">
                  <c:v>2443.1687609999999</c:v>
                </c:pt>
                <c:pt idx="447">
                  <c:v>2448.2140899999999</c:v>
                </c:pt>
                <c:pt idx="448">
                  <c:v>2451.5964490000001</c:v>
                </c:pt>
                <c:pt idx="449">
                  <c:v>2455.4929609999999</c:v>
                </c:pt>
                <c:pt idx="450">
                  <c:v>2459.6227290000002</c:v>
                </c:pt>
                <c:pt idx="451">
                  <c:v>2463.9124069999998</c:v>
                </c:pt>
                <c:pt idx="452">
                  <c:v>2468.767636</c:v>
                </c:pt>
                <c:pt idx="453">
                  <c:v>2473.829416</c:v>
                </c:pt>
                <c:pt idx="454">
                  <c:v>2477.2010719999998</c:v>
                </c:pt>
                <c:pt idx="455">
                  <c:v>2481.3177839999998</c:v>
                </c:pt>
                <c:pt idx="456">
                  <c:v>2485.190051</c:v>
                </c:pt>
                <c:pt idx="457">
                  <c:v>2487.5957490000001</c:v>
                </c:pt>
                <c:pt idx="458">
                  <c:v>2490.9783520000001</c:v>
                </c:pt>
                <c:pt idx="459">
                  <c:v>2494.9063959999999</c:v>
                </c:pt>
                <c:pt idx="460">
                  <c:v>2498.3421360000002</c:v>
                </c:pt>
                <c:pt idx="461">
                  <c:v>2501.2488589999998</c:v>
                </c:pt>
                <c:pt idx="462">
                  <c:v>2505.264134</c:v>
                </c:pt>
                <c:pt idx="463">
                  <c:v>2510.3376210000001</c:v>
                </c:pt>
                <c:pt idx="464">
                  <c:v>2513.9225780000002</c:v>
                </c:pt>
                <c:pt idx="465">
                  <c:v>2517.955289</c:v>
                </c:pt>
                <c:pt idx="466">
                  <c:v>2522.40191</c:v>
                </c:pt>
                <c:pt idx="467">
                  <c:v>2527.278879</c:v>
                </c:pt>
                <c:pt idx="468">
                  <c:v>2530.616685</c:v>
                </c:pt>
                <c:pt idx="469">
                  <c:v>2534.3627489999999</c:v>
                </c:pt>
                <c:pt idx="470">
                  <c:v>2538.0445719999998</c:v>
                </c:pt>
                <c:pt idx="471">
                  <c:v>2541.9719970000001</c:v>
                </c:pt>
                <c:pt idx="472">
                  <c:v>2544.3259210000001</c:v>
                </c:pt>
                <c:pt idx="473">
                  <c:v>2548.377986</c:v>
                </c:pt>
                <c:pt idx="474">
                  <c:v>2552.4976139999999</c:v>
                </c:pt>
                <c:pt idx="475">
                  <c:v>2555.8851370000002</c:v>
                </c:pt>
                <c:pt idx="476">
                  <c:v>2560.6791370000001</c:v>
                </c:pt>
                <c:pt idx="477">
                  <c:v>2563.8579989999998</c:v>
                </c:pt>
                <c:pt idx="478">
                  <c:v>2568.8054440000001</c:v>
                </c:pt>
                <c:pt idx="479">
                  <c:v>2572.4403090000001</c:v>
                </c:pt>
                <c:pt idx="480">
                  <c:v>2575.757963</c:v>
                </c:pt>
                <c:pt idx="481">
                  <c:v>2578.8699879999999</c:v>
                </c:pt>
                <c:pt idx="482">
                  <c:v>2582.8608629999999</c:v>
                </c:pt>
                <c:pt idx="483">
                  <c:v>2586.5136120000002</c:v>
                </c:pt>
                <c:pt idx="484">
                  <c:v>2589.183888</c:v>
                </c:pt>
                <c:pt idx="485">
                  <c:v>2592.6854600000001</c:v>
                </c:pt>
                <c:pt idx="486">
                  <c:v>2595.9368370000002</c:v>
                </c:pt>
                <c:pt idx="487">
                  <c:v>2599.8214910000002</c:v>
                </c:pt>
                <c:pt idx="488">
                  <c:v>2604.2569870000002</c:v>
                </c:pt>
                <c:pt idx="489">
                  <c:v>2609.338667</c:v>
                </c:pt>
                <c:pt idx="490">
                  <c:v>2612.9284969999999</c:v>
                </c:pt>
                <c:pt idx="491">
                  <c:v>2618.0370969999999</c:v>
                </c:pt>
                <c:pt idx="492">
                  <c:v>2623.2074769999999</c:v>
                </c:pt>
                <c:pt idx="493">
                  <c:v>2626.928735</c:v>
                </c:pt>
                <c:pt idx="494">
                  <c:v>2629.9907370000001</c:v>
                </c:pt>
                <c:pt idx="495">
                  <c:v>2632.7704079999999</c:v>
                </c:pt>
                <c:pt idx="496">
                  <c:v>2636.310324</c:v>
                </c:pt>
                <c:pt idx="497">
                  <c:v>2640.8069500000001</c:v>
                </c:pt>
                <c:pt idx="498">
                  <c:v>2645.3251700000001</c:v>
                </c:pt>
                <c:pt idx="499">
                  <c:v>2650.5155049999998</c:v>
                </c:pt>
                <c:pt idx="500">
                  <c:v>2654.048886</c:v>
                </c:pt>
                <c:pt idx="501">
                  <c:v>2657.0599860000002</c:v>
                </c:pt>
                <c:pt idx="502">
                  <c:v>2660.3338060000001</c:v>
                </c:pt>
                <c:pt idx="503">
                  <c:v>2663.324685</c:v>
                </c:pt>
                <c:pt idx="504">
                  <c:v>2666.6510490000001</c:v>
                </c:pt>
                <c:pt idx="505">
                  <c:v>2670.5616770000001</c:v>
                </c:pt>
                <c:pt idx="506">
                  <c:v>2674.7938290000002</c:v>
                </c:pt>
                <c:pt idx="507">
                  <c:v>2678.7414709999998</c:v>
                </c:pt>
                <c:pt idx="508">
                  <c:v>2683.5420709999999</c:v>
                </c:pt>
                <c:pt idx="509">
                  <c:v>2686.202988</c:v>
                </c:pt>
                <c:pt idx="510">
                  <c:v>2689.2426479999999</c:v>
                </c:pt>
                <c:pt idx="511">
                  <c:v>2692.5045289999998</c:v>
                </c:pt>
                <c:pt idx="512">
                  <c:v>2694.0219160000001</c:v>
                </c:pt>
                <c:pt idx="513">
                  <c:v>2696.4217739999999</c:v>
                </c:pt>
                <c:pt idx="514">
                  <c:v>2701.054216</c:v>
                </c:pt>
                <c:pt idx="515">
                  <c:v>2703.4234769999998</c:v>
                </c:pt>
                <c:pt idx="516">
                  <c:v>2706.941331</c:v>
                </c:pt>
                <c:pt idx="517">
                  <c:v>2710.3270900000002</c:v>
                </c:pt>
                <c:pt idx="518">
                  <c:v>2713.4065580000001</c:v>
                </c:pt>
                <c:pt idx="519">
                  <c:v>2716.5243799999998</c:v>
                </c:pt>
                <c:pt idx="520">
                  <c:v>2721.0920080000001</c:v>
                </c:pt>
                <c:pt idx="521">
                  <c:v>2724.6216260000001</c:v>
                </c:pt>
                <c:pt idx="522">
                  <c:v>2728.5708100000002</c:v>
                </c:pt>
                <c:pt idx="523">
                  <c:v>2733.5288609999998</c:v>
                </c:pt>
                <c:pt idx="524">
                  <c:v>2736.6627370000001</c:v>
                </c:pt>
                <c:pt idx="525">
                  <c:v>2740.486555</c:v>
                </c:pt>
                <c:pt idx="526">
                  <c:v>2743.3930780000001</c:v>
                </c:pt>
                <c:pt idx="527">
                  <c:v>2747.3651669999999</c:v>
                </c:pt>
                <c:pt idx="528">
                  <c:v>2752.1521720000001</c:v>
                </c:pt>
                <c:pt idx="529">
                  <c:v>2756.3842610000002</c:v>
                </c:pt>
                <c:pt idx="530">
                  <c:v>2759.968942</c:v>
                </c:pt>
                <c:pt idx="531">
                  <c:v>2764.1995550000001</c:v>
                </c:pt>
                <c:pt idx="532">
                  <c:v>2767.5375939999999</c:v>
                </c:pt>
                <c:pt idx="533">
                  <c:v>2769.8422569999998</c:v>
                </c:pt>
                <c:pt idx="534">
                  <c:v>2773.6285929999999</c:v>
                </c:pt>
                <c:pt idx="535">
                  <c:v>2777.8391080000001</c:v>
                </c:pt>
                <c:pt idx="536">
                  <c:v>2779.7618579999998</c:v>
                </c:pt>
                <c:pt idx="537">
                  <c:v>2782.7104949999998</c:v>
                </c:pt>
                <c:pt idx="538">
                  <c:v>2786.622026</c:v>
                </c:pt>
                <c:pt idx="539">
                  <c:v>2788.6010630000001</c:v>
                </c:pt>
                <c:pt idx="540">
                  <c:v>2790.6939689999999</c:v>
                </c:pt>
                <c:pt idx="541">
                  <c:v>2793.814558</c:v>
                </c:pt>
                <c:pt idx="542">
                  <c:v>2797.883558</c:v>
                </c:pt>
                <c:pt idx="543">
                  <c:v>2801.5911190000002</c:v>
                </c:pt>
                <c:pt idx="544">
                  <c:v>2806.1515169999998</c:v>
                </c:pt>
                <c:pt idx="545">
                  <c:v>2810.3177260000002</c:v>
                </c:pt>
                <c:pt idx="546">
                  <c:v>2814.0714800000001</c:v>
                </c:pt>
                <c:pt idx="547">
                  <c:v>2820.3787200000002</c:v>
                </c:pt>
                <c:pt idx="548">
                  <c:v>2825.099244</c:v>
                </c:pt>
                <c:pt idx="549">
                  <c:v>2828.7918159999999</c:v>
                </c:pt>
                <c:pt idx="550">
                  <c:v>2830.7367509999999</c:v>
                </c:pt>
                <c:pt idx="551">
                  <c:v>2832.930124</c:v>
                </c:pt>
                <c:pt idx="552">
                  <c:v>2836.042477</c:v>
                </c:pt>
                <c:pt idx="553">
                  <c:v>2838.3765749999998</c:v>
                </c:pt>
                <c:pt idx="554">
                  <c:v>2840.490945</c:v>
                </c:pt>
                <c:pt idx="555">
                  <c:v>2843.5132269999999</c:v>
                </c:pt>
                <c:pt idx="556">
                  <c:v>2846.8906109999998</c:v>
                </c:pt>
                <c:pt idx="557">
                  <c:v>2850.0556609999999</c:v>
                </c:pt>
                <c:pt idx="558">
                  <c:v>2854.2292769999999</c:v>
                </c:pt>
                <c:pt idx="559">
                  <c:v>2857.7524600000002</c:v>
                </c:pt>
                <c:pt idx="560">
                  <c:v>2860.85662</c:v>
                </c:pt>
                <c:pt idx="561">
                  <c:v>2864.1637489999998</c:v>
                </c:pt>
                <c:pt idx="562">
                  <c:v>2867.0027930000001</c:v>
                </c:pt>
                <c:pt idx="563">
                  <c:v>2870.3037220000001</c:v>
                </c:pt>
                <c:pt idx="564">
                  <c:v>2874.5499399999999</c:v>
                </c:pt>
                <c:pt idx="565">
                  <c:v>2877.5655390000002</c:v>
                </c:pt>
                <c:pt idx="566">
                  <c:v>2880.8083259999999</c:v>
                </c:pt>
                <c:pt idx="567">
                  <c:v>2885.7973940000002</c:v>
                </c:pt>
                <c:pt idx="568">
                  <c:v>2889.2051459999998</c:v>
                </c:pt>
                <c:pt idx="569">
                  <c:v>2893.0349379999998</c:v>
                </c:pt>
                <c:pt idx="570">
                  <c:v>2896.874879</c:v>
                </c:pt>
                <c:pt idx="571">
                  <c:v>2898.958427</c:v>
                </c:pt>
                <c:pt idx="572">
                  <c:v>2901.8845110000002</c:v>
                </c:pt>
                <c:pt idx="573">
                  <c:v>2905.8043349999998</c:v>
                </c:pt>
                <c:pt idx="574">
                  <c:v>2908.7637639999998</c:v>
                </c:pt>
                <c:pt idx="575">
                  <c:v>2913.1892280000002</c:v>
                </c:pt>
                <c:pt idx="576">
                  <c:v>2916.927537</c:v>
                </c:pt>
                <c:pt idx="577">
                  <c:v>2919.2711079999999</c:v>
                </c:pt>
                <c:pt idx="578">
                  <c:v>2928.0530560000002</c:v>
                </c:pt>
                <c:pt idx="579">
                  <c:v>2941.050373</c:v>
                </c:pt>
                <c:pt idx="580">
                  <c:v>2944.8374130000002</c:v>
                </c:pt>
                <c:pt idx="581">
                  <c:v>2948.5764399999998</c:v>
                </c:pt>
                <c:pt idx="582">
                  <c:v>2952.1811080000002</c:v>
                </c:pt>
                <c:pt idx="583">
                  <c:v>2955.5147040000002</c:v>
                </c:pt>
                <c:pt idx="584">
                  <c:v>2958.742448</c:v>
                </c:pt>
                <c:pt idx="585">
                  <c:v>2961.2353199999998</c:v>
                </c:pt>
                <c:pt idx="586">
                  <c:v>2964.0869899999998</c:v>
                </c:pt>
                <c:pt idx="587">
                  <c:v>2967.8581220000001</c:v>
                </c:pt>
                <c:pt idx="588">
                  <c:v>2970.786971</c:v>
                </c:pt>
                <c:pt idx="589">
                  <c:v>2974.0401339999999</c:v>
                </c:pt>
                <c:pt idx="590">
                  <c:v>2977.3659790000002</c:v>
                </c:pt>
                <c:pt idx="591">
                  <c:v>2979.864939</c:v>
                </c:pt>
                <c:pt idx="592">
                  <c:v>2982.8157209999999</c:v>
                </c:pt>
                <c:pt idx="593">
                  <c:v>2986.620512</c:v>
                </c:pt>
                <c:pt idx="594">
                  <c:v>2988.6307240000001</c:v>
                </c:pt>
                <c:pt idx="595">
                  <c:v>2991.010338</c:v>
                </c:pt>
                <c:pt idx="596">
                  <c:v>2994.6744229999999</c:v>
                </c:pt>
                <c:pt idx="597">
                  <c:v>2998.6281589999999</c:v>
                </c:pt>
                <c:pt idx="598">
                  <c:v>3002.7002170000001</c:v>
                </c:pt>
                <c:pt idx="599">
                  <c:v>3006.782369</c:v>
                </c:pt>
                <c:pt idx="600">
                  <c:v>3009.184831</c:v>
                </c:pt>
                <c:pt idx="601">
                  <c:v>3012.9894380000001</c:v>
                </c:pt>
                <c:pt idx="602">
                  <c:v>3015.587012</c:v>
                </c:pt>
                <c:pt idx="603">
                  <c:v>3018.367221</c:v>
                </c:pt>
                <c:pt idx="604">
                  <c:v>3021.4641379999998</c:v>
                </c:pt>
                <c:pt idx="605">
                  <c:v>3024.4704219999999</c:v>
                </c:pt>
                <c:pt idx="606">
                  <c:v>3026.1489339999998</c:v>
                </c:pt>
                <c:pt idx="607">
                  <c:v>3030.020019</c:v>
                </c:pt>
                <c:pt idx="608">
                  <c:v>3033.0737899999999</c:v>
                </c:pt>
                <c:pt idx="609">
                  <c:v>3036.3234090000001</c:v>
                </c:pt>
                <c:pt idx="610">
                  <c:v>3038.3823860000002</c:v>
                </c:pt>
                <c:pt idx="611">
                  <c:v>3041.0152859999998</c:v>
                </c:pt>
                <c:pt idx="612">
                  <c:v>3045.0523520000002</c:v>
                </c:pt>
                <c:pt idx="613">
                  <c:v>3048.29576</c:v>
                </c:pt>
                <c:pt idx="614">
                  <c:v>3051.9554979999998</c:v>
                </c:pt>
                <c:pt idx="615">
                  <c:v>3055.3661900000002</c:v>
                </c:pt>
                <c:pt idx="616">
                  <c:v>3057.5412139999999</c:v>
                </c:pt>
                <c:pt idx="617">
                  <c:v>3059.639091</c:v>
                </c:pt>
                <c:pt idx="618">
                  <c:v>3062.3771539999998</c:v>
                </c:pt>
                <c:pt idx="619">
                  <c:v>3064.8616310000002</c:v>
                </c:pt>
                <c:pt idx="620">
                  <c:v>3067.4918229999998</c:v>
                </c:pt>
                <c:pt idx="621">
                  <c:v>3071.8484840000001</c:v>
                </c:pt>
                <c:pt idx="622">
                  <c:v>3075.7677269999999</c:v>
                </c:pt>
                <c:pt idx="623">
                  <c:v>3078.035069</c:v>
                </c:pt>
                <c:pt idx="624">
                  <c:v>3081.4528270000001</c:v>
                </c:pt>
                <c:pt idx="625">
                  <c:v>3084.8997330000002</c:v>
                </c:pt>
                <c:pt idx="626">
                  <c:v>3086.6785329999998</c:v>
                </c:pt>
                <c:pt idx="627">
                  <c:v>3089.3203990000002</c:v>
                </c:pt>
                <c:pt idx="628">
                  <c:v>3093.3095320000002</c:v>
                </c:pt>
                <c:pt idx="629">
                  <c:v>3096.4775049999998</c:v>
                </c:pt>
                <c:pt idx="630">
                  <c:v>3099.8149429999999</c:v>
                </c:pt>
                <c:pt idx="631">
                  <c:v>3103.4814409999999</c:v>
                </c:pt>
                <c:pt idx="632">
                  <c:v>3106.696085</c:v>
                </c:pt>
                <c:pt idx="633">
                  <c:v>3109.7597639999999</c:v>
                </c:pt>
                <c:pt idx="634">
                  <c:v>3111.890699</c:v>
                </c:pt>
                <c:pt idx="635">
                  <c:v>3114.1176059999998</c:v>
                </c:pt>
                <c:pt idx="636">
                  <c:v>3116.6187140000002</c:v>
                </c:pt>
                <c:pt idx="637">
                  <c:v>3120.1597689999999</c:v>
                </c:pt>
                <c:pt idx="638">
                  <c:v>3123.498654</c:v>
                </c:pt>
                <c:pt idx="639">
                  <c:v>3126.867878</c:v>
                </c:pt>
                <c:pt idx="640">
                  <c:v>3129.7840839999999</c:v>
                </c:pt>
                <c:pt idx="641">
                  <c:v>3132.2306760000001</c:v>
                </c:pt>
                <c:pt idx="642">
                  <c:v>3134.6751920000002</c:v>
                </c:pt>
                <c:pt idx="643">
                  <c:v>3136.6146450000001</c:v>
                </c:pt>
                <c:pt idx="644">
                  <c:v>3140.0529889999998</c:v>
                </c:pt>
                <c:pt idx="645">
                  <c:v>3144.433493</c:v>
                </c:pt>
                <c:pt idx="646">
                  <c:v>3147.151586</c:v>
                </c:pt>
                <c:pt idx="647">
                  <c:v>3150.915724</c:v>
                </c:pt>
                <c:pt idx="648">
                  <c:v>3154.245954</c:v>
                </c:pt>
                <c:pt idx="649">
                  <c:v>3175.3023250000001</c:v>
                </c:pt>
                <c:pt idx="650">
                  <c:v>3182.2356580000001</c:v>
                </c:pt>
                <c:pt idx="651">
                  <c:v>3185.1545930000002</c:v>
                </c:pt>
                <c:pt idx="652">
                  <c:v>3187.483506</c:v>
                </c:pt>
                <c:pt idx="653">
                  <c:v>3190.8763009999998</c:v>
                </c:pt>
                <c:pt idx="654">
                  <c:v>3194.5018479999999</c:v>
                </c:pt>
                <c:pt idx="655">
                  <c:v>3197.2354869999999</c:v>
                </c:pt>
                <c:pt idx="656">
                  <c:v>3200.5304369999999</c:v>
                </c:pt>
                <c:pt idx="657">
                  <c:v>3202.8500829999998</c:v>
                </c:pt>
                <c:pt idx="658">
                  <c:v>3205.156305</c:v>
                </c:pt>
                <c:pt idx="659">
                  <c:v>3207.3206970000001</c:v>
                </c:pt>
                <c:pt idx="660">
                  <c:v>3208.5809039999999</c:v>
                </c:pt>
                <c:pt idx="661">
                  <c:v>3210.7796760000001</c:v>
                </c:pt>
                <c:pt idx="662">
                  <c:v>3213.0756569999999</c:v>
                </c:pt>
                <c:pt idx="663">
                  <c:v>3216.2632250000001</c:v>
                </c:pt>
                <c:pt idx="664">
                  <c:v>3218.9698250000001</c:v>
                </c:pt>
                <c:pt idx="665">
                  <c:v>3222.3743930000001</c:v>
                </c:pt>
                <c:pt idx="666">
                  <c:v>3224.7645849999999</c:v>
                </c:pt>
                <c:pt idx="667">
                  <c:v>3227.6546349999999</c:v>
                </c:pt>
                <c:pt idx="668">
                  <c:v>3232.0116950000001</c:v>
                </c:pt>
                <c:pt idx="669">
                  <c:v>3235.6949519999998</c:v>
                </c:pt>
                <c:pt idx="670">
                  <c:v>3239.6930229999998</c:v>
                </c:pt>
                <c:pt idx="671">
                  <c:v>3243.3610840000001</c:v>
                </c:pt>
                <c:pt idx="672">
                  <c:v>3245.668326</c:v>
                </c:pt>
                <c:pt idx="673">
                  <c:v>3248.5203339999998</c:v>
                </c:pt>
                <c:pt idx="674">
                  <c:v>3250.939128</c:v>
                </c:pt>
                <c:pt idx="675">
                  <c:v>3252.5407850000001</c:v>
                </c:pt>
                <c:pt idx="676">
                  <c:v>3254.6697380000001</c:v>
                </c:pt>
                <c:pt idx="677">
                  <c:v>3256.3229889999998</c:v>
                </c:pt>
                <c:pt idx="678">
                  <c:v>3257.7268909999998</c:v>
                </c:pt>
                <c:pt idx="679">
                  <c:v>3259.638833</c:v>
                </c:pt>
                <c:pt idx="680">
                  <c:v>3262.0359979999998</c:v>
                </c:pt>
                <c:pt idx="681">
                  <c:v>3263.814656</c:v>
                </c:pt>
                <c:pt idx="682">
                  <c:v>3265.7808409999998</c:v>
                </c:pt>
                <c:pt idx="683">
                  <c:v>3268.0965420000002</c:v>
                </c:pt>
                <c:pt idx="684">
                  <c:v>3270.5979889999999</c:v>
                </c:pt>
                <c:pt idx="685">
                  <c:v>3275.7995850000002</c:v>
                </c:pt>
                <c:pt idx="686">
                  <c:v>3280.6335140000001</c:v>
                </c:pt>
                <c:pt idx="687">
                  <c:v>3284.5159950000002</c:v>
                </c:pt>
                <c:pt idx="688">
                  <c:v>3288.4872810000002</c:v>
                </c:pt>
                <c:pt idx="689">
                  <c:v>3291.637921</c:v>
                </c:pt>
                <c:pt idx="690">
                  <c:v>3293.9126200000001</c:v>
                </c:pt>
                <c:pt idx="691">
                  <c:v>3295.3690529999999</c:v>
                </c:pt>
                <c:pt idx="692">
                  <c:v>3297.7908280000001</c:v>
                </c:pt>
                <c:pt idx="693">
                  <c:v>3300.5471349999998</c:v>
                </c:pt>
                <c:pt idx="694">
                  <c:v>3303.6508250000002</c:v>
                </c:pt>
                <c:pt idx="695">
                  <c:v>3306.886755</c:v>
                </c:pt>
                <c:pt idx="696">
                  <c:v>3310.3209999999999</c:v>
                </c:pt>
                <c:pt idx="697">
                  <c:v>3312.9976839999999</c:v>
                </c:pt>
                <c:pt idx="698">
                  <c:v>3315.2244879999998</c:v>
                </c:pt>
                <c:pt idx="699">
                  <c:v>3317.4100800000001</c:v>
                </c:pt>
                <c:pt idx="700">
                  <c:v>3320.6751279999999</c:v>
                </c:pt>
                <c:pt idx="701">
                  <c:v>3323.0038410000002</c:v>
                </c:pt>
                <c:pt idx="702">
                  <c:v>3324.904047</c:v>
                </c:pt>
                <c:pt idx="703">
                  <c:v>3326.7963289999998</c:v>
                </c:pt>
                <c:pt idx="704">
                  <c:v>3328.253651</c:v>
                </c:pt>
                <c:pt idx="705">
                  <c:v>3329.796636</c:v>
                </c:pt>
                <c:pt idx="706">
                  <c:v>3331.842674</c:v>
                </c:pt>
                <c:pt idx="707">
                  <c:v>3335.2909060000002</c:v>
                </c:pt>
                <c:pt idx="708">
                  <c:v>3337.5161670000002</c:v>
                </c:pt>
                <c:pt idx="709">
                  <c:v>3340.4744799999999</c:v>
                </c:pt>
                <c:pt idx="710">
                  <c:v>3342.2908000000002</c:v>
                </c:pt>
                <c:pt idx="711">
                  <c:v>3344.297227</c:v>
                </c:pt>
                <c:pt idx="712">
                  <c:v>3345.898733</c:v>
                </c:pt>
                <c:pt idx="713">
                  <c:v>3348.0756449999999</c:v>
                </c:pt>
                <c:pt idx="714">
                  <c:v>3351.1037350000001</c:v>
                </c:pt>
                <c:pt idx="715">
                  <c:v>3353.735154</c:v>
                </c:pt>
                <c:pt idx="716">
                  <c:v>3356.6403460000001</c:v>
                </c:pt>
                <c:pt idx="717">
                  <c:v>3360.1712299999999</c:v>
                </c:pt>
                <c:pt idx="718">
                  <c:v>3362.9646050000001</c:v>
                </c:pt>
                <c:pt idx="719">
                  <c:v>3366.3501740000002</c:v>
                </c:pt>
                <c:pt idx="720">
                  <c:v>3370.633315</c:v>
                </c:pt>
                <c:pt idx="721">
                  <c:v>3373.7100479999999</c:v>
                </c:pt>
                <c:pt idx="722">
                  <c:v>3377.0357309999999</c:v>
                </c:pt>
                <c:pt idx="723">
                  <c:v>3380.7437719999998</c:v>
                </c:pt>
                <c:pt idx="724">
                  <c:v>3383.8676890000002</c:v>
                </c:pt>
                <c:pt idx="725">
                  <c:v>3386.4918659999998</c:v>
                </c:pt>
                <c:pt idx="726">
                  <c:v>3388.9021389999998</c:v>
                </c:pt>
                <c:pt idx="727">
                  <c:v>3390.6588929999998</c:v>
                </c:pt>
                <c:pt idx="728">
                  <c:v>3392.4372899999998</c:v>
                </c:pt>
                <c:pt idx="729">
                  <c:v>3394.779489</c:v>
                </c:pt>
                <c:pt idx="730">
                  <c:v>3397.098954</c:v>
                </c:pt>
                <c:pt idx="731">
                  <c:v>3399.0832009999999</c:v>
                </c:pt>
                <c:pt idx="732">
                  <c:v>3401.8438860000001</c:v>
                </c:pt>
                <c:pt idx="733">
                  <c:v>3403.437347</c:v>
                </c:pt>
                <c:pt idx="734">
                  <c:v>3405.528229</c:v>
                </c:pt>
                <c:pt idx="735">
                  <c:v>3407.481734</c:v>
                </c:pt>
                <c:pt idx="736">
                  <c:v>3409.186087</c:v>
                </c:pt>
                <c:pt idx="737">
                  <c:v>3411.2903820000001</c:v>
                </c:pt>
                <c:pt idx="738">
                  <c:v>3414.0463410000002</c:v>
                </c:pt>
                <c:pt idx="739">
                  <c:v>3417.2936460000001</c:v>
                </c:pt>
                <c:pt idx="740">
                  <c:v>3419.858518</c:v>
                </c:pt>
                <c:pt idx="741">
                  <c:v>3423.613515</c:v>
                </c:pt>
                <c:pt idx="742">
                  <c:v>3426.3413679999999</c:v>
                </c:pt>
                <c:pt idx="743">
                  <c:v>3428.4775060000002</c:v>
                </c:pt>
                <c:pt idx="744">
                  <c:v>3431.5915420000001</c:v>
                </c:pt>
                <c:pt idx="745">
                  <c:v>3434.4907309999999</c:v>
                </c:pt>
                <c:pt idx="746">
                  <c:v>3438.2604580000002</c:v>
                </c:pt>
                <c:pt idx="747">
                  <c:v>3441.0568760000001</c:v>
                </c:pt>
                <c:pt idx="748">
                  <c:v>3443.5336189999998</c:v>
                </c:pt>
                <c:pt idx="749">
                  <c:v>3445.693812</c:v>
                </c:pt>
                <c:pt idx="750">
                  <c:v>3447.9623230000002</c:v>
                </c:pt>
                <c:pt idx="751">
                  <c:v>3448.7427050000001</c:v>
                </c:pt>
                <c:pt idx="752">
                  <c:v>3450.8371569999999</c:v>
                </c:pt>
                <c:pt idx="753">
                  <c:v>3453.5523629999998</c:v>
                </c:pt>
                <c:pt idx="754">
                  <c:v>3455.826337</c:v>
                </c:pt>
                <c:pt idx="755">
                  <c:v>3459.156211</c:v>
                </c:pt>
                <c:pt idx="756">
                  <c:v>3460.6150210000001</c:v>
                </c:pt>
                <c:pt idx="757">
                  <c:v>3462.3798069999998</c:v>
                </c:pt>
                <c:pt idx="758">
                  <c:v>3463.849346</c:v>
                </c:pt>
                <c:pt idx="759">
                  <c:v>3465.6857180000002</c:v>
                </c:pt>
                <c:pt idx="760">
                  <c:v>3468.5902169999999</c:v>
                </c:pt>
                <c:pt idx="761">
                  <c:v>3471.811944</c:v>
                </c:pt>
                <c:pt idx="762">
                  <c:v>3474.9841430000001</c:v>
                </c:pt>
                <c:pt idx="763">
                  <c:v>3477.2665889999998</c:v>
                </c:pt>
                <c:pt idx="764">
                  <c:v>3479.9349090000001</c:v>
                </c:pt>
                <c:pt idx="765">
                  <c:v>3481.1295190000001</c:v>
                </c:pt>
                <c:pt idx="766">
                  <c:v>3482.4935150000001</c:v>
                </c:pt>
                <c:pt idx="767">
                  <c:v>3484.7777390000001</c:v>
                </c:pt>
                <c:pt idx="768">
                  <c:v>3487.2725479999999</c:v>
                </c:pt>
                <c:pt idx="769">
                  <c:v>3490.0911019999999</c:v>
                </c:pt>
                <c:pt idx="770">
                  <c:v>3492.2383840000002</c:v>
                </c:pt>
                <c:pt idx="771">
                  <c:v>3495.1076149999999</c:v>
                </c:pt>
                <c:pt idx="772">
                  <c:v>3497.3280110000001</c:v>
                </c:pt>
                <c:pt idx="773">
                  <c:v>3499.4158189999998</c:v>
                </c:pt>
                <c:pt idx="774">
                  <c:v>3501.359692</c:v>
                </c:pt>
                <c:pt idx="775">
                  <c:v>3504.4668919999999</c:v>
                </c:pt>
                <c:pt idx="776">
                  <c:v>3508.1925430000001</c:v>
                </c:pt>
                <c:pt idx="777">
                  <c:v>3511.401085</c:v>
                </c:pt>
                <c:pt idx="778">
                  <c:v>3516.311256</c:v>
                </c:pt>
                <c:pt idx="779">
                  <c:v>3518.9993720000002</c:v>
                </c:pt>
                <c:pt idx="780">
                  <c:v>3520.8554880000002</c:v>
                </c:pt>
                <c:pt idx="781">
                  <c:v>3522.9414379999998</c:v>
                </c:pt>
                <c:pt idx="782">
                  <c:v>3525.9622949999998</c:v>
                </c:pt>
                <c:pt idx="783">
                  <c:v>3528.6048810000002</c:v>
                </c:pt>
                <c:pt idx="784">
                  <c:v>3531.2531479999998</c:v>
                </c:pt>
                <c:pt idx="785">
                  <c:v>3534.2379700000001</c:v>
                </c:pt>
                <c:pt idx="786">
                  <c:v>3536.964191</c:v>
                </c:pt>
                <c:pt idx="787">
                  <c:v>3539.013993</c:v>
                </c:pt>
                <c:pt idx="788">
                  <c:v>3541.0975800000001</c:v>
                </c:pt>
                <c:pt idx="789">
                  <c:v>3542.4385689999999</c:v>
                </c:pt>
                <c:pt idx="790">
                  <c:v>3543.9753529999998</c:v>
                </c:pt>
                <c:pt idx="791">
                  <c:v>3545.8539380000002</c:v>
                </c:pt>
                <c:pt idx="792">
                  <c:v>3547.8339649999998</c:v>
                </c:pt>
                <c:pt idx="793">
                  <c:v>3550.1531620000001</c:v>
                </c:pt>
                <c:pt idx="794">
                  <c:v>3552.6584819999998</c:v>
                </c:pt>
                <c:pt idx="795">
                  <c:v>3555.1346359999998</c:v>
                </c:pt>
                <c:pt idx="796">
                  <c:v>3557.3946900000001</c:v>
                </c:pt>
                <c:pt idx="797">
                  <c:v>3559.5349809999998</c:v>
                </c:pt>
                <c:pt idx="798">
                  <c:v>3562.5171759999998</c:v>
                </c:pt>
                <c:pt idx="799">
                  <c:v>3566.3818529999999</c:v>
                </c:pt>
                <c:pt idx="800">
                  <c:v>3554.2185479999998</c:v>
                </c:pt>
                <c:pt idx="801">
                  <c:v>3552.889036</c:v>
                </c:pt>
                <c:pt idx="802">
                  <c:v>3550.6696750000001</c:v>
                </c:pt>
                <c:pt idx="803">
                  <c:v>3549.1984299999999</c:v>
                </c:pt>
                <c:pt idx="804">
                  <c:v>3547.3209700000002</c:v>
                </c:pt>
                <c:pt idx="805">
                  <c:v>3545.2970930000001</c:v>
                </c:pt>
                <c:pt idx="806">
                  <c:v>3543.3425849999999</c:v>
                </c:pt>
                <c:pt idx="807">
                  <c:v>3542.0590739999998</c:v>
                </c:pt>
                <c:pt idx="808">
                  <c:v>3540.1419299999998</c:v>
                </c:pt>
                <c:pt idx="809">
                  <c:v>3538.2212169999998</c:v>
                </c:pt>
                <c:pt idx="810">
                  <c:v>3536.764255</c:v>
                </c:pt>
                <c:pt idx="811">
                  <c:v>3534.5237390000002</c:v>
                </c:pt>
                <c:pt idx="812">
                  <c:v>3532.5859660000001</c:v>
                </c:pt>
                <c:pt idx="813">
                  <c:v>3531.4815039999999</c:v>
                </c:pt>
                <c:pt idx="814">
                  <c:v>3529.6029090000002</c:v>
                </c:pt>
                <c:pt idx="815">
                  <c:v>3527.9259579999998</c:v>
                </c:pt>
                <c:pt idx="816">
                  <c:v>3525.7167800000002</c:v>
                </c:pt>
                <c:pt idx="817">
                  <c:v>3523.8778969999998</c:v>
                </c:pt>
                <c:pt idx="818">
                  <c:v>3521.833357</c:v>
                </c:pt>
                <c:pt idx="819">
                  <c:v>3519.9324350000002</c:v>
                </c:pt>
                <c:pt idx="820">
                  <c:v>3518.6190190000002</c:v>
                </c:pt>
                <c:pt idx="821">
                  <c:v>3517.268963</c:v>
                </c:pt>
                <c:pt idx="822">
                  <c:v>3515.271831</c:v>
                </c:pt>
                <c:pt idx="823">
                  <c:v>3513.3179089999999</c:v>
                </c:pt>
                <c:pt idx="824">
                  <c:v>3511.4811960000002</c:v>
                </c:pt>
                <c:pt idx="825">
                  <c:v>3509.4474449999998</c:v>
                </c:pt>
                <c:pt idx="826">
                  <c:v>3508.0456709999999</c:v>
                </c:pt>
                <c:pt idx="827">
                  <c:v>3506.9257809999999</c:v>
                </c:pt>
                <c:pt idx="828">
                  <c:v>3504.8322629999998</c:v>
                </c:pt>
                <c:pt idx="829">
                  <c:v>3503.0146970000001</c:v>
                </c:pt>
                <c:pt idx="830">
                  <c:v>3501.182656</c:v>
                </c:pt>
                <c:pt idx="831">
                  <c:v>3498.9779159999998</c:v>
                </c:pt>
                <c:pt idx="832">
                  <c:v>3496.8316319999999</c:v>
                </c:pt>
                <c:pt idx="833">
                  <c:v>3494.943338</c:v>
                </c:pt>
                <c:pt idx="834">
                  <c:v>3492.871001</c:v>
                </c:pt>
                <c:pt idx="835">
                  <c:v>3491.3286670000002</c:v>
                </c:pt>
                <c:pt idx="836">
                  <c:v>3489.597941</c:v>
                </c:pt>
                <c:pt idx="837">
                  <c:v>3487.7414990000002</c:v>
                </c:pt>
                <c:pt idx="838">
                  <c:v>3486.5228050000001</c:v>
                </c:pt>
                <c:pt idx="839">
                  <c:v>3484.429079</c:v>
                </c:pt>
                <c:pt idx="840">
                  <c:v>3482.6862569999998</c:v>
                </c:pt>
                <c:pt idx="841">
                  <c:v>3481.2374009999999</c:v>
                </c:pt>
                <c:pt idx="842">
                  <c:v>3478.3899940000001</c:v>
                </c:pt>
                <c:pt idx="843">
                  <c:v>3476.4273870000002</c:v>
                </c:pt>
                <c:pt idx="844">
                  <c:v>3474.8771940000001</c:v>
                </c:pt>
                <c:pt idx="845">
                  <c:v>3472.9237090000001</c:v>
                </c:pt>
                <c:pt idx="846">
                  <c:v>3471.015461</c:v>
                </c:pt>
                <c:pt idx="847">
                  <c:v>3469.1763089999999</c:v>
                </c:pt>
                <c:pt idx="848">
                  <c:v>3466.4348719999998</c:v>
                </c:pt>
                <c:pt idx="849">
                  <c:v>3464.3265970000002</c:v>
                </c:pt>
                <c:pt idx="850">
                  <c:v>3463.1437959999998</c:v>
                </c:pt>
                <c:pt idx="851">
                  <c:v>3460.8157139999998</c:v>
                </c:pt>
                <c:pt idx="852">
                  <c:v>3459.2220269999998</c:v>
                </c:pt>
                <c:pt idx="853">
                  <c:v>3458.1722359999999</c:v>
                </c:pt>
                <c:pt idx="854">
                  <c:v>3456.0144489999998</c:v>
                </c:pt>
                <c:pt idx="855">
                  <c:v>3454.1628740000001</c:v>
                </c:pt>
                <c:pt idx="856">
                  <c:v>3452.1657190000001</c:v>
                </c:pt>
                <c:pt idx="857">
                  <c:v>3450.5172699999998</c:v>
                </c:pt>
                <c:pt idx="858">
                  <c:v>3448.2956530000001</c:v>
                </c:pt>
                <c:pt idx="859">
                  <c:v>3446.0794369999999</c:v>
                </c:pt>
                <c:pt idx="860">
                  <c:v>3443.6916390000001</c:v>
                </c:pt>
                <c:pt idx="861">
                  <c:v>3441.57735</c:v>
                </c:pt>
                <c:pt idx="862">
                  <c:v>3439.649469</c:v>
                </c:pt>
                <c:pt idx="863">
                  <c:v>3437.6773920000001</c:v>
                </c:pt>
                <c:pt idx="864">
                  <c:v>3436.0485779999999</c:v>
                </c:pt>
                <c:pt idx="865">
                  <c:v>3434.5541330000001</c:v>
                </c:pt>
                <c:pt idx="866">
                  <c:v>3432.5021710000001</c:v>
                </c:pt>
                <c:pt idx="867">
                  <c:v>3430.2423319999998</c:v>
                </c:pt>
                <c:pt idx="868">
                  <c:v>3428.339086</c:v>
                </c:pt>
                <c:pt idx="869">
                  <c:v>3426.3146409999999</c:v>
                </c:pt>
                <c:pt idx="870">
                  <c:v>3424.03098</c:v>
                </c:pt>
                <c:pt idx="871">
                  <c:v>3421.394335</c:v>
                </c:pt>
                <c:pt idx="872">
                  <c:v>3418.9841419999998</c:v>
                </c:pt>
                <c:pt idx="873">
                  <c:v>3417.0732910000002</c:v>
                </c:pt>
                <c:pt idx="874">
                  <c:v>3415.487529</c:v>
                </c:pt>
                <c:pt idx="875">
                  <c:v>3414.027904</c:v>
                </c:pt>
                <c:pt idx="876">
                  <c:v>3411.931247</c:v>
                </c:pt>
                <c:pt idx="877">
                  <c:v>3410.3260759999998</c:v>
                </c:pt>
                <c:pt idx="878">
                  <c:v>3408.1774999999998</c:v>
                </c:pt>
                <c:pt idx="879">
                  <c:v>3405.5075700000002</c:v>
                </c:pt>
                <c:pt idx="880">
                  <c:v>3403.2543139999998</c:v>
                </c:pt>
                <c:pt idx="881">
                  <c:v>3401.3955310000001</c:v>
                </c:pt>
                <c:pt idx="882">
                  <c:v>3399.6574649999998</c:v>
                </c:pt>
                <c:pt idx="883">
                  <c:v>3397.9587929999998</c:v>
                </c:pt>
                <c:pt idx="884">
                  <c:v>3395.9693889999999</c:v>
                </c:pt>
                <c:pt idx="885">
                  <c:v>3393.2086210000002</c:v>
                </c:pt>
                <c:pt idx="886">
                  <c:v>3390.7316190000001</c:v>
                </c:pt>
                <c:pt idx="887">
                  <c:v>3388.0531959999998</c:v>
                </c:pt>
                <c:pt idx="888">
                  <c:v>3385.71632</c:v>
                </c:pt>
                <c:pt idx="889">
                  <c:v>3383.7014770000001</c:v>
                </c:pt>
                <c:pt idx="890">
                  <c:v>3381.3801560000002</c:v>
                </c:pt>
                <c:pt idx="891">
                  <c:v>3379.2766240000001</c:v>
                </c:pt>
                <c:pt idx="892">
                  <c:v>3377.3437629999999</c:v>
                </c:pt>
                <c:pt idx="893">
                  <c:v>3375.4251210000002</c:v>
                </c:pt>
                <c:pt idx="894">
                  <c:v>3372.7662949999999</c:v>
                </c:pt>
                <c:pt idx="895">
                  <c:v>3370.012952</c:v>
                </c:pt>
                <c:pt idx="896">
                  <c:v>3368.0468949999999</c:v>
                </c:pt>
                <c:pt idx="897">
                  <c:v>3366.4854019999998</c:v>
                </c:pt>
                <c:pt idx="898">
                  <c:v>3364.1037529999999</c:v>
                </c:pt>
                <c:pt idx="899">
                  <c:v>3362.2262820000001</c:v>
                </c:pt>
                <c:pt idx="900">
                  <c:v>3359.570831</c:v>
                </c:pt>
                <c:pt idx="901">
                  <c:v>3356.8762900000002</c:v>
                </c:pt>
                <c:pt idx="902">
                  <c:v>3354.6090939999999</c:v>
                </c:pt>
                <c:pt idx="903">
                  <c:v>3352.5308909999999</c:v>
                </c:pt>
                <c:pt idx="904">
                  <c:v>3350.6798570000001</c:v>
                </c:pt>
                <c:pt idx="905">
                  <c:v>3349.1041639999999</c:v>
                </c:pt>
                <c:pt idx="906">
                  <c:v>3346.3527819999999</c:v>
                </c:pt>
                <c:pt idx="907">
                  <c:v>3343.5713609999998</c:v>
                </c:pt>
                <c:pt idx="908">
                  <c:v>3341.2899640000001</c:v>
                </c:pt>
                <c:pt idx="909">
                  <c:v>3339.3220900000001</c:v>
                </c:pt>
                <c:pt idx="910">
                  <c:v>3337.5726500000001</c:v>
                </c:pt>
                <c:pt idx="911">
                  <c:v>3335.1636149999999</c:v>
                </c:pt>
                <c:pt idx="912">
                  <c:v>3333.299532</c:v>
                </c:pt>
                <c:pt idx="913">
                  <c:v>3331.4430419999999</c:v>
                </c:pt>
                <c:pt idx="914">
                  <c:v>3329.3880640000002</c:v>
                </c:pt>
                <c:pt idx="915">
                  <c:v>3326.1217929999998</c:v>
                </c:pt>
                <c:pt idx="916">
                  <c:v>3323.3945140000001</c:v>
                </c:pt>
                <c:pt idx="917">
                  <c:v>3321.4110770000002</c:v>
                </c:pt>
                <c:pt idx="918">
                  <c:v>3319.3794160000002</c:v>
                </c:pt>
                <c:pt idx="919">
                  <c:v>3317.6017310000002</c:v>
                </c:pt>
                <c:pt idx="920">
                  <c:v>3315.4058829999999</c:v>
                </c:pt>
                <c:pt idx="921">
                  <c:v>3313.3984209999999</c:v>
                </c:pt>
                <c:pt idx="922">
                  <c:v>3311.479323</c:v>
                </c:pt>
                <c:pt idx="923">
                  <c:v>3309.6408959999999</c:v>
                </c:pt>
                <c:pt idx="924">
                  <c:v>3307.2894150000002</c:v>
                </c:pt>
                <c:pt idx="925">
                  <c:v>3305.3021530000001</c:v>
                </c:pt>
                <c:pt idx="926">
                  <c:v>3303.2184609999999</c:v>
                </c:pt>
                <c:pt idx="927">
                  <c:v>3301.5949599999999</c:v>
                </c:pt>
                <c:pt idx="928">
                  <c:v>3300.040258</c:v>
                </c:pt>
                <c:pt idx="929">
                  <c:v>3297.4146559999999</c:v>
                </c:pt>
                <c:pt idx="930">
                  <c:v>3295.2731939999999</c:v>
                </c:pt>
                <c:pt idx="931">
                  <c:v>3292.3122320000002</c:v>
                </c:pt>
                <c:pt idx="932">
                  <c:v>3289.8180130000001</c:v>
                </c:pt>
                <c:pt idx="933">
                  <c:v>3287.0983339999998</c:v>
                </c:pt>
                <c:pt idx="934">
                  <c:v>3284.871298</c:v>
                </c:pt>
                <c:pt idx="935">
                  <c:v>3282.3752890000001</c:v>
                </c:pt>
                <c:pt idx="936">
                  <c:v>3279.8663740000002</c:v>
                </c:pt>
                <c:pt idx="937">
                  <c:v>3277.9301829999999</c:v>
                </c:pt>
                <c:pt idx="938">
                  <c:v>3276.5433280000002</c:v>
                </c:pt>
                <c:pt idx="939">
                  <c:v>3274.1427359999998</c:v>
                </c:pt>
                <c:pt idx="940">
                  <c:v>3271.8238740000002</c:v>
                </c:pt>
                <c:pt idx="941">
                  <c:v>3269.744138</c:v>
                </c:pt>
                <c:pt idx="942">
                  <c:v>3267.063588</c:v>
                </c:pt>
                <c:pt idx="943">
                  <c:v>3265.3906310000002</c:v>
                </c:pt>
                <c:pt idx="944">
                  <c:v>3263.8347659999999</c:v>
                </c:pt>
                <c:pt idx="945">
                  <c:v>3261.4119930000002</c:v>
                </c:pt>
                <c:pt idx="946">
                  <c:v>3260.1550069999998</c:v>
                </c:pt>
                <c:pt idx="947">
                  <c:v>3258.0783160000001</c:v>
                </c:pt>
                <c:pt idx="948">
                  <c:v>3255.2573659999998</c:v>
                </c:pt>
                <c:pt idx="949">
                  <c:v>3253.3885249999998</c:v>
                </c:pt>
                <c:pt idx="950">
                  <c:v>3250.9765550000002</c:v>
                </c:pt>
                <c:pt idx="951">
                  <c:v>3248.376174</c:v>
                </c:pt>
                <c:pt idx="952">
                  <c:v>3246.2091180000002</c:v>
                </c:pt>
                <c:pt idx="953">
                  <c:v>3243.7792669999999</c:v>
                </c:pt>
                <c:pt idx="954">
                  <c:v>3241.4253140000001</c:v>
                </c:pt>
                <c:pt idx="955">
                  <c:v>3240.313169</c:v>
                </c:pt>
                <c:pt idx="956">
                  <c:v>3238.1741860000002</c:v>
                </c:pt>
                <c:pt idx="957">
                  <c:v>3236.2799129999999</c:v>
                </c:pt>
                <c:pt idx="958">
                  <c:v>3234.3818030000002</c:v>
                </c:pt>
                <c:pt idx="959">
                  <c:v>3231.7700110000001</c:v>
                </c:pt>
                <c:pt idx="960">
                  <c:v>3229.5142839999999</c:v>
                </c:pt>
                <c:pt idx="961">
                  <c:v>3227.22804</c:v>
                </c:pt>
                <c:pt idx="962">
                  <c:v>3225.2190449999998</c:v>
                </c:pt>
                <c:pt idx="963">
                  <c:v>3222.4078709999999</c:v>
                </c:pt>
                <c:pt idx="964">
                  <c:v>3220.6636450000001</c:v>
                </c:pt>
                <c:pt idx="965">
                  <c:v>3216.8968930000001</c:v>
                </c:pt>
                <c:pt idx="966">
                  <c:v>3213.8149779999999</c:v>
                </c:pt>
                <c:pt idx="967">
                  <c:v>3211.3933689999999</c:v>
                </c:pt>
                <c:pt idx="968">
                  <c:v>3209.1107350000002</c:v>
                </c:pt>
                <c:pt idx="969">
                  <c:v>3207.460122</c:v>
                </c:pt>
                <c:pt idx="970">
                  <c:v>3204.7170940000001</c:v>
                </c:pt>
                <c:pt idx="971">
                  <c:v>3201.8554920000001</c:v>
                </c:pt>
                <c:pt idx="972">
                  <c:v>3198.8296460000001</c:v>
                </c:pt>
                <c:pt idx="973">
                  <c:v>3196.4107530000001</c:v>
                </c:pt>
                <c:pt idx="974">
                  <c:v>3193.6217409999999</c:v>
                </c:pt>
                <c:pt idx="975">
                  <c:v>3191.6946859999998</c:v>
                </c:pt>
                <c:pt idx="976">
                  <c:v>3189.010237</c:v>
                </c:pt>
                <c:pt idx="977">
                  <c:v>3186.071308</c:v>
                </c:pt>
                <c:pt idx="978">
                  <c:v>3184.7382910000001</c:v>
                </c:pt>
                <c:pt idx="979">
                  <c:v>3182.2268130000002</c:v>
                </c:pt>
                <c:pt idx="980">
                  <c:v>3180.1640219999999</c:v>
                </c:pt>
                <c:pt idx="981">
                  <c:v>3177.7931440000002</c:v>
                </c:pt>
                <c:pt idx="982">
                  <c:v>3174.6038589999998</c:v>
                </c:pt>
                <c:pt idx="983">
                  <c:v>3172.3967539999999</c:v>
                </c:pt>
                <c:pt idx="984">
                  <c:v>3170.8602289999999</c:v>
                </c:pt>
                <c:pt idx="985">
                  <c:v>3168.7067809999999</c:v>
                </c:pt>
                <c:pt idx="986">
                  <c:v>3166.2614410000001</c:v>
                </c:pt>
                <c:pt idx="987">
                  <c:v>3164.1997799999999</c:v>
                </c:pt>
                <c:pt idx="988">
                  <c:v>3161.8521420000002</c:v>
                </c:pt>
                <c:pt idx="989">
                  <c:v>3159.6156409999999</c:v>
                </c:pt>
                <c:pt idx="990">
                  <c:v>3157.839661</c:v>
                </c:pt>
                <c:pt idx="991">
                  <c:v>3156.0884759999999</c:v>
                </c:pt>
                <c:pt idx="992">
                  <c:v>3153.526292</c:v>
                </c:pt>
                <c:pt idx="993">
                  <c:v>3151.287088</c:v>
                </c:pt>
                <c:pt idx="994">
                  <c:v>3149.5952750000001</c:v>
                </c:pt>
                <c:pt idx="995">
                  <c:v>3146.2712620000002</c:v>
                </c:pt>
                <c:pt idx="996">
                  <c:v>3143.4355489999998</c:v>
                </c:pt>
                <c:pt idx="997">
                  <c:v>3141.1419449999999</c:v>
                </c:pt>
                <c:pt idx="998">
                  <c:v>3139.2025269999999</c:v>
                </c:pt>
                <c:pt idx="999">
                  <c:v>3137.0242990000002</c:v>
                </c:pt>
                <c:pt idx="1000">
                  <c:v>3134.760992</c:v>
                </c:pt>
                <c:pt idx="1001">
                  <c:v>3132.3142189999999</c:v>
                </c:pt>
                <c:pt idx="1002">
                  <c:v>3129.1805730000001</c:v>
                </c:pt>
                <c:pt idx="1003">
                  <c:v>3125.9430339999999</c:v>
                </c:pt>
                <c:pt idx="1004">
                  <c:v>3123.85482</c:v>
                </c:pt>
                <c:pt idx="1005">
                  <c:v>3121.9176379999999</c:v>
                </c:pt>
                <c:pt idx="1006">
                  <c:v>3119.0099169999999</c:v>
                </c:pt>
                <c:pt idx="1007">
                  <c:v>3117.5898390000002</c:v>
                </c:pt>
                <c:pt idx="1008">
                  <c:v>3115.5120710000001</c:v>
                </c:pt>
                <c:pt idx="1009">
                  <c:v>3112.9935799999998</c:v>
                </c:pt>
                <c:pt idx="1010">
                  <c:v>3110.828317</c:v>
                </c:pt>
                <c:pt idx="1011">
                  <c:v>3108.5927879999999</c:v>
                </c:pt>
                <c:pt idx="1012">
                  <c:v>3105.0882409999999</c:v>
                </c:pt>
                <c:pt idx="1013">
                  <c:v>3101.5597659999999</c:v>
                </c:pt>
                <c:pt idx="1014">
                  <c:v>3100.0118710000002</c:v>
                </c:pt>
                <c:pt idx="1015">
                  <c:v>3096.9399360000002</c:v>
                </c:pt>
                <c:pt idx="1016">
                  <c:v>3094.3815509999999</c:v>
                </c:pt>
                <c:pt idx="1017">
                  <c:v>3092.0673190000002</c:v>
                </c:pt>
                <c:pt idx="1018">
                  <c:v>3088.245054</c:v>
                </c:pt>
                <c:pt idx="1019">
                  <c:v>3085.2782649999999</c:v>
                </c:pt>
                <c:pt idx="1020">
                  <c:v>3083.0010080000002</c:v>
                </c:pt>
                <c:pt idx="1021">
                  <c:v>3080.475872</c:v>
                </c:pt>
                <c:pt idx="1022">
                  <c:v>3078.6757739999998</c:v>
                </c:pt>
                <c:pt idx="1023">
                  <c:v>3076.679106</c:v>
                </c:pt>
                <c:pt idx="1024">
                  <c:v>3074.5427490000002</c:v>
                </c:pt>
                <c:pt idx="1025">
                  <c:v>3072.11436</c:v>
                </c:pt>
                <c:pt idx="1026">
                  <c:v>3069.072913</c:v>
                </c:pt>
                <c:pt idx="1027">
                  <c:v>3065.8341970000001</c:v>
                </c:pt>
                <c:pt idx="1028">
                  <c:v>3063.046969</c:v>
                </c:pt>
                <c:pt idx="1029">
                  <c:v>3060.7594089999998</c:v>
                </c:pt>
                <c:pt idx="1030">
                  <c:v>3057.791894</c:v>
                </c:pt>
                <c:pt idx="1031">
                  <c:v>3055.6019369999999</c:v>
                </c:pt>
                <c:pt idx="1032">
                  <c:v>3053.0047039999999</c:v>
                </c:pt>
                <c:pt idx="1033">
                  <c:v>3049.7842479999999</c:v>
                </c:pt>
                <c:pt idx="1034">
                  <c:v>3047.5678229999999</c:v>
                </c:pt>
                <c:pt idx="1035">
                  <c:v>3045.5987850000001</c:v>
                </c:pt>
                <c:pt idx="1036">
                  <c:v>3042.633949</c:v>
                </c:pt>
                <c:pt idx="1037">
                  <c:v>3040.5372069999999</c:v>
                </c:pt>
                <c:pt idx="1038">
                  <c:v>3038.7081450000001</c:v>
                </c:pt>
                <c:pt idx="1039">
                  <c:v>3035.9108059999999</c:v>
                </c:pt>
                <c:pt idx="1040">
                  <c:v>3033.703622</c:v>
                </c:pt>
                <c:pt idx="1041">
                  <c:v>3031.4908139999998</c:v>
                </c:pt>
                <c:pt idx="1042">
                  <c:v>3027.9893200000001</c:v>
                </c:pt>
                <c:pt idx="1043">
                  <c:v>3024.7961369999998</c:v>
                </c:pt>
                <c:pt idx="1044">
                  <c:v>3022.9600599999999</c:v>
                </c:pt>
                <c:pt idx="1045">
                  <c:v>3020.2515060000001</c:v>
                </c:pt>
                <c:pt idx="1046">
                  <c:v>3017.88013</c:v>
                </c:pt>
                <c:pt idx="1047">
                  <c:v>3015.5534400000001</c:v>
                </c:pt>
                <c:pt idx="1048">
                  <c:v>3013.3098439999999</c:v>
                </c:pt>
                <c:pt idx="1049">
                  <c:v>3011.1733669999999</c:v>
                </c:pt>
                <c:pt idx="1050">
                  <c:v>3008.9432879999999</c:v>
                </c:pt>
                <c:pt idx="1051">
                  <c:v>3006.3569109999999</c:v>
                </c:pt>
                <c:pt idx="1052">
                  <c:v>3004.548268</c:v>
                </c:pt>
                <c:pt idx="1053">
                  <c:v>3002.5871630000001</c:v>
                </c:pt>
                <c:pt idx="1054">
                  <c:v>2998.4831629999999</c:v>
                </c:pt>
                <c:pt idx="1055">
                  <c:v>2995.555222</c:v>
                </c:pt>
                <c:pt idx="1056">
                  <c:v>2992.75443</c:v>
                </c:pt>
                <c:pt idx="1057">
                  <c:v>2990.8530639999999</c:v>
                </c:pt>
                <c:pt idx="1058">
                  <c:v>2989.1130159999998</c:v>
                </c:pt>
                <c:pt idx="1059">
                  <c:v>2987.2068060000001</c:v>
                </c:pt>
                <c:pt idx="1060">
                  <c:v>2984.6037059999999</c:v>
                </c:pt>
                <c:pt idx="1061">
                  <c:v>2982.1131260000002</c:v>
                </c:pt>
                <c:pt idx="1062">
                  <c:v>2979.968805</c:v>
                </c:pt>
                <c:pt idx="1063">
                  <c:v>2976.9382879999998</c:v>
                </c:pt>
                <c:pt idx="1064">
                  <c:v>2973.9546140000002</c:v>
                </c:pt>
                <c:pt idx="1065">
                  <c:v>2971.1030420000002</c:v>
                </c:pt>
                <c:pt idx="1066">
                  <c:v>2969.0028379999999</c:v>
                </c:pt>
                <c:pt idx="1067">
                  <c:v>2966.0971690000001</c:v>
                </c:pt>
                <c:pt idx="1068">
                  <c:v>2962.880521</c:v>
                </c:pt>
                <c:pt idx="1069">
                  <c:v>2961.2198020000001</c:v>
                </c:pt>
                <c:pt idx="1070">
                  <c:v>2959.313662</c:v>
                </c:pt>
                <c:pt idx="1071">
                  <c:v>2956.205328</c:v>
                </c:pt>
                <c:pt idx="1072">
                  <c:v>2954.1632340000001</c:v>
                </c:pt>
                <c:pt idx="1073">
                  <c:v>2952.4083300000002</c:v>
                </c:pt>
                <c:pt idx="1074">
                  <c:v>2949.4584369999998</c:v>
                </c:pt>
                <c:pt idx="1075">
                  <c:v>2946.4871189999999</c:v>
                </c:pt>
                <c:pt idx="1076">
                  <c:v>2943.8498319999999</c:v>
                </c:pt>
                <c:pt idx="1077">
                  <c:v>2939.9366759999998</c:v>
                </c:pt>
                <c:pt idx="1078">
                  <c:v>2936.799109</c:v>
                </c:pt>
                <c:pt idx="1079">
                  <c:v>2933.9060159999999</c:v>
                </c:pt>
                <c:pt idx="1080">
                  <c:v>2931.1903940000002</c:v>
                </c:pt>
                <c:pt idx="1081">
                  <c:v>2927.963765</c:v>
                </c:pt>
                <c:pt idx="1082">
                  <c:v>2925.3797159999999</c:v>
                </c:pt>
                <c:pt idx="1083">
                  <c:v>2923.0517540000001</c:v>
                </c:pt>
                <c:pt idx="1084">
                  <c:v>2919.8559639999999</c:v>
                </c:pt>
                <c:pt idx="1085">
                  <c:v>2917.2176030000001</c:v>
                </c:pt>
                <c:pt idx="1086">
                  <c:v>2913.9161410000002</c:v>
                </c:pt>
                <c:pt idx="1087">
                  <c:v>2910.5642809999999</c:v>
                </c:pt>
                <c:pt idx="1088">
                  <c:v>2907.5295470000001</c:v>
                </c:pt>
                <c:pt idx="1089">
                  <c:v>2904.5016639999999</c:v>
                </c:pt>
                <c:pt idx="1090">
                  <c:v>2902.218132</c:v>
                </c:pt>
                <c:pt idx="1091">
                  <c:v>2900.0173850000001</c:v>
                </c:pt>
                <c:pt idx="1092">
                  <c:v>2897.2776829999998</c:v>
                </c:pt>
                <c:pt idx="1093">
                  <c:v>2894.156575</c:v>
                </c:pt>
                <c:pt idx="1094">
                  <c:v>2890.6565300000002</c:v>
                </c:pt>
                <c:pt idx="1095">
                  <c:v>2887.528116</c:v>
                </c:pt>
                <c:pt idx="1096">
                  <c:v>2885.5501650000001</c:v>
                </c:pt>
                <c:pt idx="1097">
                  <c:v>2882.6739859999998</c:v>
                </c:pt>
                <c:pt idx="1098">
                  <c:v>2880.1046959999999</c:v>
                </c:pt>
                <c:pt idx="1099">
                  <c:v>2877.2077049999998</c:v>
                </c:pt>
                <c:pt idx="1100">
                  <c:v>2874.629023</c:v>
                </c:pt>
                <c:pt idx="1101">
                  <c:v>2870.956948</c:v>
                </c:pt>
                <c:pt idx="1102">
                  <c:v>2868.5334739999998</c:v>
                </c:pt>
                <c:pt idx="1103">
                  <c:v>2865.1747719999998</c:v>
                </c:pt>
                <c:pt idx="1104">
                  <c:v>2861.6845039999998</c:v>
                </c:pt>
                <c:pt idx="1105">
                  <c:v>2859.5575279999998</c:v>
                </c:pt>
                <c:pt idx="1106">
                  <c:v>2856.1592609999998</c:v>
                </c:pt>
                <c:pt idx="1107">
                  <c:v>2853.3846509999998</c:v>
                </c:pt>
                <c:pt idx="1108">
                  <c:v>2850.798828</c:v>
                </c:pt>
                <c:pt idx="1109">
                  <c:v>2848.0019739999998</c:v>
                </c:pt>
                <c:pt idx="1110">
                  <c:v>2845.1672570000001</c:v>
                </c:pt>
                <c:pt idx="1111">
                  <c:v>2842.5454920000002</c:v>
                </c:pt>
                <c:pt idx="1112">
                  <c:v>2839.6950019999999</c:v>
                </c:pt>
                <c:pt idx="1113">
                  <c:v>2837.2504589999999</c:v>
                </c:pt>
                <c:pt idx="1114">
                  <c:v>2835.095057</c:v>
                </c:pt>
                <c:pt idx="1115">
                  <c:v>2832.6574949999999</c:v>
                </c:pt>
                <c:pt idx="1116">
                  <c:v>2830.066409</c:v>
                </c:pt>
                <c:pt idx="1117">
                  <c:v>2826.8249569999998</c:v>
                </c:pt>
                <c:pt idx="1118">
                  <c:v>2823.5478840000001</c:v>
                </c:pt>
                <c:pt idx="1119">
                  <c:v>2820.4304670000001</c:v>
                </c:pt>
                <c:pt idx="1120">
                  <c:v>2817.583795</c:v>
                </c:pt>
                <c:pt idx="1121">
                  <c:v>2814.269397</c:v>
                </c:pt>
                <c:pt idx="1122">
                  <c:v>2810.9252200000001</c:v>
                </c:pt>
                <c:pt idx="1123">
                  <c:v>2808.2676529999999</c:v>
                </c:pt>
                <c:pt idx="1124">
                  <c:v>2805.737854</c:v>
                </c:pt>
                <c:pt idx="1125">
                  <c:v>2803.2906630000002</c:v>
                </c:pt>
                <c:pt idx="1126">
                  <c:v>2800.0625190000001</c:v>
                </c:pt>
                <c:pt idx="1127">
                  <c:v>2796.3116610000002</c:v>
                </c:pt>
                <c:pt idx="1128">
                  <c:v>2793.7154740000001</c:v>
                </c:pt>
                <c:pt idx="1129">
                  <c:v>2791.1803159999999</c:v>
                </c:pt>
                <c:pt idx="1130">
                  <c:v>2788.2196450000001</c:v>
                </c:pt>
                <c:pt idx="1131">
                  <c:v>2785.777697</c:v>
                </c:pt>
                <c:pt idx="1132">
                  <c:v>2782.944626</c:v>
                </c:pt>
                <c:pt idx="1133">
                  <c:v>2779.781191</c:v>
                </c:pt>
                <c:pt idx="1134">
                  <c:v>2776.4930100000001</c:v>
                </c:pt>
                <c:pt idx="1135">
                  <c:v>2773.8475659999999</c:v>
                </c:pt>
                <c:pt idx="1136">
                  <c:v>2770.0116800000001</c:v>
                </c:pt>
                <c:pt idx="1137">
                  <c:v>2768.0133919999998</c:v>
                </c:pt>
                <c:pt idx="1138">
                  <c:v>2765.804431</c:v>
                </c:pt>
                <c:pt idx="1139">
                  <c:v>2762.4101690000002</c:v>
                </c:pt>
                <c:pt idx="1140">
                  <c:v>2759.5547369999999</c:v>
                </c:pt>
                <c:pt idx="1141">
                  <c:v>2757.1064489999999</c:v>
                </c:pt>
                <c:pt idx="1142">
                  <c:v>2754.087125</c:v>
                </c:pt>
                <c:pt idx="1143">
                  <c:v>2751.3630290000001</c:v>
                </c:pt>
                <c:pt idx="1144">
                  <c:v>2748.8248939999999</c:v>
                </c:pt>
                <c:pt idx="1145">
                  <c:v>2745.044723</c:v>
                </c:pt>
                <c:pt idx="1146">
                  <c:v>2741.6394439999999</c:v>
                </c:pt>
                <c:pt idx="1147">
                  <c:v>2738.0561659999998</c:v>
                </c:pt>
                <c:pt idx="1148">
                  <c:v>2733.5347710000001</c:v>
                </c:pt>
                <c:pt idx="1149">
                  <c:v>2729.9557180000002</c:v>
                </c:pt>
                <c:pt idx="1150">
                  <c:v>2726.5282969999998</c:v>
                </c:pt>
                <c:pt idx="1151">
                  <c:v>2723.0909280000001</c:v>
                </c:pt>
                <c:pt idx="1152">
                  <c:v>2720.760432</c:v>
                </c:pt>
                <c:pt idx="1153">
                  <c:v>2717.974584</c:v>
                </c:pt>
                <c:pt idx="1154">
                  <c:v>2713.694614</c:v>
                </c:pt>
                <c:pt idx="1155">
                  <c:v>2709.5646839999999</c:v>
                </c:pt>
                <c:pt idx="1156">
                  <c:v>2705.9916480000002</c:v>
                </c:pt>
                <c:pt idx="1157">
                  <c:v>2702.4896309999999</c:v>
                </c:pt>
                <c:pt idx="1158">
                  <c:v>2700.3718330000002</c:v>
                </c:pt>
                <c:pt idx="1159">
                  <c:v>2697.2384400000001</c:v>
                </c:pt>
                <c:pt idx="1160">
                  <c:v>2694.6099389999999</c:v>
                </c:pt>
                <c:pt idx="1161">
                  <c:v>2692.0031130000002</c:v>
                </c:pt>
                <c:pt idx="1162">
                  <c:v>2688.2384419999998</c:v>
                </c:pt>
                <c:pt idx="1163">
                  <c:v>2684.5591300000001</c:v>
                </c:pt>
                <c:pt idx="1164">
                  <c:v>2681.0680280000001</c:v>
                </c:pt>
                <c:pt idx="1165">
                  <c:v>2677.7139729999999</c:v>
                </c:pt>
                <c:pt idx="1166">
                  <c:v>2674.7528750000001</c:v>
                </c:pt>
                <c:pt idx="1167">
                  <c:v>2671.4742419999998</c:v>
                </c:pt>
                <c:pt idx="1168">
                  <c:v>2668.8775479999999</c:v>
                </c:pt>
                <c:pt idx="1169">
                  <c:v>2666.222033</c:v>
                </c:pt>
                <c:pt idx="1170">
                  <c:v>2664.3708710000001</c:v>
                </c:pt>
                <c:pt idx="1171">
                  <c:v>2661.6515680000002</c:v>
                </c:pt>
                <c:pt idx="1172">
                  <c:v>2658.4390790000002</c:v>
                </c:pt>
                <c:pt idx="1173">
                  <c:v>2654.6684660000001</c:v>
                </c:pt>
                <c:pt idx="1174">
                  <c:v>2651.6718380000002</c:v>
                </c:pt>
                <c:pt idx="1175">
                  <c:v>2647.5360500000002</c:v>
                </c:pt>
                <c:pt idx="1176">
                  <c:v>2643.8036830000001</c:v>
                </c:pt>
                <c:pt idx="1177">
                  <c:v>2639.9979269999999</c:v>
                </c:pt>
                <c:pt idx="1178">
                  <c:v>2637.009321</c:v>
                </c:pt>
                <c:pt idx="1179">
                  <c:v>2633.848708</c:v>
                </c:pt>
                <c:pt idx="1180">
                  <c:v>2630.644472</c:v>
                </c:pt>
                <c:pt idx="1181">
                  <c:v>2627.8594499999999</c:v>
                </c:pt>
                <c:pt idx="1182">
                  <c:v>2624.702421</c:v>
                </c:pt>
                <c:pt idx="1183">
                  <c:v>2621.8610739999999</c:v>
                </c:pt>
                <c:pt idx="1184">
                  <c:v>2618.9482969999999</c:v>
                </c:pt>
                <c:pt idx="1185">
                  <c:v>2615.0029979999999</c:v>
                </c:pt>
                <c:pt idx="1186">
                  <c:v>2610.549567</c:v>
                </c:pt>
                <c:pt idx="1187">
                  <c:v>2606.8815840000002</c:v>
                </c:pt>
                <c:pt idx="1188">
                  <c:v>2604.9019229999999</c:v>
                </c:pt>
                <c:pt idx="1189">
                  <c:v>2601.6361769999999</c:v>
                </c:pt>
                <c:pt idx="1190">
                  <c:v>2598.914593</c:v>
                </c:pt>
                <c:pt idx="1191">
                  <c:v>2595.742268</c:v>
                </c:pt>
                <c:pt idx="1192">
                  <c:v>2592.3683120000001</c:v>
                </c:pt>
                <c:pt idx="1193">
                  <c:v>2589.4277699999998</c:v>
                </c:pt>
                <c:pt idx="1194">
                  <c:v>2586.6089900000002</c:v>
                </c:pt>
                <c:pt idx="1195">
                  <c:v>2582.6989290000001</c:v>
                </c:pt>
                <c:pt idx="1196">
                  <c:v>2579.9750239999998</c:v>
                </c:pt>
                <c:pt idx="1197">
                  <c:v>2576.466649</c:v>
                </c:pt>
                <c:pt idx="1198">
                  <c:v>2573.3695550000002</c:v>
                </c:pt>
                <c:pt idx="1199">
                  <c:v>2569.6214289999998</c:v>
                </c:pt>
              </c:numCache>
            </c:numRef>
          </c:xVal>
          <c:yVal>
            <c:numRef>
              <c:f>'400 Indents'!$AT$39:$AT$1238</c:f>
              <c:numCache>
                <c:formatCode>General</c:formatCode>
                <c:ptCount val="1200"/>
                <c:pt idx="0">
                  <c:v>0.100004</c:v>
                </c:pt>
                <c:pt idx="1">
                  <c:v>0.165441</c:v>
                </c:pt>
                <c:pt idx="2">
                  <c:v>0.22948299999999999</c:v>
                </c:pt>
                <c:pt idx="3">
                  <c:v>0.29249399999999998</c:v>
                </c:pt>
                <c:pt idx="4">
                  <c:v>0.35147299999999998</c:v>
                </c:pt>
                <c:pt idx="5">
                  <c:v>0.410219</c:v>
                </c:pt>
                <c:pt idx="6">
                  <c:v>0.47326499999999999</c:v>
                </c:pt>
                <c:pt idx="7">
                  <c:v>0.53455600000000003</c:v>
                </c:pt>
                <c:pt idx="8">
                  <c:v>0.60168500000000003</c:v>
                </c:pt>
                <c:pt idx="9">
                  <c:v>0.66077600000000003</c:v>
                </c:pt>
                <c:pt idx="10">
                  <c:v>0.72804800000000003</c:v>
                </c:pt>
                <c:pt idx="11">
                  <c:v>0.78708400000000001</c:v>
                </c:pt>
                <c:pt idx="12">
                  <c:v>0.84721800000000003</c:v>
                </c:pt>
                <c:pt idx="13">
                  <c:v>0.90986599999999995</c:v>
                </c:pt>
                <c:pt idx="14">
                  <c:v>0.97286499999999998</c:v>
                </c:pt>
                <c:pt idx="15">
                  <c:v>1.035569</c:v>
                </c:pt>
                <c:pt idx="16">
                  <c:v>1.0980479999999999</c:v>
                </c:pt>
                <c:pt idx="17">
                  <c:v>1.160534</c:v>
                </c:pt>
                <c:pt idx="18">
                  <c:v>1.2277659999999999</c:v>
                </c:pt>
                <c:pt idx="19">
                  <c:v>1.286843</c:v>
                </c:pt>
                <c:pt idx="20">
                  <c:v>1.3481110000000001</c:v>
                </c:pt>
                <c:pt idx="21">
                  <c:v>1.4109449999999999</c:v>
                </c:pt>
                <c:pt idx="22">
                  <c:v>1.4735609999999999</c:v>
                </c:pt>
                <c:pt idx="23">
                  <c:v>1.5358160000000001</c:v>
                </c:pt>
                <c:pt idx="24">
                  <c:v>1.5986180000000001</c:v>
                </c:pt>
                <c:pt idx="25">
                  <c:v>1.661465</c:v>
                </c:pt>
                <c:pt idx="26">
                  <c:v>1.7238899999999999</c:v>
                </c:pt>
                <c:pt idx="27">
                  <c:v>1.786233</c:v>
                </c:pt>
                <c:pt idx="28">
                  <c:v>1.8486359999999999</c:v>
                </c:pt>
                <c:pt idx="29">
                  <c:v>1.9120550000000001</c:v>
                </c:pt>
                <c:pt idx="30">
                  <c:v>1.97424</c:v>
                </c:pt>
                <c:pt idx="31">
                  <c:v>2.0368029999999999</c:v>
                </c:pt>
                <c:pt idx="32">
                  <c:v>2.099164</c:v>
                </c:pt>
                <c:pt idx="33">
                  <c:v>2.1623130000000002</c:v>
                </c:pt>
                <c:pt idx="34">
                  <c:v>2.224488</c:v>
                </c:pt>
                <c:pt idx="35">
                  <c:v>2.2870379999999999</c:v>
                </c:pt>
                <c:pt idx="36">
                  <c:v>2.3500559999999999</c:v>
                </c:pt>
                <c:pt idx="37">
                  <c:v>2.411616</c:v>
                </c:pt>
                <c:pt idx="38">
                  <c:v>2.475088</c:v>
                </c:pt>
                <c:pt idx="39">
                  <c:v>2.5372539999999999</c:v>
                </c:pt>
                <c:pt idx="40">
                  <c:v>2.600813</c:v>
                </c:pt>
                <c:pt idx="41">
                  <c:v>2.6626110000000001</c:v>
                </c:pt>
                <c:pt idx="42">
                  <c:v>2.7252930000000002</c:v>
                </c:pt>
                <c:pt idx="43">
                  <c:v>2.7875350000000001</c:v>
                </c:pt>
                <c:pt idx="44">
                  <c:v>2.8512189999999999</c:v>
                </c:pt>
                <c:pt idx="45">
                  <c:v>2.9132189999999998</c:v>
                </c:pt>
                <c:pt idx="46">
                  <c:v>2.97594</c:v>
                </c:pt>
                <c:pt idx="47">
                  <c:v>3.0383789999999999</c:v>
                </c:pt>
                <c:pt idx="48">
                  <c:v>3.0987480000000001</c:v>
                </c:pt>
                <c:pt idx="49">
                  <c:v>3.1642410000000001</c:v>
                </c:pt>
                <c:pt idx="50">
                  <c:v>3.2262189999999999</c:v>
                </c:pt>
                <c:pt idx="51">
                  <c:v>3.2886060000000001</c:v>
                </c:pt>
                <c:pt idx="52">
                  <c:v>3.3514840000000001</c:v>
                </c:pt>
                <c:pt idx="53">
                  <c:v>3.4150459999999998</c:v>
                </c:pt>
                <c:pt idx="54">
                  <c:v>3.4766910000000002</c:v>
                </c:pt>
                <c:pt idx="55">
                  <c:v>3.5393349999999999</c:v>
                </c:pt>
                <c:pt idx="56">
                  <c:v>3.6014750000000002</c:v>
                </c:pt>
                <c:pt idx="57">
                  <c:v>3.6652710000000002</c:v>
                </c:pt>
                <c:pt idx="58">
                  <c:v>3.7270750000000001</c:v>
                </c:pt>
                <c:pt idx="59">
                  <c:v>3.7892610000000002</c:v>
                </c:pt>
                <c:pt idx="60">
                  <c:v>3.8521580000000002</c:v>
                </c:pt>
                <c:pt idx="61">
                  <c:v>3.9147980000000002</c:v>
                </c:pt>
                <c:pt idx="62">
                  <c:v>3.9773580000000002</c:v>
                </c:pt>
                <c:pt idx="63">
                  <c:v>4.0400989999999997</c:v>
                </c:pt>
                <c:pt idx="64">
                  <c:v>4.1029410000000004</c:v>
                </c:pt>
                <c:pt idx="65">
                  <c:v>4.1651910000000001</c:v>
                </c:pt>
                <c:pt idx="66">
                  <c:v>4.2279809999999998</c:v>
                </c:pt>
                <c:pt idx="67">
                  <c:v>4.2950530000000002</c:v>
                </c:pt>
                <c:pt idx="68">
                  <c:v>4.3552179999999998</c:v>
                </c:pt>
                <c:pt idx="69">
                  <c:v>4.4158949999999999</c:v>
                </c:pt>
                <c:pt idx="70">
                  <c:v>4.4780730000000002</c:v>
                </c:pt>
                <c:pt idx="71">
                  <c:v>4.5406110000000002</c:v>
                </c:pt>
                <c:pt idx="72">
                  <c:v>4.6039260000000004</c:v>
                </c:pt>
                <c:pt idx="73">
                  <c:v>4.6660279999999998</c:v>
                </c:pt>
                <c:pt idx="74">
                  <c:v>4.7283749999999998</c:v>
                </c:pt>
                <c:pt idx="75">
                  <c:v>4.7909459999999999</c:v>
                </c:pt>
                <c:pt idx="76">
                  <c:v>4.854133</c:v>
                </c:pt>
                <c:pt idx="77">
                  <c:v>4.9166040000000004</c:v>
                </c:pt>
                <c:pt idx="78">
                  <c:v>4.979044</c:v>
                </c:pt>
                <c:pt idx="79">
                  <c:v>5.0414260000000004</c:v>
                </c:pt>
                <c:pt idx="80">
                  <c:v>5.1050360000000001</c:v>
                </c:pt>
                <c:pt idx="81">
                  <c:v>5.1670889999999998</c:v>
                </c:pt>
                <c:pt idx="82">
                  <c:v>5.2294260000000001</c:v>
                </c:pt>
                <c:pt idx="83">
                  <c:v>5.297078</c:v>
                </c:pt>
                <c:pt idx="84">
                  <c:v>5.3566140000000004</c:v>
                </c:pt>
                <c:pt idx="85">
                  <c:v>5.4173049999999998</c:v>
                </c:pt>
                <c:pt idx="86">
                  <c:v>5.4797450000000003</c:v>
                </c:pt>
                <c:pt idx="87">
                  <c:v>5.5422960000000003</c:v>
                </c:pt>
                <c:pt idx="88">
                  <c:v>5.6040900000000002</c:v>
                </c:pt>
                <c:pt idx="89">
                  <c:v>5.6675789999999999</c:v>
                </c:pt>
                <c:pt idx="90">
                  <c:v>5.730194</c:v>
                </c:pt>
                <c:pt idx="91">
                  <c:v>5.7938280000000004</c:v>
                </c:pt>
                <c:pt idx="92">
                  <c:v>5.8552660000000003</c:v>
                </c:pt>
                <c:pt idx="93">
                  <c:v>5.9179959999999996</c:v>
                </c:pt>
                <c:pt idx="94">
                  <c:v>5.9804300000000001</c:v>
                </c:pt>
                <c:pt idx="95">
                  <c:v>6.0437110000000001</c:v>
                </c:pt>
                <c:pt idx="96">
                  <c:v>6.1062250000000002</c:v>
                </c:pt>
                <c:pt idx="97">
                  <c:v>6.1685040000000004</c:v>
                </c:pt>
                <c:pt idx="98">
                  <c:v>6.2308529999999998</c:v>
                </c:pt>
                <c:pt idx="99">
                  <c:v>6.2917930000000002</c:v>
                </c:pt>
                <c:pt idx="100">
                  <c:v>6.3567799999999997</c:v>
                </c:pt>
                <c:pt idx="101">
                  <c:v>6.4188700000000001</c:v>
                </c:pt>
                <c:pt idx="102">
                  <c:v>6.4814990000000003</c:v>
                </c:pt>
                <c:pt idx="103">
                  <c:v>6.5435100000000004</c:v>
                </c:pt>
                <c:pt idx="104">
                  <c:v>6.6073409999999999</c:v>
                </c:pt>
                <c:pt idx="105">
                  <c:v>6.66927</c:v>
                </c:pt>
                <c:pt idx="106">
                  <c:v>6.7316609999999999</c:v>
                </c:pt>
                <c:pt idx="107">
                  <c:v>6.7943040000000003</c:v>
                </c:pt>
                <c:pt idx="108">
                  <c:v>6.8577729999999999</c:v>
                </c:pt>
                <c:pt idx="109">
                  <c:v>6.9194529999999999</c:v>
                </c:pt>
                <c:pt idx="110">
                  <c:v>6.9820840000000004</c:v>
                </c:pt>
                <c:pt idx="111">
                  <c:v>7.0449299999999999</c:v>
                </c:pt>
                <c:pt idx="112">
                  <c:v>7.1073890000000004</c:v>
                </c:pt>
                <c:pt idx="113">
                  <c:v>7.1700799999999996</c:v>
                </c:pt>
                <c:pt idx="114">
                  <c:v>7.2324859999999997</c:v>
                </c:pt>
                <c:pt idx="115">
                  <c:v>7.295585</c:v>
                </c:pt>
                <c:pt idx="116">
                  <c:v>7.3577199999999996</c:v>
                </c:pt>
                <c:pt idx="117">
                  <c:v>7.4201410000000001</c:v>
                </c:pt>
                <c:pt idx="118">
                  <c:v>7.4827810000000001</c:v>
                </c:pt>
                <c:pt idx="119">
                  <c:v>7.5461499999999999</c:v>
                </c:pt>
                <c:pt idx="120">
                  <c:v>7.6081810000000001</c:v>
                </c:pt>
                <c:pt idx="121">
                  <c:v>7.6708639999999999</c:v>
                </c:pt>
                <c:pt idx="122">
                  <c:v>7.7334339999999999</c:v>
                </c:pt>
                <c:pt idx="123">
                  <c:v>7.7955949999999996</c:v>
                </c:pt>
                <c:pt idx="124">
                  <c:v>7.8585459999999996</c:v>
                </c:pt>
                <c:pt idx="125">
                  <c:v>7.9213209999999998</c:v>
                </c:pt>
                <c:pt idx="126">
                  <c:v>7.9842180000000003</c:v>
                </c:pt>
                <c:pt idx="127">
                  <c:v>8.0466940000000005</c:v>
                </c:pt>
                <c:pt idx="128">
                  <c:v>8.1090890000000009</c:v>
                </c:pt>
                <c:pt idx="129">
                  <c:v>8.1715250000000008</c:v>
                </c:pt>
                <c:pt idx="130">
                  <c:v>8.2348300000000005</c:v>
                </c:pt>
                <c:pt idx="131">
                  <c:v>8.2967980000000008</c:v>
                </c:pt>
                <c:pt idx="132">
                  <c:v>8.3593600000000006</c:v>
                </c:pt>
                <c:pt idx="133">
                  <c:v>8.4217359999999992</c:v>
                </c:pt>
                <c:pt idx="134">
                  <c:v>8.4852100000000004</c:v>
                </c:pt>
                <c:pt idx="135">
                  <c:v>8.5473440000000007</c:v>
                </c:pt>
                <c:pt idx="136">
                  <c:v>8.6097190000000001</c:v>
                </c:pt>
                <c:pt idx="137">
                  <c:v>8.6727000000000007</c:v>
                </c:pt>
                <c:pt idx="138">
                  <c:v>8.7355909999999994</c:v>
                </c:pt>
                <c:pt idx="139">
                  <c:v>8.7976460000000003</c:v>
                </c:pt>
                <c:pt idx="140">
                  <c:v>8.8602190000000007</c:v>
                </c:pt>
                <c:pt idx="141">
                  <c:v>8.9225490000000001</c:v>
                </c:pt>
                <c:pt idx="142">
                  <c:v>8.9832660000000004</c:v>
                </c:pt>
                <c:pt idx="143">
                  <c:v>9.0485260000000007</c:v>
                </c:pt>
                <c:pt idx="144">
                  <c:v>9.1104990000000008</c:v>
                </c:pt>
                <c:pt idx="145">
                  <c:v>9.1732460000000007</c:v>
                </c:pt>
                <c:pt idx="146">
                  <c:v>9.2352900000000009</c:v>
                </c:pt>
                <c:pt idx="147">
                  <c:v>9.2993330000000007</c:v>
                </c:pt>
                <c:pt idx="148">
                  <c:v>9.3609989999999996</c:v>
                </c:pt>
                <c:pt idx="149">
                  <c:v>9.4235140000000008</c:v>
                </c:pt>
                <c:pt idx="150">
                  <c:v>9.4860740000000003</c:v>
                </c:pt>
                <c:pt idx="151">
                  <c:v>9.5497639999999997</c:v>
                </c:pt>
                <c:pt idx="152">
                  <c:v>9.6112280000000005</c:v>
                </c:pt>
                <c:pt idx="153">
                  <c:v>9.6740049999999993</c:v>
                </c:pt>
                <c:pt idx="154">
                  <c:v>9.7367830000000009</c:v>
                </c:pt>
                <c:pt idx="155">
                  <c:v>9.7978050000000003</c:v>
                </c:pt>
                <c:pt idx="156">
                  <c:v>9.8619749999999993</c:v>
                </c:pt>
                <c:pt idx="157">
                  <c:v>9.9242830000000009</c:v>
                </c:pt>
                <c:pt idx="158">
                  <c:v>9.9871549999999996</c:v>
                </c:pt>
                <c:pt idx="159">
                  <c:v>10.054591</c:v>
                </c:pt>
                <c:pt idx="160">
                  <c:v>10.113754999999999</c:v>
                </c:pt>
                <c:pt idx="161">
                  <c:v>10.174548</c:v>
                </c:pt>
                <c:pt idx="162">
                  <c:v>10.237721000000001</c:v>
                </c:pt>
                <c:pt idx="163">
                  <c:v>10.300148</c:v>
                </c:pt>
                <c:pt idx="164">
                  <c:v>10.36257</c:v>
                </c:pt>
                <c:pt idx="165">
                  <c:v>10.43022</c:v>
                </c:pt>
                <c:pt idx="166">
                  <c:v>10.490214</c:v>
                </c:pt>
                <c:pt idx="167">
                  <c:v>10.550274</c:v>
                </c:pt>
                <c:pt idx="168">
                  <c:v>10.61286</c:v>
                </c:pt>
                <c:pt idx="169">
                  <c:v>10.675311000000001</c:v>
                </c:pt>
                <c:pt idx="170">
                  <c:v>10.736356000000001</c:v>
                </c:pt>
                <c:pt idx="171">
                  <c:v>10.800761</c:v>
                </c:pt>
                <c:pt idx="172">
                  <c:v>10.863049</c:v>
                </c:pt>
                <c:pt idx="173">
                  <c:v>10.926418</c:v>
                </c:pt>
                <c:pt idx="174">
                  <c:v>10.98864</c:v>
                </c:pt>
                <c:pt idx="175">
                  <c:v>11.05118</c:v>
                </c:pt>
                <c:pt idx="176">
                  <c:v>11.113958</c:v>
                </c:pt>
                <c:pt idx="177">
                  <c:v>11.177009</c:v>
                </c:pt>
                <c:pt idx="178">
                  <c:v>11.238795</c:v>
                </c:pt>
                <c:pt idx="179">
                  <c:v>11.301583000000001</c:v>
                </c:pt>
                <c:pt idx="180">
                  <c:v>11.363633</c:v>
                </c:pt>
                <c:pt idx="181">
                  <c:v>11.427039000000001</c:v>
                </c:pt>
                <c:pt idx="182">
                  <c:v>11.48948</c:v>
                </c:pt>
                <c:pt idx="183">
                  <c:v>11.5519</c:v>
                </c:pt>
                <c:pt idx="184">
                  <c:v>11.614324</c:v>
                </c:pt>
                <c:pt idx="185">
                  <c:v>11.677454000000001</c:v>
                </c:pt>
                <c:pt idx="186">
                  <c:v>11.739699999999999</c:v>
                </c:pt>
                <c:pt idx="187">
                  <c:v>11.802524999999999</c:v>
                </c:pt>
                <c:pt idx="188">
                  <c:v>11.864634000000001</c:v>
                </c:pt>
                <c:pt idx="189">
                  <c:v>11.925190000000001</c:v>
                </c:pt>
                <c:pt idx="190">
                  <c:v>11.990638000000001</c:v>
                </c:pt>
                <c:pt idx="191">
                  <c:v>12.052673</c:v>
                </c:pt>
                <c:pt idx="192">
                  <c:v>12.115238</c:v>
                </c:pt>
                <c:pt idx="193">
                  <c:v>12.1775</c:v>
                </c:pt>
                <c:pt idx="194">
                  <c:v>12.241356</c:v>
                </c:pt>
                <c:pt idx="195">
                  <c:v>12.303020999999999</c:v>
                </c:pt>
                <c:pt idx="196">
                  <c:v>12.365506</c:v>
                </c:pt>
                <c:pt idx="197">
                  <c:v>12.427913999999999</c:v>
                </c:pt>
                <c:pt idx="198">
                  <c:v>12.491911</c:v>
                </c:pt>
                <c:pt idx="199">
                  <c:v>12.553568</c:v>
                </c:pt>
                <c:pt idx="200">
                  <c:v>12.615895</c:v>
                </c:pt>
                <c:pt idx="201">
                  <c:v>12.679715</c:v>
                </c:pt>
                <c:pt idx="202">
                  <c:v>12.741453</c:v>
                </c:pt>
                <c:pt idx="203">
                  <c:v>12.803996</c:v>
                </c:pt>
                <c:pt idx="204">
                  <c:v>12.866338000000001</c:v>
                </c:pt>
                <c:pt idx="205">
                  <c:v>12.929548</c:v>
                </c:pt>
                <c:pt idx="206">
                  <c:v>12.991743</c:v>
                </c:pt>
                <c:pt idx="207">
                  <c:v>13.054278</c:v>
                </c:pt>
                <c:pt idx="208">
                  <c:v>13.116756000000001</c:v>
                </c:pt>
                <c:pt idx="209">
                  <c:v>13.180334999999999</c:v>
                </c:pt>
                <c:pt idx="210">
                  <c:v>13.242171000000001</c:v>
                </c:pt>
                <c:pt idx="211">
                  <c:v>13.304454</c:v>
                </c:pt>
                <c:pt idx="212">
                  <c:v>13.367196</c:v>
                </c:pt>
                <c:pt idx="213">
                  <c:v>13.429554</c:v>
                </c:pt>
                <c:pt idx="214">
                  <c:v>13.492678</c:v>
                </c:pt>
                <c:pt idx="215">
                  <c:v>13.55475</c:v>
                </c:pt>
                <c:pt idx="216">
                  <c:v>13.618129</c:v>
                </c:pt>
                <c:pt idx="217">
                  <c:v>13.67944</c:v>
                </c:pt>
                <c:pt idx="218">
                  <c:v>13.74314</c:v>
                </c:pt>
                <c:pt idx="219">
                  <c:v>13.805282999999999</c:v>
                </c:pt>
                <c:pt idx="220">
                  <c:v>13.868608999999999</c:v>
                </c:pt>
                <c:pt idx="221">
                  <c:v>13.930823999999999</c:v>
                </c:pt>
                <c:pt idx="222">
                  <c:v>13.993411</c:v>
                </c:pt>
                <c:pt idx="223">
                  <c:v>14.055897999999999</c:v>
                </c:pt>
                <c:pt idx="224">
                  <c:v>14.118855999999999</c:v>
                </c:pt>
                <c:pt idx="225">
                  <c:v>14.181153999999999</c:v>
                </c:pt>
                <c:pt idx="226">
                  <c:v>14.243731</c:v>
                </c:pt>
                <c:pt idx="227">
                  <c:v>14.306246</c:v>
                </c:pt>
                <c:pt idx="228">
                  <c:v>14.369702999999999</c:v>
                </c:pt>
                <c:pt idx="229">
                  <c:v>14.431621</c:v>
                </c:pt>
                <c:pt idx="230">
                  <c:v>14.494076</c:v>
                </c:pt>
                <c:pt idx="231">
                  <c:v>14.556642999999999</c:v>
                </c:pt>
                <c:pt idx="232">
                  <c:v>14.617077999999999</c:v>
                </c:pt>
                <c:pt idx="233">
                  <c:v>14.682251000000001</c:v>
                </c:pt>
                <c:pt idx="234">
                  <c:v>14.744465</c:v>
                </c:pt>
                <c:pt idx="235">
                  <c:v>14.806870999999999</c:v>
                </c:pt>
                <c:pt idx="236">
                  <c:v>14.869719</c:v>
                </c:pt>
                <c:pt idx="237">
                  <c:v>14.93322</c:v>
                </c:pt>
                <c:pt idx="238">
                  <c:v>14.994916</c:v>
                </c:pt>
                <c:pt idx="239">
                  <c:v>15.057345</c:v>
                </c:pt>
                <c:pt idx="240">
                  <c:v>15.119942999999999</c:v>
                </c:pt>
                <c:pt idx="241">
                  <c:v>15.183766</c:v>
                </c:pt>
                <c:pt idx="242">
                  <c:v>15.245333</c:v>
                </c:pt>
                <c:pt idx="243">
                  <c:v>15.307694</c:v>
                </c:pt>
                <c:pt idx="244">
                  <c:v>15.371136</c:v>
                </c:pt>
                <c:pt idx="245">
                  <c:v>15.433665</c:v>
                </c:pt>
                <c:pt idx="246">
                  <c:v>15.495581</c:v>
                </c:pt>
                <c:pt idx="247">
                  <c:v>15.558064999999999</c:v>
                </c:pt>
                <c:pt idx="248">
                  <c:v>15.620925</c:v>
                </c:pt>
                <c:pt idx="249">
                  <c:v>15.683464000000001</c:v>
                </c:pt>
                <c:pt idx="250">
                  <c:v>15.746085000000001</c:v>
                </c:pt>
                <c:pt idx="251">
                  <c:v>15.808676</c:v>
                </c:pt>
                <c:pt idx="252">
                  <c:v>15.871759000000001</c:v>
                </c:pt>
                <c:pt idx="253">
                  <c:v>15.933909</c:v>
                </c:pt>
                <c:pt idx="254">
                  <c:v>15.996273</c:v>
                </c:pt>
                <c:pt idx="255">
                  <c:v>16.059062999999998</c:v>
                </c:pt>
                <c:pt idx="256">
                  <c:v>16.122409999999999</c:v>
                </c:pt>
                <c:pt idx="257">
                  <c:v>16.184345</c:v>
                </c:pt>
                <c:pt idx="258">
                  <c:v>16.246752999999998</c:v>
                </c:pt>
                <c:pt idx="259">
                  <c:v>16.309638</c:v>
                </c:pt>
                <c:pt idx="260">
                  <c:v>16.372173</c:v>
                </c:pt>
                <c:pt idx="261">
                  <c:v>16.434992999999999</c:v>
                </c:pt>
                <c:pt idx="262">
                  <c:v>16.497250999999999</c:v>
                </c:pt>
                <c:pt idx="263">
                  <c:v>16.560642999999999</c:v>
                </c:pt>
                <c:pt idx="264">
                  <c:v>16.622844000000001</c:v>
                </c:pt>
                <c:pt idx="265">
                  <c:v>16.685148999999999</c:v>
                </c:pt>
                <c:pt idx="266">
                  <c:v>16.747520000000002</c:v>
                </c:pt>
                <c:pt idx="267">
                  <c:v>16.809324</c:v>
                </c:pt>
                <c:pt idx="268">
                  <c:v>16.873448</c:v>
                </c:pt>
                <c:pt idx="269">
                  <c:v>16.935552999999999</c:v>
                </c:pt>
                <c:pt idx="270">
                  <c:v>16.997782999999998</c:v>
                </c:pt>
                <c:pt idx="271">
                  <c:v>17.060281</c:v>
                </c:pt>
                <c:pt idx="272">
                  <c:v>17.124171</c:v>
                </c:pt>
                <c:pt idx="273">
                  <c:v>17.185919999999999</c:v>
                </c:pt>
                <c:pt idx="274">
                  <c:v>17.248414</c:v>
                </c:pt>
                <c:pt idx="275">
                  <c:v>17.310822999999999</c:v>
                </c:pt>
                <c:pt idx="276">
                  <c:v>17.374368</c:v>
                </c:pt>
                <c:pt idx="277">
                  <c:v>17.436335</c:v>
                </c:pt>
                <c:pt idx="278">
                  <c:v>17.498804</c:v>
                </c:pt>
                <c:pt idx="279">
                  <c:v>17.561354999999999</c:v>
                </c:pt>
                <c:pt idx="280">
                  <c:v>17.624101</c:v>
                </c:pt>
                <c:pt idx="281">
                  <c:v>17.686558000000002</c:v>
                </c:pt>
                <c:pt idx="282">
                  <c:v>17.749034000000002</c:v>
                </c:pt>
                <c:pt idx="283">
                  <c:v>17.812135999999999</c:v>
                </c:pt>
                <c:pt idx="284">
                  <c:v>17.874399</c:v>
                </c:pt>
                <c:pt idx="285">
                  <c:v>17.937073000000002</c:v>
                </c:pt>
                <c:pt idx="286">
                  <c:v>17.999558</c:v>
                </c:pt>
                <c:pt idx="287">
                  <c:v>18.062995999999998</c:v>
                </c:pt>
                <c:pt idx="288">
                  <c:v>18.1252</c:v>
                </c:pt>
                <c:pt idx="289">
                  <c:v>18.187339000000001</c:v>
                </c:pt>
                <c:pt idx="290">
                  <c:v>18.250004000000001</c:v>
                </c:pt>
                <c:pt idx="291">
                  <c:v>18.313058999999999</c:v>
                </c:pt>
                <c:pt idx="292">
                  <c:v>18.375188000000001</c:v>
                </c:pt>
                <c:pt idx="293">
                  <c:v>18.437747999999999</c:v>
                </c:pt>
                <c:pt idx="294">
                  <c:v>18.500581</c:v>
                </c:pt>
                <c:pt idx="295">
                  <c:v>18.562052999999999</c:v>
                </c:pt>
                <c:pt idx="296">
                  <c:v>18.625814999999999</c:v>
                </c:pt>
                <c:pt idx="297">
                  <c:v>18.688117999999999</c:v>
                </c:pt>
                <c:pt idx="298">
                  <c:v>18.751204000000001</c:v>
                </c:pt>
                <c:pt idx="299">
                  <c:v>18.812429000000002</c:v>
                </c:pt>
                <c:pt idx="300">
                  <c:v>18.876245000000001</c:v>
                </c:pt>
                <c:pt idx="301">
                  <c:v>18.938625999999999</c:v>
                </c:pt>
                <c:pt idx="302">
                  <c:v>19.001840000000001</c:v>
                </c:pt>
                <c:pt idx="303">
                  <c:v>19.063955</c:v>
                </c:pt>
                <c:pt idx="304">
                  <c:v>19.126486</c:v>
                </c:pt>
                <c:pt idx="305">
                  <c:v>19.188806</c:v>
                </c:pt>
                <c:pt idx="306">
                  <c:v>19.251818</c:v>
                </c:pt>
                <c:pt idx="307">
                  <c:v>19.314174000000001</c:v>
                </c:pt>
                <c:pt idx="308">
                  <c:v>19.377039</c:v>
                </c:pt>
                <c:pt idx="309">
                  <c:v>19.439450000000001</c:v>
                </c:pt>
                <c:pt idx="310">
                  <c:v>19.502773999999999</c:v>
                </c:pt>
                <c:pt idx="311">
                  <c:v>19.565104999999999</c:v>
                </c:pt>
                <c:pt idx="312">
                  <c:v>19.627309</c:v>
                </c:pt>
                <c:pt idx="313">
                  <c:v>19.689827999999999</c:v>
                </c:pt>
                <c:pt idx="314">
                  <c:v>19.752766000000001</c:v>
                </c:pt>
                <c:pt idx="315">
                  <c:v>19.815204999999999</c:v>
                </c:pt>
                <c:pt idx="316">
                  <c:v>19.877828000000001</c:v>
                </c:pt>
                <c:pt idx="317">
                  <c:v>19.940128999999999</c:v>
                </c:pt>
                <c:pt idx="318">
                  <c:v>20.002552999999999</c:v>
                </c:pt>
                <c:pt idx="319">
                  <c:v>20.065923999999999</c:v>
                </c:pt>
                <c:pt idx="320">
                  <c:v>20.128115999999999</c:v>
                </c:pt>
                <c:pt idx="321">
                  <c:v>20.190771000000002</c:v>
                </c:pt>
                <c:pt idx="322">
                  <c:v>20.253129000000001</c:v>
                </c:pt>
                <c:pt idx="323">
                  <c:v>20.316903</c:v>
                </c:pt>
                <c:pt idx="324">
                  <c:v>20.378703000000002</c:v>
                </c:pt>
                <c:pt idx="325">
                  <c:v>20.441064999999998</c:v>
                </c:pt>
                <c:pt idx="326">
                  <c:v>20.503788</c:v>
                </c:pt>
                <c:pt idx="327">
                  <c:v>20.567039999999999</c:v>
                </c:pt>
                <c:pt idx="328">
                  <c:v>20.628633000000001</c:v>
                </c:pt>
                <c:pt idx="329">
                  <c:v>20.691405</c:v>
                </c:pt>
                <c:pt idx="330">
                  <c:v>20.753748000000002</c:v>
                </c:pt>
                <c:pt idx="331">
                  <c:v>20.816983</c:v>
                </c:pt>
                <c:pt idx="332">
                  <c:v>20.879363999999999</c:v>
                </c:pt>
                <c:pt idx="333">
                  <c:v>20.94191</c:v>
                </c:pt>
                <c:pt idx="334">
                  <c:v>21.004770000000001</c:v>
                </c:pt>
                <c:pt idx="335">
                  <c:v>21.067606000000001</c:v>
                </c:pt>
                <c:pt idx="336">
                  <c:v>21.129669</c:v>
                </c:pt>
                <c:pt idx="337">
                  <c:v>21.192243000000001</c:v>
                </c:pt>
                <c:pt idx="338">
                  <c:v>21.255478</c:v>
                </c:pt>
                <c:pt idx="339">
                  <c:v>21.317584</c:v>
                </c:pt>
                <c:pt idx="340">
                  <c:v>21.380025</c:v>
                </c:pt>
                <c:pt idx="341">
                  <c:v>21.44286</c:v>
                </c:pt>
                <c:pt idx="342">
                  <c:v>21.505548000000001</c:v>
                </c:pt>
                <c:pt idx="343">
                  <c:v>21.568394999999999</c:v>
                </c:pt>
                <c:pt idx="344">
                  <c:v>21.630680000000002</c:v>
                </c:pt>
                <c:pt idx="345">
                  <c:v>21.692990000000002</c:v>
                </c:pt>
                <c:pt idx="346">
                  <c:v>21.756159</c:v>
                </c:pt>
                <c:pt idx="347">
                  <c:v>21.818055000000001</c:v>
                </c:pt>
                <c:pt idx="348">
                  <c:v>21.880911000000001</c:v>
                </c:pt>
                <c:pt idx="349">
                  <c:v>21.943743999999999</c:v>
                </c:pt>
                <c:pt idx="350">
                  <c:v>22.006253000000001</c:v>
                </c:pt>
                <c:pt idx="351">
                  <c:v>22.068733000000002</c:v>
                </c:pt>
                <c:pt idx="352">
                  <c:v>22.130901000000001</c:v>
                </c:pt>
                <c:pt idx="353">
                  <c:v>22.194182999999999</c:v>
                </c:pt>
                <c:pt idx="354">
                  <c:v>22.256640000000001</c:v>
                </c:pt>
                <c:pt idx="355">
                  <c:v>22.319248000000002</c:v>
                </c:pt>
                <c:pt idx="356">
                  <c:v>22.381791</c:v>
                </c:pt>
                <c:pt idx="357">
                  <c:v>22.443453000000002</c:v>
                </c:pt>
                <c:pt idx="358">
                  <c:v>22.507135000000002</c:v>
                </c:pt>
                <c:pt idx="359">
                  <c:v>22.569534999999998</c:v>
                </c:pt>
                <c:pt idx="360">
                  <c:v>22.631872999999999</c:v>
                </c:pt>
                <c:pt idx="361">
                  <c:v>22.694240000000001</c:v>
                </c:pt>
                <c:pt idx="362">
                  <c:v>22.758178000000001</c:v>
                </c:pt>
                <c:pt idx="363">
                  <c:v>22.819883999999998</c:v>
                </c:pt>
                <c:pt idx="364">
                  <c:v>22.882214999999999</c:v>
                </c:pt>
                <c:pt idx="365">
                  <c:v>22.960728</c:v>
                </c:pt>
                <c:pt idx="366">
                  <c:v>23.021166000000001</c:v>
                </c:pt>
                <c:pt idx="367">
                  <c:v>23.080355000000001</c:v>
                </c:pt>
                <c:pt idx="368">
                  <c:v>23.171088000000001</c:v>
                </c:pt>
                <c:pt idx="369">
                  <c:v>23.229848</c:v>
                </c:pt>
                <c:pt idx="370">
                  <c:v>23.289107999999999</c:v>
                </c:pt>
                <c:pt idx="371">
                  <c:v>23.348040000000001</c:v>
                </c:pt>
                <c:pt idx="372">
                  <c:v>23.407453</c:v>
                </c:pt>
                <c:pt idx="373">
                  <c:v>23.466449000000001</c:v>
                </c:pt>
                <c:pt idx="374">
                  <c:v>23.525393000000001</c:v>
                </c:pt>
                <c:pt idx="375">
                  <c:v>23.584434000000002</c:v>
                </c:pt>
                <c:pt idx="376">
                  <c:v>23.643540000000002</c:v>
                </c:pt>
                <c:pt idx="377">
                  <c:v>23.702864000000002</c:v>
                </c:pt>
                <c:pt idx="378">
                  <c:v>23.761769000000001</c:v>
                </c:pt>
                <c:pt idx="379">
                  <c:v>23.821359000000001</c:v>
                </c:pt>
                <c:pt idx="380">
                  <c:v>23.883935000000001</c:v>
                </c:pt>
                <c:pt idx="381">
                  <c:v>23.947020999999999</c:v>
                </c:pt>
                <c:pt idx="382">
                  <c:v>24.009336000000001</c:v>
                </c:pt>
                <c:pt idx="383">
                  <c:v>24.072050000000001</c:v>
                </c:pt>
                <c:pt idx="384">
                  <c:v>24.134360999999998</c:v>
                </c:pt>
                <c:pt idx="385">
                  <c:v>24.19755</c:v>
                </c:pt>
                <c:pt idx="386">
                  <c:v>24.259675000000001</c:v>
                </c:pt>
                <c:pt idx="387">
                  <c:v>24.322058999999999</c:v>
                </c:pt>
                <c:pt idx="388">
                  <c:v>24.384945999999999</c:v>
                </c:pt>
                <c:pt idx="389">
                  <c:v>24.445416000000002</c:v>
                </c:pt>
                <c:pt idx="390">
                  <c:v>24.509404</c:v>
                </c:pt>
                <c:pt idx="391">
                  <c:v>24.572482999999998</c:v>
                </c:pt>
                <c:pt idx="392">
                  <c:v>24.635770000000001</c:v>
                </c:pt>
                <c:pt idx="393">
                  <c:v>24.696663999999998</c:v>
                </c:pt>
                <c:pt idx="394">
                  <c:v>24.760421000000001</c:v>
                </c:pt>
                <c:pt idx="395">
                  <c:v>24.822821000000001</c:v>
                </c:pt>
                <c:pt idx="396">
                  <c:v>24.886123999999999</c:v>
                </c:pt>
                <c:pt idx="397">
                  <c:v>24.948091000000002</c:v>
                </c:pt>
                <c:pt idx="398">
                  <c:v>25.010956</c:v>
                </c:pt>
                <c:pt idx="399">
                  <c:v>25.073333999999999</c:v>
                </c:pt>
                <c:pt idx="400">
                  <c:v>25.136725999999999</c:v>
                </c:pt>
                <c:pt idx="401">
                  <c:v>25.199217999999998</c:v>
                </c:pt>
                <c:pt idx="402">
                  <c:v>25.261330000000001</c:v>
                </c:pt>
                <c:pt idx="403">
                  <c:v>25.323685999999999</c:v>
                </c:pt>
                <c:pt idx="404">
                  <c:v>25.38466</c:v>
                </c:pt>
                <c:pt idx="405">
                  <c:v>25.449432999999999</c:v>
                </c:pt>
                <c:pt idx="406">
                  <c:v>25.511710000000001</c:v>
                </c:pt>
                <c:pt idx="407">
                  <c:v>25.574149999999999</c:v>
                </c:pt>
                <c:pt idx="408">
                  <c:v>25.636686000000001</c:v>
                </c:pt>
                <c:pt idx="409">
                  <c:v>25.700308</c:v>
                </c:pt>
                <c:pt idx="410">
                  <c:v>25.762280000000001</c:v>
                </c:pt>
                <c:pt idx="411">
                  <c:v>25.824558</c:v>
                </c:pt>
                <c:pt idx="412">
                  <c:v>25.887056000000001</c:v>
                </c:pt>
                <c:pt idx="413">
                  <c:v>25.950493000000002</c:v>
                </c:pt>
                <c:pt idx="414">
                  <c:v>26.012499999999999</c:v>
                </c:pt>
                <c:pt idx="415">
                  <c:v>26.074798000000001</c:v>
                </c:pt>
                <c:pt idx="416">
                  <c:v>26.137381000000001</c:v>
                </c:pt>
                <c:pt idx="417">
                  <c:v>26.198830999999998</c:v>
                </c:pt>
                <c:pt idx="418">
                  <c:v>26.262791</c:v>
                </c:pt>
                <c:pt idx="419">
                  <c:v>26.325395</c:v>
                </c:pt>
                <c:pt idx="420">
                  <c:v>26.388515999999999</c:v>
                </c:pt>
                <c:pt idx="421">
                  <c:v>26.451156000000001</c:v>
                </c:pt>
                <c:pt idx="422">
                  <c:v>26.513279000000001</c:v>
                </c:pt>
                <c:pt idx="423">
                  <c:v>26.575915999999999</c:v>
                </c:pt>
                <c:pt idx="424">
                  <c:v>26.638766</c:v>
                </c:pt>
                <c:pt idx="425">
                  <c:v>26.701446000000001</c:v>
                </c:pt>
                <c:pt idx="426">
                  <c:v>26.763669</c:v>
                </c:pt>
                <c:pt idx="427">
                  <c:v>26.826166000000001</c:v>
                </c:pt>
                <c:pt idx="428">
                  <c:v>26.889410000000002</c:v>
                </c:pt>
                <c:pt idx="429">
                  <c:v>26.951582999999999</c:v>
                </c:pt>
                <c:pt idx="430">
                  <c:v>27.013940000000002</c:v>
                </c:pt>
                <c:pt idx="431">
                  <c:v>27.076764000000001</c:v>
                </c:pt>
                <c:pt idx="432">
                  <c:v>27.139651000000001</c:v>
                </c:pt>
                <c:pt idx="433">
                  <c:v>27.201858000000001</c:v>
                </c:pt>
                <c:pt idx="434">
                  <c:v>27.264607999999999</c:v>
                </c:pt>
                <c:pt idx="435">
                  <c:v>27.326955999999999</c:v>
                </c:pt>
                <c:pt idx="436">
                  <c:v>27.38775</c:v>
                </c:pt>
                <c:pt idx="437">
                  <c:v>27.452314999999999</c:v>
                </c:pt>
                <c:pt idx="438">
                  <c:v>27.514973999999999</c:v>
                </c:pt>
                <c:pt idx="439">
                  <c:v>27.577943000000001</c:v>
                </c:pt>
                <c:pt idx="440">
                  <c:v>27.640264999999999</c:v>
                </c:pt>
                <c:pt idx="441">
                  <c:v>27.702839000000001</c:v>
                </c:pt>
                <c:pt idx="442">
                  <c:v>27.765177999999999</c:v>
                </c:pt>
                <c:pt idx="443">
                  <c:v>27.828120999999999</c:v>
                </c:pt>
                <c:pt idx="444">
                  <c:v>27.890649</c:v>
                </c:pt>
                <c:pt idx="445">
                  <c:v>27.953188999999998</c:v>
                </c:pt>
                <c:pt idx="446">
                  <c:v>28.015616000000001</c:v>
                </c:pt>
                <c:pt idx="447">
                  <c:v>28.078655999999999</c:v>
                </c:pt>
                <c:pt idx="448">
                  <c:v>28.141404000000001</c:v>
                </c:pt>
                <c:pt idx="449">
                  <c:v>28.203662999999999</c:v>
                </c:pt>
                <c:pt idx="450">
                  <c:v>28.266045999999999</c:v>
                </c:pt>
                <c:pt idx="451">
                  <c:v>28.329189</c:v>
                </c:pt>
                <c:pt idx="452">
                  <c:v>28.391321000000001</c:v>
                </c:pt>
                <c:pt idx="453">
                  <c:v>28.453938000000001</c:v>
                </c:pt>
                <c:pt idx="454">
                  <c:v>28.516297999999999</c:v>
                </c:pt>
                <c:pt idx="455">
                  <c:v>28.577114000000002</c:v>
                </c:pt>
                <c:pt idx="456">
                  <c:v>28.642119000000001</c:v>
                </c:pt>
                <c:pt idx="457">
                  <c:v>28.704196</c:v>
                </c:pt>
                <c:pt idx="458">
                  <c:v>28.766618999999999</c:v>
                </c:pt>
                <c:pt idx="459">
                  <c:v>28.829298999999999</c:v>
                </c:pt>
                <c:pt idx="460">
                  <c:v>28.892896</c:v>
                </c:pt>
                <c:pt idx="461">
                  <c:v>28.95478</c:v>
                </c:pt>
                <c:pt idx="462">
                  <c:v>29.017389999999999</c:v>
                </c:pt>
                <c:pt idx="463">
                  <c:v>29.079643999999998</c:v>
                </c:pt>
                <c:pt idx="464">
                  <c:v>29.143488999999999</c:v>
                </c:pt>
                <c:pt idx="465">
                  <c:v>29.204929</c:v>
                </c:pt>
                <c:pt idx="466">
                  <c:v>29.267658000000001</c:v>
                </c:pt>
                <c:pt idx="467">
                  <c:v>29.330414999999999</c:v>
                </c:pt>
                <c:pt idx="468">
                  <c:v>29.392102999999999</c:v>
                </c:pt>
                <c:pt idx="469">
                  <c:v>29.455551</c:v>
                </c:pt>
                <c:pt idx="470">
                  <c:v>29.518096</c:v>
                </c:pt>
                <c:pt idx="471">
                  <c:v>29.581343</c:v>
                </c:pt>
                <c:pt idx="472">
                  <c:v>29.643308999999999</c:v>
                </c:pt>
                <c:pt idx="473">
                  <c:v>29.705938</c:v>
                </c:pt>
                <c:pt idx="474">
                  <c:v>29.768367999999999</c:v>
                </c:pt>
                <c:pt idx="475">
                  <c:v>29.831889</c:v>
                </c:pt>
                <c:pt idx="476">
                  <c:v>29.893647999999999</c:v>
                </c:pt>
                <c:pt idx="477">
                  <c:v>29.956004</c:v>
                </c:pt>
                <c:pt idx="478">
                  <c:v>30.018671000000001</c:v>
                </c:pt>
                <c:pt idx="479">
                  <c:v>30.082045000000001</c:v>
                </c:pt>
                <c:pt idx="480">
                  <c:v>30.144107999999999</c:v>
                </c:pt>
                <c:pt idx="481">
                  <c:v>30.206661</c:v>
                </c:pt>
                <c:pt idx="482">
                  <c:v>30.269338999999999</c:v>
                </c:pt>
                <c:pt idx="483">
                  <c:v>30.332194999999999</c:v>
                </c:pt>
                <c:pt idx="484">
                  <c:v>30.39452</c:v>
                </c:pt>
                <c:pt idx="485">
                  <c:v>30.456906</c:v>
                </c:pt>
                <c:pt idx="486">
                  <c:v>30.520405</c:v>
                </c:pt>
                <c:pt idx="487">
                  <c:v>30.582331</c:v>
                </c:pt>
                <c:pt idx="488">
                  <c:v>30.644853999999999</c:v>
                </c:pt>
                <c:pt idx="489">
                  <c:v>30.707488999999999</c:v>
                </c:pt>
                <c:pt idx="490">
                  <c:v>30.768079</c:v>
                </c:pt>
                <c:pt idx="491">
                  <c:v>30.833136</c:v>
                </c:pt>
                <c:pt idx="492">
                  <c:v>30.895371000000001</c:v>
                </c:pt>
                <c:pt idx="493">
                  <c:v>30.957623999999999</c:v>
                </c:pt>
                <c:pt idx="494">
                  <c:v>31.020364000000001</c:v>
                </c:pt>
                <c:pt idx="495">
                  <c:v>31.084</c:v>
                </c:pt>
                <c:pt idx="496">
                  <c:v>31.145755999999999</c:v>
                </c:pt>
                <c:pt idx="497">
                  <c:v>31.208244000000001</c:v>
                </c:pt>
                <c:pt idx="498">
                  <c:v>31.270546</c:v>
                </c:pt>
                <c:pt idx="499">
                  <c:v>31.334724999999999</c:v>
                </c:pt>
                <c:pt idx="500">
                  <c:v>31.396024000000001</c:v>
                </c:pt>
                <c:pt idx="501">
                  <c:v>31.458604000000001</c:v>
                </c:pt>
                <c:pt idx="502">
                  <c:v>31.521411000000001</c:v>
                </c:pt>
                <c:pt idx="503">
                  <c:v>31.583824</c:v>
                </c:pt>
                <c:pt idx="504">
                  <c:v>31.646294000000001</c:v>
                </c:pt>
                <c:pt idx="505">
                  <c:v>31.708998000000001</c:v>
                </c:pt>
                <c:pt idx="506">
                  <c:v>31.772378</c:v>
                </c:pt>
                <c:pt idx="507">
                  <c:v>31.834254999999999</c:v>
                </c:pt>
                <c:pt idx="508">
                  <c:v>31.896818</c:v>
                </c:pt>
                <c:pt idx="509">
                  <c:v>31.959358999999999</c:v>
                </c:pt>
                <c:pt idx="510">
                  <c:v>32.022903999999997</c:v>
                </c:pt>
                <c:pt idx="511">
                  <c:v>32.085166000000001</c:v>
                </c:pt>
                <c:pt idx="512">
                  <c:v>32.147218000000002</c:v>
                </c:pt>
                <c:pt idx="513">
                  <c:v>32.209833000000003</c:v>
                </c:pt>
                <c:pt idx="514">
                  <c:v>32.273040000000002</c:v>
                </c:pt>
                <c:pt idx="515">
                  <c:v>32.335084999999999</c:v>
                </c:pt>
                <c:pt idx="516">
                  <c:v>32.397576000000001</c:v>
                </c:pt>
                <c:pt idx="517">
                  <c:v>32.460258000000003</c:v>
                </c:pt>
                <c:pt idx="518">
                  <c:v>32.523381000000001</c:v>
                </c:pt>
                <c:pt idx="519">
                  <c:v>32.585563999999998</c:v>
                </c:pt>
                <c:pt idx="520">
                  <c:v>32.647857999999999</c:v>
                </c:pt>
                <c:pt idx="521">
                  <c:v>32.711024000000002</c:v>
                </c:pt>
                <c:pt idx="522">
                  <c:v>32.772900999999997</c:v>
                </c:pt>
                <c:pt idx="523">
                  <c:v>32.835844999999999</c:v>
                </c:pt>
                <c:pt idx="524">
                  <c:v>32.898497999999996</c:v>
                </c:pt>
                <c:pt idx="525">
                  <c:v>32.961692999999997</c:v>
                </c:pt>
                <c:pt idx="526">
                  <c:v>33.023648999999999</c:v>
                </c:pt>
                <c:pt idx="527">
                  <c:v>33.086471000000003</c:v>
                </c:pt>
                <c:pt idx="528">
                  <c:v>33.148873000000002</c:v>
                </c:pt>
                <c:pt idx="529">
                  <c:v>33.211789000000003</c:v>
                </c:pt>
                <c:pt idx="530">
                  <c:v>33.274624000000003</c:v>
                </c:pt>
                <c:pt idx="531">
                  <c:v>33.336731</c:v>
                </c:pt>
                <c:pt idx="532">
                  <c:v>33.399222999999999</c:v>
                </c:pt>
                <c:pt idx="533">
                  <c:v>33.461061000000001</c:v>
                </c:pt>
                <c:pt idx="534">
                  <c:v>33.524638000000003</c:v>
                </c:pt>
                <c:pt idx="535">
                  <c:v>33.587105000000001</c:v>
                </c:pt>
                <c:pt idx="536">
                  <c:v>33.649692999999999</c:v>
                </c:pt>
                <c:pt idx="537">
                  <c:v>33.712024999999997</c:v>
                </c:pt>
                <c:pt idx="538">
                  <c:v>33.775669999999998</c:v>
                </c:pt>
                <c:pt idx="539">
                  <c:v>33.837578000000001</c:v>
                </c:pt>
                <c:pt idx="540">
                  <c:v>33.900008</c:v>
                </c:pt>
                <c:pt idx="541">
                  <c:v>33.962774000000003</c:v>
                </c:pt>
                <c:pt idx="542">
                  <c:v>34.026100999999997</c:v>
                </c:pt>
                <c:pt idx="543">
                  <c:v>34.087879999999998</c:v>
                </c:pt>
                <c:pt idx="544">
                  <c:v>34.150565</c:v>
                </c:pt>
                <c:pt idx="545">
                  <c:v>34.212978999999997</c:v>
                </c:pt>
                <c:pt idx="546">
                  <c:v>34.288632999999997</c:v>
                </c:pt>
                <c:pt idx="547">
                  <c:v>34.347900000000003</c:v>
                </c:pt>
                <c:pt idx="548">
                  <c:v>34.407077999999998</c:v>
                </c:pt>
                <c:pt idx="549">
                  <c:v>34.466793000000003</c:v>
                </c:pt>
                <c:pt idx="550">
                  <c:v>34.526353</c:v>
                </c:pt>
                <c:pt idx="551">
                  <c:v>34.588833000000001</c:v>
                </c:pt>
                <c:pt idx="552">
                  <c:v>34.651274999999998</c:v>
                </c:pt>
                <c:pt idx="553">
                  <c:v>34.714244999999998</c:v>
                </c:pt>
                <c:pt idx="554">
                  <c:v>34.776521000000002</c:v>
                </c:pt>
                <c:pt idx="555">
                  <c:v>34.839306000000001</c:v>
                </c:pt>
                <c:pt idx="556">
                  <c:v>34.901895000000003</c:v>
                </c:pt>
                <c:pt idx="557">
                  <c:v>34.964748</c:v>
                </c:pt>
                <c:pt idx="558">
                  <c:v>35.027135000000001</c:v>
                </c:pt>
                <c:pt idx="559">
                  <c:v>35.089483000000001</c:v>
                </c:pt>
                <c:pt idx="560">
                  <c:v>35.151978999999997</c:v>
                </c:pt>
                <c:pt idx="561">
                  <c:v>35.215167999999998</c:v>
                </c:pt>
                <c:pt idx="562">
                  <c:v>35.277233000000003</c:v>
                </c:pt>
                <c:pt idx="563">
                  <c:v>35.339813999999997</c:v>
                </c:pt>
                <c:pt idx="564">
                  <c:v>35.402676</c:v>
                </c:pt>
                <c:pt idx="565">
                  <c:v>35.464942999999998</c:v>
                </c:pt>
                <c:pt idx="566">
                  <c:v>35.527884</c:v>
                </c:pt>
                <c:pt idx="567">
                  <c:v>35.590273000000003</c:v>
                </c:pt>
                <c:pt idx="568">
                  <c:v>35.653216</c:v>
                </c:pt>
                <c:pt idx="569">
                  <c:v>35.715581</c:v>
                </c:pt>
                <c:pt idx="570">
                  <c:v>35.778109999999998</c:v>
                </c:pt>
                <c:pt idx="571">
                  <c:v>35.84057</c:v>
                </c:pt>
                <c:pt idx="572">
                  <c:v>35.903491000000002</c:v>
                </c:pt>
                <c:pt idx="573">
                  <c:v>35.965901000000002</c:v>
                </c:pt>
                <c:pt idx="574">
                  <c:v>36.028661</c:v>
                </c:pt>
                <c:pt idx="575">
                  <c:v>36.091116</c:v>
                </c:pt>
                <c:pt idx="576">
                  <c:v>36.154224999999997</c:v>
                </c:pt>
                <c:pt idx="577">
                  <c:v>36.216534000000003</c:v>
                </c:pt>
                <c:pt idx="578">
                  <c:v>36.278964999999999</c:v>
                </c:pt>
                <c:pt idx="579">
                  <c:v>36.341625000000001</c:v>
                </c:pt>
                <c:pt idx="580">
                  <c:v>36.404240000000001</c:v>
                </c:pt>
                <c:pt idx="581">
                  <c:v>36.467570000000002</c:v>
                </c:pt>
                <c:pt idx="582">
                  <c:v>36.529260000000001</c:v>
                </c:pt>
                <c:pt idx="583">
                  <c:v>36.592025</c:v>
                </c:pt>
                <c:pt idx="584">
                  <c:v>36.654333000000001</c:v>
                </c:pt>
                <c:pt idx="585">
                  <c:v>36.718218</c:v>
                </c:pt>
                <c:pt idx="586">
                  <c:v>36.779713000000001</c:v>
                </c:pt>
                <c:pt idx="587">
                  <c:v>36.842215000000003</c:v>
                </c:pt>
                <c:pt idx="588">
                  <c:v>36.905164999999997</c:v>
                </c:pt>
                <c:pt idx="589">
                  <c:v>36.967148999999999</c:v>
                </c:pt>
                <c:pt idx="590">
                  <c:v>37.029983000000001</c:v>
                </c:pt>
                <c:pt idx="591">
                  <c:v>37.092818000000001</c:v>
                </c:pt>
                <c:pt idx="592">
                  <c:v>37.155558999999997</c:v>
                </c:pt>
                <c:pt idx="593">
                  <c:v>37.218131</c:v>
                </c:pt>
                <c:pt idx="594">
                  <c:v>37.280543999999999</c:v>
                </c:pt>
                <c:pt idx="595">
                  <c:v>37.342849999999999</c:v>
                </c:pt>
                <c:pt idx="596">
                  <c:v>37.406440000000003</c:v>
                </c:pt>
                <c:pt idx="597">
                  <c:v>37.468238999999997</c:v>
                </c:pt>
                <c:pt idx="598">
                  <c:v>37.530943999999998</c:v>
                </c:pt>
                <c:pt idx="599">
                  <c:v>37.593668999999998</c:v>
                </c:pt>
                <c:pt idx="600">
                  <c:v>37.65652</c:v>
                </c:pt>
                <c:pt idx="601">
                  <c:v>37.718828000000002</c:v>
                </c:pt>
                <c:pt idx="602">
                  <c:v>37.781424999999999</c:v>
                </c:pt>
                <c:pt idx="603">
                  <c:v>37.843828000000002</c:v>
                </c:pt>
                <c:pt idx="604">
                  <c:v>37.906889999999997</c:v>
                </c:pt>
                <c:pt idx="605">
                  <c:v>37.969498000000002</c:v>
                </c:pt>
                <c:pt idx="606">
                  <c:v>38.031756000000001</c:v>
                </c:pt>
                <c:pt idx="607">
                  <c:v>38.094281000000002</c:v>
                </c:pt>
                <c:pt idx="608">
                  <c:v>38.157549000000003</c:v>
                </c:pt>
                <c:pt idx="609">
                  <c:v>38.220018000000003</c:v>
                </c:pt>
                <c:pt idx="610">
                  <c:v>38.282297999999997</c:v>
                </c:pt>
                <c:pt idx="611">
                  <c:v>38.344693999999997</c:v>
                </c:pt>
                <c:pt idx="612">
                  <c:v>38.420698000000002</c:v>
                </c:pt>
                <c:pt idx="613">
                  <c:v>38.479945999999998</c:v>
                </c:pt>
                <c:pt idx="614">
                  <c:v>38.539306000000003</c:v>
                </c:pt>
                <c:pt idx="615">
                  <c:v>38.598894999999999</c:v>
                </c:pt>
                <c:pt idx="616">
                  <c:v>38.658431</c:v>
                </c:pt>
                <c:pt idx="617">
                  <c:v>38.719608999999998</c:v>
                </c:pt>
                <c:pt idx="618">
                  <c:v>38.783054999999997</c:v>
                </c:pt>
                <c:pt idx="619">
                  <c:v>38.845325000000003</c:v>
                </c:pt>
                <c:pt idx="620">
                  <c:v>38.908664000000002</c:v>
                </c:pt>
                <c:pt idx="621">
                  <c:v>38.970934</c:v>
                </c:pt>
                <c:pt idx="622">
                  <c:v>39.033284000000002</c:v>
                </c:pt>
                <c:pt idx="623">
                  <c:v>39.095689999999998</c:v>
                </c:pt>
                <c:pt idx="624">
                  <c:v>39.158797999999997</c:v>
                </c:pt>
                <c:pt idx="625">
                  <c:v>39.221193</c:v>
                </c:pt>
                <c:pt idx="626">
                  <c:v>39.283769999999997</c:v>
                </c:pt>
                <c:pt idx="627">
                  <c:v>39.346159999999998</c:v>
                </c:pt>
                <c:pt idx="628">
                  <c:v>39.409385</c:v>
                </c:pt>
                <c:pt idx="629">
                  <c:v>39.471584999999997</c:v>
                </c:pt>
                <c:pt idx="630">
                  <c:v>39.533844999999999</c:v>
                </c:pt>
                <c:pt idx="631">
                  <c:v>39.596919999999997</c:v>
                </c:pt>
                <c:pt idx="632">
                  <c:v>39.659925000000001</c:v>
                </c:pt>
                <c:pt idx="633">
                  <c:v>39.721820000000001</c:v>
                </c:pt>
                <c:pt idx="634">
                  <c:v>39.784382999999998</c:v>
                </c:pt>
                <c:pt idx="635">
                  <c:v>39.847234</c:v>
                </c:pt>
                <c:pt idx="636">
                  <c:v>39.909213000000001</c:v>
                </c:pt>
                <c:pt idx="637">
                  <c:v>39.972323000000003</c:v>
                </c:pt>
                <c:pt idx="638">
                  <c:v>40.03463</c:v>
                </c:pt>
                <c:pt idx="639">
                  <c:v>40.097963999999997</c:v>
                </c:pt>
                <c:pt idx="640">
                  <c:v>40.160431000000003</c:v>
                </c:pt>
                <c:pt idx="641">
                  <c:v>40.222895000000001</c:v>
                </c:pt>
                <c:pt idx="642">
                  <c:v>40.284999999999997</c:v>
                </c:pt>
                <c:pt idx="643">
                  <c:v>40.348723999999997</c:v>
                </c:pt>
                <c:pt idx="644">
                  <c:v>40.410311</c:v>
                </c:pt>
                <c:pt idx="645">
                  <c:v>40.473179000000002</c:v>
                </c:pt>
                <c:pt idx="646">
                  <c:v>40.535730000000001</c:v>
                </c:pt>
                <c:pt idx="647">
                  <c:v>40.598849999999999</c:v>
                </c:pt>
                <c:pt idx="648">
                  <c:v>40.661054999999998</c:v>
                </c:pt>
                <c:pt idx="649">
                  <c:v>40.723624999999998</c:v>
                </c:pt>
                <c:pt idx="650">
                  <c:v>40.785789000000001</c:v>
                </c:pt>
                <c:pt idx="651">
                  <c:v>40.847019000000003</c:v>
                </c:pt>
                <c:pt idx="652">
                  <c:v>40.911760999999998</c:v>
                </c:pt>
                <c:pt idx="653">
                  <c:v>40.973968999999997</c:v>
                </c:pt>
                <c:pt idx="654">
                  <c:v>41.036490000000001</c:v>
                </c:pt>
                <c:pt idx="655">
                  <c:v>41.099224</c:v>
                </c:pt>
                <c:pt idx="656">
                  <c:v>41.161994999999997</c:v>
                </c:pt>
                <c:pt idx="657">
                  <c:v>41.229680999999999</c:v>
                </c:pt>
                <c:pt idx="658">
                  <c:v>41.289628999999998</c:v>
                </c:pt>
                <c:pt idx="659">
                  <c:v>41.349899000000001</c:v>
                </c:pt>
                <c:pt idx="660">
                  <c:v>41.412505000000003</c:v>
                </c:pt>
                <c:pt idx="661">
                  <c:v>41.474733000000001</c:v>
                </c:pt>
                <c:pt idx="662">
                  <c:v>41.537323999999998</c:v>
                </c:pt>
                <c:pt idx="663">
                  <c:v>41.599715000000003</c:v>
                </c:pt>
                <c:pt idx="664">
                  <c:v>41.663029999999999</c:v>
                </c:pt>
                <c:pt idx="665">
                  <c:v>41.725154000000003</c:v>
                </c:pt>
                <c:pt idx="666">
                  <c:v>41.787390000000002</c:v>
                </c:pt>
                <c:pt idx="667">
                  <c:v>41.849856000000003</c:v>
                </c:pt>
                <c:pt idx="668">
                  <c:v>41.913659000000003</c:v>
                </c:pt>
                <c:pt idx="669">
                  <c:v>41.975388000000002</c:v>
                </c:pt>
                <c:pt idx="670">
                  <c:v>42.037854000000003</c:v>
                </c:pt>
                <c:pt idx="671">
                  <c:v>42.100866000000003</c:v>
                </c:pt>
                <c:pt idx="672">
                  <c:v>42.163226000000002</c:v>
                </c:pt>
                <c:pt idx="673">
                  <c:v>42.225873</c:v>
                </c:pt>
                <c:pt idx="674">
                  <c:v>42.288251000000002</c:v>
                </c:pt>
                <c:pt idx="675">
                  <c:v>42.351120999999999</c:v>
                </c:pt>
                <c:pt idx="676">
                  <c:v>42.413150000000002</c:v>
                </c:pt>
                <c:pt idx="677">
                  <c:v>42.476103999999999</c:v>
                </c:pt>
                <c:pt idx="678">
                  <c:v>42.538739</c:v>
                </c:pt>
                <c:pt idx="679">
                  <c:v>42.601638000000001</c:v>
                </c:pt>
                <c:pt idx="680">
                  <c:v>42.663978999999998</c:v>
                </c:pt>
                <c:pt idx="681">
                  <c:v>42.726787999999999</c:v>
                </c:pt>
                <c:pt idx="682">
                  <c:v>42.789377999999999</c:v>
                </c:pt>
                <c:pt idx="683">
                  <c:v>42.852248000000003</c:v>
                </c:pt>
                <c:pt idx="684">
                  <c:v>42.914794999999998</c:v>
                </c:pt>
                <c:pt idx="685">
                  <c:v>42.977246000000001</c:v>
                </c:pt>
                <c:pt idx="686">
                  <c:v>43.039833000000002</c:v>
                </c:pt>
                <c:pt idx="687">
                  <c:v>43.102429999999998</c:v>
                </c:pt>
                <c:pt idx="688">
                  <c:v>43.164974000000001</c:v>
                </c:pt>
                <c:pt idx="689">
                  <c:v>43.227308000000001</c:v>
                </c:pt>
                <c:pt idx="690">
                  <c:v>43.290125000000003</c:v>
                </c:pt>
                <c:pt idx="691">
                  <c:v>43.352373999999998</c:v>
                </c:pt>
                <c:pt idx="692">
                  <c:v>43.415438000000002</c:v>
                </c:pt>
                <c:pt idx="693">
                  <c:v>43.477915000000003</c:v>
                </c:pt>
                <c:pt idx="694">
                  <c:v>43.540787999999999</c:v>
                </c:pt>
                <c:pt idx="695">
                  <c:v>43.603313999999997</c:v>
                </c:pt>
                <c:pt idx="696">
                  <c:v>43.665773000000002</c:v>
                </c:pt>
                <c:pt idx="697">
                  <c:v>43.728214999999999</c:v>
                </c:pt>
                <c:pt idx="698">
                  <c:v>43.791440999999999</c:v>
                </c:pt>
                <c:pt idx="699">
                  <c:v>43.853703000000003</c:v>
                </c:pt>
                <c:pt idx="700">
                  <c:v>43.916179999999997</c:v>
                </c:pt>
                <c:pt idx="701">
                  <c:v>43.978828999999998</c:v>
                </c:pt>
                <c:pt idx="702">
                  <c:v>44.041846</c:v>
                </c:pt>
                <c:pt idx="703">
                  <c:v>44.103234</c:v>
                </c:pt>
                <c:pt idx="704">
                  <c:v>44.166739</c:v>
                </c:pt>
                <c:pt idx="705">
                  <c:v>44.229249000000003</c:v>
                </c:pt>
                <c:pt idx="706">
                  <c:v>44.292230000000004</c:v>
                </c:pt>
                <c:pt idx="707">
                  <c:v>44.354460000000003</c:v>
                </c:pt>
                <c:pt idx="708">
                  <c:v>44.416884000000003</c:v>
                </c:pt>
                <c:pt idx="709">
                  <c:v>44.479528999999999</c:v>
                </c:pt>
                <c:pt idx="710">
                  <c:v>44.542625000000001</c:v>
                </c:pt>
                <c:pt idx="711">
                  <c:v>44.605030999999997</c:v>
                </c:pt>
                <c:pt idx="712">
                  <c:v>44.667445000000001</c:v>
                </c:pt>
                <c:pt idx="713">
                  <c:v>44.730069999999998</c:v>
                </c:pt>
                <c:pt idx="714">
                  <c:v>44.79269</c:v>
                </c:pt>
                <c:pt idx="715">
                  <c:v>44.855224999999997</c:v>
                </c:pt>
                <c:pt idx="716">
                  <c:v>44.91771</c:v>
                </c:pt>
                <c:pt idx="717">
                  <c:v>44.980493000000003</c:v>
                </c:pt>
                <c:pt idx="718">
                  <c:v>45.043125000000003</c:v>
                </c:pt>
                <c:pt idx="719">
                  <c:v>45.105485000000002</c:v>
                </c:pt>
                <c:pt idx="720">
                  <c:v>45.168368000000001</c:v>
                </c:pt>
                <c:pt idx="721">
                  <c:v>45.230879999999999</c:v>
                </c:pt>
                <c:pt idx="722">
                  <c:v>45.292403</c:v>
                </c:pt>
                <c:pt idx="723">
                  <c:v>45.356228000000002</c:v>
                </c:pt>
                <c:pt idx="724">
                  <c:v>45.418568999999998</c:v>
                </c:pt>
                <c:pt idx="725">
                  <c:v>45.481200000000001</c:v>
                </c:pt>
                <c:pt idx="726">
                  <c:v>45.543263000000003</c:v>
                </c:pt>
                <c:pt idx="727">
                  <c:v>45.606749999999998</c:v>
                </c:pt>
                <c:pt idx="728">
                  <c:v>45.669066000000001</c:v>
                </c:pt>
                <c:pt idx="729">
                  <c:v>45.73151</c:v>
                </c:pt>
                <c:pt idx="730">
                  <c:v>45.794134</c:v>
                </c:pt>
                <c:pt idx="731">
                  <c:v>45.857934999999998</c:v>
                </c:pt>
                <c:pt idx="732">
                  <c:v>45.919182999999997</c:v>
                </c:pt>
                <c:pt idx="733">
                  <c:v>45.981741</c:v>
                </c:pt>
                <c:pt idx="734">
                  <c:v>46.044428000000003</c:v>
                </c:pt>
                <c:pt idx="735">
                  <c:v>46.107928000000001</c:v>
                </c:pt>
                <c:pt idx="736">
                  <c:v>46.170279000000001</c:v>
                </c:pt>
                <c:pt idx="737">
                  <c:v>46.232053999999998</c:v>
                </c:pt>
                <c:pt idx="738">
                  <c:v>46.294955999999999</c:v>
                </c:pt>
                <c:pt idx="739">
                  <c:v>46.358024999999998</c:v>
                </c:pt>
                <c:pt idx="740">
                  <c:v>46.419961000000001</c:v>
                </c:pt>
                <c:pt idx="741">
                  <c:v>46.482875999999997</c:v>
                </c:pt>
                <c:pt idx="742">
                  <c:v>46.545935999999998</c:v>
                </c:pt>
                <c:pt idx="743">
                  <c:v>46.608041</c:v>
                </c:pt>
                <c:pt idx="744">
                  <c:v>46.67051</c:v>
                </c:pt>
                <c:pt idx="745">
                  <c:v>46.732844</c:v>
                </c:pt>
                <c:pt idx="746">
                  <c:v>46.795836000000001</c:v>
                </c:pt>
                <c:pt idx="747">
                  <c:v>46.858263000000001</c:v>
                </c:pt>
                <c:pt idx="748">
                  <c:v>46.920845</c:v>
                </c:pt>
                <c:pt idx="749">
                  <c:v>46.983362999999997</c:v>
                </c:pt>
                <c:pt idx="750">
                  <c:v>47.046664</c:v>
                </c:pt>
                <c:pt idx="751">
                  <c:v>47.108584</c:v>
                </c:pt>
                <c:pt idx="752">
                  <c:v>47.171194999999997</c:v>
                </c:pt>
                <c:pt idx="753">
                  <c:v>47.233665999999999</c:v>
                </c:pt>
                <c:pt idx="754">
                  <c:v>47.296683000000002</c:v>
                </c:pt>
                <c:pt idx="755">
                  <c:v>47.359279999999998</c:v>
                </c:pt>
                <c:pt idx="756">
                  <c:v>47.421678</c:v>
                </c:pt>
                <c:pt idx="757">
                  <c:v>47.484138999999999</c:v>
                </c:pt>
                <c:pt idx="758">
                  <c:v>47.546652999999999</c:v>
                </c:pt>
                <c:pt idx="759">
                  <c:v>47.609461000000003</c:v>
                </c:pt>
                <c:pt idx="760">
                  <c:v>47.671595000000003</c:v>
                </c:pt>
                <c:pt idx="761">
                  <c:v>47.734983</c:v>
                </c:pt>
                <c:pt idx="762">
                  <c:v>47.796891000000002</c:v>
                </c:pt>
                <c:pt idx="763">
                  <c:v>47.859955999999997</c:v>
                </c:pt>
                <c:pt idx="764">
                  <c:v>47.922401000000001</c:v>
                </c:pt>
                <c:pt idx="765">
                  <c:v>47.985700000000001</c:v>
                </c:pt>
                <c:pt idx="766">
                  <c:v>48.047562999999997</c:v>
                </c:pt>
                <c:pt idx="767">
                  <c:v>48.110481</c:v>
                </c:pt>
                <c:pt idx="768">
                  <c:v>48.172584999999998</c:v>
                </c:pt>
                <c:pt idx="769">
                  <c:v>48.236229000000002</c:v>
                </c:pt>
                <c:pt idx="770">
                  <c:v>48.298110999999999</c:v>
                </c:pt>
                <c:pt idx="771">
                  <c:v>48.360838999999999</c:v>
                </c:pt>
                <c:pt idx="772">
                  <c:v>48.423029999999997</c:v>
                </c:pt>
                <c:pt idx="773">
                  <c:v>48.486280000000001</c:v>
                </c:pt>
                <c:pt idx="774">
                  <c:v>48.548765000000003</c:v>
                </c:pt>
                <c:pt idx="775">
                  <c:v>48.611209000000002</c:v>
                </c:pt>
                <c:pt idx="776">
                  <c:v>48.673369000000001</c:v>
                </c:pt>
                <c:pt idx="777">
                  <c:v>48.734115000000003</c:v>
                </c:pt>
                <c:pt idx="778">
                  <c:v>48.799607999999999</c:v>
                </c:pt>
                <c:pt idx="779">
                  <c:v>48.861386000000003</c:v>
                </c:pt>
                <c:pt idx="780">
                  <c:v>48.923957999999999</c:v>
                </c:pt>
                <c:pt idx="781">
                  <c:v>48.986449999999998</c:v>
                </c:pt>
                <c:pt idx="782">
                  <c:v>49.050420000000003</c:v>
                </c:pt>
                <c:pt idx="783">
                  <c:v>49.111989000000001</c:v>
                </c:pt>
                <c:pt idx="784">
                  <c:v>49.174520999999999</c:v>
                </c:pt>
                <c:pt idx="785">
                  <c:v>49.236705999999998</c:v>
                </c:pt>
                <c:pt idx="786">
                  <c:v>49.300440000000002</c:v>
                </c:pt>
                <c:pt idx="787">
                  <c:v>49.361963000000003</c:v>
                </c:pt>
                <c:pt idx="788">
                  <c:v>49.424805999999997</c:v>
                </c:pt>
                <c:pt idx="789">
                  <c:v>49.487819999999999</c:v>
                </c:pt>
                <c:pt idx="790">
                  <c:v>49.549957999999997</c:v>
                </c:pt>
                <c:pt idx="791">
                  <c:v>49.612881000000002</c:v>
                </c:pt>
                <c:pt idx="792">
                  <c:v>49.674970999999999</c:v>
                </c:pt>
                <c:pt idx="793">
                  <c:v>49.738214999999997</c:v>
                </c:pt>
                <c:pt idx="794">
                  <c:v>49.800369000000003</c:v>
                </c:pt>
                <c:pt idx="795">
                  <c:v>49.863003999999997</c:v>
                </c:pt>
                <c:pt idx="796">
                  <c:v>49.925609999999999</c:v>
                </c:pt>
                <c:pt idx="797">
                  <c:v>49.988768999999998</c:v>
                </c:pt>
                <c:pt idx="798">
                  <c:v>50.051003000000001</c:v>
                </c:pt>
                <c:pt idx="799">
                  <c:v>50.1</c:v>
                </c:pt>
                <c:pt idx="800">
                  <c:v>50.099995999999997</c:v>
                </c:pt>
                <c:pt idx="801">
                  <c:v>50.036245000000001</c:v>
                </c:pt>
                <c:pt idx="802">
                  <c:v>49.974724999999999</c:v>
                </c:pt>
                <c:pt idx="803">
                  <c:v>49.912500000000001</c:v>
                </c:pt>
                <c:pt idx="804">
                  <c:v>49.849370999999998</c:v>
                </c:pt>
                <c:pt idx="805">
                  <c:v>49.786447000000003</c:v>
                </c:pt>
                <c:pt idx="806">
                  <c:v>49.724339999999998</c:v>
                </c:pt>
                <c:pt idx="807">
                  <c:v>49.661886000000003</c:v>
                </c:pt>
                <c:pt idx="808">
                  <c:v>49.59939</c:v>
                </c:pt>
                <c:pt idx="809">
                  <c:v>49.535981999999997</c:v>
                </c:pt>
                <c:pt idx="810">
                  <c:v>49.473894000000001</c:v>
                </c:pt>
                <c:pt idx="811">
                  <c:v>49.411454999999997</c:v>
                </c:pt>
                <c:pt idx="812">
                  <c:v>49.348923999999997</c:v>
                </c:pt>
                <c:pt idx="813">
                  <c:v>49.290868000000003</c:v>
                </c:pt>
                <c:pt idx="814">
                  <c:v>49.224069</c:v>
                </c:pt>
                <c:pt idx="815">
                  <c:v>49.161667999999999</c:v>
                </c:pt>
                <c:pt idx="816">
                  <c:v>49.098177</c:v>
                </c:pt>
                <c:pt idx="817">
                  <c:v>49.035642000000003</c:v>
                </c:pt>
                <c:pt idx="818">
                  <c:v>48.97307</c:v>
                </c:pt>
                <c:pt idx="819">
                  <c:v>48.911127</c:v>
                </c:pt>
                <c:pt idx="820">
                  <c:v>48.847355999999998</c:v>
                </c:pt>
                <c:pt idx="821">
                  <c:v>48.785299000000002</c:v>
                </c:pt>
                <c:pt idx="822">
                  <c:v>48.723016000000001</c:v>
                </c:pt>
                <c:pt idx="823">
                  <c:v>48.660299000000002</c:v>
                </c:pt>
                <c:pt idx="824">
                  <c:v>48.599817000000002</c:v>
                </c:pt>
                <c:pt idx="825">
                  <c:v>48.535032000000001</c:v>
                </c:pt>
                <c:pt idx="826">
                  <c:v>48.472451999999997</c:v>
                </c:pt>
                <c:pt idx="827">
                  <c:v>48.409287999999997</c:v>
                </c:pt>
                <c:pt idx="828">
                  <c:v>48.34807</c:v>
                </c:pt>
                <c:pt idx="829">
                  <c:v>48.284444000000001</c:v>
                </c:pt>
                <c:pt idx="830">
                  <c:v>48.221989999999998</c:v>
                </c:pt>
                <c:pt idx="831">
                  <c:v>48.159120000000001</c:v>
                </c:pt>
                <c:pt idx="832">
                  <c:v>48.096592999999999</c:v>
                </c:pt>
                <c:pt idx="833">
                  <c:v>48.034199999999998</c:v>
                </c:pt>
                <c:pt idx="834">
                  <c:v>47.972002000000003</c:v>
                </c:pt>
                <c:pt idx="835">
                  <c:v>47.90896</c:v>
                </c:pt>
                <c:pt idx="836">
                  <c:v>47.846367999999998</c:v>
                </c:pt>
                <c:pt idx="837">
                  <c:v>47.783887</c:v>
                </c:pt>
                <c:pt idx="838">
                  <c:v>47.721071000000002</c:v>
                </c:pt>
                <c:pt idx="839">
                  <c:v>47.664937999999999</c:v>
                </c:pt>
                <c:pt idx="840">
                  <c:v>47.595533000000003</c:v>
                </c:pt>
                <c:pt idx="841">
                  <c:v>47.533411000000001</c:v>
                </c:pt>
                <c:pt idx="842">
                  <c:v>47.470799999999997</c:v>
                </c:pt>
                <c:pt idx="843">
                  <c:v>47.408257999999996</c:v>
                </c:pt>
                <c:pt idx="844">
                  <c:v>47.345227999999999</c:v>
                </c:pt>
                <c:pt idx="845">
                  <c:v>47.282986999999999</c:v>
                </c:pt>
                <c:pt idx="846">
                  <c:v>47.220483000000002</c:v>
                </c:pt>
                <c:pt idx="847">
                  <c:v>47.157926000000003</c:v>
                </c:pt>
                <c:pt idx="848">
                  <c:v>47.098706999999997</c:v>
                </c:pt>
                <c:pt idx="849">
                  <c:v>47.032533000000001</c:v>
                </c:pt>
                <c:pt idx="850">
                  <c:v>46.969952999999997</c:v>
                </c:pt>
                <c:pt idx="851">
                  <c:v>46.906950000000002</c:v>
                </c:pt>
                <c:pt idx="852">
                  <c:v>46.845049000000003</c:v>
                </c:pt>
                <c:pt idx="853">
                  <c:v>46.782156000000001</c:v>
                </c:pt>
                <c:pt idx="854">
                  <c:v>46.720201000000003</c:v>
                </c:pt>
                <c:pt idx="855">
                  <c:v>46.656720999999997</c:v>
                </c:pt>
                <c:pt idx="856">
                  <c:v>46.594479999999997</c:v>
                </c:pt>
                <c:pt idx="857">
                  <c:v>46.531869999999998</c:v>
                </c:pt>
                <c:pt idx="858">
                  <c:v>46.469338999999998</c:v>
                </c:pt>
                <c:pt idx="859">
                  <c:v>46.406328000000002</c:v>
                </c:pt>
                <c:pt idx="860">
                  <c:v>46.343992</c:v>
                </c:pt>
                <c:pt idx="861">
                  <c:v>46.281582999999998</c:v>
                </c:pt>
                <c:pt idx="862">
                  <c:v>46.218865999999998</c:v>
                </c:pt>
                <c:pt idx="863">
                  <c:v>46.155800999999997</c:v>
                </c:pt>
                <c:pt idx="864">
                  <c:v>46.093732000000003</c:v>
                </c:pt>
                <c:pt idx="865">
                  <c:v>46.031014999999996</c:v>
                </c:pt>
                <c:pt idx="866">
                  <c:v>45.969239999999999</c:v>
                </c:pt>
                <c:pt idx="867">
                  <c:v>45.909512999999997</c:v>
                </c:pt>
                <c:pt idx="868">
                  <c:v>45.843206000000002</c:v>
                </c:pt>
                <c:pt idx="869">
                  <c:v>45.781236</c:v>
                </c:pt>
                <c:pt idx="870">
                  <c:v>45.717557999999997</c:v>
                </c:pt>
                <c:pt idx="871">
                  <c:v>45.655526999999999</c:v>
                </c:pt>
                <c:pt idx="872">
                  <c:v>45.592950000000002</c:v>
                </c:pt>
                <c:pt idx="873">
                  <c:v>45.530546000000001</c:v>
                </c:pt>
                <c:pt idx="874">
                  <c:v>45.467229000000003</c:v>
                </c:pt>
                <c:pt idx="875">
                  <c:v>45.405168000000003</c:v>
                </c:pt>
                <c:pt idx="876">
                  <c:v>45.342523</c:v>
                </c:pt>
                <c:pt idx="877">
                  <c:v>45.279812999999997</c:v>
                </c:pt>
                <c:pt idx="878">
                  <c:v>45.218606999999999</c:v>
                </c:pt>
                <c:pt idx="879">
                  <c:v>45.154294999999998</c:v>
                </c:pt>
                <c:pt idx="880">
                  <c:v>45.092069000000002</c:v>
                </c:pt>
                <c:pt idx="881">
                  <c:v>45.029362999999996</c:v>
                </c:pt>
                <c:pt idx="882">
                  <c:v>44.973146</c:v>
                </c:pt>
                <c:pt idx="883">
                  <c:v>44.903818000000001</c:v>
                </c:pt>
                <c:pt idx="884">
                  <c:v>44.841679999999997</c:v>
                </c:pt>
                <c:pt idx="885">
                  <c:v>44.779192000000002</c:v>
                </c:pt>
                <c:pt idx="886">
                  <c:v>44.716572999999997</c:v>
                </c:pt>
                <c:pt idx="887">
                  <c:v>44.653837000000003</c:v>
                </c:pt>
                <c:pt idx="888">
                  <c:v>44.591261000000003</c:v>
                </c:pt>
                <c:pt idx="889">
                  <c:v>44.528447999999997</c:v>
                </c:pt>
                <c:pt idx="890">
                  <c:v>44.465963000000002</c:v>
                </c:pt>
                <c:pt idx="891">
                  <c:v>44.403371</c:v>
                </c:pt>
                <c:pt idx="892">
                  <c:v>44.340890999999999</c:v>
                </c:pt>
                <c:pt idx="893">
                  <c:v>44.278089000000001</c:v>
                </c:pt>
                <c:pt idx="894">
                  <c:v>44.215584999999997</c:v>
                </c:pt>
                <c:pt idx="895">
                  <c:v>44.153852000000001</c:v>
                </c:pt>
                <c:pt idx="896">
                  <c:v>44.090615999999997</c:v>
                </c:pt>
                <c:pt idx="897">
                  <c:v>44.027718999999998</c:v>
                </c:pt>
                <c:pt idx="898">
                  <c:v>43.965494</c:v>
                </c:pt>
                <c:pt idx="899">
                  <c:v>43.909269000000002</c:v>
                </c:pt>
                <c:pt idx="900">
                  <c:v>43.840158000000002</c:v>
                </c:pt>
                <c:pt idx="901">
                  <c:v>43.777593000000003</c:v>
                </c:pt>
                <c:pt idx="902">
                  <c:v>43.714615999999999</c:v>
                </c:pt>
                <c:pt idx="903">
                  <c:v>43.652025000000002</c:v>
                </c:pt>
                <c:pt idx="904">
                  <c:v>43.589902000000002</c:v>
                </c:pt>
                <c:pt idx="905">
                  <c:v>43.527841000000002</c:v>
                </c:pt>
                <c:pt idx="906">
                  <c:v>43.464128000000002</c:v>
                </c:pt>
                <c:pt idx="907">
                  <c:v>43.401800000000001</c:v>
                </c:pt>
                <c:pt idx="908">
                  <c:v>43.339886999999997</c:v>
                </c:pt>
                <c:pt idx="909">
                  <c:v>43.276853000000003</c:v>
                </c:pt>
                <c:pt idx="910">
                  <c:v>43.214089999999999</c:v>
                </c:pt>
                <c:pt idx="911">
                  <c:v>43.151578999999998</c:v>
                </c:pt>
                <c:pt idx="912">
                  <c:v>43.089452000000001</c:v>
                </c:pt>
                <c:pt idx="913">
                  <c:v>43.026364999999998</c:v>
                </c:pt>
                <c:pt idx="914">
                  <c:v>42.969468999999997</c:v>
                </c:pt>
                <c:pt idx="915">
                  <c:v>42.900937999999996</c:v>
                </c:pt>
                <c:pt idx="916">
                  <c:v>42.838697000000003</c:v>
                </c:pt>
                <c:pt idx="917">
                  <c:v>42.775243000000003</c:v>
                </c:pt>
                <c:pt idx="918">
                  <c:v>42.713129000000002</c:v>
                </c:pt>
                <c:pt idx="919">
                  <c:v>42.650716000000003</c:v>
                </c:pt>
                <c:pt idx="920">
                  <c:v>42.588349999999998</c:v>
                </c:pt>
                <c:pt idx="921">
                  <c:v>42.528790999999998</c:v>
                </c:pt>
                <c:pt idx="922">
                  <c:v>42.462685999999998</c:v>
                </c:pt>
                <c:pt idx="923">
                  <c:v>42.400167000000003</c:v>
                </c:pt>
                <c:pt idx="924">
                  <c:v>42.337881000000003</c:v>
                </c:pt>
                <c:pt idx="925">
                  <c:v>42.275708999999999</c:v>
                </c:pt>
                <c:pt idx="926">
                  <c:v>42.211916000000002</c:v>
                </c:pt>
                <c:pt idx="927">
                  <c:v>42.149946</c:v>
                </c:pt>
                <c:pt idx="928">
                  <c:v>42.087502999999998</c:v>
                </c:pt>
                <c:pt idx="929">
                  <c:v>42.024808999999998</c:v>
                </c:pt>
                <c:pt idx="930">
                  <c:v>41.961469000000001</c:v>
                </c:pt>
                <c:pt idx="931">
                  <c:v>41.899549</c:v>
                </c:pt>
                <c:pt idx="932">
                  <c:v>41.837525999999997</c:v>
                </c:pt>
                <c:pt idx="933">
                  <c:v>41.774144999999997</c:v>
                </c:pt>
                <c:pt idx="934">
                  <c:v>41.717579999999998</c:v>
                </c:pt>
                <c:pt idx="935">
                  <c:v>41.649304999999998</c:v>
                </c:pt>
                <c:pt idx="936">
                  <c:v>41.586530000000003</c:v>
                </c:pt>
                <c:pt idx="937">
                  <c:v>41.523454000000001</c:v>
                </c:pt>
                <c:pt idx="938">
                  <c:v>41.461419999999997</c:v>
                </c:pt>
                <c:pt idx="939">
                  <c:v>41.398611000000002</c:v>
                </c:pt>
                <c:pt idx="940">
                  <c:v>41.336205999999997</c:v>
                </c:pt>
                <c:pt idx="941">
                  <c:v>41.273240999999999</c:v>
                </c:pt>
                <c:pt idx="942">
                  <c:v>41.210912</c:v>
                </c:pt>
                <c:pt idx="943">
                  <c:v>41.148606999999998</c:v>
                </c:pt>
                <c:pt idx="944">
                  <c:v>41.086275000000001</c:v>
                </c:pt>
                <c:pt idx="945">
                  <c:v>41.022610999999998</c:v>
                </c:pt>
                <c:pt idx="946">
                  <c:v>40.960358999999997</c:v>
                </c:pt>
                <c:pt idx="947">
                  <c:v>40.898000000000003</c:v>
                </c:pt>
                <c:pt idx="948">
                  <c:v>40.835241000000003</c:v>
                </c:pt>
                <c:pt idx="949">
                  <c:v>40.772343999999997</c:v>
                </c:pt>
                <c:pt idx="950">
                  <c:v>40.710084999999999</c:v>
                </c:pt>
                <c:pt idx="951">
                  <c:v>40.647542999999999</c:v>
                </c:pt>
                <c:pt idx="952">
                  <c:v>40.585152999999998</c:v>
                </c:pt>
                <c:pt idx="953">
                  <c:v>40.522432000000002</c:v>
                </c:pt>
                <c:pt idx="954">
                  <c:v>40.459676000000002</c:v>
                </c:pt>
                <c:pt idx="955">
                  <c:v>40.397103999999999</c:v>
                </c:pt>
                <c:pt idx="956">
                  <c:v>40.335203</c:v>
                </c:pt>
                <c:pt idx="957">
                  <c:v>40.274766999999997</c:v>
                </c:pt>
                <c:pt idx="958">
                  <c:v>40.209398</c:v>
                </c:pt>
                <c:pt idx="959">
                  <c:v>40.147072999999999</c:v>
                </c:pt>
                <c:pt idx="960">
                  <c:v>40.083849000000001</c:v>
                </c:pt>
                <c:pt idx="961">
                  <c:v>40.021635000000003</c:v>
                </c:pt>
                <c:pt idx="962">
                  <c:v>39.959032000000001</c:v>
                </c:pt>
                <c:pt idx="963">
                  <c:v>39.896307</c:v>
                </c:pt>
                <c:pt idx="964">
                  <c:v>39.833092999999998</c:v>
                </c:pt>
                <c:pt idx="965">
                  <c:v>39.770864000000003</c:v>
                </c:pt>
                <c:pt idx="966">
                  <c:v>39.708691999999999</c:v>
                </c:pt>
                <c:pt idx="967">
                  <c:v>39.646112000000002</c:v>
                </c:pt>
                <c:pt idx="968">
                  <c:v>39.583345000000001</c:v>
                </c:pt>
                <c:pt idx="969">
                  <c:v>39.520643</c:v>
                </c:pt>
                <c:pt idx="970">
                  <c:v>39.458170000000003</c:v>
                </c:pt>
                <c:pt idx="971">
                  <c:v>39.396127</c:v>
                </c:pt>
                <c:pt idx="972">
                  <c:v>39.332407000000003</c:v>
                </c:pt>
                <c:pt idx="973">
                  <c:v>39.270502</c:v>
                </c:pt>
                <c:pt idx="974">
                  <c:v>39.207712000000001</c:v>
                </c:pt>
                <c:pt idx="975">
                  <c:v>39.145319000000001</c:v>
                </c:pt>
                <c:pt idx="976">
                  <c:v>39.082509999999999</c:v>
                </c:pt>
                <c:pt idx="977">
                  <c:v>39.019776999999998</c:v>
                </c:pt>
                <c:pt idx="978">
                  <c:v>38.957265</c:v>
                </c:pt>
                <c:pt idx="979">
                  <c:v>38.894579</c:v>
                </c:pt>
                <c:pt idx="980">
                  <c:v>38.832132000000001</c:v>
                </c:pt>
                <c:pt idx="981">
                  <c:v>38.769601000000002</c:v>
                </c:pt>
                <c:pt idx="982">
                  <c:v>38.707135999999998</c:v>
                </c:pt>
                <c:pt idx="983">
                  <c:v>38.644857000000002</c:v>
                </c:pt>
                <c:pt idx="984">
                  <c:v>38.582113</c:v>
                </c:pt>
                <c:pt idx="985">
                  <c:v>38.519216</c:v>
                </c:pt>
                <c:pt idx="986">
                  <c:v>38.456601999999997</c:v>
                </c:pt>
                <c:pt idx="987">
                  <c:v>38.394159000000002</c:v>
                </c:pt>
                <c:pt idx="988">
                  <c:v>38.335282999999997</c:v>
                </c:pt>
                <c:pt idx="989">
                  <c:v>38.268396000000003</c:v>
                </c:pt>
                <c:pt idx="990">
                  <c:v>38.206159</c:v>
                </c:pt>
                <c:pt idx="991">
                  <c:v>38.143529999999998</c:v>
                </c:pt>
                <c:pt idx="992">
                  <c:v>38.080824</c:v>
                </c:pt>
                <c:pt idx="993">
                  <c:v>38.017915000000002</c:v>
                </c:pt>
                <c:pt idx="994">
                  <c:v>37.955759</c:v>
                </c:pt>
                <c:pt idx="995">
                  <c:v>37.893281999999999</c:v>
                </c:pt>
                <c:pt idx="996">
                  <c:v>37.830831000000003</c:v>
                </c:pt>
                <c:pt idx="997">
                  <c:v>37.767975999999997</c:v>
                </c:pt>
                <c:pt idx="998">
                  <c:v>37.705365999999998</c:v>
                </c:pt>
                <c:pt idx="999">
                  <c:v>37.642705999999997</c:v>
                </c:pt>
                <c:pt idx="1000">
                  <c:v>37.580309</c:v>
                </c:pt>
                <c:pt idx="1001">
                  <c:v>37.520364000000001</c:v>
                </c:pt>
                <c:pt idx="1002">
                  <c:v>37.454988</c:v>
                </c:pt>
                <c:pt idx="1003">
                  <c:v>37.392254999999999</c:v>
                </c:pt>
                <c:pt idx="1004">
                  <c:v>37.330041999999999</c:v>
                </c:pt>
                <c:pt idx="1005">
                  <c:v>37.267198</c:v>
                </c:pt>
                <c:pt idx="1006">
                  <c:v>37.204667999999998</c:v>
                </c:pt>
                <c:pt idx="1007">
                  <c:v>37.142029999999998</c:v>
                </c:pt>
                <c:pt idx="1008">
                  <c:v>37.078843999999997</c:v>
                </c:pt>
                <c:pt idx="1009">
                  <c:v>37.016893000000003</c:v>
                </c:pt>
                <c:pt idx="1010">
                  <c:v>36.954202000000002</c:v>
                </c:pt>
                <c:pt idx="1011">
                  <c:v>36.891587999999999</c:v>
                </c:pt>
                <c:pt idx="1012">
                  <c:v>36.828588000000003</c:v>
                </c:pt>
                <c:pt idx="1013">
                  <c:v>36.766396999999998</c:v>
                </c:pt>
                <c:pt idx="1014">
                  <c:v>36.704084000000002</c:v>
                </c:pt>
                <c:pt idx="1015">
                  <c:v>36.641168</c:v>
                </c:pt>
                <c:pt idx="1016">
                  <c:v>36.578682999999998</c:v>
                </c:pt>
                <c:pt idx="1017">
                  <c:v>36.516199</c:v>
                </c:pt>
                <c:pt idx="1018">
                  <c:v>36.453583999999999</c:v>
                </c:pt>
                <c:pt idx="1019">
                  <c:v>36.391035000000002</c:v>
                </c:pt>
                <c:pt idx="1020">
                  <c:v>36.331482999999999</c:v>
                </c:pt>
                <c:pt idx="1021">
                  <c:v>36.265428</c:v>
                </c:pt>
                <c:pt idx="1022">
                  <c:v>36.203412999999998</c:v>
                </c:pt>
                <c:pt idx="1023">
                  <c:v>36.140023999999997</c:v>
                </c:pt>
                <c:pt idx="1024">
                  <c:v>36.077970000000001</c:v>
                </c:pt>
                <c:pt idx="1025">
                  <c:v>36.015154000000003</c:v>
                </c:pt>
                <c:pt idx="1026">
                  <c:v>35.952542999999999</c:v>
                </c:pt>
                <c:pt idx="1027">
                  <c:v>35.889645999999999</c:v>
                </c:pt>
                <c:pt idx="1028">
                  <c:v>35.827440000000003</c:v>
                </c:pt>
                <c:pt idx="1029">
                  <c:v>35.764772000000001</c:v>
                </c:pt>
                <c:pt idx="1030">
                  <c:v>35.702119000000003</c:v>
                </c:pt>
                <c:pt idx="1031">
                  <c:v>35.639516</c:v>
                </c:pt>
                <c:pt idx="1032">
                  <c:v>35.577264</c:v>
                </c:pt>
                <c:pt idx="1033">
                  <c:v>35.514420999999999</c:v>
                </c:pt>
                <c:pt idx="1034">
                  <c:v>35.452401999999999</c:v>
                </c:pt>
                <c:pt idx="1035">
                  <c:v>35.389260999999998</c:v>
                </c:pt>
                <c:pt idx="1036">
                  <c:v>35.326535999999997</c:v>
                </c:pt>
                <c:pt idx="1037">
                  <c:v>35.264203999999999</c:v>
                </c:pt>
                <c:pt idx="1038">
                  <c:v>35.201611999999997</c:v>
                </c:pt>
                <c:pt idx="1039">
                  <c:v>35.144548</c:v>
                </c:pt>
                <c:pt idx="1040">
                  <c:v>35.075986</c:v>
                </c:pt>
                <c:pt idx="1041">
                  <c:v>35.013807</c:v>
                </c:pt>
                <c:pt idx="1042">
                  <c:v>34.951402000000002</c:v>
                </c:pt>
                <c:pt idx="1043">
                  <c:v>34.888654000000002</c:v>
                </c:pt>
                <c:pt idx="1044">
                  <c:v>34.825285000000001</c:v>
                </c:pt>
                <c:pt idx="1045">
                  <c:v>34.763578000000003</c:v>
                </c:pt>
                <c:pt idx="1046">
                  <c:v>34.701321999999998</c:v>
                </c:pt>
                <c:pt idx="1047">
                  <c:v>34.638292</c:v>
                </c:pt>
                <c:pt idx="1048">
                  <c:v>34.575097999999997</c:v>
                </c:pt>
                <c:pt idx="1049">
                  <c:v>34.513452000000001</c:v>
                </c:pt>
                <c:pt idx="1050">
                  <c:v>34.450552000000002</c:v>
                </c:pt>
                <c:pt idx="1051">
                  <c:v>34.387754000000001</c:v>
                </c:pt>
                <c:pt idx="1052">
                  <c:v>34.330865000000003</c:v>
                </c:pt>
                <c:pt idx="1053">
                  <c:v>34.262548000000002</c:v>
                </c:pt>
                <c:pt idx="1054">
                  <c:v>34.200029000000001</c:v>
                </c:pt>
                <c:pt idx="1055">
                  <c:v>34.137205000000002</c:v>
                </c:pt>
                <c:pt idx="1056">
                  <c:v>34.074826999999999</c:v>
                </c:pt>
                <c:pt idx="1057">
                  <c:v>34.012003</c:v>
                </c:pt>
                <c:pt idx="1058">
                  <c:v>33.94988</c:v>
                </c:pt>
                <c:pt idx="1059">
                  <c:v>33.886701000000002</c:v>
                </c:pt>
                <c:pt idx="1060">
                  <c:v>33.830297000000002</c:v>
                </c:pt>
                <c:pt idx="1061">
                  <c:v>33.761690000000002</c:v>
                </c:pt>
                <c:pt idx="1062">
                  <c:v>33.699235999999999</c:v>
                </c:pt>
                <c:pt idx="1063">
                  <c:v>33.63664</c:v>
                </c:pt>
                <c:pt idx="1064">
                  <c:v>33.574055999999999</c:v>
                </c:pt>
                <c:pt idx="1065">
                  <c:v>33.511620999999998</c:v>
                </c:pt>
                <c:pt idx="1066">
                  <c:v>33.448763</c:v>
                </c:pt>
                <c:pt idx="1067">
                  <c:v>33.385838999999997</c:v>
                </c:pt>
                <c:pt idx="1068">
                  <c:v>33.323438000000003</c:v>
                </c:pt>
                <c:pt idx="1069">
                  <c:v>33.261118000000003</c:v>
                </c:pt>
                <c:pt idx="1070">
                  <c:v>33.198411999999998</c:v>
                </c:pt>
                <c:pt idx="1071">
                  <c:v>33.135399999999997</c:v>
                </c:pt>
                <c:pt idx="1072">
                  <c:v>33.073244000000003</c:v>
                </c:pt>
                <c:pt idx="1073">
                  <c:v>33.010435000000001</c:v>
                </c:pt>
                <c:pt idx="1074">
                  <c:v>32.948515</c:v>
                </c:pt>
                <c:pt idx="1075">
                  <c:v>32.885824</c:v>
                </c:pt>
                <c:pt idx="1076">
                  <c:v>32.822713</c:v>
                </c:pt>
                <c:pt idx="1077">
                  <c:v>32.760027000000001</c:v>
                </c:pt>
                <c:pt idx="1078">
                  <c:v>32.698183</c:v>
                </c:pt>
                <c:pt idx="1079">
                  <c:v>32.634832000000003</c:v>
                </c:pt>
                <c:pt idx="1080">
                  <c:v>32.572358999999999</c:v>
                </c:pt>
                <c:pt idx="1081">
                  <c:v>32.509866000000002</c:v>
                </c:pt>
                <c:pt idx="1082">
                  <c:v>32.447656000000002</c:v>
                </c:pt>
                <c:pt idx="1083">
                  <c:v>32.387726999999998</c:v>
                </c:pt>
                <c:pt idx="1084">
                  <c:v>32.321973</c:v>
                </c:pt>
                <c:pt idx="1085">
                  <c:v>32.259366999999997</c:v>
                </c:pt>
                <c:pt idx="1086">
                  <c:v>32.196485000000003</c:v>
                </c:pt>
                <c:pt idx="1087">
                  <c:v>32.134092000000003</c:v>
                </c:pt>
                <c:pt idx="1088">
                  <c:v>32.071568999999997</c:v>
                </c:pt>
                <c:pt idx="1089">
                  <c:v>32.009317000000003</c:v>
                </c:pt>
                <c:pt idx="1090">
                  <c:v>31.946197000000002</c:v>
                </c:pt>
                <c:pt idx="1091">
                  <c:v>31.883835999999999</c:v>
                </c:pt>
                <c:pt idx="1092">
                  <c:v>31.821141999999998</c:v>
                </c:pt>
                <c:pt idx="1093">
                  <c:v>31.758579000000001</c:v>
                </c:pt>
                <c:pt idx="1094">
                  <c:v>31.695979999999999</c:v>
                </c:pt>
                <c:pt idx="1095">
                  <c:v>31.639911000000001</c:v>
                </c:pt>
                <c:pt idx="1096">
                  <c:v>31.570768000000001</c:v>
                </c:pt>
                <c:pt idx="1097">
                  <c:v>31.508119000000001</c:v>
                </c:pt>
                <c:pt idx="1098">
                  <c:v>31.445394</c:v>
                </c:pt>
                <c:pt idx="1099">
                  <c:v>31.382798999999999</c:v>
                </c:pt>
                <c:pt idx="1100">
                  <c:v>31.320474000000001</c:v>
                </c:pt>
                <c:pt idx="1101">
                  <c:v>31.257698000000001</c:v>
                </c:pt>
                <c:pt idx="1102">
                  <c:v>31.198059000000001</c:v>
                </c:pt>
                <c:pt idx="1103">
                  <c:v>31.132455</c:v>
                </c:pt>
                <c:pt idx="1104">
                  <c:v>31.069884999999999</c:v>
                </c:pt>
                <c:pt idx="1105">
                  <c:v>31.007515000000001</c:v>
                </c:pt>
                <c:pt idx="1106">
                  <c:v>30.944637</c:v>
                </c:pt>
                <c:pt idx="1107">
                  <c:v>30.881620000000002</c:v>
                </c:pt>
                <c:pt idx="1108">
                  <c:v>30.819551000000001</c:v>
                </c:pt>
                <c:pt idx="1109">
                  <c:v>30.756838999999999</c:v>
                </c:pt>
                <c:pt idx="1110">
                  <c:v>30.694427000000001</c:v>
                </c:pt>
                <c:pt idx="1111">
                  <c:v>30.631440999999999</c:v>
                </c:pt>
                <c:pt idx="1112">
                  <c:v>30.569313000000001</c:v>
                </c:pt>
                <c:pt idx="1113">
                  <c:v>30.506702000000001</c:v>
                </c:pt>
                <c:pt idx="1114">
                  <c:v>30.443940999999999</c:v>
                </c:pt>
                <c:pt idx="1115">
                  <c:v>30.383724000000001</c:v>
                </c:pt>
                <c:pt idx="1116">
                  <c:v>30.318791999999998</c:v>
                </c:pt>
                <c:pt idx="1117">
                  <c:v>30.2563</c:v>
                </c:pt>
                <c:pt idx="1118">
                  <c:v>30.193548</c:v>
                </c:pt>
                <c:pt idx="1119">
                  <c:v>30.136513999999998</c:v>
                </c:pt>
                <c:pt idx="1120">
                  <c:v>30.068384000000002</c:v>
                </c:pt>
                <c:pt idx="1121">
                  <c:v>30.00583</c:v>
                </c:pt>
                <c:pt idx="1122">
                  <c:v>29.942896999999999</c:v>
                </c:pt>
                <c:pt idx="1123">
                  <c:v>29.880635999999999</c:v>
                </c:pt>
                <c:pt idx="1124">
                  <c:v>29.818041999999998</c:v>
                </c:pt>
                <c:pt idx="1125">
                  <c:v>29.755486999999999</c:v>
                </c:pt>
                <c:pt idx="1126">
                  <c:v>29.692335</c:v>
                </c:pt>
                <c:pt idx="1127">
                  <c:v>29.630195000000001</c:v>
                </c:pt>
                <c:pt idx="1128">
                  <c:v>29.567533000000001</c:v>
                </c:pt>
                <c:pt idx="1129">
                  <c:v>29.504992999999999</c:v>
                </c:pt>
                <c:pt idx="1130">
                  <c:v>29.442340000000002</c:v>
                </c:pt>
                <c:pt idx="1131">
                  <c:v>29.379753000000001</c:v>
                </c:pt>
                <c:pt idx="1132">
                  <c:v>29.317667</c:v>
                </c:pt>
                <c:pt idx="1133">
                  <c:v>29.254342999999999</c:v>
                </c:pt>
                <c:pt idx="1134">
                  <c:v>29.195377000000001</c:v>
                </c:pt>
                <c:pt idx="1135">
                  <c:v>29.129470000000001</c:v>
                </c:pt>
                <c:pt idx="1136">
                  <c:v>29.066789</c:v>
                </c:pt>
                <c:pt idx="1137">
                  <c:v>29.004166999999999</c:v>
                </c:pt>
                <c:pt idx="1138">
                  <c:v>28.941568</c:v>
                </c:pt>
                <c:pt idx="1139">
                  <c:v>28.878941999999999</c:v>
                </c:pt>
                <c:pt idx="1140">
                  <c:v>28.816168999999999</c:v>
                </c:pt>
                <c:pt idx="1141">
                  <c:v>28.753702000000001</c:v>
                </c:pt>
                <c:pt idx="1142">
                  <c:v>28.691344999999998</c:v>
                </c:pt>
                <c:pt idx="1143">
                  <c:v>28.628430999999999</c:v>
                </c:pt>
                <c:pt idx="1144">
                  <c:v>28.566535999999999</c:v>
                </c:pt>
                <c:pt idx="1145">
                  <c:v>28.507283999999999</c:v>
                </c:pt>
                <c:pt idx="1146">
                  <c:v>28.440702000000002</c:v>
                </c:pt>
                <c:pt idx="1147">
                  <c:v>28.378323999999999</c:v>
                </c:pt>
                <c:pt idx="1148">
                  <c:v>28.315473000000001</c:v>
                </c:pt>
                <c:pt idx="1149">
                  <c:v>28.252859000000001</c:v>
                </c:pt>
                <c:pt idx="1150">
                  <c:v>28.189969999999999</c:v>
                </c:pt>
                <c:pt idx="1151">
                  <c:v>28.127617999999998</c:v>
                </c:pt>
                <c:pt idx="1152">
                  <c:v>28.065418000000001</c:v>
                </c:pt>
                <c:pt idx="1153">
                  <c:v>28.003216999999999</c:v>
                </c:pt>
                <c:pt idx="1154">
                  <c:v>27.939371000000001</c:v>
                </c:pt>
                <c:pt idx="1155">
                  <c:v>27.877586000000001</c:v>
                </c:pt>
                <c:pt idx="1156">
                  <c:v>27.815225000000002</c:v>
                </c:pt>
                <c:pt idx="1157">
                  <c:v>27.752434999999998</c:v>
                </c:pt>
                <c:pt idx="1158">
                  <c:v>27.694046</c:v>
                </c:pt>
                <c:pt idx="1159">
                  <c:v>27.626859</c:v>
                </c:pt>
                <c:pt idx="1160">
                  <c:v>27.564641999999999</c:v>
                </c:pt>
                <c:pt idx="1161">
                  <c:v>27.501745</c:v>
                </c:pt>
                <c:pt idx="1162">
                  <c:v>27.439121</c:v>
                </c:pt>
                <c:pt idx="1163">
                  <c:v>27.376874999999998</c:v>
                </c:pt>
                <c:pt idx="1164">
                  <c:v>27.31427</c:v>
                </c:pt>
                <c:pt idx="1165">
                  <c:v>27.250876999999999</c:v>
                </c:pt>
                <c:pt idx="1166">
                  <c:v>27.188793</c:v>
                </c:pt>
                <c:pt idx="1167">
                  <c:v>27.126363000000001</c:v>
                </c:pt>
                <c:pt idx="1168">
                  <c:v>27.06382</c:v>
                </c:pt>
                <c:pt idx="1169">
                  <c:v>27.002707999999998</c:v>
                </c:pt>
                <c:pt idx="1170">
                  <c:v>26.938993</c:v>
                </c:pt>
                <c:pt idx="1171">
                  <c:v>26.876072000000001</c:v>
                </c:pt>
                <c:pt idx="1172">
                  <c:v>26.812975000000002</c:v>
                </c:pt>
                <c:pt idx="1173">
                  <c:v>26.751408999999999</c:v>
                </c:pt>
                <c:pt idx="1174">
                  <c:v>26.687975000000002</c:v>
                </c:pt>
                <c:pt idx="1175">
                  <c:v>26.625952999999999</c:v>
                </c:pt>
                <c:pt idx="1176">
                  <c:v>26.562376</c:v>
                </c:pt>
                <c:pt idx="1177">
                  <c:v>26.499943999999999</c:v>
                </c:pt>
                <c:pt idx="1178">
                  <c:v>26.437587000000001</c:v>
                </c:pt>
                <c:pt idx="1179">
                  <c:v>26.375105000000001</c:v>
                </c:pt>
                <c:pt idx="1180">
                  <c:v>26.312082</c:v>
                </c:pt>
                <c:pt idx="1181">
                  <c:v>26.249773000000001</c:v>
                </c:pt>
                <c:pt idx="1182">
                  <c:v>26.187275</c:v>
                </c:pt>
                <c:pt idx="1183">
                  <c:v>26.124851</c:v>
                </c:pt>
                <c:pt idx="1184">
                  <c:v>26.062107000000001</c:v>
                </c:pt>
                <c:pt idx="1185">
                  <c:v>25.999506</c:v>
                </c:pt>
                <c:pt idx="1186">
                  <c:v>25.936969000000001</c:v>
                </c:pt>
                <c:pt idx="1187">
                  <c:v>25.874731000000001</c:v>
                </c:pt>
                <c:pt idx="1188">
                  <c:v>25.816654</c:v>
                </c:pt>
                <c:pt idx="1189">
                  <c:v>25.748761999999999</c:v>
                </c:pt>
                <c:pt idx="1190">
                  <c:v>25.686681</c:v>
                </c:pt>
                <c:pt idx="1191">
                  <c:v>25.623971999999998</c:v>
                </c:pt>
                <c:pt idx="1192">
                  <c:v>25.561402999999999</c:v>
                </c:pt>
                <c:pt idx="1193">
                  <c:v>25.498318999999999</c:v>
                </c:pt>
                <c:pt idx="1194">
                  <c:v>25.435988999999999</c:v>
                </c:pt>
                <c:pt idx="1195">
                  <c:v>25.374023000000001</c:v>
                </c:pt>
                <c:pt idx="1196">
                  <c:v>25.311142</c:v>
                </c:pt>
                <c:pt idx="1197">
                  <c:v>25.247785</c:v>
                </c:pt>
                <c:pt idx="1198">
                  <c:v>25.185711000000001</c:v>
                </c:pt>
                <c:pt idx="1199">
                  <c:v>25.123111000000002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4C1A-E940-B5F7-2D1C5A0D74E7}"/>
            </c:ext>
          </c:extLst>
        </c:ser>
        <c:ser>
          <c:idx val="44"/>
          <c:order val="19"/>
          <c:tx>
            <c:v>400 S1 K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 Indents (session 1)'!$K$12:$K$820</c:f>
              <c:numCache>
                <c:formatCode>General</c:formatCode>
                <c:ptCount val="809"/>
                <c:pt idx="0">
                  <c:v>0.19802400000000001</c:v>
                </c:pt>
                <c:pt idx="1">
                  <c:v>2.645</c:v>
                </c:pt>
                <c:pt idx="2">
                  <c:v>6.0047110000000004</c:v>
                </c:pt>
                <c:pt idx="3">
                  <c:v>11.040317</c:v>
                </c:pt>
                <c:pt idx="4">
                  <c:v>14.951437</c:v>
                </c:pt>
                <c:pt idx="5">
                  <c:v>18.465008999999998</c:v>
                </c:pt>
                <c:pt idx="6">
                  <c:v>20.806971000000001</c:v>
                </c:pt>
                <c:pt idx="7">
                  <c:v>23.848071000000001</c:v>
                </c:pt>
                <c:pt idx="8">
                  <c:v>26.442827000000001</c:v>
                </c:pt>
                <c:pt idx="9">
                  <c:v>29.197420000000001</c:v>
                </c:pt>
                <c:pt idx="10">
                  <c:v>31.253667</c:v>
                </c:pt>
                <c:pt idx="11">
                  <c:v>33.562316000000003</c:v>
                </c:pt>
                <c:pt idx="12">
                  <c:v>35.970410000000001</c:v>
                </c:pt>
                <c:pt idx="13">
                  <c:v>38.387002000000003</c:v>
                </c:pt>
                <c:pt idx="14">
                  <c:v>40.597236000000002</c:v>
                </c:pt>
                <c:pt idx="15">
                  <c:v>42.530568000000002</c:v>
                </c:pt>
                <c:pt idx="16">
                  <c:v>45.269351999999998</c:v>
                </c:pt>
                <c:pt idx="17">
                  <c:v>46.939653999999997</c:v>
                </c:pt>
                <c:pt idx="18">
                  <c:v>49.458303000000001</c:v>
                </c:pt>
                <c:pt idx="19">
                  <c:v>51.581077000000001</c:v>
                </c:pt>
                <c:pt idx="20">
                  <c:v>53.973821999999998</c:v>
                </c:pt>
                <c:pt idx="21">
                  <c:v>55.782986999999999</c:v>
                </c:pt>
                <c:pt idx="22">
                  <c:v>57.860295000000001</c:v>
                </c:pt>
                <c:pt idx="23">
                  <c:v>59.555478000000001</c:v>
                </c:pt>
                <c:pt idx="24">
                  <c:v>61.597696999999997</c:v>
                </c:pt>
                <c:pt idx="25">
                  <c:v>63.618172999999999</c:v>
                </c:pt>
                <c:pt idx="26">
                  <c:v>65.065291000000002</c:v>
                </c:pt>
                <c:pt idx="27">
                  <c:v>67.026583000000002</c:v>
                </c:pt>
                <c:pt idx="28">
                  <c:v>69.150960999999995</c:v>
                </c:pt>
                <c:pt idx="29">
                  <c:v>71.104394999999997</c:v>
                </c:pt>
                <c:pt idx="30">
                  <c:v>73.346582999999995</c:v>
                </c:pt>
                <c:pt idx="31">
                  <c:v>75.396795999999995</c:v>
                </c:pt>
                <c:pt idx="32">
                  <c:v>76.706091999999998</c:v>
                </c:pt>
                <c:pt idx="33">
                  <c:v>78.149598999999995</c:v>
                </c:pt>
                <c:pt idx="34">
                  <c:v>80.068450999999996</c:v>
                </c:pt>
                <c:pt idx="35">
                  <c:v>81.737544</c:v>
                </c:pt>
                <c:pt idx="36">
                  <c:v>83.551259000000002</c:v>
                </c:pt>
                <c:pt idx="37">
                  <c:v>85.215678999999994</c:v>
                </c:pt>
                <c:pt idx="38">
                  <c:v>87.13212</c:v>
                </c:pt>
                <c:pt idx="39">
                  <c:v>89.104198999999994</c:v>
                </c:pt>
                <c:pt idx="40">
                  <c:v>90.422972999999999</c:v>
                </c:pt>
                <c:pt idx="41">
                  <c:v>91.777431000000007</c:v>
                </c:pt>
                <c:pt idx="42">
                  <c:v>93.668479000000005</c:v>
                </c:pt>
                <c:pt idx="43">
                  <c:v>95.613175999999996</c:v>
                </c:pt>
                <c:pt idx="44">
                  <c:v>96.908783999999997</c:v>
                </c:pt>
                <c:pt idx="45">
                  <c:v>98.563785999999993</c:v>
                </c:pt>
                <c:pt idx="46">
                  <c:v>100.44382</c:v>
                </c:pt>
                <c:pt idx="47">
                  <c:v>102.23441</c:v>
                </c:pt>
                <c:pt idx="48">
                  <c:v>103.44441999999999</c:v>
                </c:pt>
                <c:pt idx="49">
                  <c:v>105.005049</c:v>
                </c:pt>
                <c:pt idx="50">
                  <c:v>106.989316</c:v>
                </c:pt>
                <c:pt idx="51">
                  <c:v>107.98795200000001</c:v>
                </c:pt>
                <c:pt idx="52">
                  <c:v>110.357181</c:v>
                </c:pt>
                <c:pt idx="53">
                  <c:v>111.63961500000001</c:v>
                </c:pt>
                <c:pt idx="54">
                  <c:v>113.216427</c:v>
                </c:pt>
                <c:pt idx="55">
                  <c:v>114.51407399999999</c:v>
                </c:pt>
                <c:pt idx="56">
                  <c:v>117.60344499999999</c:v>
                </c:pt>
                <c:pt idx="57">
                  <c:v>119.277624</c:v>
                </c:pt>
                <c:pt idx="58">
                  <c:v>120.461393</c:v>
                </c:pt>
                <c:pt idx="59">
                  <c:v>121.962609</c:v>
                </c:pt>
                <c:pt idx="60">
                  <c:v>123.376265</c:v>
                </c:pt>
                <c:pt idx="61">
                  <c:v>124.640304</c:v>
                </c:pt>
                <c:pt idx="62">
                  <c:v>125.97964899999999</c:v>
                </c:pt>
                <c:pt idx="63">
                  <c:v>127.809746</c:v>
                </c:pt>
                <c:pt idx="64">
                  <c:v>129.20947799999999</c:v>
                </c:pt>
                <c:pt idx="65">
                  <c:v>130.339617</c:v>
                </c:pt>
                <c:pt idx="66">
                  <c:v>131.63409100000001</c:v>
                </c:pt>
                <c:pt idx="67">
                  <c:v>133.49843999999999</c:v>
                </c:pt>
                <c:pt idx="68">
                  <c:v>134.820142</c:v>
                </c:pt>
                <c:pt idx="69">
                  <c:v>135.804768</c:v>
                </c:pt>
                <c:pt idx="70">
                  <c:v>137.10609400000001</c:v>
                </c:pt>
                <c:pt idx="71">
                  <c:v>138.18905899999999</c:v>
                </c:pt>
                <c:pt idx="72">
                  <c:v>139.454362</c:v>
                </c:pt>
                <c:pt idx="73">
                  <c:v>141.13385500000001</c:v>
                </c:pt>
                <c:pt idx="74">
                  <c:v>142.76055600000001</c:v>
                </c:pt>
                <c:pt idx="75">
                  <c:v>143.97044099999999</c:v>
                </c:pt>
                <c:pt idx="76">
                  <c:v>145.24395200000001</c:v>
                </c:pt>
                <c:pt idx="77">
                  <c:v>146.41171800000001</c:v>
                </c:pt>
                <c:pt idx="78">
                  <c:v>147.39547099999999</c:v>
                </c:pt>
                <c:pt idx="79">
                  <c:v>148.647471</c:v>
                </c:pt>
                <c:pt idx="80">
                  <c:v>150.21639099999999</c:v>
                </c:pt>
                <c:pt idx="81">
                  <c:v>151.70520099999999</c:v>
                </c:pt>
                <c:pt idx="82">
                  <c:v>153.26774700000001</c:v>
                </c:pt>
                <c:pt idx="83">
                  <c:v>154.47462300000001</c:v>
                </c:pt>
                <c:pt idx="84">
                  <c:v>155.833249</c:v>
                </c:pt>
                <c:pt idx="85">
                  <c:v>157.09782300000001</c:v>
                </c:pt>
                <c:pt idx="86">
                  <c:v>158.030205</c:v>
                </c:pt>
                <c:pt idx="87">
                  <c:v>159.63741400000001</c:v>
                </c:pt>
                <c:pt idx="88">
                  <c:v>161.326806</c:v>
                </c:pt>
                <c:pt idx="89">
                  <c:v>161.92949400000001</c:v>
                </c:pt>
                <c:pt idx="90">
                  <c:v>163.489959</c:v>
                </c:pt>
                <c:pt idx="91">
                  <c:v>164.70934600000001</c:v>
                </c:pt>
                <c:pt idx="92">
                  <c:v>165.83210700000001</c:v>
                </c:pt>
                <c:pt idx="93">
                  <c:v>166.9357</c:v>
                </c:pt>
                <c:pt idx="94">
                  <c:v>167.91984400000001</c:v>
                </c:pt>
                <c:pt idx="95">
                  <c:v>169.65527299999999</c:v>
                </c:pt>
                <c:pt idx="96">
                  <c:v>170.68451300000001</c:v>
                </c:pt>
                <c:pt idx="97">
                  <c:v>171.70620299999999</c:v>
                </c:pt>
                <c:pt idx="98">
                  <c:v>173.00164799999999</c:v>
                </c:pt>
                <c:pt idx="99">
                  <c:v>174.41494900000001</c:v>
                </c:pt>
                <c:pt idx="100">
                  <c:v>175.42592200000001</c:v>
                </c:pt>
                <c:pt idx="101">
                  <c:v>176.426108</c:v>
                </c:pt>
                <c:pt idx="102">
                  <c:v>178.33302900000001</c:v>
                </c:pt>
                <c:pt idx="103">
                  <c:v>179.21989500000001</c:v>
                </c:pt>
                <c:pt idx="104">
                  <c:v>180.66234900000001</c:v>
                </c:pt>
                <c:pt idx="105">
                  <c:v>181.598872</c:v>
                </c:pt>
                <c:pt idx="106">
                  <c:v>183.21184400000001</c:v>
                </c:pt>
                <c:pt idx="107">
                  <c:v>184.24987899999999</c:v>
                </c:pt>
                <c:pt idx="108">
                  <c:v>185.51620500000001</c:v>
                </c:pt>
                <c:pt idx="109">
                  <c:v>186.603936</c:v>
                </c:pt>
                <c:pt idx="110">
                  <c:v>188.51370900000001</c:v>
                </c:pt>
                <c:pt idx="111">
                  <c:v>189.432468</c:v>
                </c:pt>
                <c:pt idx="112">
                  <c:v>190.362831</c:v>
                </c:pt>
                <c:pt idx="113">
                  <c:v>191.67461399999999</c:v>
                </c:pt>
                <c:pt idx="114">
                  <c:v>192.55774299999999</c:v>
                </c:pt>
                <c:pt idx="115">
                  <c:v>193.86723599999999</c:v>
                </c:pt>
                <c:pt idx="116">
                  <c:v>195.32158799999999</c:v>
                </c:pt>
                <c:pt idx="117">
                  <c:v>196.498785</c:v>
                </c:pt>
                <c:pt idx="118">
                  <c:v>197.34834499999999</c:v>
                </c:pt>
                <c:pt idx="119">
                  <c:v>198.570424</c:v>
                </c:pt>
                <c:pt idx="120">
                  <c:v>199.593388</c:v>
                </c:pt>
                <c:pt idx="121">
                  <c:v>200.54660200000001</c:v>
                </c:pt>
                <c:pt idx="122">
                  <c:v>202.20962</c:v>
                </c:pt>
                <c:pt idx="123">
                  <c:v>203.58127099999999</c:v>
                </c:pt>
                <c:pt idx="124">
                  <c:v>204.59737699999999</c:v>
                </c:pt>
                <c:pt idx="125">
                  <c:v>205.189626</c:v>
                </c:pt>
                <c:pt idx="126">
                  <c:v>206.74565899999999</c:v>
                </c:pt>
                <c:pt idx="127">
                  <c:v>207.706907</c:v>
                </c:pt>
                <c:pt idx="128">
                  <c:v>208.73297600000001</c:v>
                </c:pt>
                <c:pt idx="129">
                  <c:v>209.96698000000001</c:v>
                </c:pt>
                <c:pt idx="130">
                  <c:v>211.573623</c:v>
                </c:pt>
                <c:pt idx="131">
                  <c:v>212.82369399999999</c:v>
                </c:pt>
                <c:pt idx="132">
                  <c:v>213.51278199999999</c:v>
                </c:pt>
                <c:pt idx="133">
                  <c:v>214.80527599999999</c:v>
                </c:pt>
                <c:pt idx="134">
                  <c:v>215.89939699999999</c:v>
                </c:pt>
                <c:pt idx="135">
                  <c:v>217.115601</c:v>
                </c:pt>
                <c:pt idx="136">
                  <c:v>218.01932300000001</c:v>
                </c:pt>
                <c:pt idx="137">
                  <c:v>219.11409599999999</c:v>
                </c:pt>
                <c:pt idx="138">
                  <c:v>220.41303300000001</c:v>
                </c:pt>
                <c:pt idx="139">
                  <c:v>221.530855</c:v>
                </c:pt>
                <c:pt idx="140">
                  <c:v>222.53330800000001</c:v>
                </c:pt>
                <c:pt idx="141">
                  <c:v>223.782805</c:v>
                </c:pt>
                <c:pt idx="142">
                  <c:v>224.68178700000001</c:v>
                </c:pt>
                <c:pt idx="143">
                  <c:v>225.88886199999999</c:v>
                </c:pt>
                <c:pt idx="144">
                  <c:v>226.97391099999999</c:v>
                </c:pt>
                <c:pt idx="145">
                  <c:v>227.41927999999999</c:v>
                </c:pt>
                <c:pt idx="146">
                  <c:v>229.318828</c:v>
                </c:pt>
                <c:pt idx="147">
                  <c:v>230.25231500000001</c:v>
                </c:pt>
                <c:pt idx="148">
                  <c:v>231.59161900000001</c:v>
                </c:pt>
                <c:pt idx="149">
                  <c:v>232.496702</c:v>
                </c:pt>
                <c:pt idx="150">
                  <c:v>233.56751199999999</c:v>
                </c:pt>
                <c:pt idx="151">
                  <c:v>234.71659399999999</c:v>
                </c:pt>
                <c:pt idx="152">
                  <c:v>235.55582999999999</c:v>
                </c:pt>
                <c:pt idx="153">
                  <c:v>236.57330300000001</c:v>
                </c:pt>
                <c:pt idx="154">
                  <c:v>237.777737</c:v>
                </c:pt>
                <c:pt idx="155">
                  <c:v>238.78623899999999</c:v>
                </c:pt>
                <c:pt idx="156">
                  <c:v>239.812904</c:v>
                </c:pt>
                <c:pt idx="157">
                  <c:v>240.69734199999999</c:v>
                </c:pt>
                <c:pt idx="158">
                  <c:v>241.481641</c:v>
                </c:pt>
                <c:pt idx="159">
                  <c:v>243.16804999999999</c:v>
                </c:pt>
                <c:pt idx="160">
                  <c:v>243.964214</c:v>
                </c:pt>
                <c:pt idx="161">
                  <c:v>245.04029</c:v>
                </c:pt>
                <c:pt idx="162">
                  <c:v>246.32274899999999</c:v>
                </c:pt>
                <c:pt idx="163">
                  <c:v>247.51669200000001</c:v>
                </c:pt>
                <c:pt idx="164">
                  <c:v>249.14892</c:v>
                </c:pt>
                <c:pt idx="165">
                  <c:v>249.43481</c:v>
                </c:pt>
                <c:pt idx="166">
                  <c:v>251.154462</c:v>
                </c:pt>
                <c:pt idx="167">
                  <c:v>251.94359900000001</c:v>
                </c:pt>
                <c:pt idx="168">
                  <c:v>252.639072</c:v>
                </c:pt>
                <c:pt idx="169">
                  <c:v>253.76138700000001</c:v>
                </c:pt>
                <c:pt idx="170">
                  <c:v>254.703599</c:v>
                </c:pt>
                <c:pt idx="171">
                  <c:v>255.877689</c:v>
                </c:pt>
                <c:pt idx="172">
                  <c:v>256.82392099999998</c:v>
                </c:pt>
                <c:pt idx="173">
                  <c:v>258.135853</c:v>
                </c:pt>
                <c:pt idx="174">
                  <c:v>258.69184799999999</c:v>
                </c:pt>
                <c:pt idx="175">
                  <c:v>260.00160899999997</c:v>
                </c:pt>
                <c:pt idx="176">
                  <c:v>261.15244100000001</c:v>
                </c:pt>
                <c:pt idx="177">
                  <c:v>261.83857399999999</c:v>
                </c:pt>
                <c:pt idx="178">
                  <c:v>262.73549800000001</c:v>
                </c:pt>
                <c:pt idx="179">
                  <c:v>263.70078799999999</c:v>
                </c:pt>
                <c:pt idx="180">
                  <c:v>265.14861999999999</c:v>
                </c:pt>
                <c:pt idx="181">
                  <c:v>266.01372800000001</c:v>
                </c:pt>
                <c:pt idx="182">
                  <c:v>267.01380999999998</c:v>
                </c:pt>
                <c:pt idx="183">
                  <c:v>267.908117</c:v>
                </c:pt>
                <c:pt idx="184">
                  <c:v>269.23910699999999</c:v>
                </c:pt>
                <c:pt idx="185">
                  <c:v>270.024474</c:v>
                </c:pt>
                <c:pt idx="186">
                  <c:v>271.05879399999998</c:v>
                </c:pt>
                <c:pt idx="187">
                  <c:v>272.28806600000001</c:v>
                </c:pt>
                <c:pt idx="188">
                  <c:v>272.68998699999997</c:v>
                </c:pt>
                <c:pt idx="189">
                  <c:v>273.639432</c:v>
                </c:pt>
                <c:pt idx="190">
                  <c:v>275.09064599999999</c:v>
                </c:pt>
                <c:pt idx="191">
                  <c:v>276.03688599999998</c:v>
                </c:pt>
                <c:pt idx="192">
                  <c:v>276.97427299999998</c:v>
                </c:pt>
                <c:pt idx="193">
                  <c:v>278.04758299999997</c:v>
                </c:pt>
                <c:pt idx="194">
                  <c:v>278.81810400000001</c:v>
                </c:pt>
                <c:pt idx="195">
                  <c:v>280.15433100000001</c:v>
                </c:pt>
                <c:pt idx="196">
                  <c:v>281.05649699999998</c:v>
                </c:pt>
                <c:pt idx="197">
                  <c:v>281.96382999999997</c:v>
                </c:pt>
                <c:pt idx="198">
                  <c:v>283.20012100000002</c:v>
                </c:pt>
                <c:pt idx="199">
                  <c:v>283.90513600000003</c:v>
                </c:pt>
                <c:pt idx="200">
                  <c:v>285.11894000000001</c:v>
                </c:pt>
                <c:pt idx="201">
                  <c:v>285.63856600000003</c:v>
                </c:pt>
                <c:pt idx="202">
                  <c:v>286.361017</c:v>
                </c:pt>
                <c:pt idx="203">
                  <c:v>287.57970799999998</c:v>
                </c:pt>
                <c:pt idx="204">
                  <c:v>288.91235499999999</c:v>
                </c:pt>
                <c:pt idx="205">
                  <c:v>289.59025500000001</c:v>
                </c:pt>
                <c:pt idx="206">
                  <c:v>290.589764</c:v>
                </c:pt>
                <c:pt idx="207">
                  <c:v>291.56679600000001</c:v>
                </c:pt>
                <c:pt idx="208">
                  <c:v>292.76725499999998</c:v>
                </c:pt>
                <c:pt idx="209">
                  <c:v>293.35791599999999</c:v>
                </c:pt>
                <c:pt idx="210">
                  <c:v>294.29800299999999</c:v>
                </c:pt>
                <c:pt idx="211">
                  <c:v>295.72524800000002</c:v>
                </c:pt>
                <c:pt idx="212">
                  <c:v>296.66340600000001</c:v>
                </c:pt>
                <c:pt idx="213">
                  <c:v>297.017428</c:v>
                </c:pt>
                <c:pt idx="214">
                  <c:v>298.26823100000001</c:v>
                </c:pt>
                <c:pt idx="215">
                  <c:v>299.48316799999998</c:v>
                </c:pt>
                <c:pt idx="216">
                  <c:v>300.46333700000002</c:v>
                </c:pt>
                <c:pt idx="217">
                  <c:v>301.062569</c:v>
                </c:pt>
                <c:pt idx="218">
                  <c:v>301.74128000000002</c:v>
                </c:pt>
                <c:pt idx="219">
                  <c:v>302.68244700000002</c:v>
                </c:pt>
                <c:pt idx="220">
                  <c:v>303.81667599999997</c:v>
                </c:pt>
                <c:pt idx="221">
                  <c:v>304.39441399999998</c:v>
                </c:pt>
                <c:pt idx="222">
                  <c:v>305.69178599999998</c:v>
                </c:pt>
                <c:pt idx="223">
                  <c:v>306.36074200000002</c:v>
                </c:pt>
                <c:pt idx="224">
                  <c:v>307.55033300000002</c:v>
                </c:pt>
                <c:pt idx="225">
                  <c:v>308.58169500000002</c:v>
                </c:pt>
                <c:pt idx="226">
                  <c:v>309.26194700000002</c:v>
                </c:pt>
                <c:pt idx="227">
                  <c:v>310.40993700000001</c:v>
                </c:pt>
                <c:pt idx="228">
                  <c:v>311.28826900000001</c:v>
                </c:pt>
                <c:pt idx="229">
                  <c:v>311.89738999999997</c:v>
                </c:pt>
                <c:pt idx="230">
                  <c:v>313.241514</c:v>
                </c:pt>
                <c:pt idx="231">
                  <c:v>314.196506</c:v>
                </c:pt>
                <c:pt idx="232">
                  <c:v>315.33622600000001</c:v>
                </c:pt>
                <c:pt idx="233">
                  <c:v>315.85546699999998</c:v>
                </c:pt>
                <c:pt idx="234">
                  <c:v>317.12547699999999</c:v>
                </c:pt>
                <c:pt idx="235">
                  <c:v>317.77920499999999</c:v>
                </c:pt>
                <c:pt idx="236">
                  <c:v>318.66625199999999</c:v>
                </c:pt>
                <c:pt idx="237">
                  <c:v>319.26483899999999</c:v>
                </c:pt>
                <c:pt idx="238">
                  <c:v>320.03529600000002</c:v>
                </c:pt>
                <c:pt idx="239">
                  <c:v>321.16862200000003</c:v>
                </c:pt>
                <c:pt idx="240">
                  <c:v>322.353836</c:v>
                </c:pt>
                <c:pt idx="241">
                  <c:v>322.801872</c:v>
                </c:pt>
                <c:pt idx="242">
                  <c:v>324.12549999999999</c:v>
                </c:pt>
                <c:pt idx="243">
                  <c:v>325.09661799999998</c:v>
                </c:pt>
                <c:pt idx="244">
                  <c:v>325.95007399999997</c:v>
                </c:pt>
                <c:pt idx="245">
                  <c:v>326.94598200000001</c:v>
                </c:pt>
                <c:pt idx="246">
                  <c:v>328.35307999999998</c:v>
                </c:pt>
                <c:pt idx="247">
                  <c:v>328.99904400000003</c:v>
                </c:pt>
                <c:pt idx="248">
                  <c:v>329.48832299999998</c:v>
                </c:pt>
                <c:pt idx="249">
                  <c:v>330.48629299999999</c:v>
                </c:pt>
                <c:pt idx="250">
                  <c:v>331.266099</c:v>
                </c:pt>
                <c:pt idx="251">
                  <c:v>332.734103</c:v>
                </c:pt>
                <c:pt idx="252">
                  <c:v>333.64230199999997</c:v>
                </c:pt>
                <c:pt idx="253">
                  <c:v>334.368966</c:v>
                </c:pt>
                <c:pt idx="254">
                  <c:v>335.54510499999998</c:v>
                </c:pt>
                <c:pt idx="255">
                  <c:v>336.43767000000003</c:v>
                </c:pt>
                <c:pt idx="256">
                  <c:v>336.89670699999999</c:v>
                </c:pt>
                <c:pt idx="257">
                  <c:v>337.74968100000001</c:v>
                </c:pt>
                <c:pt idx="258">
                  <c:v>338.76762500000001</c:v>
                </c:pt>
                <c:pt idx="259">
                  <c:v>339.40915200000001</c:v>
                </c:pt>
                <c:pt idx="260">
                  <c:v>340.51872800000001</c:v>
                </c:pt>
                <c:pt idx="261">
                  <c:v>341.01918000000001</c:v>
                </c:pt>
                <c:pt idx="262">
                  <c:v>342.26710000000003</c:v>
                </c:pt>
                <c:pt idx="263">
                  <c:v>342.98976800000003</c:v>
                </c:pt>
                <c:pt idx="264">
                  <c:v>343.52530200000001</c:v>
                </c:pt>
                <c:pt idx="265">
                  <c:v>344.568535</c:v>
                </c:pt>
                <c:pt idx="266">
                  <c:v>345.573238</c:v>
                </c:pt>
                <c:pt idx="267">
                  <c:v>347.10819300000003</c:v>
                </c:pt>
                <c:pt idx="268">
                  <c:v>347.49174299999999</c:v>
                </c:pt>
                <c:pt idx="269">
                  <c:v>348.22450900000001</c:v>
                </c:pt>
                <c:pt idx="270">
                  <c:v>348.79725500000001</c:v>
                </c:pt>
                <c:pt idx="271">
                  <c:v>350.09632199999999</c:v>
                </c:pt>
                <c:pt idx="272">
                  <c:v>350.658682</c:v>
                </c:pt>
                <c:pt idx="273">
                  <c:v>351.232597</c:v>
                </c:pt>
                <c:pt idx="274">
                  <c:v>352.31632100000002</c:v>
                </c:pt>
                <c:pt idx="275">
                  <c:v>353.73278800000003</c:v>
                </c:pt>
                <c:pt idx="276">
                  <c:v>354.76780100000002</c:v>
                </c:pt>
                <c:pt idx="277">
                  <c:v>355.32106800000003</c:v>
                </c:pt>
                <c:pt idx="278">
                  <c:v>356.07213400000001</c:v>
                </c:pt>
                <c:pt idx="279">
                  <c:v>357.33516500000002</c:v>
                </c:pt>
                <c:pt idx="280">
                  <c:v>358.076457</c:v>
                </c:pt>
                <c:pt idx="281">
                  <c:v>358.386079</c:v>
                </c:pt>
                <c:pt idx="282">
                  <c:v>359.18754200000001</c:v>
                </c:pt>
                <c:pt idx="283">
                  <c:v>359.88455599999998</c:v>
                </c:pt>
                <c:pt idx="284">
                  <c:v>360.41351500000002</c:v>
                </c:pt>
                <c:pt idx="285">
                  <c:v>361.24560400000001</c:v>
                </c:pt>
                <c:pt idx="286">
                  <c:v>362.59319900000003</c:v>
                </c:pt>
                <c:pt idx="287">
                  <c:v>363.24561799999998</c:v>
                </c:pt>
                <c:pt idx="288">
                  <c:v>363.899362</c:v>
                </c:pt>
                <c:pt idx="289">
                  <c:v>364.599152</c:v>
                </c:pt>
                <c:pt idx="290">
                  <c:v>365.36916100000002</c:v>
                </c:pt>
                <c:pt idx="291">
                  <c:v>366.26704899999999</c:v>
                </c:pt>
                <c:pt idx="292">
                  <c:v>367.15198099999998</c:v>
                </c:pt>
                <c:pt idx="293">
                  <c:v>368.00441000000001</c:v>
                </c:pt>
                <c:pt idx="294">
                  <c:v>369.083505</c:v>
                </c:pt>
                <c:pt idx="295">
                  <c:v>369.515514</c:v>
                </c:pt>
                <c:pt idx="296">
                  <c:v>370.37465300000002</c:v>
                </c:pt>
                <c:pt idx="297">
                  <c:v>370.84468399999997</c:v>
                </c:pt>
                <c:pt idx="298">
                  <c:v>371.99098199999997</c:v>
                </c:pt>
                <c:pt idx="299">
                  <c:v>372.74773099999999</c:v>
                </c:pt>
                <c:pt idx="300">
                  <c:v>373.41872799999999</c:v>
                </c:pt>
                <c:pt idx="301">
                  <c:v>374.37634500000001</c:v>
                </c:pt>
                <c:pt idx="302">
                  <c:v>375.20075800000001</c:v>
                </c:pt>
                <c:pt idx="303">
                  <c:v>375.83097199999997</c:v>
                </c:pt>
                <c:pt idx="304">
                  <c:v>376.73813000000001</c:v>
                </c:pt>
                <c:pt idx="305">
                  <c:v>377.50765699999999</c:v>
                </c:pt>
                <c:pt idx="306">
                  <c:v>378.559955</c:v>
                </c:pt>
                <c:pt idx="307">
                  <c:v>379.59530100000001</c:v>
                </c:pt>
                <c:pt idx="308">
                  <c:v>379.773526</c:v>
                </c:pt>
                <c:pt idx="309">
                  <c:v>380.93235900000002</c:v>
                </c:pt>
                <c:pt idx="310">
                  <c:v>381.65049599999998</c:v>
                </c:pt>
                <c:pt idx="311">
                  <c:v>382.26572700000003</c:v>
                </c:pt>
                <c:pt idx="312">
                  <c:v>383.12460099999998</c:v>
                </c:pt>
                <c:pt idx="313">
                  <c:v>383.98948100000001</c:v>
                </c:pt>
                <c:pt idx="314">
                  <c:v>384.95115800000002</c:v>
                </c:pt>
                <c:pt idx="315">
                  <c:v>385.29310199999998</c:v>
                </c:pt>
                <c:pt idx="316">
                  <c:v>386.40940399999999</c:v>
                </c:pt>
                <c:pt idx="317">
                  <c:v>386.792237</c:v>
                </c:pt>
                <c:pt idx="318">
                  <c:v>387.596338</c:v>
                </c:pt>
                <c:pt idx="319">
                  <c:v>388.30256700000001</c:v>
                </c:pt>
                <c:pt idx="320">
                  <c:v>389.73488600000002</c:v>
                </c:pt>
                <c:pt idx="321">
                  <c:v>389.83869800000002</c:v>
                </c:pt>
                <c:pt idx="322">
                  <c:v>390.95888000000002</c:v>
                </c:pt>
                <c:pt idx="323">
                  <c:v>391.70723900000002</c:v>
                </c:pt>
                <c:pt idx="324">
                  <c:v>392.69419599999998</c:v>
                </c:pt>
                <c:pt idx="325">
                  <c:v>393.50222200000002</c:v>
                </c:pt>
                <c:pt idx="326">
                  <c:v>394.27567900000003</c:v>
                </c:pt>
                <c:pt idx="327">
                  <c:v>395.00313499999999</c:v>
                </c:pt>
                <c:pt idx="328">
                  <c:v>395.82773800000001</c:v>
                </c:pt>
                <c:pt idx="329">
                  <c:v>396.71462200000002</c:v>
                </c:pt>
                <c:pt idx="330">
                  <c:v>397.535709</c:v>
                </c:pt>
                <c:pt idx="331">
                  <c:v>398.230343</c:v>
                </c:pt>
                <c:pt idx="332">
                  <c:v>399.28481399999998</c:v>
                </c:pt>
                <c:pt idx="333">
                  <c:v>399.83348100000001</c:v>
                </c:pt>
                <c:pt idx="334">
                  <c:v>400.77900399999999</c:v>
                </c:pt>
                <c:pt idx="335">
                  <c:v>401.01879000000002</c:v>
                </c:pt>
                <c:pt idx="336">
                  <c:v>402.32152200000002</c:v>
                </c:pt>
                <c:pt idx="337">
                  <c:v>402.83146299999999</c:v>
                </c:pt>
                <c:pt idx="338">
                  <c:v>403.72717699999998</c:v>
                </c:pt>
                <c:pt idx="339">
                  <c:v>404.47417999999999</c:v>
                </c:pt>
                <c:pt idx="340">
                  <c:v>405.597735</c:v>
                </c:pt>
                <c:pt idx="341">
                  <c:v>406.00843900000001</c:v>
                </c:pt>
                <c:pt idx="342">
                  <c:v>406.877341</c:v>
                </c:pt>
                <c:pt idx="343">
                  <c:v>407.59881100000001</c:v>
                </c:pt>
                <c:pt idx="344">
                  <c:v>408.04299400000002</c:v>
                </c:pt>
                <c:pt idx="345">
                  <c:v>408.799193</c:v>
                </c:pt>
                <c:pt idx="346">
                  <c:v>409.48089800000002</c:v>
                </c:pt>
                <c:pt idx="347">
                  <c:v>410.78310699999997</c:v>
                </c:pt>
                <c:pt idx="348">
                  <c:v>411.54494299999999</c:v>
                </c:pt>
                <c:pt idx="349">
                  <c:v>412.58848399999999</c:v>
                </c:pt>
                <c:pt idx="350">
                  <c:v>413.001689</c:v>
                </c:pt>
                <c:pt idx="351">
                  <c:v>414.02297399999998</c:v>
                </c:pt>
                <c:pt idx="352">
                  <c:v>414.81111499999997</c:v>
                </c:pt>
                <c:pt idx="353">
                  <c:v>415.407488</c:v>
                </c:pt>
                <c:pt idx="354">
                  <c:v>416.58457499999997</c:v>
                </c:pt>
                <c:pt idx="355">
                  <c:v>417.36877900000002</c:v>
                </c:pt>
                <c:pt idx="356">
                  <c:v>418.36344100000002</c:v>
                </c:pt>
                <c:pt idx="357">
                  <c:v>418.628038</c:v>
                </c:pt>
                <c:pt idx="358">
                  <c:v>419.70715300000001</c:v>
                </c:pt>
                <c:pt idx="359">
                  <c:v>420.356268</c:v>
                </c:pt>
                <c:pt idx="360">
                  <c:v>421.24793699999998</c:v>
                </c:pt>
                <c:pt idx="361">
                  <c:v>422.17339900000002</c:v>
                </c:pt>
                <c:pt idx="362">
                  <c:v>422.758557</c:v>
                </c:pt>
                <c:pt idx="363">
                  <c:v>423.882856</c:v>
                </c:pt>
                <c:pt idx="364">
                  <c:v>424.652154</c:v>
                </c:pt>
                <c:pt idx="365">
                  <c:v>425.40597700000001</c:v>
                </c:pt>
                <c:pt idx="366">
                  <c:v>425.875564</c:v>
                </c:pt>
                <c:pt idx="367">
                  <c:v>426.93504999999999</c:v>
                </c:pt>
                <c:pt idx="368">
                  <c:v>427.82909699999999</c:v>
                </c:pt>
                <c:pt idx="369">
                  <c:v>428.64168799999999</c:v>
                </c:pt>
                <c:pt idx="370">
                  <c:v>429.36547200000001</c:v>
                </c:pt>
                <c:pt idx="371">
                  <c:v>430.13309299999997</c:v>
                </c:pt>
                <c:pt idx="372">
                  <c:v>431.20369699999998</c:v>
                </c:pt>
                <c:pt idx="373">
                  <c:v>431.60335099999998</c:v>
                </c:pt>
                <c:pt idx="374">
                  <c:v>432.43704200000002</c:v>
                </c:pt>
                <c:pt idx="375">
                  <c:v>433.29383000000001</c:v>
                </c:pt>
                <c:pt idx="376">
                  <c:v>434.352349</c:v>
                </c:pt>
                <c:pt idx="377">
                  <c:v>434.89362399999999</c:v>
                </c:pt>
                <c:pt idx="378">
                  <c:v>435.85540099999997</c:v>
                </c:pt>
                <c:pt idx="379">
                  <c:v>436.57631500000002</c:v>
                </c:pt>
                <c:pt idx="380">
                  <c:v>436.69224700000001</c:v>
                </c:pt>
                <c:pt idx="381">
                  <c:v>437.58368400000001</c:v>
                </c:pt>
                <c:pt idx="382">
                  <c:v>438.71565600000002</c:v>
                </c:pt>
                <c:pt idx="383">
                  <c:v>439.86536999999998</c:v>
                </c:pt>
                <c:pt idx="384">
                  <c:v>440.46458999999999</c:v>
                </c:pt>
                <c:pt idx="385">
                  <c:v>441.34478799999999</c:v>
                </c:pt>
                <c:pt idx="386">
                  <c:v>441.99115399999999</c:v>
                </c:pt>
                <c:pt idx="387">
                  <c:v>442.80772400000001</c:v>
                </c:pt>
                <c:pt idx="388">
                  <c:v>443.60244899999998</c:v>
                </c:pt>
                <c:pt idx="389">
                  <c:v>444.36620699999997</c:v>
                </c:pt>
                <c:pt idx="390">
                  <c:v>445.15816899999999</c:v>
                </c:pt>
                <c:pt idx="391">
                  <c:v>445.756642</c:v>
                </c:pt>
                <c:pt idx="392">
                  <c:v>446.852622</c:v>
                </c:pt>
                <c:pt idx="393">
                  <c:v>447.31655599999999</c:v>
                </c:pt>
                <c:pt idx="394">
                  <c:v>448.14071300000001</c:v>
                </c:pt>
                <c:pt idx="395">
                  <c:v>449.05745999999999</c:v>
                </c:pt>
                <c:pt idx="396">
                  <c:v>450.06031200000001</c:v>
                </c:pt>
                <c:pt idx="397">
                  <c:v>450.596879</c:v>
                </c:pt>
                <c:pt idx="398">
                  <c:v>451.17962199999999</c:v>
                </c:pt>
                <c:pt idx="399">
                  <c:v>452.02203800000001</c:v>
                </c:pt>
                <c:pt idx="400">
                  <c:v>452.35864800000002</c:v>
                </c:pt>
                <c:pt idx="401">
                  <c:v>453.49786</c:v>
                </c:pt>
                <c:pt idx="402">
                  <c:v>454.47745200000003</c:v>
                </c:pt>
                <c:pt idx="403">
                  <c:v>455.28107799999998</c:v>
                </c:pt>
                <c:pt idx="404">
                  <c:v>454.70452899999998</c:v>
                </c:pt>
                <c:pt idx="405">
                  <c:v>454.17090300000001</c:v>
                </c:pt>
                <c:pt idx="406">
                  <c:v>453.67905200000001</c:v>
                </c:pt>
                <c:pt idx="407">
                  <c:v>452.830422</c:v>
                </c:pt>
                <c:pt idx="408">
                  <c:v>452.52883700000001</c:v>
                </c:pt>
                <c:pt idx="409">
                  <c:v>452.04336499999999</c:v>
                </c:pt>
                <c:pt idx="410">
                  <c:v>451.13380599999999</c:v>
                </c:pt>
                <c:pt idx="411">
                  <c:v>450.22811899999999</c:v>
                </c:pt>
                <c:pt idx="412">
                  <c:v>449.985297</c:v>
                </c:pt>
                <c:pt idx="413">
                  <c:v>449.21438499999999</c:v>
                </c:pt>
                <c:pt idx="414">
                  <c:v>448.14940899999999</c:v>
                </c:pt>
                <c:pt idx="415">
                  <c:v>447.57440500000001</c:v>
                </c:pt>
                <c:pt idx="416">
                  <c:v>447.13714599999997</c:v>
                </c:pt>
                <c:pt idx="417">
                  <c:v>446.368943</c:v>
                </c:pt>
                <c:pt idx="418">
                  <c:v>445.57907499999999</c:v>
                </c:pt>
                <c:pt idx="419">
                  <c:v>445.27502099999998</c:v>
                </c:pt>
                <c:pt idx="420">
                  <c:v>444.218322</c:v>
                </c:pt>
                <c:pt idx="421">
                  <c:v>444.04419000000001</c:v>
                </c:pt>
                <c:pt idx="422">
                  <c:v>443.31541399999998</c:v>
                </c:pt>
                <c:pt idx="423">
                  <c:v>442.58974499999999</c:v>
                </c:pt>
                <c:pt idx="424">
                  <c:v>442.01909000000001</c:v>
                </c:pt>
                <c:pt idx="425">
                  <c:v>440.92390499999999</c:v>
                </c:pt>
                <c:pt idx="426">
                  <c:v>440.48373099999998</c:v>
                </c:pt>
                <c:pt idx="427">
                  <c:v>439.21501799999999</c:v>
                </c:pt>
                <c:pt idx="428">
                  <c:v>438.68291099999999</c:v>
                </c:pt>
                <c:pt idx="429">
                  <c:v>438.418903</c:v>
                </c:pt>
                <c:pt idx="430">
                  <c:v>437.914196</c:v>
                </c:pt>
                <c:pt idx="431">
                  <c:v>436.7122</c:v>
                </c:pt>
                <c:pt idx="432">
                  <c:v>436.05246</c:v>
                </c:pt>
                <c:pt idx="433">
                  <c:v>435.35614700000002</c:v>
                </c:pt>
                <c:pt idx="434">
                  <c:v>434.54572200000001</c:v>
                </c:pt>
                <c:pt idx="435">
                  <c:v>433.68636900000001</c:v>
                </c:pt>
                <c:pt idx="436">
                  <c:v>432.99454100000003</c:v>
                </c:pt>
                <c:pt idx="437">
                  <c:v>432.52526499999999</c:v>
                </c:pt>
                <c:pt idx="438">
                  <c:v>431.64732500000002</c:v>
                </c:pt>
                <c:pt idx="439">
                  <c:v>430.91232100000002</c:v>
                </c:pt>
                <c:pt idx="440">
                  <c:v>430.32734799999997</c:v>
                </c:pt>
                <c:pt idx="441">
                  <c:v>429.82713100000001</c:v>
                </c:pt>
                <c:pt idx="442">
                  <c:v>428.96718399999997</c:v>
                </c:pt>
                <c:pt idx="443">
                  <c:v>428.00713100000002</c:v>
                </c:pt>
                <c:pt idx="444">
                  <c:v>427.41936900000002</c:v>
                </c:pt>
                <c:pt idx="445">
                  <c:v>426.68642199999999</c:v>
                </c:pt>
                <c:pt idx="446">
                  <c:v>425.99782699999997</c:v>
                </c:pt>
                <c:pt idx="447">
                  <c:v>425.16952900000001</c:v>
                </c:pt>
                <c:pt idx="448">
                  <c:v>424.853364</c:v>
                </c:pt>
                <c:pt idx="449">
                  <c:v>423.64573999999999</c:v>
                </c:pt>
                <c:pt idx="450">
                  <c:v>423.10441200000002</c:v>
                </c:pt>
                <c:pt idx="451">
                  <c:v>422.39790900000003</c:v>
                </c:pt>
                <c:pt idx="452">
                  <c:v>421.931127</c:v>
                </c:pt>
                <c:pt idx="453">
                  <c:v>420.979468</c:v>
                </c:pt>
                <c:pt idx="454">
                  <c:v>419.96787899999998</c:v>
                </c:pt>
                <c:pt idx="455">
                  <c:v>419.08558599999998</c:v>
                </c:pt>
                <c:pt idx="456">
                  <c:v>418.79066899999998</c:v>
                </c:pt>
                <c:pt idx="457">
                  <c:v>418.14881000000003</c:v>
                </c:pt>
                <c:pt idx="458">
                  <c:v>417.30785800000001</c:v>
                </c:pt>
                <c:pt idx="459">
                  <c:v>416.67781000000002</c:v>
                </c:pt>
                <c:pt idx="460">
                  <c:v>416.20888200000002</c:v>
                </c:pt>
                <c:pt idx="461">
                  <c:v>415.329542</c:v>
                </c:pt>
                <c:pt idx="462">
                  <c:v>414.24643099999997</c:v>
                </c:pt>
                <c:pt idx="463">
                  <c:v>413.22421100000003</c:v>
                </c:pt>
                <c:pt idx="464">
                  <c:v>412.72212100000002</c:v>
                </c:pt>
                <c:pt idx="465">
                  <c:v>411.97502200000002</c:v>
                </c:pt>
                <c:pt idx="466">
                  <c:v>411.279584</c:v>
                </c:pt>
                <c:pt idx="467">
                  <c:v>410.29999600000002</c:v>
                </c:pt>
                <c:pt idx="468">
                  <c:v>409.42657000000003</c:v>
                </c:pt>
                <c:pt idx="469">
                  <c:v>408.39201600000001</c:v>
                </c:pt>
                <c:pt idx="470">
                  <c:v>407.71839399999999</c:v>
                </c:pt>
                <c:pt idx="471">
                  <c:v>407.00737099999998</c:v>
                </c:pt>
                <c:pt idx="472">
                  <c:v>406.29594700000001</c:v>
                </c:pt>
                <c:pt idx="473">
                  <c:v>405.78007700000001</c:v>
                </c:pt>
                <c:pt idx="474">
                  <c:v>404.519318</c:v>
                </c:pt>
                <c:pt idx="475">
                  <c:v>403.70299599999998</c:v>
                </c:pt>
                <c:pt idx="476">
                  <c:v>402.662284</c:v>
                </c:pt>
                <c:pt idx="477">
                  <c:v>401.83487100000002</c:v>
                </c:pt>
                <c:pt idx="478">
                  <c:v>401.240385</c:v>
                </c:pt>
                <c:pt idx="479">
                  <c:v>400.37247100000002</c:v>
                </c:pt>
                <c:pt idx="480">
                  <c:v>400.05272500000001</c:v>
                </c:pt>
                <c:pt idx="481">
                  <c:v>399.05702100000002</c:v>
                </c:pt>
                <c:pt idx="482">
                  <c:v>398.09956199999999</c:v>
                </c:pt>
                <c:pt idx="483">
                  <c:v>397.13120900000001</c:v>
                </c:pt>
                <c:pt idx="484">
                  <c:v>396.471495</c:v>
                </c:pt>
                <c:pt idx="485">
                  <c:v>395.60915199999999</c:v>
                </c:pt>
                <c:pt idx="486">
                  <c:v>395.03124300000002</c:v>
                </c:pt>
                <c:pt idx="487">
                  <c:v>394.043181</c:v>
                </c:pt>
                <c:pt idx="488">
                  <c:v>393.16467999999998</c:v>
                </c:pt>
                <c:pt idx="489">
                  <c:v>391.98158999999998</c:v>
                </c:pt>
                <c:pt idx="490">
                  <c:v>391.61086</c:v>
                </c:pt>
                <c:pt idx="491">
                  <c:v>391.00096500000001</c:v>
                </c:pt>
                <c:pt idx="492">
                  <c:v>390.28444999999999</c:v>
                </c:pt>
                <c:pt idx="493">
                  <c:v>389.60472900000002</c:v>
                </c:pt>
                <c:pt idx="494">
                  <c:v>388.72298599999999</c:v>
                </c:pt>
                <c:pt idx="495">
                  <c:v>388.10739899999999</c:v>
                </c:pt>
                <c:pt idx="496">
                  <c:v>386.93343099999998</c:v>
                </c:pt>
                <c:pt idx="497">
                  <c:v>386.08991500000002</c:v>
                </c:pt>
                <c:pt idx="498">
                  <c:v>385.36773899999997</c:v>
                </c:pt>
                <c:pt idx="499">
                  <c:v>384.43065999999999</c:v>
                </c:pt>
                <c:pt idx="500">
                  <c:v>384.09563200000002</c:v>
                </c:pt>
                <c:pt idx="501">
                  <c:v>382.88861300000002</c:v>
                </c:pt>
                <c:pt idx="502">
                  <c:v>381.79919599999999</c:v>
                </c:pt>
                <c:pt idx="503">
                  <c:v>380.63341500000001</c:v>
                </c:pt>
                <c:pt idx="504">
                  <c:v>379.99624799999998</c:v>
                </c:pt>
                <c:pt idx="505">
                  <c:v>379.59862800000002</c:v>
                </c:pt>
                <c:pt idx="506">
                  <c:v>378.98032000000001</c:v>
                </c:pt>
                <c:pt idx="507">
                  <c:v>377.78392200000002</c:v>
                </c:pt>
                <c:pt idx="508">
                  <c:v>377.10227300000003</c:v>
                </c:pt>
                <c:pt idx="509">
                  <c:v>376.47931299999999</c:v>
                </c:pt>
                <c:pt idx="510">
                  <c:v>375.96544899999998</c:v>
                </c:pt>
                <c:pt idx="511">
                  <c:v>375.60528900000003</c:v>
                </c:pt>
                <c:pt idx="512">
                  <c:v>374.64567599999998</c:v>
                </c:pt>
                <c:pt idx="513">
                  <c:v>374.065449</c:v>
                </c:pt>
                <c:pt idx="514">
                  <c:v>373.03047900000001</c:v>
                </c:pt>
                <c:pt idx="515">
                  <c:v>371.99541599999998</c:v>
                </c:pt>
                <c:pt idx="516">
                  <c:v>371.16293000000002</c:v>
                </c:pt>
                <c:pt idx="517">
                  <c:v>370.90755300000001</c:v>
                </c:pt>
                <c:pt idx="518">
                  <c:v>369.971295</c:v>
                </c:pt>
                <c:pt idx="519">
                  <c:v>369.11540600000001</c:v>
                </c:pt>
                <c:pt idx="520">
                  <c:v>368.49187499999999</c:v>
                </c:pt>
                <c:pt idx="521">
                  <c:v>367.69889799999999</c:v>
                </c:pt>
                <c:pt idx="522">
                  <c:v>367.11249900000001</c:v>
                </c:pt>
                <c:pt idx="523">
                  <c:v>365.84540900000002</c:v>
                </c:pt>
                <c:pt idx="524">
                  <c:v>365.16557699999998</c:v>
                </c:pt>
                <c:pt idx="525">
                  <c:v>364.38504599999999</c:v>
                </c:pt>
                <c:pt idx="526">
                  <c:v>363.92544900000001</c:v>
                </c:pt>
                <c:pt idx="527">
                  <c:v>362.49874899999998</c:v>
                </c:pt>
                <c:pt idx="528">
                  <c:v>362.00294200000002</c:v>
                </c:pt>
                <c:pt idx="529">
                  <c:v>361.37419299999999</c:v>
                </c:pt>
                <c:pt idx="530">
                  <c:v>359.90722799999998</c:v>
                </c:pt>
                <c:pt idx="531">
                  <c:v>359.16210799999999</c:v>
                </c:pt>
                <c:pt idx="532">
                  <c:v>359.00980399999997</c:v>
                </c:pt>
                <c:pt idx="533">
                  <c:v>357.88391300000001</c:v>
                </c:pt>
                <c:pt idx="534">
                  <c:v>357.13328799999999</c:v>
                </c:pt>
                <c:pt idx="535">
                  <c:v>356.49815699999999</c:v>
                </c:pt>
                <c:pt idx="536">
                  <c:v>355.471676</c:v>
                </c:pt>
                <c:pt idx="537">
                  <c:v>354.13316900000001</c:v>
                </c:pt>
                <c:pt idx="538">
                  <c:v>353.417304</c:v>
                </c:pt>
                <c:pt idx="539">
                  <c:v>352.87444199999999</c:v>
                </c:pt>
                <c:pt idx="540">
                  <c:v>352.327518</c:v>
                </c:pt>
                <c:pt idx="541">
                  <c:v>351.22560399999998</c:v>
                </c:pt>
                <c:pt idx="542">
                  <c:v>350.11929500000002</c:v>
                </c:pt>
                <c:pt idx="543">
                  <c:v>349.25501000000003</c:v>
                </c:pt>
                <c:pt idx="544">
                  <c:v>348.45343500000001</c:v>
                </c:pt>
                <c:pt idx="545">
                  <c:v>348.02674400000001</c:v>
                </c:pt>
                <c:pt idx="546">
                  <c:v>347.07055100000002</c:v>
                </c:pt>
                <c:pt idx="547">
                  <c:v>345.94692900000001</c:v>
                </c:pt>
                <c:pt idx="548">
                  <c:v>345.24416000000002</c:v>
                </c:pt>
                <c:pt idx="549">
                  <c:v>343.81892099999999</c:v>
                </c:pt>
                <c:pt idx="550">
                  <c:v>343.18201199999999</c:v>
                </c:pt>
                <c:pt idx="551">
                  <c:v>342.122499</c:v>
                </c:pt>
                <c:pt idx="552">
                  <c:v>342.12879500000003</c:v>
                </c:pt>
                <c:pt idx="553">
                  <c:v>341.159854</c:v>
                </c:pt>
                <c:pt idx="554">
                  <c:v>340.08834000000002</c:v>
                </c:pt>
                <c:pt idx="555">
                  <c:v>339.39312999999999</c:v>
                </c:pt>
                <c:pt idx="556">
                  <c:v>338.62491399999999</c:v>
                </c:pt>
                <c:pt idx="557">
                  <c:v>338.01703199999997</c:v>
                </c:pt>
                <c:pt idx="558">
                  <c:v>336.70164399999999</c:v>
                </c:pt>
                <c:pt idx="559">
                  <c:v>335.87291199999999</c:v>
                </c:pt>
                <c:pt idx="560">
                  <c:v>335.15736399999997</c:v>
                </c:pt>
                <c:pt idx="561">
                  <c:v>333.998649</c:v>
                </c:pt>
                <c:pt idx="562">
                  <c:v>332.96419400000002</c:v>
                </c:pt>
                <c:pt idx="563">
                  <c:v>331.91040700000002</c:v>
                </c:pt>
                <c:pt idx="564">
                  <c:v>331.744077</c:v>
                </c:pt>
                <c:pt idx="565">
                  <c:v>330.76521600000001</c:v>
                </c:pt>
                <c:pt idx="566">
                  <c:v>329.63791400000002</c:v>
                </c:pt>
                <c:pt idx="567">
                  <c:v>328.61322200000001</c:v>
                </c:pt>
                <c:pt idx="568">
                  <c:v>327.95313800000002</c:v>
                </c:pt>
                <c:pt idx="569">
                  <c:v>327.28084100000001</c:v>
                </c:pt>
                <c:pt idx="570">
                  <c:v>325.97261500000002</c:v>
                </c:pt>
                <c:pt idx="571">
                  <c:v>325.01839000000001</c:v>
                </c:pt>
                <c:pt idx="572">
                  <c:v>324.56213400000001</c:v>
                </c:pt>
                <c:pt idx="573">
                  <c:v>323.82629700000001</c:v>
                </c:pt>
                <c:pt idx="574">
                  <c:v>323.03016100000002</c:v>
                </c:pt>
                <c:pt idx="575">
                  <c:v>321.83665300000001</c:v>
                </c:pt>
                <c:pt idx="576">
                  <c:v>321.08632899999998</c:v>
                </c:pt>
                <c:pt idx="577">
                  <c:v>319.768688</c:v>
                </c:pt>
                <c:pt idx="578">
                  <c:v>319.13671199999999</c:v>
                </c:pt>
                <c:pt idx="579">
                  <c:v>318.42927300000002</c:v>
                </c:pt>
                <c:pt idx="580">
                  <c:v>317.85797100000002</c:v>
                </c:pt>
                <c:pt idx="581">
                  <c:v>316.730209</c:v>
                </c:pt>
                <c:pt idx="582">
                  <c:v>315.942205</c:v>
                </c:pt>
                <c:pt idx="583">
                  <c:v>315.10372899999999</c:v>
                </c:pt>
                <c:pt idx="584">
                  <c:v>314.11716899999999</c:v>
                </c:pt>
                <c:pt idx="585">
                  <c:v>313.38417600000002</c:v>
                </c:pt>
                <c:pt idx="586">
                  <c:v>312.39532300000002</c:v>
                </c:pt>
                <c:pt idx="587">
                  <c:v>311.262114</c:v>
                </c:pt>
                <c:pt idx="588">
                  <c:v>310.58501100000001</c:v>
                </c:pt>
                <c:pt idx="589">
                  <c:v>309.632116</c:v>
                </c:pt>
                <c:pt idx="590">
                  <c:v>308.38500599999998</c:v>
                </c:pt>
                <c:pt idx="591">
                  <c:v>307.69577199999998</c:v>
                </c:pt>
                <c:pt idx="592">
                  <c:v>307.07922000000002</c:v>
                </c:pt>
                <c:pt idx="593">
                  <c:v>305.87844000000001</c:v>
                </c:pt>
                <c:pt idx="594">
                  <c:v>305.42089499999997</c:v>
                </c:pt>
                <c:pt idx="595">
                  <c:v>304.00532900000002</c:v>
                </c:pt>
                <c:pt idx="596">
                  <c:v>303.12752999999998</c:v>
                </c:pt>
                <c:pt idx="597">
                  <c:v>302.09562599999998</c:v>
                </c:pt>
                <c:pt idx="598">
                  <c:v>301.17747000000003</c:v>
                </c:pt>
                <c:pt idx="599">
                  <c:v>300.48301199999997</c:v>
                </c:pt>
                <c:pt idx="600">
                  <c:v>299.58390500000002</c:v>
                </c:pt>
                <c:pt idx="601">
                  <c:v>298.83691499999998</c:v>
                </c:pt>
                <c:pt idx="602">
                  <c:v>297.429372</c:v>
                </c:pt>
                <c:pt idx="603">
                  <c:v>296.37263100000001</c:v>
                </c:pt>
                <c:pt idx="604">
                  <c:v>295.99932899999999</c:v>
                </c:pt>
                <c:pt idx="605">
                  <c:v>295.174553</c:v>
                </c:pt>
                <c:pt idx="606">
                  <c:v>294.06616400000001</c:v>
                </c:pt>
                <c:pt idx="607">
                  <c:v>292.77310299999999</c:v>
                </c:pt>
                <c:pt idx="608">
                  <c:v>291.99409800000001</c:v>
                </c:pt>
                <c:pt idx="609">
                  <c:v>290.90552600000001</c:v>
                </c:pt>
                <c:pt idx="610">
                  <c:v>290.12708300000003</c:v>
                </c:pt>
                <c:pt idx="611">
                  <c:v>288.67400500000002</c:v>
                </c:pt>
                <c:pt idx="612">
                  <c:v>288.21447699999999</c:v>
                </c:pt>
                <c:pt idx="613">
                  <c:v>287.10575999999998</c:v>
                </c:pt>
                <c:pt idx="614">
                  <c:v>286.44544999999999</c:v>
                </c:pt>
                <c:pt idx="615">
                  <c:v>285.63653099999999</c:v>
                </c:pt>
                <c:pt idx="616">
                  <c:v>284.49239799999998</c:v>
                </c:pt>
                <c:pt idx="617">
                  <c:v>283.41661299999998</c:v>
                </c:pt>
                <c:pt idx="618">
                  <c:v>282.42875700000002</c:v>
                </c:pt>
                <c:pt idx="619">
                  <c:v>281.58086500000002</c:v>
                </c:pt>
                <c:pt idx="620">
                  <c:v>280.40284600000001</c:v>
                </c:pt>
                <c:pt idx="621">
                  <c:v>279.52154999999999</c:v>
                </c:pt>
                <c:pt idx="622">
                  <c:v>278.43540999999999</c:v>
                </c:pt>
                <c:pt idx="623">
                  <c:v>277.426064</c:v>
                </c:pt>
                <c:pt idx="624">
                  <c:v>276.37641400000001</c:v>
                </c:pt>
                <c:pt idx="625">
                  <c:v>275.19993099999999</c:v>
                </c:pt>
                <c:pt idx="626">
                  <c:v>274.46722999999997</c:v>
                </c:pt>
                <c:pt idx="627">
                  <c:v>273.13095099999998</c:v>
                </c:pt>
                <c:pt idx="628">
                  <c:v>272.51292100000001</c:v>
                </c:pt>
                <c:pt idx="629">
                  <c:v>271.03895299999999</c:v>
                </c:pt>
                <c:pt idx="630">
                  <c:v>270.06703800000003</c:v>
                </c:pt>
                <c:pt idx="631">
                  <c:v>268.76216599999998</c:v>
                </c:pt>
                <c:pt idx="632">
                  <c:v>267.66837900000002</c:v>
                </c:pt>
                <c:pt idx="633">
                  <c:v>266.66759000000002</c:v>
                </c:pt>
                <c:pt idx="634">
                  <c:v>265.81073500000002</c:v>
                </c:pt>
                <c:pt idx="635">
                  <c:v>264.97969999999998</c:v>
                </c:pt>
                <c:pt idx="636">
                  <c:v>264.18535200000002</c:v>
                </c:pt>
                <c:pt idx="637">
                  <c:v>263.03048799999999</c:v>
                </c:pt>
                <c:pt idx="638">
                  <c:v>261.41388000000001</c:v>
                </c:pt>
                <c:pt idx="639">
                  <c:v>260.50756100000001</c:v>
                </c:pt>
                <c:pt idx="640">
                  <c:v>259.85042700000002</c:v>
                </c:pt>
                <c:pt idx="641">
                  <c:v>259.36818799999998</c:v>
                </c:pt>
                <c:pt idx="642">
                  <c:v>258.52202399999999</c:v>
                </c:pt>
                <c:pt idx="643">
                  <c:v>257.18941699999999</c:v>
                </c:pt>
                <c:pt idx="644">
                  <c:v>256.14199300000001</c:v>
                </c:pt>
                <c:pt idx="645">
                  <c:v>255.292135</c:v>
                </c:pt>
                <c:pt idx="646">
                  <c:v>253.98953700000001</c:v>
                </c:pt>
                <c:pt idx="647">
                  <c:v>253.13776300000001</c:v>
                </c:pt>
                <c:pt idx="648">
                  <c:v>252.46409399999999</c:v>
                </c:pt>
                <c:pt idx="649">
                  <c:v>251.13978499999999</c:v>
                </c:pt>
                <c:pt idx="650">
                  <c:v>250.58072899999999</c:v>
                </c:pt>
                <c:pt idx="651">
                  <c:v>248.884378</c:v>
                </c:pt>
                <c:pt idx="652">
                  <c:v>248.133557</c:v>
                </c:pt>
                <c:pt idx="653">
                  <c:v>247.34178399999999</c:v>
                </c:pt>
                <c:pt idx="654">
                  <c:v>246.61784299999999</c:v>
                </c:pt>
                <c:pt idx="655">
                  <c:v>245.31039000000001</c:v>
                </c:pt>
                <c:pt idx="656">
                  <c:v>244.401588</c:v>
                </c:pt>
                <c:pt idx="657">
                  <c:v>243.37222</c:v>
                </c:pt>
                <c:pt idx="658">
                  <c:v>242.22904800000001</c:v>
                </c:pt>
                <c:pt idx="659">
                  <c:v>240.86772099999999</c:v>
                </c:pt>
                <c:pt idx="660">
                  <c:v>239.644001</c:v>
                </c:pt>
                <c:pt idx="661">
                  <c:v>238.97245699999999</c:v>
                </c:pt>
                <c:pt idx="662">
                  <c:v>237.56067100000001</c:v>
                </c:pt>
                <c:pt idx="663">
                  <c:v>236.64089999999999</c:v>
                </c:pt>
                <c:pt idx="664">
                  <c:v>235.439258</c:v>
                </c:pt>
                <c:pt idx="665">
                  <c:v>234.26118500000001</c:v>
                </c:pt>
                <c:pt idx="666">
                  <c:v>233.17146</c:v>
                </c:pt>
                <c:pt idx="667">
                  <c:v>232.222488</c:v>
                </c:pt>
                <c:pt idx="668">
                  <c:v>231.74875700000001</c:v>
                </c:pt>
                <c:pt idx="669">
                  <c:v>230.37086400000001</c:v>
                </c:pt>
                <c:pt idx="670">
                  <c:v>229.21037100000001</c:v>
                </c:pt>
                <c:pt idx="671">
                  <c:v>227.71403900000001</c:v>
                </c:pt>
                <c:pt idx="672">
                  <c:v>226.783894</c:v>
                </c:pt>
                <c:pt idx="673">
                  <c:v>225.27409599999999</c:v>
                </c:pt>
                <c:pt idx="674">
                  <c:v>224.63510400000001</c:v>
                </c:pt>
                <c:pt idx="675">
                  <c:v>223.39132000000001</c:v>
                </c:pt>
                <c:pt idx="676">
                  <c:v>222.315752</c:v>
                </c:pt>
                <c:pt idx="677">
                  <c:v>221.083224</c:v>
                </c:pt>
                <c:pt idx="678">
                  <c:v>219.98712399999999</c:v>
                </c:pt>
                <c:pt idx="679">
                  <c:v>219.01281399999999</c:v>
                </c:pt>
                <c:pt idx="680">
                  <c:v>218.04730499999999</c:v>
                </c:pt>
                <c:pt idx="681">
                  <c:v>216.82603499999999</c:v>
                </c:pt>
                <c:pt idx="682">
                  <c:v>215.63224199999999</c:v>
                </c:pt>
                <c:pt idx="683">
                  <c:v>214.32714999999999</c:v>
                </c:pt>
                <c:pt idx="684">
                  <c:v>213.13566499999999</c:v>
                </c:pt>
                <c:pt idx="685">
                  <c:v>212.22316799999999</c:v>
                </c:pt>
                <c:pt idx="686">
                  <c:v>210.771095</c:v>
                </c:pt>
                <c:pt idx="687">
                  <c:v>209.85471699999999</c:v>
                </c:pt>
                <c:pt idx="688">
                  <c:v>209.01145199999999</c:v>
                </c:pt>
                <c:pt idx="689">
                  <c:v>208.188818</c:v>
                </c:pt>
                <c:pt idx="690">
                  <c:v>206.99572000000001</c:v>
                </c:pt>
                <c:pt idx="691">
                  <c:v>205.73391799999999</c:v>
                </c:pt>
                <c:pt idx="692">
                  <c:v>204.61158699999999</c:v>
                </c:pt>
                <c:pt idx="693">
                  <c:v>203.500857</c:v>
                </c:pt>
                <c:pt idx="694">
                  <c:v>202.73187899999999</c:v>
                </c:pt>
                <c:pt idx="695">
                  <c:v>201.315954</c:v>
                </c:pt>
                <c:pt idx="696">
                  <c:v>200.647437</c:v>
                </c:pt>
                <c:pt idx="697">
                  <c:v>199.28436500000001</c:v>
                </c:pt>
                <c:pt idx="698">
                  <c:v>197.93797799999999</c:v>
                </c:pt>
                <c:pt idx="699">
                  <c:v>196.94757000000001</c:v>
                </c:pt>
                <c:pt idx="700">
                  <c:v>195.50719900000001</c:v>
                </c:pt>
                <c:pt idx="701">
                  <c:v>194.49150599999999</c:v>
                </c:pt>
                <c:pt idx="702">
                  <c:v>193.29356999999999</c:v>
                </c:pt>
                <c:pt idx="703">
                  <c:v>192.27401499999999</c:v>
                </c:pt>
                <c:pt idx="704">
                  <c:v>191.061904</c:v>
                </c:pt>
                <c:pt idx="705">
                  <c:v>190.36230499999999</c:v>
                </c:pt>
                <c:pt idx="706">
                  <c:v>188.722464</c:v>
                </c:pt>
                <c:pt idx="707">
                  <c:v>187.356281</c:v>
                </c:pt>
                <c:pt idx="708">
                  <c:v>186.488248</c:v>
                </c:pt>
                <c:pt idx="709">
                  <c:v>185.05292700000001</c:v>
                </c:pt>
                <c:pt idx="710">
                  <c:v>183.94162299999999</c:v>
                </c:pt>
                <c:pt idx="711">
                  <c:v>182.710309</c:v>
                </c:pt>
                <c:pt idx="712">
                  <c:v>181.20964599999999</c:v>
                </c:pt>
                <c:pt idx="713">
                  <c:v>180.36358799999999</c:v>
                </c:pt>
                <c:pt idx="714">
                  <c:v>178.751768</c:v>
                </c:pt>
                <c:pt idx="715">
                  <c:v>177.517189</c:v>
                </c:pt>
                <c:pt idx="716">
                  <c:v>176.43900300000001</c:v>
                </c:pt>
                <c:pt idx="717">
                  <c:v>175.363191</c:v>
                </c:pt>
                <c:pt idx="718">
                  <c:v>174.39903000000001</c:v>
                </c:pt>
                <c:pt idx="719">
                  <c:v>173.004367</c:v>
                </c:pt>
                <c:pt idx="720">
                  <c:v>171.76009500000001</c:v>
                </c:pt>
                <c:pt idx="721">
                  <c:v>170.50104099999999</c:v>
                </c:pt>
                <c:pt idx="722">
                  <c:v>169.46577400000001</c:v>
                </c:pt>
                <c:pt idx="723">
                  <c:v>168.00913800000001</c:v>
                </c:pt>
                <c:pt idx="724">
                  <c:v>166.85417799999999</c:v>
                </c:pt>
                <c:pt idx="725">
                  <c:v>166.08713900000001</c:v>
                </c:pt>
                <c:pt idx="726">
                  <c:v>164.70968999999999</c:v>
                </c:pt>
                <c:pt idx="727">
                  <c:v>162.824625</c:v>
                </c:pt>
                <c:pt idx="728">
                  <c:v>161.70372</c:v>
                </c:pt>
                <c:pt idx="729">
                  <c:v>160.61854400000001</c:v>
                </c:pt>
                <c:pt idx="730">
                  <c:v>159.263294</c:v>
                </c:pt>
                <c:pt idx="731">
                  <c:v>157.83313699999999</c:v>
                </c:pt>
                <c:pt idx="732">
                  <c:v>156.87754899999999</c:v>
                </c:pt>
                <c:pt idx="733">
                  <c:v>155.23386500000001</c:v>
                </c:pt>
                <c:pt idx="734">
                  <c:v>153.80454</c:v>
                </c:pt>
                <c:pt idx="735">
                  <c:v>152.17324099999999</c:v>
                </c:pt>
                <c:pt idx="736">
                  <c:v>151.33213699999999</c:v>
                </c:pt>
                <c:pt idx="737">
                  <c:v>150.04878500000001</c:v>
                </c:pt>
                <c:pt idx="738">
                  <c:v>148.618649</c:v>
                </c:pt>
                <c:pt idx="739">
                  <c:v>146.95927499999999</c:v>
                </c:pt>
                <c:pt idx="740">
                  <c:v>145.252893</c:v>
                </c:pt>
                <c:pt idx="741">
                  <c:v>144.26785899999999</c:v>
                </c:pt>
                <c:pt idx="742">
                  <c:v>142.791743</c:v>
                </c:pt>
                <c:pt idx="743">
                  <c:v>141.327719</c:v>
                </c:pt>
                <c:pt idx="744">
                  <c:v>139.711872</c:v>
                </c:pt>
                <c:pt idx="745">
                  <c:v>138.70949100000001</c:v>
                </c:pt>
                <c:pt idx="746">
                  <c:v>136.898595</c:v>
                </c:pt>
                <c:pt idx="747">
                  <c:v>135.519576</c:v>
                </c:pt>
                <c:pt idx="748">
                  <c:v>134.25070299999999</c:v>
                </c:pt>
                <c:pt idx="749">
                  <c:v>133.00669400000001</c:v>
                </c:pt>
                <c:pt idx="750">
                  <c:v>131.77538799999999</c:v>
                </c:pt>
                <c:pt idx="751">
                  <c:v>130.488417</c:v>
                </c:pt>
                <c:pt idx="752">
                  <c:v>129.166686</c:v>
                </c:pt>
                <c:pt idx="753">
                  <c:v>127.016182</c:v>
                </c:pt>
                <c:pt idx="754">
                  <c:v>125.72734199999999</c:v>
                </c:pt>
                <c:pt idx="755">
                  <c:v>124.120003</c:v>
                </c:pt>
                <c:pt idx="756">
                  <c:v>122.819237</c:v>
                </c:pt>
                <c:pt idx="757">
                  <c:v>121.53658799999999</c:v>
                </c:pt>
                <c:pt idx="758">
                  <c:v>119.806431</c:v>
                </c:pt>
                <c:pt idx="759">
                  <c:v>118.410535</c:v>
                </c:pt>
                <c:pt idx="760">
                  <c:v>117.01673700000001</c:v>
                </c:pt>
                <c:pt idx="761">
                  <c:v>116.024609</c:v>
                </c:pt>
                <c:pt idx="762">
                  <c:v>114.055452</c:v>
                </c:pt>
                <c:pt idx="763">
                  <c:v>112.05339499999999</c:v>
                </c:pt>
                <c:pt idx="764">
                  <c:v>110.114924</c:v>
                </c:pt>
                <c:pt idx="765">
                  <c:v>108.463239</c:v>
                </c:pt>
                <c:pt idx="766">
                  <c:v>106.70240200000001</c:v>
                </c:pt>
                <c:pt idx="767">
                  <c:v>105.295974</c:v>
                </c:pt>
                <c:pt idx="768">
                  <c:v>106.625479</c:v>
                </c:pt>
                <c:pt idx="769">
                  <c:v>105.42186700000001</c:v>
                </c:pt>
                <c:pt idx="770">
                  <c:v>104.228662</c:v>
                </c:pt>
                <c:pt idx="771">
                  <c:v>102.87117499999999</c:v>
                </c:pt>
                <c:pt idx="772">
                  <c:v>100.6947</c:v>
                </c:pt>
                <c:pt idx="773">
                  <c:v>98.841528999999994</c:v>
                </c:pt>
                <c:pt idx="774">
                  <c:v>97.227492999999996</c:v>
                </c:pt>
                <c:pt idx="775">
                  <c:v>95.451792999999995</c:v>
                </c:pt>
                <c:pt idx="776">
                  <c:v>93.688181</c:v>
                </c:pt>
                <c:pt idx="777">
                  <c:v>92.087209000000001</c:v>
                </c:pt>
                <c:pt idx="778">
                  <c:v>90.521600000000007</c:v>
                </c:pt>
                <c:pt idx="779">
                  <c:v>88.273418000000007</c:v>
                </c:pt>
                <c:pt idx="780">
                  <c:v>86.724144999999993</c:v>
                </c:pt>
                <c:pt idx="781">
                  <c:v>84.731168999999994</c:v>
                </c:pt>
                <c:pt idx="782">
                  <c:v>82.954800000000006</c:v>
                </c:pt>
                <c:pt idx="783">
                  <c:v>81.453766999999999</c:v>
                </c:pt>
                <c:pt idx="784">
                  <c:v>79.630859000000001</c:v>
                </c:pt>
                <c:pt idx="785">
                  <c:v>77.510433000000006</c:v>
                </c:pt>
                <c:pt idx="786">
                  <c:v>75.165940000000006</c:v>
                </c:pt>
                <c:pt idx="787">
                  <c:v>73.168881999999996</c:v>
                </c:pt>
                <c:pt idx="788">
                  <c:v>71.368029000000007</c:v>
                </c:pt>
                <c:pt idx="789">
                  <c:v>69.283343000000002</c:v>
                </c:pt>
                <c:pt idx="790">
                  <c:v>67.353322000000006</c:v>
                </c:pt>
                <c:pt idx="791">
                  <c:v>65.022062000000005</c:v>
                </c:pt>
                <c:pt idx="792">
                  <c:v>62.913420000000002</c:v>
                </c:pt>
                <c:pt idx="793">
                  <c:v>60.857579999999999</c:v>
                </c:pt>
                <c:pt idx="794">
                  <c:v>58.472102</c:v>
                </c:pt>
                <c:pt idx="795">
                  <c:v>56.646771999999999</c:v>
                </c:pt>
                <c:pt idx="796">
                  <c:v>54.430686000000001</c:v>
                </c:pt>
                <c:pt idx="797">
                  <c:v>51.456083</c:v>
                </c:pt>
                <c:pt idx="798">
                  <c:v>49.009354999999999</c:v>
                </c:pt>
                <c:pt idx="799">
                  <c:v>46.611449999999998</c:v>
                </c:pt>
                <c:pt idx="800">
                  <c:v>44.433177999999998</c:v>
                </c:pt>
                <c:pt idx="801">
                  <c:v>40.955677000000001</c:v>
                </c:pt>
                <c:pt idx="802">
                  <c:v>38.532465999999999</c:v>
                </c:pt>
                <c:pt idx="803">
                  <c:v>35.948076</c:v>
                </c:pt>
                <c:pt idx="804">
                  <c:v>33.166818999999997</c:v>
                </c:pt>
                <c:pt idx="805">
                  <c:v>29.887357000000002</c:v>
                </c:pt>
                <c:pt idx="806">
                  <c:v>26.232509</c:v>
                </c:pt>
                <c:pt idx="807">
                  <c:v>22.861978000000001</c:v>
                </c:pt>
                <c:pt idx="808">
                  <c:v>19.279968</c:v>
                </c:pt>
              </c:numCache>
            </c:numRef>
          </c:xVal>
          <c:yVal>
            <c:numRef>
              <c:f>'400 Indents (session 1)'!$L$12:$L$820</c:f>
              <c:numCache>
                <c:formatCode>General</c:formatCode>
                <c:ptCount val="809"/>
                <c:pt idx="0">
                  <c:v>0.10000100000000001</c:v>
                </c:pt>
                <c:pt idx="1">
                  <c:v>0.12998599999999999</c:v>
                </c:pt>
                <c:pt idx="2">
                  <c:v>0.15560099999999999</c:v>
                </c:pt>
                <c:pt idx="3">
                  <c:v>0.19705400000000001</c:v>
                </c:pt>
                <c:pt idx="4">
                  <c:v>0.225526</c:v>
                </c:pt>
                <c:pt idx="5">
                  <c:v>0.251031</c:v>
                </c:pt>
                <c:pt idx="6">
                  <c:v>0.274895</c:v>
                </c:pt>
                <c:pt idx="7">
                  <c:v>0.29830699999999999</c:v>
                </c:pt>
                <c:pt idx="8">
                  <c:v>0.32476300000000002</c:v>
                </c:pt>
                <c:pt idx="9">
                  <c:v>0.34828199999999998</c:v>
                </c:pt>
                <c:pt idx="10">
                  <c:v>0.37384699999999998</c:v>
                </c:pt>
                <c:pt idx="11">
                  <c:v>0.3972</c:v>
                </c:pt>
                <c:pt idx="12">
                  <c:v>0.42317900000000003</c:v>
                </c:pt>
                <c:pt idx="13">
                  <c:v>0.44659900000000002</c:v>
                </c:pt>
                <c:pt idx="14">
                  <c:v>0.47293299999999999</c:v>
                </c:pt>
                <c:pt idx="15">
                  <c:v>0.49638100000000002</c:v>
                </c:pt>
                <c:pt idx="16">
                  <c:v>0.52304899999999999</c:v>
                </c:pt>
                <c:pt idx="17">
                  <c:v>0.54854099999999995</c:v>
                </c:pt>
                <c:pt idx="18">
                  <c:v>0.57274800000000003</c:v>
                </c:pt>
                <c:pt idx="19">
                  <c:v>0.596167</c:v>
                </c:pt>
                <c:pt idx="20">
                  <c:v>0.62195999999999996</c:v>
                </c:pt>
                <c:pt idx="21">
                  <c:v>0.64752200000000004</c:v>
                </c:pt>
                <c:pt idx="22">
                  <c:v>0.67122599999999999</c:v>
                </c:pt>
                <c:pt idx="23">
                  <c:v>0.694658</c:v>
                </c:pt>
                <c:pt idx="24">
                  <c:v>0.72092800000000001</c:v>
                </c:pt>
                <c:pt idx="25">
                  <c:v>0.74441000000000002</c:v>
                </c:pt>
                <c:pt idx="26">
                  <c:v>0.770177</c:v>
                </c:pt>
                <c:pt idx="27">
                  <c:v>0.79354499999999994</c:v>
                </c:pt>
                <c:pt idx="28">
                  <c:v>0.81947499999999995</c:v>
                </c:pt>
                <c:pt idx="29">
                  <c:v>0.84293399999999996</c:v>
                </c:pt>
                <c:pt idx="30">
                  <c:v>0.86932900000000002</c:v>
                </c:pt>
                <c:pt idx="31">
                  <c:v>0.89273000000000002</c:v>
                </c:pt>
                <c:pt idx="32">
                  <c:v>0.91933200000000004</c:v>
                </c:pt>
                <c:pt idx="33">
                  <c:v>0.94275200000000003</c:v>
                </c:pt>
                <c:pt idx="34">
                  <c:v>0.96852199999999999</c:v>
                </c:pt>
                <c:pt idx="35">
                  <c:v>0.99196200000000001</c:v>
                </c:pt>
                <c:pt idx="36">
                  <c:v>1.017282</c:v>
                </c:pt>
                <c:pt idx="37">
                  <c:v>1.0407010000000001</c:v>
                </c:pt>
                <c:pt idx="38">
                  <c:v>1.067145</c:v>
                </c:pt>
                <c:pt idx="39">
                  <c:v>1.0906089999999999</c:v>
                </c:pt>
                <c:pt idx="40">
                  <c:v>1.116174</c:v>
                </c:pt>
                <c:pt idx="41">
                  <c:v>1.1396390000000001</c:v>
                </c:pt>
                <c:pt idx="42">
                  <c:v>1.168768</c:v>
                </c:pt>
                <c:pt idx="43">
                  <c:v>1.1922969999999999</c:v>
                </c:pt>
                <c:pt idx="44">
                  <c:v>1.215937</c:v>
                </c:pt>
                <c:pt idx="45">
                  <c:v>1.239471</c:v>
                </c:pt>
                <c:pt idx="46">
                  <c:v>1.265536</c:v>
                </c:pt>
                <c:pt idx="47">
                  <c:v>1.289107</c:v>
                </c:pt>
                <c:pt idx="48">
                  <c:v>1.3144100000000001</c:v>
                </c:pt>
                <c:pt idx="49">
                  <c:v>1.337842</c:v>
                </c:pt>
                <c:pt idx="50">
                  <c:v>1.3647530000000001</c:v>
                </c:pt>
                <c:pt idx="51">
                  <c:v>1.3881410000000001</c:v>
                </c:pt>
                <c:pt idx="52">
                  <c:v>1.4142459999999999</c:v>
                </c:pt>
                <c:pt idx="53">
                  <c:v>1.4378599999999999</c:v>
                </c:pt>
                <c:pt idx="54">
                  <c:v>1.463724</c:v>
                </c:pt>
                <c:pt idx="55">
                  <c:v>1.4871749999999999</c:v>
                </c:pt>
                <c:pt idx="56">
                  <c:v>1.5132810000000001</c:v>
                </c:pt>
                <c:pt idx="57">
                  <c:v>1.5368200000000001</c:v>
                </c:pt>
                <c:pt idx="58">
                  <c:v>1.5627960000000001</c:v>
                </c:pt>
                <c:pt idx="59">
                  <c:v>1.586166</c:v>
                </c:pt>
                <c:pt idx="60">
                  <c:v>1.612601</c:v>
                </c:pt>
                <c:pt idx="61">
                  <c:v>1.636255</c:v>
                </c:pt>
                <c:pt idx="62">
                  <c:v>1.661783</c:v>
                </c:pt>
                <c:pt idx="63">
                  <c:v>1.6852469999999999</c:v>
                </c:pt>
                <c:pt idx="64">
                  <c:v>1.711403</c:v>
                </c:pt>
                <c:pt idx="65">
                  <c:v>1.735241</c:v>
                </c:pt>
                <c:pt idx="66">
                  <c:v>1.7610380000000001</c:v>
                </c:pt>
                <c:pt idx="67">
                  <c:v>1.7847299999999999</c:v>
                </c:pt>
                <c:pt idx="68">
                  <c:v>1.8105450000000001</c:v>
                </c:pt>
                <c:pt idx="69">
                  <c:v>1.834317</c:v>
                </c:pt>
                <c:pt idx="70">
                  <c:v>1.860177</c:v>
                </c:pt>
                <c:pt idx="71">
                  <c:v>1.883982</c:v>
                </c:pt>
                <c:pt idx="72">
                  <c:v>1.9084859999999999</c:v>
                </c:pt>
                <c:pt idx="73">
                  <c:v>1.932177</c:v>
                </c:pt>
                <c:pt idx="74">
                  <c:v>1.959265</c:v>
                </c:pt>
                <c:pt idx="75">
                  <c:v>1.9827159999999999</c:v>
                </c:pt>
                <c:pt idx="76">
                  <c:v>2.0086900000000001</c:v>
                </c:pt>
                <c:pt idx="77">
                  <c:v>2.0323410000000002</c:v>
                </c:pt>
                <c:pt idx="78">
                  <c:v>2.0581309999999999</c:v>
                </c:pt>
                <c:pt idx="79">
                  <c:v>2.0815800000000002</c:v>
                </c:pt>
                <c:pt idx="80">
                  <c:v>2.107364</c:v>
                </c:pt>
                <c:pt idx="81">
                  <c:v>2.1309499999999999</c:v>
                </c:pt>
                <c:pt idx="82">
                  <c:v>2.1572420000000001</c:v>
                </c:pt>
                <c:pt idx="83">
                  <c:v>2.180634</c:v>
                </c:pt>
                <c:pt idx="84">
                  <c:v>2.2063130000000002</c:v>
                </c:pt>
                <c:pt idx="85">
                  <c:v>2.2298480000000001</c:v>
                </c:pt>
                <c:pt idx="86">
                  <c:v>2.2563979999999999</c:v>
                </c:pt>
                <c:pt idx="87">
                  <c:v>2.2798219999999998</c:v>
                </c:pt>
                <c:pt idx="88">
                  <c:v>2.3060480000000001</c:v>
                </c:pt>
                <c:pt idx="89">
                  <c:v>2.3296619999999999</c:v>
                </c:pt>
                <c:pt idx="90">
                  <c:v>2.355337</c:v>
                </c:pt>
                <c:pt idx="91">
                  <c:v>2.3787379999999998</c:v>
                </c:pt>
                <c:pt idx="92">
                  <c:v>2.4052579999999999</c:v>
                </c:pt>
                <c:pt idx="93">
                  <c:v>2.4288720000000001</c:v>
                </c:pt>
                <c:pt idx="94">
                  <c:v>2.4545409999999999</c:v>
                </c:pt>
                <c:pt idx="95">
                  <c:v>2.4779659999999999</c:v>
                </c:pt>
                <c:pt idx="96">
                  <c:v>2.5038670000000001</c:v>
                </c:pt>
                <c:pt idx="97">
                  <c:v>2.5273970000000001</c:v>
                </c:pt>
                <c:pt idx="98">
                  <c:v>2.5535019999999999</c:v>
                </c:pt>
                <c:pt idx="99">
                  <c:v>2.576924</c:v>
                </c:pt>
                <c:pt idx="100">
                  <c:v>2.6024579999999999</c:v>
                </c:pt>
                <c:pt idx="101">
                  <c:v>2.626112</c:v>
                </c:pt>
                <c:pt idx="102">
                  <c:v>2.6526399999999999</c:v>
                </c:pt>
                <c:pt idx="103">
                  <c:v>2.6760769999999998</c:v>
                </c:pt>
                <c:pt idx="104">
                  <c:v>2.7021419999999998</c:v>
                </c:pt>
                <c:pt idx="105">
                  <c:v>2.7257410000000002</c:v>
                </c:pt>
                <c:pt idx="106">
                  <c:v>2.7514180000000001</c:v>
                </c:pt>
                <c:pt idx="107">
                  <c:v>2.7748569999999999</c:v>
                </c:pt>
                <c:pt idx="108">
                  <c:v>2.8013759999999999</c:v>
                </c:pt>
                <c:pt idx="109">
                  <c:v>2.8250440000000001</c:v>
                </c:pt>
                <c:pt idx="110">
                  <c:v>2.850673</c:v>
                </c:pt>
                <c:pt idx="111">
                  <c:v>2.8741370000000002</c:v>
                </c:pt>
                <c:pt idx="112">
                  <c:v>2.9005529999999999</c:v>
                </c:pt>
                <c:pt idx="113">
                  <c:v>2.9239950000000001</c:v>
                </c:pt>
                <c:pt idx="114">
                  <c:v>2.9499789999999999</c:v>
                </c:pt>
                <c:pt idx="115">
                  <c:v>2.9734370000000001</c:v>
                </c:pt>
                <c:pt idx="116">
                  <c:v>2.9990389999999998</c:v>
                </c:pt>
                <c:pt idx="117">
                  <c:v>3.0225089999999999</c:v>
                </c:pt>
                <c:pt idx="118">
                  <c:v>3.0479289999999999</c:v>
                </c:pt>
                <c:pt idx="119">
                  <c:v>3.071358</c:v>
                </c:pt>
                <c:pt idx="120">
                  <c:v>3.098414</c:v>
                </c:pt>
                <c:pt idx="121">
                  <c:v>3.1219610000000002</c:v>
                </c:pt>
                <c:pt idx="122">
                  <c:v>3.1482039999999998</c:v>
                </c:pt>
                <c:pt idx="123">
                  <c:v>3.1716890000000002</c:v>
                </c:pt>
                <c:pt idx="124">
                  <c:v>3.1972559999999999</c:v>
                </c:pt>
                <c:pt idx="125">
                  <c:v>3.2208899999999998</c:v>
                </c:pt>
                <c:pt idx="126">
                  <c:v>3.2470319999999999</c:v>
                </c:pt>
                <c:pt idx="127">
                  <c:v>3.2704780000000002</c:v>
                </c:pt>
                <c:pt idx="128">
                  <c:v>3.296681</c:v>
                </c:pt>
                <c:pt idx="129">
                  <c:v>3.3202600000000002</c:v>
                </c:pt>
                <c:pt idx="130">
                  <c:v>3.3465039999999999</c:v>
                </c:pt>
                <c:pt idx="131">
                  <c:v>3.3700429999999999</c:v>
                </c:pt>
                <c:pt idx="132">
                  <c:v>3.3954200000000001</c:v>
                </c:pt>
                <c:pt idx="133">
                  <c:v>3.4192200000000001</c:v>
                </c:pt>
                <c:pt idx="134">
                  <c:v>3.4445169999999998</c:v>
                </c:pt>
                <c:pt idx="135">
                  <c:v>3.4680369999999998</c:v>
                </c:pt>
                <c:pt idx="136">
                  <c:v>3.4948290000000002</c:v>
                </c:pt>
                <c:pt idx="137">
                  <c:v>3.5185010000000001</c:v>
                </c:pt>
                <c:pt idx="138">
                  <c:v>3.5439189999999998</c:v>
                </c:pt>
                <c:pt idx="139">
                  <c:v>3.5674090000000001</c:v>
                </c:pt>
                <c:pt idx="140">
                  <c:v>3.5939260000000002</c:v>
                </c:pt>
                <c:pt idx="141">
                  <c:v>3.6175860000000002</c:v>
                </c:pt>
                <c:pt idx="142">
                  <c:v>3.6433629999999999</c:v>
                </c:pt>
                <c:pt idx="143">
                  <c:v>3.666909</c:v>
                </c:pt>
                <c:pt idx="144">
                  <c:v>3.6924890000000001</c:v>
                </c:pt>
                <c:pt idx="145">
                  <c:v>3.7161050000000002</c:v>
                </c:pt>
                <c:pt idx="146">
                  <c:v>3.7425989999999998</c:v>
                </c:pt>
                <c:pt idx="147">
                  <c:v>3.766127</c:v>
                </c:pt>
                <c:pt idx="148">
                  <c:v>3.7920229999999999</c:v>
                </c:pt>
                <c:pt idx="149">
                  <c:v>3.8156810000000001</c:v>
                </c:pt>
                <c:pt idx="150">
                  <c:v>3.8418640000000002</c:v>
                </c:pt>
                <c:pt idx="151">
                  <c:v>3.8653650000000002</c:v>
                </c:pt>
                <c:pt idx="152">
                  <c:v>3.8911359999999999</c:v>
                </c:pt>
                <c:pt idx="153">
                  <c:v>3.9148209999999999</c:v>
                </c:pt>
                <c:pt idx="154">
                  <c:v>3.940944</c:v>
                </c:pt>
                <c:pt idx="155">
                  <c:v>3.9644819999999998</c:v>
                </c:pt>
                <c:pt idx="156">
                  <c:v>3.9901970000000002</c:v>
                </c:pt>
                <c:pt idx="157">
                  <c:v>4.0140500000000001</c:v>
                </c:pt>
                <c:pt idx="158">
                  <c:v>4.0399649999999996</c:v>
                </c:pt>
                <c:pt idx="159">
                  <c:v>4.0634899999999998</c:v>
                </c:pt>
                <c:pt idx="160">
                  <c:v>4.089594</c:v>
                </c:pt>
                <c:pt idx="161">
                  <c:v>4.1132140000000001</c:v>
                </c:pt>
                <c:pt idx="162">
                  <c:v>4.1387739999999997</c:v>
                </c:pt>
                <c:pt idx="163">
                  <c:v>4.1622969999999997</c:v>
                </c:pt>
                <c:pt idx="164">
                  <c:v>4.1883609999999996</c:v>
                </c:pt>
                <c:pt idx="165">
                  <c:v>4.2120499999999996</c:v>
                </c:pt>
                <c:pt idx="166">
                  <c:v>4.2399110000000002</c:v>
                </c:pt>
                <c:pt idx="167">
                  <c:v>4.2635699999999996</c:v>
                </c:pt>
                <c:pt idx="168">
                  <c:v>4.2871309999999996</c:v>
                </c:pt>
                <c:pt idx="169">
                  <c:v>4.3108019999999998</c:v>
                </c:pt>
                <c:pt idx="170">
                  <c:v>4.3367810000000002</c:v>
                </c:pt>
                <c:pt idx="171">
                  <c:v>4.3603170000000002</c:v>
                </c:pt>
                <c:pt idx="172">
                  <c:v>4.3865679999999996</c:v>
                </c:pt>
                <c:pt idx="173">
                  <c:v>4.4102569999999996</c:v>
                </c:pt>
                <c:pt idx="174">
                  <c:v>4.4358909999999998</c:v>
                </c:pt>
                <c:pt idx="175">
                  <c:v>4.4593860000000003</c:v>
                </c:pt>
                <c:pt idx="176">
                  <c:v>4.4856249999999998</c:v>
                </c:pt>
                <c:pt idx="177">
                  <c:v>4.5093420000000002</c:v>
                </c:pt>
                <c:pt idx="178">
                  <c:v>4.5351949999999999</c:v>
                </c:pt>
                <c:pt idx="179">
                  <c:v>4.55877</c:v>
                </c:pt>
                <c:pt idx="180">
                  <c:v>4.5849679999999999</c:v>
                </c:pt>
                <c:pt idx="181">
                  <c:v>4.60867</c:v>
                </c:pt>
                <c:pt idx="182">
                  <c:v>4.6346410000000002</c:v>
                </c:pt>
                <c:pt idx="183">
                  <c:v>4.6581840000000003</c:v>
                </c:pt>
                <c:pt idx="184">
                  <c:v>4.6837600000000004</c:v>
                </c:pt>
                <c:pt idx="185">
                  <c:v>4.707573</c:v>
                </c:pt>
                <c:pt idx="186">
                  <c:v>4.7330310000000004</c:v>
                </c:pt>
                <c:pt idx="187">
                  <c:v>4.7565580000000001</c:v>
                </c:pt>
                <c:pt idx="188">
                  <c:v>4.7829480000000002</c:v>
                </c:pt>
                <c:pt idx="189">
                  <c:v>4.8067120000000001</c:v>
                </c:pt>
                <c:pt idx="190">
                  <c:v>4.8327910000000003</c:v>
                </c:pt>
                <c:pt idx="191">
                  <c:v>4.8563299999999998</c:v>
                </c:pt>
                <c:pt idx="192">
                  <c:v>4.881945</c:v>
                </c:pt>
                <c:pt idx="193">
                  <c:v>4.9057880000000003</c:v>
                </c:pt>
                <c:pt idx="194">
                  <c:v>4.931705</c:v>
                </c:pt>
                <c:pt idx="195">
                  <c:v>4.9552899999999998</c:v>
                </c:pt>
                <c:pt idx="196">
                  <c:v>4.9812000000000003</c:v>
                </c:pt>
                <c:pt idx="197">
                  <c:v>5.0049279999999996</c:v>
                </c:pt>
                <c:pt idx="198">
                  <c:v>5.0304770000000003</c:v>
                </c:pt>
                <c:pt idx="199">
                  <c:v>5.0541010000000002</c:v>
                </c:pt>
                <c:pt idx="200">
                  <c:v>5.0806750000000003</c:v>
                </c:pt>
                <c:pt idx="201">
                  <c:v>5.1045749999999996</c:v>
                </c:pt>
                <c:pt idx="202">
                  <c:v>5.1289910000000001</c:v>
                </c:pt>
                <c:pt idx="203">
                  <c:v>5.15259</c:v>
                </c:pt>
                <c:pt idx="204">
                  <c:v>5.1791879999999999</c:v>
                </c:pt>
                <c:pt idx="205">
                  <c:v>5.2029240000000003</c:v>
                </c:pt>
                <c:pt idx="206">
                  <c:v>5.2283350000000004</c:v>
                </c:pt>
                <c:pt idx="207">
                  <c:v>5.2539899999999999</c:v>
                </c:pt>
                <c:pt idx="208">
                  <c:v>5.2781120000000001</c:v>
                </c:pt>
                <c:pt idx="209">
                  <c:v>5.3017380000000003</c:v>
                </c:pt>
                <c:pt idx="210">
                  <c:v>5.3276839999999996</c:v>
                </c:pt>
                <c:pt idx="211">
                  <c:v>5.3512320000000004</c:v>
                </c:pt>
                <c:pt idx="212">
                  <c:v>5.3771880000000003</c:v>
                </c:pt>
                <c:pt idx="213">
                  <c:v>5.4008640000000003</c:v>
                </c:pt>
                <c:pt idx="214">
                  <c:v>5.4270440000000004</c:v>
                </c:pt>
                <c:pt idx="215">
                  <c:v>5.4505100000000004</c:v>
                </c:pt>
                <c:pt idx="216">
                  <c:v>5.4762500000000003</c:v>
                </c:pt>
                <c:pt idx="217">
                  <c:v>5.5000220000000004</c:v>
                </c:pt>
                <c:pt idx="218">
                  <c:v>5.5261209999999998</c:v>
                </c:pt>
                <c:pt idx="219">
                  <c:v>5.5497240000000003</c:v>
                </c:pt>
                <c:pt idx="220">
                  <c:v>5.5753069999999996</c:v>
                </c:pt>
                <c:pt idx="221">
                  <c:v>5.5989599999999999</c:v>
                </c:pt>
                <c:pt idx="222">
                  <c:v>5.6246140000000002</c:v>
                </c:pt>
                <c:pt idx="223">
                  <c:v>5.6480519999999999</c:v>
                </c:pt>
                <c:pt idx="224">
                  <c:v>5.6744430000000001</c:v>
                </c:pt>
                <c:pt idx="225">
                  <c:v>5.6981310000000001</c:v>
                </c:pt>
                <c:pt idx="226">
                  <c:v>5.724367</c:v>
                </c:pt>
                <c:pt idx="227">
                  <c:v>5.7479069999999997</c:v>
                </c:pt>
                <c:pt idx="228">
                  <c:v>5.7735979999999998</c:v>
                </c:pt>
                <c:pt idx="229">
                  <c:v>5.7974019999999999</c:v>
                </c:pt>
                <c:pt idx="230">
                  <c:v>5.8234120000000003</c:v>
                </c:pt>
                <c:pt idx="231">
                  <c:v>5.8469930000000003</c:v>
                </c:pt>
                <c:pt idx="232">
                  <c:v>5.8726789999999998</c:v>
                </c:pt>
                <c:pt idx="233">
                  <c:v>5.8963539999999997</c:v>
                </c:pt>
                <c:pt idx="234">
                  <c:v>5.9223689999999998</c:v>
                </c:pt>
                <c:pt idx="235">
                  <c:v>5.9458739999999999</c:v>
                </c:pt>
                <c:pt idx="236">
                  <c:v>5.9713779999999996</c:v>
                </c:pt>
                <c:pt idx="237">
                  <c:v>5.995025</c:v>
                </c:pt>
                <c:pt idx="238">
                  <c:v>6.0210499999999998</c:v>
                </c:pt>
                <c:pt idx="239">
                  <c:v>6.0445880000000001</c:v>
                </c:pt>
                <c:pt idx="240">
                  <c:v>6.0717610000000004</c:v>
                </c:pt>
                <c:pt idx="241">
                  <c:v>6.0954860000000002</c:v>
                </c:pt>
                <c:pt idx="242">
                  <c:v>6.1203779999999997</c:v>
                </c:pt>
                <c:pt idx="243">
                  <c:v>6.1439830000000004</c:v>
                </c:pt>
                <c:pt idx="244">
                  <c:v>6.1698380000000004</c:v>
                </c:pt>
                <c:pt idx="245">
                  <c:v>6.1935609999999999</c:v>
                </c:pt>
                <c:pt idx="246">
                  <c:v>6.2198029999999997</c:v>
                </c:pt>
                <c:pt idx="247">
                  <c:v>6.2433529999999999</c:v>
                </c:pt>
                <c:pt idx="248">
                  <c:v>6.2687419999999996</c:v>
                </c:pt>
                <c:pt idx="249">
                  <c:v>6.2924910000000001</c:v>
                </c:pt>
                <c:pt idx="250">
                  <c:v>6.318708</c:v>
                </c:pt>
                <c:pt idx="251">
                  <c:v>6.3422770000000002</c:v>
                </c:pt>
                <c:pt idx="252">
                  <c:v>6.3683290000000001</c:v>
                </c:pt>
                <c:pt idx="253">
                  <c:v>6.3919499999999996</c:v>
                </c:pt>
                <c:pt idx="254">
                  <c:v>6.4176960000000003</c:v>
                </c:pt>
                <c:pt idx="255">
                  <c:v>6.4414800000000003</c:v>
                </c:pt>
                <c:pt idx="256">
                  <c:v>6.4675710000000004</c:v>
                </c:pt>
                <c:pt idx="257">
                  <c:v>6.4915669999999999</c:v>
                </c:pt>
                <c:pt idx="258">
                  <c:v>6.5168200000000001</c:v>
                </c:pt>
                <c:pt idx="259">
                  <c:v>6.5407120000000001</c:v>
                </c:pt>
                <c:pt idx="260">
                  <c:v>6.566478</c:v>
                </c:pt>
                <c:pt idx="261">
                  <c:v>6.5903869999999998</c:v>
                </c:pt>
                <c:pt idx="262">
                  <c:v>6.6154599999999997</c:v>
                </c:pt>
                <c:pt idx="263">
                  <c:v>6.6389839999999998</c:v>
                </c:pt>
                <c:pt idx="264">
                  <c:v>6.6655309999999997</c:v>
                </c:pt>
                <c:pt idx="265">
                  <c:v>6.6891670000000003</c:v>
                </c:pt>
                <c:pt idx="266">
                  <c:v>6.7149080000000003</c:v>
                </c:pt>
                <c:pt idx="267">
                  <c:v>6.7384579999999996</c:v>
                </c:pt>
                <c:pt idx="268">
                  <c:v>6.7645460000000002</c:v>
                </c:pt>
                <c:pt idx="269">
                  <c:v>6.7880880000000001</c:v>
                </c:pt>
                <c:pt idx="270">
                  <c:v>6.8137410000000003</c:v>
                </c:pt>
                <c:pt idx="271">
                  <c:v>6.8372169999999999</c:v>
                </c:pt>
                <c:pt idx="272">
                  <c:v>6.8631039999999999</c:v>
                </c:pt>
                <c:pt idx="273">
                  <c:v>6.886749</c:v>
                </c:pt>
                <c:pt idx="274">
                  <c:v>6.9133009999999997</c:v>
                </c:pt>
                <c:pt idx="275">
                  <c:v>6.9369189999999996</c:v>
                </c:pt>
                <c:pt idx="276">
                  <c:v>6.962612</c:v>
                </c:pt>
                <c:pt idx="277">
                  <c:v>6.9862950000000001</c:v>
                </c:pt>
                <c:pt idx="278">
                  <c:v>7.0118539999999996</c:v>
                </c:pt>
                <c:pt idx="279">
                  <c:v>7.0353870000000001</c:v>
                </c:pt>
                <c:pt idx="280">
                  <c:v>7.0615389999999998</c:v>
                </c:pt>
                <c:pt idx="281">
                  <c:v>7.085337</c:v>
                </c:pt>
                <c:pt idx="282">
                  <c:v>7.1106420000000004</c:v>
                </c:pt>
                <c:pt idx="283">
                  <c:v>7.1342939999999997</c:v>
                </c:pt>
                <c:pt idx="284">
                  <c:v>7.1606069999999997</c:v>
                </c:pt>
                <c:pt idx="285">
                  <c:v>7.1843219999999999</c:v>
                </c:pt>
                <c:pt idx="286">
                  <c:v>7.2096280000000004</c:v>
                </c:pt>
                <c:pt idx="287">
                  <c:v>7.2332179999999999</c:v>
                </c:pt>
                <c:pt idx="288">
                  <c:v>7.2597319999999996</c:v>
                </c:pt>
                <c:pt idx="289">
                  <c:v>7.2834750000000001</c:v>
                </c:pt>
                <c:pt idx="290">
                  <c:v>7.3089339999999998</c:v>
                </c:pt>
                <c:pt idx="291">
                  <c:v>7.3324579999999999</c:v>
                </c:pt>
                <c:pt idx="292">
                  <c:v>7.3588329999999997</c:v>
                </c:pt>
                <c:pt idx="293">
                  <c:v>7.3825729999999998</c:v>
                </c:pt>
                <c:pt idx="294">
                  <c:v>7.4077140000000004</c:v>
                </c:pt>
                <c:pt idx="295">
                  <c:v>7.4312630000000004</c:v>
                </c:pt>
                <c:pt idx="296">
                  <c:v>7.4578350000000002</c:v>
                </c:pt>
                <c:pt idx="297">
                  <c:v>7.4815329999999998</c:v>
                </c:pt>
                <c:pt idx="298">
                  <c:v>7.5068669999999997</c:v>
                </c:pt>
                <c:pt idx="299">
                  <c:v>7.5304529999999996</c:v>
                </c:pt>
                <c:pt idx="300">
                  <c:v>7.556794</c:v>
                </c:pt>
                <c:pt idx="301">
                  <c:v>7.5805610000000003</c:v>
                </c:pt>
                <c:pt idx="302">
                  <c:v>7.6060119999999998</c:v>
                </c:pt>
                <c:pt idx="303">
                  <c:v>7.629575</c:v>
                </c:pt>
                <c:pt idx="304">
                  <c:v>7.655945</c:v>
                </c:pt>
                <c:pt idx="305">
                  <c:v>7.6796309999999997</c:v>
                </c:pt>
                <c:pt idx="306">
                  <c:v>7.7052699999999996</c:v>
                </c:pt>
                <c:pt idx="307">
                  <c:v>7.7288079999999999</c:v>
                </c:pt>
                <c:pt idx="308">
                  <c:v>7.7550759999999999</c:v>
                </c:pt>
                <c:pt idx="309">
                  <c:v>7.7787810000000004</c:v>
                </c:pt>
                <c:pt idx="310">
                  <c:v>7.8043259999999997</c:v>
                </c:pt>
                <c:pt idx="311">
                  <c:v>7.8278270000000001</c:v>
                </c:pt>
                <c:pt idx="312">
                  <c:v>7.8541600000000003</c:v>
                </c:pt>
                <c:pt idx="313">
                  <c:v>7.8779630000000003</c:v>
                </c:pt>
                <c:pt idx="314">
                  <c:v>7.9039700000000002</c:v>
                </c:pt>
                <c:pt idx="315">
                  <c:v>7.9274740000000001</c:v>
                </c:pt>
                <c:pt idx="316">
                  <c:v>7.9533990000000001</c:v>
                </c:pt>
                <c:pt idx="317">
                  <c:v>7.9771159999999997</c:v>
                </c:pt>
                <c:pt idx="318">
                  <c:v>8.0030429999999999</c:v>
                </c:pt>
                <c:pt idx="319">
                  <c:v>8.0266599999999997</c:v>
                </c:pt>
                <c:pt idx="320">
                  <c:v>8.0524079999999998</c:v>
                </c:pt>
                <c:pt idx="321">
                  <c:v>8.0763829999999999</c:v>
                </c:pt>
                <c:pt idx="322">
                  <c:v>8.1022160000000003</c:v>
                </c:pt>
                <c:pt idx="323">
                  <c:v>8.1257110000000008</c:v>
                </c:pt>
                <c:pt idx="324">
                  <c:v>8.1514050000000005</c:v>
                </c:pt>
                <c:pt idx="325">
                  <c:v>8.1750690000000006</c:v>
                </c:pt>
                <c:pt idx="326">
                  <c:v>8.2007200000000005</c:v>
                </c:pt>
                <c:pt idx="327">
                  <c:v>8.2243689999999994</c:v>
                </c:pt>
                <c:pt idx="328">
                  <c:v>8.2504059999999999</c:v>
                </c:pt>
                <c:pt idx="329">
                  <c:v>8.2741539999999993</c:v>
                </c:pt>
                <c:pt idx="330">
                  <c:v>8.2995169999999998</c:v>
                </c:pt>
                <c:pt idx="331">
                  <c:v>8.3231219999999997</c:v>
                </c:pt>
                <c:pt idx="332">
                  <c:v>8.3495690000000007</c:v>
                </c:pt>
                <c:pt idx="333">
                  <c:v>8.3732640000000007</c:v>
                </c:pt>
                <c:pt idx="334">
                  <c:v>8.3985620000000001</c:v>
                </c:pt>
                <c:pt idx="335">
                  <c:v>8.4220869999999994</c:v>
                </c:pt>
                <c:pt idx="336">
                  <c:v>8.4482929999999996</c:v>
                </c:pt>
                <c:pt idx="337">
                  <c:v>8.472073</c:v>
                </c:pt>
                <c:pt idx="338">
                  <c:v>8.4978669999999994</c:v>
                </c:pt>
                <c:pt idx="339">
                  <c:v>8.5214739999999995</c:v>
                </c:pt>
                <c:pt idx="340">
                  <c:v>8.5476639999999993</c:v>
                </c:pt>
                <c:pt idx="341">
                  <c:v>8.5720779999999994</c:v>
                </c:pt>
                <c:pt idx="342">
                  <c:v>8.5967140000000004</c:v>
                </c:pt>
                <c:pt idx="343">
                  <c:v>8.6202710000000007</c:v>
                </c:pt>
                <c:pt idx="344">
                  <c:v>8.6467500000000008</c:v>
                </c:pt>
                <c:pt idx="345">
                  <c:v>8.6705140000000007</c:v>
                </c:pt>
                <c:pt idx="346">
                  <c:v>8.6960580000000007</c:v>
                </c:pt>
                <c:pt idx="347">
                  <c:v>8.7196850000000001</c:v>
                </c:pt>
                <c:pt idx="348">
                  <c:v>8.7458270000000002</c:v>
                </c:pt>
                <c:pt idx="349">
                  <c:v>8.7696450000000006</c:v>
                </c:pt>
                <c:pt idx="350">
                  <c:v>8.7954939999999997</c:v>
                </c:pt>
                <c:pt idx="351">
                  <c:v>8.8191369999999996</c:v>
                </c:pt>
                <c:pt idx="352">
                  <c:v>8.8446429999999996</c:v>
                </c:pt>
                <c:pt idx="353">
                  <c:v>8.8683899999999998</c:v>
                </c:pt>
                <c:pt idx="354">
                  <c:v>8.8942750000000004</c:v>
                </c:pt>
                <c:pt idx="355">
                  <c:v>8.9178470000000001</c:v>
                </c:pt>
                <c:pt idx="356">
                  <c:v>8.9439860000000007</c:v>
                </c:pt>
                <c:pt idx="357">
                  <c:v>8.9677550000000004</c:v>
                </c:pt>
                <c:pt idx="358">
                  <c:v>8.9934499999999993</c:v>
                </c:pt>
                <c:pt idx="359">
                  <c:v>9.0170919999999999</c:v>
                </c:pt>
                <c:pt idx="360">
                  <c:v>9.0430580000000003</c:v>
                </c:pt>
                <c:pt idx="361">
                  <c:v>9.0668319999999998</c:v>
                </c:pt>
                <c:pt idx="362">
                  <c:v>9.0922459999999994</c:v>
                </c:pt>
                <c:pt idx="363">
                  <c:v>9.1157690000000002</c:v>
                </c:pt>
                <c:pt idx="364">
                  <c:v>9.1421910000000004</c:v>
                </c:pt>
                <c:pt idx="365">
                  <c:v>9.1660009999999996</c:v>
                </c:pt>
                <c:pt idx="366">
                  <c:v>9.1911919999999991</c:v>
                </c:pt>
                <c:pt idx="367">
                  <c:v>9.2148260000000004</c:v>
                </c:pt>
                <c:pt idx="368">
                  <c:v>9.2412320000000001</c:v>
                </c:pt>
                <c:pt idx="369">
                  <c:v>9.2650559999999995</c:v>
                </c:pt>
                <c:pt idx="370">
                  <c:v>9.2906169999999992</c:v>
                </c:pt>
                <c:pt idx="371">
                  <c:v>9.3142720000000008</c:v>
                </c:pt>
                <c:pt idx="372">
                  <c:v>9.3402619999999992</c:v>
                </c:pt>
                <c:pt idx="373">
                  <c:v>9.3641140000000007</c:v>
                </c:pt>
                <c:pt idx="374">
                  <c:v>9.389462</c:v>
                </c:pt>
                <c:pt idx="375">
                  <c:v>9.4130400000000005</c:v>
                </c:pt>
                <c:pt idx="376">
                  <c:v>9.4394469999999995</c:v>
                </c:pt>
                <c:pt idx="377">
                  <c:v>9.4632249999999996</c:v>
                </c:pt>
                <c:pt idx="378">
                  <c:v>9.4885870000000008</c:v>
                </c:pt>
                <c:pt idx="379">
                  <c:v>9.5122350000000004</c:v>
                </c:pt>
                <c:pt idx="380">
                  <c:v>9.5385109999999997</c:v>
                </c:pt>
                <c:pt idx="381">
                  <c:v>9.5623020000000007</c:v>
                </c:pt>
                <c:pt idx="382">
                  <c:v>9.587961</c:v>
                </c:pt>
                <c:pt idx="383">
                  <c:v>9.6115340000000007</c:v>
                </c:pt>
                <c:pt idx="384">
                  <c:v>9.6376449999999991</c:v>
                </c:pt>
                <c:pt idx="385">
                  <c:v>9.6613620000000004</c:v>
                </c:pt>
                <c:pt idx="386">
                  <c:v>9.6866400000000006</c:v>
                </c:pt>
                <c:pt idx="387">
                  <c:v>9.7102430000000002</c:v>
                </c:pt>
                <c:pt idx="388">
                  <c:v>9.7366890000000001</c:v>
                </c:pt>
                <c:pt idx="389">
                  <c:v>9.7605070000000005</c:v>
                </c:pt>
                <c:pt idx="390">
                  <c:v>9.7860340000000008</c:v>
                </c:pt>
                <c:pt idx="391">
                  <c:v>9.8096739999999993</c:v>
                </c:pt>
                <c:pt idx="392">
                  <c:v>9.8356440000000003</c:v>
                </c:pt>
                <c:pt idx="393">
                  <c:v>9.8594709999999992</c:v>
                </c:pt>
                <c:pt idx="394">
                  <c:v>9.8847769999999997</c:v>
                </c:pt>
                <c:pt idx="395">
                  <c:v>9.9084090000000007</c:v>
                </c:pt>
                <c:pt idx="396">
                  <c:v>9.9347720000000006</c:v>
                </c:pt>
                <c:pt idx="397">
                  <c:v>9.9586609999999993</c:v>
                </c:pt>
                <c:pt idx="398">
                  <c:v>9.9861520000000006</c:v>
                </c:pt>
                <c:pt idx="399">
                  <c:v>10.010011</c:v>
                </c:pt>
                <c:pt idx="400">
                  <c:v>10.033967000000001</c:v>
                </c:pt>
                <c:pt idx="401">
                  <c:v>10.057938</c:v>
                </c:pt>
                <c:pt idx="402">
                  <c:v>10.083627999999999</c:v>
                </c:pt>
                <c:pt idx="403">
                  <c:v>10.1</c:v>
                </c:pt>
                <c:pt idx="404">
                  <c:v>10.099999</c:v>
                </c:pt>
                <c:pt idx="405">
                  <c:v>10.077508</c:v>
                </c:pt>
                <c:pt idx="406">
                  <c:v>10.055434</c:v>
                </c:pt>
                <c:pt idx="407">
                  <c:v>10.029423</c:v>
                </c:pt>
                <c:pt idx="408">
                  <c:v>10.006468</c:v>
                </c:pt>
                <c:pt idx="409">
                  <c:v>9.9795320000000007</c:v>
                </c:pt>
                <c:pt idx="410">
                  <c:v>9.9573870000000007</c:v>
                </c:pt>
                <c:pt idx="411">
                  <c:v>9.9296330000000008</c:v>
                </c:pt>
                <c:pt idx="412">
                  <c:v>9.9075439999999997</c:v>
                </c:pt>
                <c:pt idx="413">
                  <c:v>9.8799469999999996</c:v>
                </c:pt>
                <c:pt idx="414">
                  <c:v>9.8579030000000003</c:v>
                </c:pt>
                <c:pt idx="415">
                  <c:v>9.8305199999999999</c:v>
                </c:pt>
                <c:pt idx="416">
                  <c:v>9.8084100000000003</c:v>
                </c:pt>
                <c:pt idx="417">
                  <c:v>9.7808930000000007</c:v>
                </c:pt>
                <c:pt idx="418">
                  <c:v>9.7588159999999995</c:v>
                </c:pt>
                <c:pt idx="419">
                  <c:v>9.7315280000000008</c:v>
                </c:pt>
                <c:pt idx="420">
                  <c:v>9.7094609999999992</c:v>
                </c:pt>
                <c:pt idx="421">
                  <c:v>9.6811779999999992</c:v>
                </c:pt>
                <c:pt idx="422">
                  <c:v>9.6590109999999996</c:v>
                </c:pt>
                <c:pt idx="423">
                  <c:v>9.6326079999999994</c:v>
                </c:pt>
                <c:pt idx="424">
                  <c:v>9.6105210000000003</c:v>
                </c:pt>
                <c:pt idx="425">
                  <c:v>9.5827960000000001</c:v>
                </c:pt>
                <c:pt idx="426">
                  <c:v>9.5607229999999994</c:v>
                </c:pt>
                <c:pt idx="427">
                  <c:v>9.5336890000000007</c:v>
                </c:pt>
                <c:pt idx="428">
                  <c:v>9.5115909999999992</c:v>
                </c:pt>
                <c:pt idx="429">
                  <c:v>9.4836729999999996</c:v>
                </c:pt>
                <c:pt idx="430">
                  <c:v>9.4615609999999997</c:v>
                </c:pt>
                <c:pt idx="431">
                  <c:v>9.4388719999999999</c:v>
                </c:pt>
                <c:pt idx="432">
                  <c:v>9.4126720000000006</c:v>
                </c:pt>
                <c:pt idx="433">
                  <c:v>9.3846340000000001</c:v>
                </c:pt>
                <c:pt idx="434">
                  <c:v>9.3624869999999998</c:v>
                </c:pt>
                <c:pt idx="435">
                  <c:v>9.3351450000000007</c:v>
                </c:pt>
                <c:pt idx="436">
                  <c:v>9.3130509999999997</c:v>
                </c:pt>
                <c:pt idx="437">
                  <c:v>9.2854749999999999</c:v>
                </c:pt>
                <c:pt idx="438">
                  <c:v>9.2634120000000006</c:v>
                </c:pt>
                <c:pt idx="439">
                  <c:v>9.2363979999999994</c:v>
                </c:pt>
                <c:pt idx="440">
                  <c:v>9.2143049999999995</c:v>
                </c:pt>
                <c:pt idx="441">
                  <c:v>9.1857260000000007</c:v>
                </c:pt>
                <c:pt idx="442">
                  <c:v>9.1636039999999994</c:v>
                </c:pt>
                <c:pt idx="443">
                  <c:v>9.1371559999999992</c:v>
                </c:pt>
                <c:pt idx="444">
                  <c:v>9.1149989999999992</c:v>
                </c:pt>
                <c:pt idx="445">
                  <c:v>9.0872720000000005</c:v>
                </c:pt>
                <c:pt idx="446">
                  <c:v>9.0651919999999997</c:v>
                </c:pt>
                <c:pt idx="447">
                  <c:v>9.0382669999999994</c:v>
                </c:pt>
                <c:pt idx="448">
                  <c:v>9.0161599999999993</c:v>
                </c:pt>
                <c:pt idx="449">
                  <c:v>8.9882770000000001</c:v>
                </c:pt>
                <c:pt idx="450">
                  <c:v>8.9662070000000007</c:v>
                </c:pt>
                <c:pt idx="451">
                  <c:v>8.9391400000000001</c:v>
                </c:pt>
                <c:pt idx="452">
                  <c:v>8.9171069999999997</c:v>
                </c:pt>
                <c:pt idx="453">
                  <c:v>8.8892190000000006</c:v>
                </c:pt>
                <c:pt idx="454">
                  <c:v>8.8671399999999991</c:v>
                </c:pt>
                <c:pt idx="455">
                  <c:v>8.8399610000000006</c:v>
                </c:pt>
                <c:pt idx="456">
                  <c:v>8.8177850000000007</c:v>
                </c:pt>
                <c:pt idx="457">
                  <c:v>8.7906139999999997</c:v>
                </c:pt>
                <c:pt idx="458">
                  <c:v>8.7685230000000001</c:v>
                </c:pt>
                <c:pt idx="459">
                  <c:v>8.7457530000000006</c:v>
                </c:pt>
                <c:pt idx="460">
                  <c:v>8.7187750000000008</c:v>
                </c:pt>
                <c:pt idx="461">
                  <c:v>8.6907119999999995</c:v>
                </c:pt>
                <c:pt idx="462">
                  <c:v>8.6686189999999996</c:v>
                </c:pt>
                <c:pt idx="463">
                  <c:v>8.6416810000000002</c:v>
                </c:pt>
                <c:pt idx="464">
                  <c:v>8.6196190000000001</c:v>
                </c:pt>
                <c:pt idx="465">
                  <c:v>8.5919609999999995</c:v>
                </c:pt>
                <c:pt idx="466">
                  <c:v>8.5698249999999998</c:v>
                </c:pt>
                <c:pt idx="467">
                  <c:v>8.5426389999999994</c:v>
                </c:pt>
                <c:pt idx="468">
                  <c:v>8.5206040000000005</c:v>
                </c:pt>
                <c:pt idx="469">
                  <c:v>8.4929199999999998</c:v>
                </c:pt>
                <c:pt idx="470">
                  <c:v>8.4708469999999991</c:v>
                </c:pt>
                <c:pt idx="471">
                  <c:v>8.4443970000000004</c:v>
                </c:pt>
                <c:pt idx="472">
                  <c:v>8.4219299999999997</c:v>
                </c:pt>
                <c:pt idx="473">
                  <c:v>8.3938240000000004</c:v>
                </c:pt>
                <c:pt idx="474">
                  <c:v>8.3717520000000007</c:v>
                </c:pt>
                <c:pt idx="475">
                  <c:v>8.3445070000000001</c:v>
                </c:pt>
                <c:pt idx="476">
                  <c:v>8.3223739999999999</c:v>
                </c:pt>
                <c:pt idx="477">
                  <c:v>8.2948000000000004</c:v>
                </c:pt>
                <c:pt idx="478">
                  <c:v>8.2726959999999998</c:v>
                </c:pt>
                <c:pt idx="479">
                  <c:v>8.2461470000000006</c:v>
                </c:pt>
                <c:pt idx="480">
                  <c:v>8.2239319999999996</c:v>
                </c:pt>
                <c:pt idx="481">
                  <c:v>8.1956980000000001</c:v>
                </c:pt>
                <c:pt idx="482">
                  <c:v>8.1736299999999993</c:v>
                </c:pt>
                <c:pt idx="483">
                  <c:v>8.1458770000000005</c:v>
                </c:pt>
                <c:pt idx="484">
                  <c:v>8.1238189999999992</c:v>
                </c:pt>
                <c:pt idx="485">
                  <c:v>8.0965430000000005</c:v>
                </c:pt>
                <c:pt idx="486">
                  <c:v>8.0744520000000009</c:v>
                </c:pt>
                <c:pt idx="487">
                  <c:v>8.0475989999999999</c:v>
                </c:pt>
                <c:pt idx="488">
                  <c:v>8.0254899999999996</c:v>
                </c:pt>
                <c:pt idx="489">
                  <c:v>7.9975250000000004</c:v>
                </c:pt>
                <c:pt idx="490">
                  <c:v>7.9754670000000001</c:v>
                </c:pt>
                <c:pt idx="491">
                  <c:v>7.9480729999999999</c:v>
                </c:pt>
                <c:pt idx="492">
                  <c:v>7.9260109999999999</c:v>
                </c:pt>
                <c:pt idx="493">
                  <c:v>7.8988160000000001</c:v>
                </c:pt>
                <c:pt idx="494">
                  <c:v>7.8766980000000002</c:v>
                </c:pt>
                <c:pt idx="495">
                  <c:v>7.8487270000000002</c:v>
                </c:pt>
                <c:pt idx="496">
                  <c:v>7.8265269999999996</c:v>
                </c:pt>
                <c:pt idx="497">
                  <c:v>7.7993370000000004</c:v>
                </c:pt>
                <c:pt idx="498">
                  <c:v>7.7772839999999999</c:v>
                </c:pt>
                <c:pt idx="499">
                  <c:v>7.7495510000000003</c:v>
                </c:pt>
                <c:pt idx="500">
                  <c:v>7.7273240000000003</c:v>
                </c:pt>
                <c:pt idx="501">
                  <c:v>7.7003279999999998</c:v>
                </c:pt>
                <c:pt idx="502">
                  <c:v>7.6781649999999999</c:v>
                </c:pt>
                <c:pt idx="503">
                  <c:v>7.6511690000000003</c:v>
                </c:pt>
                <c:pt idx="504">
                  <c:v>7.6289059999999997</c:v>
                </c:pt>
                <c:pt idx="505">
                  <c:v>7.6011389999999999</c:v>
                </c:pt>
                <c:pt idx="506">
                  <c:v>7.5790920000000002</c:v>
                </c:pt>
                <c:pt idx="507">
                  <c:v>7.551418</c:v>
                </c:pt>
                <c:pt idx="508">
                  <c:v>7.5292690000000002</c:v>
                </c:pt>
                <c:pt idx="509">
                  <c:v>7.5020990000000003</c:v>
                </c:pt>
                <c:pt idx="510">
                  <c:v>7.480048</c:v>
                </c:pt>
                <c:pt idx="511">
                  <c:v>7.4528930000000004</c:v>
                </c:pt>
                <c:pt idx="512">
                  <c:v>7.430758</c:v>
                </c:pt>
                <c:pt idx="513">
                  <c:v>7.4077989999999998</c:v>
                </c:pt>
                <c:pt idx="514">
                  <c:v>7.380992</c:v>
                </c:pt>
                <c:pt idx="515">
                  <c:v>7.3537670000000004</c:v>
                </c:pt>
                <c:pt idx="516">
                  <c:v>7.3316869999999996</c:v>
                </c:pt>
                <c:pt idx="517">
                  <c:v>7.3058240000000003</c:v>
                </c:pt>
                <c:pt idx="518">
                  <c:v>7.2824159999999996</c:v>
                </c:pt>
                <c:pt idx="519">
                  <c:v>7.2547129999999997</c:v>
                </c:pt>
                <c:pt idx="520">
                  <c:v>7.2325410000000003</c:v>
                </c:pt>
                <c:pt idx="521">
                  <c:v>7.2089040000000004</c:v>
                </c:pt>
                <c:pt idx="522">
                  <c:v>7.1832830000000003</c:v>
                </c:pt>
                <c:pt idx="523">
                  <c:v>7.1553829999999996</c:v>
                </c:pt>
                <c:pt idx="524">
                  <c:v>7.1332700000000004</c:v>
                </c:pt>
                <c:pt idx="525">
                  <c:v>7.1106600000000002</c:v>
                </c:pt>
                <c:pt idx="526">
                  <c:v>7.0838179999999999</c:v>
                </c:pt>
                <c:pt idx="527">
                  <c:v>7.0563200000000004</c:v>
                </c:pt>
                <c:pt idx="528">
                  <c:v>7.0342209999999996</c:v>
                </c:pt>
                <c:pt idx="529">
                  <c:v>7.0063979999999999</c:v>
                </c:pt>
                <c:pt idx="530">
                  <c:v>6.9842459999999997</c:v>
                </c:pt>
                <c:pt idx="531">
                  <c:v>6.9571820000000004</c:v>
                </c:pt>
                <c:pt idx="532">
                  <c:v>6.9350500000000004</c:v>
                </c:pt>
                <c:pt idx="533">
                  <c:v>6.9076440000000003</c:v>
                </c:pt>
                <c:pt idx="534">
                  <c:v>6.885561</c:v>
                </c:pt>
                <c:pt idx="535">
                  <c:v>6.8581310000000002</c:v>
                </c:pt>
                <c:pt idx="536">
                  <c:v>6.8359350000000001</c:v>
                </c:pt>
                <c:pt idx="537">
                  <c:v>6.8081880000000004</c:v>
                </c:pt>
                <c:pt idx="538">
                  <c:v>6.7861149999999997</c:v>
                </c:pt>
                <c:pt idx="539">
                  <c:v>6.7591700000000001</c:v>
                </c:pt>
                <c:pt idx="540">
                  <c:v>6.7369899999999996</c:v>
                </c:pt>
                <c:pt idx="541">
                  <c:v>6.7093730000000003</c:v>
                </c:pt>
                <c:pt idx="542">
                  <c:v>6.6871999999999998</c:v>
                </c:pt>
                <c:pt idx="543">
                  <c:v>6.660012</c:v>
                </c:pt>
                <c:pt idx="544">
                  <c:v>6.6377240000000004</c:v>
                </c:pt>
                <c:pt idx="545">
                  <c:v>6.6154070000000003</c:v>
                </c:pt>
                <c:pt idx="546">
                  <c:v>6.5888340000000003</c:v>
                </c:pt>
                <c:pt idx="547">
                  <c:v>6.5609590000000004</c:v>
                </c:pt>
                <c:pt idx="548">
                  <c:v>6.5388380000000002</c:v>
                </c:pt>
                <c:pt idx="549">
                  <c:v>6.5113469999999998</c:v>
                </c:pt>
                <c:pt idx="550">
                  <c:v>6.4893109999999998</c:v>
                </c:pt>
                <c:pt idx="551">
                  <c:v>6.4618070000000003</c:v>
                </c:pt>
                <c:pt idx="552">
                  <c:v>6.4396899999999997</c:v>
                </c:pt>
                <c:pt idx="553">
                  <c:v>6.412433</c:v>
                </c:pt>
                <c:pt idx="554">
                  <c:v>6.3903790000000003</c:v>
                </c:pt>
                <c:pt idx="555">
                  <c:v>6.3627140000000004</c:v>
                </c:pt>
                <c:pt idx="556">
                  <c:v>6.3403429999999998</c:v>
                </c:pt>
                <c:pt idx="557">
                  <c:v>6.3139200000000004</c:v>
                </c:pt>
                <c:pt idx="558">
                  <c:v>6.2917899999999998</c:v>
                </c:pt>
                <c:pt idx="559">
                  <c:v>6.2637559999999999</c:v>
                </c:pt>
                <c:pt idx="560">
                  <c:v>6.2416650000000002</c:v>
                </c:pt>
                <c:pt idx="561">
                  <c:v>6.2143259999999998</c:v>
                </c:pt>
                <c:pt idx="562">
                  <c:v>6.1919740000000001</c:v>
                </c:pt>
                <c:pt idx="563">
                  <c:v>6.1646029999999996</c:v>
                </c:pt>
                <c:pt idx="564">
                  <c:v>6.1422559999999997</c:v>
                </c:pt>
                <c:pt idx="565">
                  <c:v>6.115666</c:v>
                </c:pt>
                <c:pt idx="566">
                  <c:v>6.0935829999999997</c:v>
                </c:pt>
                <c:pt idx="567">
                  <c:v>6.065747</c:v>
                </c:pt>
                <c:pt idx="568">
                  <c:v>6.0436350000000001</c:v>
                </c:pt>
                <c:pt idx="569">
                  <c:v>6.0161610000000003</c:v>
                </c:pt>
                <c:pt idx="570">
                  <c:v>5.9940740000000003</c:v>
                </c:pt>
                <c:pt idx="571">
                  <c:v>5.9665489999999997</c:v>
                </c:pt>
                <c:pt idx="572">
                  <c:v>5.9443989999999998</c:v>
                </c:pt>
                <c:pt idx="573">
                  <c:v>5.9166340000000002</c:v>
                </c:pt>
                <c:pt idx="574">
                  <c:v>5.8944830000000001</c:v>
                </c:pt>
                <c:pt idx="575">
                  <c:v>5.8674340000000003</c:v>
                </c:pt>
                <c:pt idx="576">
                  <c:v>5.8452989999999998</c:v>
                </c:pt>
                <c:pt idx="577">
                  <c:v>5.8176819999999996</c:v>
                </c:pt>
                <c:pt idx="578">
                  <c:v>5.7956729999999999</c:v>
                </c:pt>
                <c:pt idx="579">
                  <c:v>5.7685380000000004</c:v>
                </c:pt>
                <c:pt idx="580">
                  <c:v>5.7463309999999996</c:v>
                </c:pt>
                <c:pt idx="581">
                  <c:v>5.7187849999999996</c:v>
                </c:pt>
                <c:pt idx="582">
                  <c:v>5.696688</c:v>
                </c:pt>
                <c:pt idx="583">
                  <c:v>5.6692119999999999</c:v>
                </c:pt>
                <c:pt idx="584">
                  <c:v>5.6470979999999997</c:v>
                </c:pt>
                <c:pt idx="585">
                  <c:v>5.6198040000000002</c:v>
                </c:pt>
                <c:pt idx="586">
                  <c:v>5.5976900000000001</c:v>
                </c:pt>
                <c:pt idx="587">
                  <c:v>5.5700989999999999</c:v>
                </c:pt>
                <c:pt idx="588">
                  <c:v>5.5479430000000001</c:v>
                </c:pt>
                <c:pt idx="589">
                  <c:v>5.5208870000000001</c:v>
                </c:pt>
                <c:pt idx="590">
                  <c:v>5.4987890000000004</c:v>
                </c:pt>
                <c:pt idx="591">
                  <c:v>5.471095</c:v>
                </c:pt>
                <c:pt idx="592">
                  <c:v>5.4489580000000002</c:v>
                </c:pt>
                <c:pt idx="593">
                  <c:v>5.4212879999999997</c:v>
                </c:pt>
                <c:pt idx="594">
                  <c:v>5.3992149999999999</c:v>
                </c:pt>
                <c:pt idx="595">
                  <c:v>5.3719749999999999</c:v>
                </c:pt>
                <c:pt idx="596">
                  <c:v>5.3498970000000003</c:v>
                </c:pt>
                <c:pt idx="597">
                  <c:v>5.3221610000000004</c:v>
                </c:pt>
                <c:pt idx="598">
                  <c:v>5.3001180000000003</c:v>
                </c:pt>
                <c:pt idx="599">
                  <c:v>5.2733020000000002</c:v>
                </c:pt>
                <c:pt idx="600">
                  <c:v>5.2512160000000003</c:v>
                </c:pt>
                <c:pt idx="601">
                  <c:v>5.2230990000000004</c:v>
                </c:pt>
                <c:pt idx="602">
                  <c:v>5.2010269999999998</c:v>
                </c:pt>
                <c:pt idx="603">
                  <c:v>5.1740459999999997</c:v>
                </c:pt>
                <c:pt idx="604">
                  <c:v>5.1518069999999998</c:v>
                </c:pt>
                <c:pt idx="605">
                  <c:v>5.1241960000000004</c:v>
                </c:pt>
                <c:pt idx="606">
                  <c:v>5.1021140000000003</c:v>
                </c:pt>
                <c:pt idx="607">
                  <c:v>5.0746869999999999</c:v>
                </c:pt>
                <c:pt idx="608">
                  <c:v>5.0524019999999998</c:v>
                </c:pt>
                <c:pt idx="609">
                  <c:v>5.0251270000000003</c:v>
                </c:pt>
                <c:pt idx="610">
                  <c:v>5.0030609999999998</c:v>
                </c:pt>
                <c:pt idx="611">
                  <c:v>4.9755039999999999</c:v>
                </c:pt>
                <c:pt idx="612">
                  <c:v>4.953303</c:v>
                </c:pt>
                <c:pt idx="613">
                  <c:v>4.925935</c:v>
                </c:pt>
                <c:pt idx="614">
                  <c:v>4.9038659999999998</c:v>
                </c:pt>
                <c:pt idx="615">
                  <c:v>4.876811</c:v>
                </c:pt>
                <c:pt idx="616">
                  <c:v>4.854692</c:v>
                </c:pt>
                <c:pt idx="617">
                  <c:v>4.8269869999999999</c:v>
                </c:pt>
                <c:pt idx="618">
                  <c:v>4.8048909999999996</c:v>
                </c:pt>
                <c:pt idx="619">
                  <c:v>4.7772959999999998</c:v>
                </c:pt>
                <c:pt idx="620">
                  <c:v>4.755204</c:v>
                </c:pt>
                <c:pt idx="621">
                  <c:v>4.728612</c:v>
                </c:pt>
                <c:pt idx="622">
                  <c:v>4.7065549999999998</c:v>
                </c:pt>
                <c:pt idx="623">
                  <c:v>4.6780429999999997</c:v>
                </c:pt>
                <c:pt idx="624">
                  <c:v>4.655964</c:v>
                </c:pt>
                <c:pt idx="625">
                  <c:v>4.6292340000000003</c:v>
                </c:pt>
                <c:pt idx="626">
                  <c:v>4.6068610000000003</c:v>
                </c:pt>
                <c:pt idx="627">
                  <c:v>4.5793429999999997</c:v>
                </c:pt>
                <c:pt idx="628">
                  <c:v>4.5572309999999998</c:v>
                </c:pt>
                <c:pt idx="629">
                  <c:v>4.5303420000000001</c:v>
                </c:pt>
                <c:pt idx="630">
                  <c:v>4.5082380000000004</c:v>
                </c:pt>
                <c:pt idx="631">
                  <c:v>4.4802910000000002</c:v>
                </c:pt>
                <c:pt idx="632">
                  <c:v>4.4580989999999998</c:v>
                </c:pt>
                <c:pt idx="633">
                  <c:v>4.4350430000000003</c:v>
                </c:pt>
                <c:pt idx="634">
                  <c:v>4.4090490000000004</c:v>
                </c:pt>
                <c:pt idx="635">
                  <c:v>4.381246</c:v>
                </c:pt>
                <c:pt idx="636">
                  <c:v>4.3591699999999998</c:v>
                </c:pt>
                <c:pt idx="637">
                  <c:v>4.3364459999999996</c:v>
                </c:pt>
                <c:pt idx="638">
                  <c:v>4.3096310000000004</c:v>
                </c:pt>
                <c:pt idx="639">
                  <c:v>4.2821020000000001</c:v>
                </c:pt>
                <c:pt idx="640">
                  <c:v>4.2600290000000003</c:v>
                </c:pt>
                <c:pt idx="641">
                  <c:v>4.2328330000000003</c:v>
                </c:pt>
                <c:pt idx="642">
                  <c:v>4.2107619999999999</c:v>
                </c:pt>
                <c:pt idx="643">
                  <c:v>4.1828430000000001</c:v>
                </c:pt>
                <c:pt idx="644">
                  <c:v>4.1606969999999999</c:v>
                </c:pt>
                <c:pt idx="645">
                  <c:v>4.134233</c:v>
                </c:pt>
                <c:pt idx="646">
                  <c:v>4.1121400000000001</c:v>
                </c:pt>
                <c:pt idx="647">
                  <c:v>4.0843109999999996</c:v>
                </c:pt>
                <c:pt idx="648">
                  <c:v>4.0622189999999998</c:v>
                </c:pt>
                <c:pt idx="649">
                  <c:v>4.0394079999999999</c:v>
                </c:pt>
                <c:pt idx="650">
                  <c:v>4.0126980000000003</c:v>
                </c:pt>
                <c:pt idx="651">
                  <c:v>3.984963</c:v>
                </c:pt>
                <c:pt idx="652">
                  <c:v>3.9628519999999998</c:v>
                </c:pt>
                <c:pt idx="653">
                  <c:v>3.9393760000000002</c:v>
                </c:pt>
                <c:pt idx="654">
                  <c:v>3.9138989999999998</c:v>
                </c:pt>
                <c:pt idx="655">
                  <c:v>3.8859509999999999</c:v>
                </c:pt>
                <c:pt idx="656">
                  <c:v>3.8638240000000001</c:v>
                </c:pt>
                <c:pt idx="657">
                  <c:v>3.8360080000000001</c:v>
                </c:pt>
                <c:pt idx="658">
                  <c:v>3.8139479999999999</c:v>
                </c:pt>
                <c:pt idx="659">
                  <c:v>3.7868409999999999</c:v>
                </c:pt>
                <c:pt idx="660">
                  <c:v>3.7647560000000002</c:v>
                </c:pt>
                <c:pt idx="661">
                  <c:v>3.7376999999999998</c:v>
                </c:pt>
                <c:pt idx="662">
                  <c:v>3.7156009999999999</c:v>
                </c:pt>
                <c:pt idx="663">
                  <c:v>3.6872349999999998</c:v>
                </c:pt>
                <c:pt idx="664">
                  <c:v>3.6651090000000002</c:v>
                </c:pt>
                <c:pt idx="665">
                  <c:v>3.6378309999999998</c:v>
                </c:pt>
                <c:pt idx="666">
                  <c:v>3.6157590000000002</c:v>
                </c:pt>
                <c:pt idx="667">
                  <c:v>3.5887709999999999</c:v>
                </c:pt>
                <c:pt idx="668">
                  <c:v>3.566614</c:v>
                </c:pt>
                <c:pt idx="669">
                  <c:v>3.5415890000000001</c:v>
                </c:pt>
                <c:pt idx="670">
                  <c:v>3.5177679999999998</c:v>
                </c:pt>
                <c:pt idx="671">
                  <c:v>3.4895960000000001</c:v>
                </c:pt>
                <c:pt idx="672">
                  <c:v>3.4674299999999998</c:v>
                </c:pt>
                <c:pt idx="673">
                  <c:v>3.4402759999999999</c:v>
                </c:pt>
                <c:pt idx="674">
                  <c:v>3.4181520000000001</c:v>
                </c:pt>
                <c:pt idx="675">
                  <c:v>3.390431</c:v>
                </c:pt>
                <c:pt idx="676">
                  <c:v>3.3683670000000001</c:v>
                </c:pt>
                <c:pt idx="677">
                  <c:v>3.3407089999999999</c:v>
                </c:pt>
                <c:pt idx="678">
                  <c:v>3.3186469999999999</c:v>
                </c:pt>
                <c:pt idx="679">
                  <c:v>3.2917420000000002</c:v>
                </c:pt>
                <c:pt idx="680">
                  <c:v>3.269641</c:v>
                </c:pt>
                <c:pt idx="681">
                  <c:v>3.2417590000000001</c:v>
                </c:pt>
                <c:pt idx="682">
                  <c:v>3.2197269999999998</c:v>
                </c:pt>
                <c:pt idx="683">
                  <c:v>3.1923430000000002</c:v>
                </c:pt>
                <c:pt idx="684">
                  <c:v>3.1702460000000001</c:v>
                </c:pt>
                <c:pt idx="685">
                  <c:v>3.1427999999999998</c:v>
                </c:pt>
                <c:pt idx="686">
                  <c:v>3.1206900000000002</c:v>
                </c:pt>
                <c:pt idx="687">
                  <c:v>3.0933030000000001</c:v>
                </c:pt>
                <c:pt idx="688">
                  <c:v>3.0712250000000001</c:v>
                </c:pt>
                <c:pt idx="689">
                  <c:v>3.0439639999999999</c:v>
                </c:pt>
                <c:pt idx="690">
                  <c:v>3.0218340000000001</c:v>
                </c:pt>
                <c:pt idx="691">
                  <c:v>2.9942690000000001</c:v>
                </c:pt>
                <c:pt idx="692">
                  <c:v>2.9721579999999999</c:v>
                </c:pt>
                <c:pt idx="693">
                  <c:v>2.9448989999999999</c:v>
                </c:pt>
                <c:pt idx="694">
                  <c:v>2.9228010000000002</c:v>
                </c:pt>
                <c:pt idx="695">
                  <c:v>2.8950390000000001</c:v>
                </c:pt>
                <c:pt idx="696">
                  <c:v>2.872935</c:v>
                </c:pt>
                <c:pt idx="697">
                  <c:v>2.8452069999999998</c:v>
                </c:pt>
                <c:pt idx="698">
                  <c:v>2.8231449999999998</c:v>
                </c:pt>
                <c:pt idx="699">
                  <c:v>2.7959939999999999</c:v>
                </c:pt>
                <c:pt idx="700">
                  <c:v>2.7739129999999999</c:v>
                </c:pt>
                <c:pt idx="701">
                  <c:v>2.7462080000000002</c:v>
                </c:pt>
                <c:pt idx="702">
                  <c:v>2.7241360000000001</c:v>
                </c:pt>
                <c:pt idx="703">
                  <c:v>2.696879</c:v>
                </c:pt>
                <c:pt idx="704">
                  <c:v>2.674614</c:v>
                </c:pt>
                <c:pt idx="705">
                  <c:v>2.6473239999999998</c:v>
                </c:pt>
                <c:pt idx="706">
                  <c:v>2.625197</c:v>
                </c:pt>
                <c:pt idx="707">
                  <c:v>2.5982560000000001</c:v>
                </c:pt>
                <c:pt idx="708">
                  <c:v>2.576082</c:v>
                </c:pt>
                <c:pt idx="709">
                  <c:v>2.5483549999999999</c:v>
                </c:pt>
                <c:pt idx="710">
                  <c:v>2.526303</c:v>
                </c:pt>
                <c:pt idx="711">
                  <c:v>2.4986199999999998</c:v>
                </c:pt>
                <c:pt idx="712">
                  <c:v>2.476445</c:v>
                </c:pt>
                <c:pt idx="713">
                  <c:v>2.4494660000000001</c:v>
                </c:pt>
                <c:pt idx="714">
                  <c:v>2.4273950000000002</c:v>
                </c:pt>
                <c:pt idx="715">
                  <c:v>2.3996520000000001</c:v>
                </c:pt>
                <c:pt idx="716">
                  <c:v>2.3775710000000001</c:v>
                </c:pt>
                <c:pt idx="717">
                  <c:v>2.350403</c:v>
                </c:pt>
                <c:pt idx="718">
                  <c:v>2.3283330000000002</c:v>
                </c:pt>
                <c:pt idx="719">
                  <c:v>2.3006319999999998</c:v>
                </c:pt>
                <c:pt idx="720">
                  <c:v>2.2785440000000001</c:v>
                </c:pt>
                <c:pt idx="721">
                  <c:v>2.2512729999999999</c:v>
                </c:pt>
                <c:pt idx="722">
                  <c:v>2.229152</c:v>
                </c:pt>
                <c:pt idx="723">
                  <c:v>2.2016170000000002</c:v>
                </c:pt>
                <c:pt idx="724">
                  <c:v>2.1795010000000001</c:v>
                </c:pt>
                <c:pt idx="725">
                  <c:v>2.156936</c:v>
                </c:pt>
                <c:pt idx="726">
                  <c:v>2.1308690000000001</c:v>
                </c:pt>
                <c:pt idx="727">
                  <c:v>2.1030319999999998</c:v>
                </c:pt>
                <c:pt idx="728">
                  <c:v>2.0809769999999999</c:v>
                </c:pt>
                <c:pt idx="729">
                  <c:v>2.0533570000000001</c:v>
                </c:pt>
                <c:pt idx="730">
                  <c:v>2.031164</c:v>
                </c:pt>
                <c:pt idx="731">
                  <c:v>2.003425</c:v>
                </c:pt>
                <c:pt idx="732">
                  <c:v>1.9812989999999999</c:v>
                </c:pt>
                <c:pt idx="733">
                  <c:v>1.954313</c:v>
                </c:pt>
                <c:pt idx="734">
                  <c:v>1.9321680000000001</c:v>
                </c:pt>
                <c:pt idx="735">
                  <c:v>1.9044239999999999</c:v>
                </c:pt>
                <c:pt idx="736">
                  <c:v>1.882336</c:v>
                </c:pt>
                <c:pt idx="737">
                  <c:v>1.8562689999999999</c:v>
                </c:pt>
                <c:pt idx="738">
                  <c:v>1.8331120000000001</c:v>
                </c:pt>
                <c:pt idx="739">
                  <c:v>1.8053129999999999</c:v>
                </c:pt>
                <c:pt idx="740">
                  <c:v>1.7830710000000001</c:v>
                </c:pt>
                <c:pt idx="741">
                  <c:v>1.7560500000000001</c:v>
                </c:pt>
                <c:pt idx="742">
                  <c:v>1.7339530000000001</c:v>
                </c:pt>
                <c:pt idx="743">
                  <c:v>1.7061440000000001</c:v>
                </c:pt>
                <c:pt idx="744">
                  <c:v>1.6840200000000001</c:v>
                </c:pt>
                <c:pt idx="745">
                  <c:v>1.6572199999999999</c:v>
                </c:pt>
                <c:pt idx="746">
                  <c:v>1.6348309999999999</c:v>
                </c:pt>
                <c:pt idx="747">
                  <c:v>1.607189</c:v>
                </c:pt>
                <c:pt idx="748">
                  <c:v>1.5850930000000001</c:v>
                </c:pt>
                <c:pt idx="749">
                  <c:v>1.558014</c:v>
                </c:pt>
                <c:pt idx="750">
                  <c:v>1.5357369999999999</c:v>
                </c:pt>
                <c:pt idx="751">
                  <c:v>1.507997</c:v>
                </c:pt>
                <c:pt idx="752">
                  <c:v>1.485603</c:v>
                </c:pt>
                <c:pt idx="753">
                  <c:v>1.4588369999999999</c:v>
                </c:pt>
                <c:pt idx="754">
                  <c:v>1.4367300000000001</c:v>
                </c:pt>
                <c:pt idx="755">
                  <c:v>1.409044</c:v>
                </c:pt>
                <c:pt idx="756">
                  <c:v>1.3869419999999999</c:v>
                </c:pt>
                <c:pt idx="757">
                  <c:v>1.3596459999999999</c:v>
                </c:pt>
                <c:pt idx="758">
                  <c:v>1.337555</c:v>
                </c:pt>
                <c:pt idx="759">
                  <c:v>1.309941</c:v>
                </c:pt>
                <c:pt idx="760">
                  <c:v>1.287806</c:v>
                </c:pt>
                <c:pt idx="761">
                  <c:v>1.2648360000000001</c:v>
                </c:pt>
                <c:pt idx="762">
                  <c:v>1.2386619999999999</c:v>
                </c:pt>
                <c:pt idx="763">
                  <c:v>1.210901</c:v>
                </c:pt>
                <c:pt idx="764">
                  <c:v>1.1888019999999999</c:v>
                </c:pt>
                <c:pt idx="765">
                  <c:v>1.161098</c:v>
                </c:pt>
                <c:pt idx="766">
                  <c:v>1.1390579999999999</c:v>
                </c:pt>
                <c:pt idx="767">
                  <c:v>1.111799</c:v>
                </c:pt>
                <c:pt idx="768">
                  <c:v>1.1117969999999999</c:v>
                </c:pt>
                <c:pt idx="769">
                  <c:v>1.0820129999999999</c:v>
                </c:pt>
                <c:pt idx="770">
                  <c:v>1.0599540000000001</c:v>
                </c:pt>
                <c:pt idx="771">
                  <c:v>1.032227</c:v>
                </c:pt>
                <c:pt idx="772">
                  <c:v>1.0100169999999999</c:v>
                </c:pt>
                <c:pt idx="773">
                  <c:v>0.98308300000000004</c:v>
                </c:pt>
                <c:pt idx="774">
                  <c:v>0.96083799999999997</c:v>
                </c:pt>
                <c:pt idx="775">
                  <c:v>0.93356899999999998</c:v>
                </c:pt>
                <c:pt idx="776">
                  <c:v>0.91139700000000001</c:v>
                </c:pt>
                <c:pt idx="777">
                  <c:v>0.88405299999999998</c:v>
                </c:pt>
                <c:pt idx="778">
                  <c:v>0.86192199999999997</c:v>
                </c:pt>
                <c:pt idx="779">
                  <c:v>0.83398099999999997</c:v>
                </c:pt>
                <c:pt idx="780">
                  <c:v>0.81186000000000003</c:v>
                </c:pt>
                <c:pt idx="781">
                  <c:v>0.78561499999999995</c:v>
                </c:pt>
                <c:pt idx="782">
                  <c:v>0.76316600000000001</c:v>
                </c:pt>
                <c:pt idx="783">
                  <c:v>0.73516199999999998</c:v>
                </c:pt>
                <c:pt idx="784">
                  <c:v>0.71309100000000003</c:v>
                </c:pt>
                <c:pt idx="785">
                  <c:v>0.68577900000000003</c:v>
                </c:pt>
                <c:pt idx="786">
                  <c:v>0.66364599999999996</c:v>
                </c:pt>
                <c:pt idx="787">
                  <c:v>0.63622400000000001</c:v>
                </c:pt>
                <c:pt idx="788">
                  <c:v>0.614089</c:v>
                </c:pt>
                <c:pt idx="789">
                  <c:v>0.58681799999999995</c:v>
                </c:pt>
                <c:pt idx="790">
                  <c:v>0.56468700000000005</c:v>
                </c:pt>
                <c:pt idx="791">
                  <c:v>0.53697600000000001</c:v>
                </c:pt>
                <c:pt idx="792">
                  <c:v>0.51491500000000001</c:v>
                </c:pt>
                <c:pt idx="793">
                  <c:v>0.487147</c:v>
                </c:pt>
                <c:pt idx="794">
                  <c:v>0.46503299999999997</c:v>
                </c:pt>
                <c:pt idx="795">
                  <c:v>0.43778899999999998</c:v>
                </c:pt>
                <c:pt idx="796">
                  <c:v>0.41570600000000002</c:v>
                </c:pt>
                <c:pt idx="797">
                  <c:v>0.38803900000000002</c:v>
                </c:pt>
                <c:pt idx="798">
                  <c:v>0.36591699999999999</c:v>
                </c:pt>
                <c:pt idx="799">
                  <c:v>0.339007</c:v>
                </c:pt>
                <c:pt idx="800">
                  <c:v>0.31695699999999999</c:v>
                </c:pt>
                <c:pt idx="801">
                  <c:v>0.28923100000000002</c:v>
                </c:pt>
                <c:pt idx="802">
                  <c:v>0.267071</c:v>
                </c:pt>
                <c:pt idx="803">
                  <c:v>0.23974400000000001</c:v>
                </c:pt>
                <c:pt idx="804">
                  <c:v>0.217642</c:v>
                </c:pt>
                <c:pt idx="805">
                  <c:v>0.19054499999999999</c:v>
                </c:pt>
                <c:pt idx="806">
                  <c:v>0.16839199999999999</c:v>
                </c:pt>
                <c:pt idx="807">
                  <c:v>0.14060300000000001</c:v>
                </c:pt>
                <c:pt idx="808">
                  <c:v>0.118522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4C1A-E940-B5F7-2D1C5A0D74E7}"/>
            </c:ext>
          </c:extLst>
        </c:ser>
        <c:ser>
          <c:idx val="38"/>
          <c:order val="20"/>
          <c:tx>
            <c:v>500°C (n=8)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 (session 1)'!$O$6:$O$780</c:f>
              <c:numCache>
                <c:formatCode>General</c:formatCode>
                <c:ptCount val="775"/>
                <c:pt idx="0">
                  <c:v>-1.5019400000000001</c:v>
                </c:pt>
                <c:pt idx="1">
                  <c:v>5.6370899999999997</c:v>
                </c:pt>
                <c:pt idx="2">
                  <c:v>15.05959</c:v>
                </c:pt>
                <c:pt idx="3">
                  <c:v>21.59047</c:v>
                </c:pt>
                <c:pt idx="4">
                  <c:v>27.906369999999999</c:v>
                </c:pt>
                <c:pt idx="5">
                  <c:v>33.815860000000001</c:v>
                </c:pt>
                <c:pt idx="6">
                  <c:v>39.033079999999998</c:v>
                </c:pt>
                <c:pt idx="7">
                  <c:v>43.856050000000003</c:v>
                </c:pt>
                <c:pt idx="8">
                  <c:v>48.586799999999997</c:v>
                </c:pt>
                <c:pt idx="9">
                  <c:v>55.274749999999997</c:v>
                </c:pt>
                <c:pt idx="10">
                  <c:v>59.547190000000001</c:v>
                </c:pt>
                <c:pt idx="11">
                  <c:v>63.372480000000003</c:v>
                </c:pt>
                <c:pt idx="12">
                  <c:v>67.897760000000005</c:v>
                </c:pt>
                <c:pt idx="13">
                  <c:v>71.885350000000003</c:v>
                </c:pt>
                <c:pt idx="14">
                  <c:v>76.865009999999998</c:v>
                </c:pt>
                <c:pt idx="15">
                  <c:v>81.374539999999996</c:v>
                </c:pt>
                <c:pt idx="16">
                  <c:v>85.240129999999994</c:v>
                </c:pt>
                <c:pt idx="17">
                  <c:v>88.754599999999996</c:v>
                </c:pt>
                <c:pt idx="18">
                  <c:v>92.696330000000003</c:v>
                </c:pt>
                <c:pt idx="19">
                  <c:v>96.159440000000004</c:v>
                </c:pt>
                <c:pt idx="20">
                  <c:v>100.10692</c:v>
                </c:pt>
                <c:pt idx="21">
                  <c:v>104.59969</c:v>
                </c:pt>
                <c:pt idx="22">
                  <c:v>108.51354000000001</c:v>
                </c:pt>
                <c:pt idx="23">
                  <c:v>111.43667000000001</c:v>
                </c:pt>
                <c:pt idx="24">
                  <c:v>113.87933</c:v>
                </c:pt>
                <c:pt idx="25">
                  <c:v>119.02956</c:v>
                </c:pt>
                <c:pt idx="26">
                  <c:v>121.77776</c:v>
                </c:pt>
                <c:pt idx="27">
                  <c:v>125.62448000000001</c:v>
                </c:pt>
                <c:pt idx="28">
                  <c:v>129.85299000000001</c:v>
                </c:pt>
                <c:pt idx="29">
                  <c:v>132.48334</c:v>
                </c:pt>
                <c:pt idx="30">
                  <c:v>135.28442000000001</c:v>
                </c:pt>
                <c:pt idx="31">
                  <c:v>139.15732</c:v>
                </c:pt>
                <c:pt idx="32">
                  <c:v>143.34358</c:v>
                </c:pt>
                <c:pt idx="33">
                  <c:v>146.09389999999999</c:v>
                </c:pt>
                <c:pt idx="34">
                  <c:v>150.22769</c:v>
                </c:pt>
                <c:pt idx="35">
                  <c:v>153.39838</c:v>
                </c:pt>
                <c:pt idx="36">
                  <c:v>155.79792</c:v>
                </c:pt>
                <c:pt idx="37">
                  <c:v>159.04979</c:v>
                </c:pt>
                <c:pt idx="38">
                  <c:v>162.39094</c:v>
                </c:pt>
                <c:pt idx="39">
                  <c:v>165.69040000000001</c:v>
                </c:pt>
                <c:pt idx="40">
                  <c:v>169.04929999999999</c:v>
                </c:pt>
                <c:pt idx="41">
                  <c:v>172.09939</c:v>
                </c:pt>
                <c:pt idx="42">
                  <c:v>174.82830000000001</c:v>
                </c:pt>
                <c:pt idx="43">
                  <c:v>177.73401999999999</c:v>
                </c:pt>
                <c:pt idx="44">
                  <c:v>180.76862</c:v>
                </c:pt>
                <c:pt idx="45">
                  <c:v>183.59696</c:v>
                </c:pt>
                <c:pt idx="46">
                  <c:v>187.28926999999999</c:v>
                </c:pt>
                <c:pt idx="47">
                  <c:v>189.75038000000001</c:v>
                </c:pt>
                <c:pt idx="48">
                  <c:v>192.94197</c:v>
                </c:pt>
                <c:pt idx="49">
                  <c:v>195.84159</c:v>
                </c:pt>
                <c:pt idx="50">
                  <c:v>198.19494</c:v>
                </c:pt>
                <c:pt idx="51">
                  <c:v>201.93208000000001</c:v>
                </c:pt>
                <c:pt idx="52">
                  <c:v>204.91463999999999</c:v>
                </c:pt>
                <c:pt idx="53">
                  <c:v>207.79338000000001</c:v>
                </c:pt>
                <c:pt idx="54">
                  <c:v>210.04283000000001</c:v>
                </c:pt>
                <c:pt idx="55">
                  <c:v>213.47973999999999</c:v>
                </c:pt>
                <c:pt idx="56">
                  <c:v>216.01267000000001</c:v>
                </c:pt>
                <c:pt idx="57">
                  <c:v>218.51362</c:v>
                </c:pt>
                <c:pt idx="58">
                  <c:v>222.10333</c:v>
                </c:pt>
                <c:pt idx="59">
                  <c:v>225.42975999999999</c:v>
                </c:pt>
                <c:pt idx="60">
                  <c:v>228.16660999999999</c:v>
                </c:pt>
                <c:pt idx="61">
                  <c:v>231.01361</c:v>
                </c:pt>
                <c:pt idx="62">
                  <c:v>234.21538000000001</c:v>
                </c:pt>
                <c:pt idx="63">
                  <c:v>236.95786000000001</c:v>
                </c:pt>
                <c:pt idx="64">
                  <c:v>240.24244999999999</c:v>
                </c:pt>
                <c:pt idx="65">
                  <c:v>243.30412999999999</c:v>
                </c:pt>
                <c:pt idx="66">
                  <c:v>245.95246</c:v>
                </c:pt>
                <c:pt idx="67">
                  <c:v>248.39032</c:v>
                </c:pt>
                <c:pt idx="68">
                  <c:v>251.34957</c:v>
                </c:pt>
                <c:pt idx="69">
                  <c:v>254.12309999999999</c:v>
                </c:pt>
                <c:pt idx="70">
                  <c:v>256.92827</c:v>
                </c:pt>
                <c:pt idx="71">
                  <c:v>260.74041</c:v>
                </c:pt>
                <c:pt idx="72">
                  <c:v>263.41692</c:v>
                </c:pt>
                <c:pt idx="73">
                  <c:v>266.00227999999998</c:v>
                </c:pt>
                <c:pt idx="74">
                  <c:v>268.81227000000001</c:v>
                </c:pt>
                <c:pt idx="75">
                  <c:v>272.03348999999997</c:v>
                </c:pt>
                <c:pt idx="76">
                  <c:v>274.00026000000003</c:v>
                </c:pt>
                <c:pt idx="77">
                  <c:v>277.08370000000002</c:v>
                </c:pt>
                <c:pt idx="78">
                  <c:v>280.44261999999998</c:v>
                </c:pt>
                <c:pt idx="79">
                  <c:v>282.86716999999999</c:v>
                </c:pt>
                <c:pt idx="80">
                  <c:v>285.79851000000002</c:v>
                </c:pt>
                <c:pt idx="81">
                  <c:v>288.70382999999998</c:v>
                </c:pt>
                <c:pt idx="82">
                  <c:v>291.85964999999999</c:v>
                </c:pt>
                <c:pt idx="83">
                  <c:v>294.38064000000003</c:v>
                </c:pt>
                <c:pt idx="84">
                  <c:v>297.36347999999998</c:v>
                </c:pt>
                <c:pt idx="85">
                  <c:v>300.36506000000003</c:v>
                </c:pt>
                <c:pt idx="86">
                  <c:v>302.42313000000001</c:v>
                </c:pt>
                <c:pt idx="87">
                  <c:v>305.07850000000002</c:v>
                </c:pt>
                <c:pt idx="88">
                  <c:v>307.68468000000001</c:v>
                </c:pt>
                <c:pt idx="89">
                  <c:v>310.28291999999999</c:v>
                </c:pt>
                <c:pt idx="90">
                  <c:v>312.92932000000002</c:v>
                </c:pt>
                <c:pt idx="91">
                  <c:v>315.14927</c:v>
                </c:pt>
                <c:pt idx="92">
                  <c:v>318.34744999999998</c:v>
                </c:pt>
                <c:pt idx="93">
                  <c:v>320.94254000000001</c:v>
                </c:pt>
                <c:pt idx="94">
                  <c:v>323.87455999999997</c:v>
                </c:pt>
                <c:pt idx="95">
                  <c:v>326.77564000000001</c:v>
                </c:pt>
                <c:pt idx="96">
                  <c:v>329.50885</c:v>
                </c:pt>
                <c:pt idx="97">
                  <c:v>332.18471</c:v>
                </c:pt>
                <c:pt idx="98">
                  <c:v>335.87061999999997</c:v>
                </c:pt>
                <c:pt idx="99">
                  <c:v>338.27294000000001</c:v>
                </c:pt>
                <c:pt idx="100">
                  <c:v>340.42196999999999</c:v>
                </c:pt>
                <c:pt idx="101">
                  <c:v>343.22251</c:v>
                </c:pt>
                <c:pt idx="102">
                  <c:v>346.52289999999999</c:v>
                </c:pt>
                <c:pt idx="103">
                  <c:v>349.03192999999999</c:v>
                </c:pt>
                <c:pt idx="104">
                  <c:v>352.28361999999998</c:v>
                </c:pt>
                <c:pt idx="105">
                  <c:v>355.32924000000003</c:v>
                </c:pt>
                <c:pt idx="106">
                  <c:v>357.44576999999998</c:v>
                </c:pt>
                <c:pt idx="107">
                  <c:v>360.36534</c:v>
                </c:pt>
                <c:pt idx="108">
                  <c:v>363.58354000000003</c:v>
                </c:pt>
                <c:pt idx="109">
                  <c:v>366.34895999999998</c:v>
                </c:pt>
                <c:pt idx="110">
                  <c:v>368.98415999999997</c:v>
                </c:pt>
                <c:pt idx="111">
                  <c:v>371.61176</c:v>
                </c:pt>
                <c:pt idx="112">
                  <c:v>374.40631999999999</c:v>
                </c:pt>
                <c:pt idx="113">
                  <c:v>377.29421000000002</c:v>
                </c:pt>
                <c:pt idx="114">
                  <c:v>380.85863999999998</c:v>
                </c:pt>
                <c:pt idx="115">
                  <c:v>383.74601000000001</c:v>
                </c:pt>
                <c:pt idx="116">
                  <c:v>386.59222999999997</c:v>
                </c:pt>
                <c:pt idx="117">
                  <c:v>390.13799</c:v>
                </c:pt>
                <c:pt idx="118">
                  <c:v>393.44751000000002</c:v>
                </c:pt>
                <c:pt idx="119">
                  <c:v>395.86453</c:v>
                </c:pt>
                <c:pt idx="120">
                  <c:v>399.14442000000003</c:v>
                </c:pt>
                <c:pt idx="121">
                  <c:v>402.09875</c:v>
                </c:pt>
                <c:pt idx="122">
                  <c:v>404.29613999999998</c:v>
                </c:pt>
                <c:pt idx="123">
                  <c:v>407.05732999999998</c:v>
                </c:pt>
                <c:pt idx="124">
                  <c:v>409.72394000000003</c:v>
                </c:pt>
                <c:pt idx="125">
                  <c:v>412.94895000000002</c:v>
                </c:pt>
                <c:pt idx="126">
                  <c:v>415.89292</c:v>
                </c:pt>
                <c:pt idx="127">
                  <c:v>419.67538999999999</c:v>
                </c:pt>
                <c:pt idx="128">
                  <c:v>421.89155</c:v>
                </c:pt>
                <c:pt idx="129">
                  <c:v>424.05270000000002</c:v>
                </c:pt>
                <c:pt idx="130">
                  <c:v>426.55219</c:v>
                </c:pt>
                <c:pt idx="131">
                  <c:v>429.98338999999999</c:v>
                </c:pt>
                <c:pt idx="132">
                  <c:v>432.87205</c:v>
                </c:pt>
                <c:pt idx="133">
                  <c:v>435.09825000000001</c:v>
                </c:pt>
                <c:pt idx="134">
                  <c:v>438.10986000000003</c:v>
                </c:pt>
                <c:pt idx="135">
                  <c:v>440.11984000000001</c:v>
                </c:pt>
                <c:pt idx="136">
                  <c:v>443.10656</c:v>
                </c:pt>
                <c:pt idx="137">
                  <c:v>447.67935999999997</c:v>
                </c:pt>
                <c:pt idx="138">
                  <c:v>450.89229</c:v>
                </c:pt>
                <c:pt idx="139">
                  <c:v>453.88702000000001</c:v>
                </c:pt>
                <c:pt idx="140">
                  <c:v>456.66996</c:v>
                </c:pt>
                <c:pt idx="141">
                  <c:v>459.20938000000001</c:v>
                </c:pt>
                <c:pt idx="142">
                  <c:v>462.42561000000001</c:v>
                </c:pt>
                <c:pt idx="143">
                  <c:v>464.70929000000001</c:v>
                </c:pt>
                <c:pt idx="144">
                  <c:v>468.23642000000001</c:v>
                </c:pt>
                <c:pt idx="145">
                  <c:v>470.20089999999999</c:v>
                </c:pt>
                <c:pt idx="146">
                  <c:v>473.49286000000001</c:v>
                </c:pt>
                <c:pt idx="147">
                  <c:v>475.66624000000002</c:v>
                </c:pt>
                <c:pt idx="148">
                  <c:v>478.47412000000003</c:v>
                </c:pt>
                <c:pt idx="149">
                  <c:v>481.68234999999999</c:v>
                </c:pt>
                <c:pt idx="150">
                  <c:v>483.73424</c:v>
                </c:pt>
                <c:pt idx="151">
                  <c:v>487.09154999999998</c:v>
                </c:pt>
                <c:pt idx="152">
                  <c:v>490.48363000000001</c:v>
                </c:pt>
                <c:pt idx="153">
                  <c:v>492.94648999999998</c:v>
                </c:pt>
                <c:pt idx="154">
                  <c:v>494.67113999999998</c:v>
                </c:pt>
                <c:pt idx="155">
                  <c:v>497.80257</c:v>
                </c:pt>
                <c:pt idx="156">
                  <c:v>500.51648999999998</c:v>
                </c:pt>
                <c:pt idx="157">
                  <c:v>502.15276</c:v>
                </c:pt>
                <c:pt idx="158">
                  <c:v>505.71868999999998</c:v>
                </c:pt>
                <c:pt idx="159">
                  <c:v>508.10700000000003</c:v>
                </c:pt>
                <c:pt idx="160">
                  <c:v>510.19517999999999</c:v>
                </c:pt>
                <c:pt idx="161">
                  <c:v>512.66192000000001</c:v>
                </c:pt>
                <c:pt idx="162">
                  <c:v>515.88223000000005</c:v>
                </c:pt>
                <c:pt idx="163">
                  <c:v>518.18465000000003</c:v>
                </c:pt>
                <c:pt idx="164">
                  <c:v>520.34711000000004</c:v>
                </c:pt>
                <c:pt idx="165">
                  <c:v>522.92125999999996</c:v>
                </c:pt>
                <c:pt idx="166">
                  <c:v>525.71472000000006</c:v>
                </c:pt>
                <c:pt idx="167">
                  <c:v>527.57348000000002</c:v>
                </c:pt>
                <c:pt idx="168">
                  <c:v>531.04934000000003</c:v>
                </c:pt>
                <c:pt idx="169">
                  <c:v>533.75771999999995</c:v>
                </c:pt>
                <c:pt idx="170">
                  <c:v>536.11138000000005</c:v>
                </c:pt>
                <c:pt idx="171">
                  <c:v>539.50756999999999</c:v>
                </c:pt>
                <c:pt idx="172">
                  <c:v>542.21663000000001</c:v>
                </c:pt>
                <c:pt idx="173">
                  <c:v>544.53763000000004</c:v>
                </c:pt>
                <c:pt idx="174">
                  <c:v>547.33069</c:v>
                </c:pt>
                <c:pt idx="175">
                  <c:v>550.20522000000005</c:v>
                </c:pt>
                <c:pt idx="176">
                  <c:v>552.86791000000005</c:v>
                </c:pt>
                <c:pt idx="177">
                  <c:v>556.00378000000001</c:v>
                </c:pt>
                <c:pt idx="178">
                  <c:v>558.73194999999998</c:v>
                </c:pt>
                <c:pt idx="179">
                  <c:v>560.94852000000003</c:v>
                </c:pt>
                <c:pt idx="180">
                  <c:v>563.60285999999996</c:v>
                </c:pt>
                <c:pt idx="181">
                  <c:v>566.67222000000004</c:v>
                </c:pt>
                <c:pt idx="182">
                  <c:v>569.21175000000005</c:v>
                </c:pt>
                <c:pt idx="183">
                  <c:v>571.79031999999995</c:v>
                </c:pt>
                <c:pt idx="184">
                  <c:v>574.70622000000003</c:v>
                </c:pt>
                <c:pt idx="185">
                  <c:v>576.74843999999996</c:v>
                </c:pt>
                <c:pt idx="186">
                  <c:v>579.04804999999999</c:v>
                </c:pt>
                <c:pt idx="187">
                  <c:v>582.69623000000001</c:v>
                </c:pt>
                <c:pt idx="188">
                  <c:v>585.54916000000003</c:v>
                </c:pt>
                <c:pt idx="189">
                  <c:v>587.88028999999995</c:v>
                </c:pt>
                <c:pt idx="190">
                  <c:v>590.48098000000005</c:v>
                </c:pt>
                <c:pt idx="191">
                  <c:v>592.87081999999998</c:v>
                </c:pt>
                <c:pt idx="192">
                  <c:v>596.24608000000001</c:v>
                </c:pt>
                <c:pt idx="193">
                  <c:v>599.81912999999997</c:v>
                </c:pt>
                <c:pt idx="194">
                  <c:v>603.04983000000004</c:v>
                </c:pt>
                <c:pt idx="195">
                  <c:v>605.48148000000003</c:v>
                </c:pt>
                <c:pt idx="196">
                  <c:v>608.10463000000004</c:v>
                </c:pt>
                <c:pt idx="197">
                  <c:v>610.24163999999996</c:v>
                </c:pt>
                <c:pt idx="198">
                  <c:v>613.45588999999995</c:v>
                </c:pt>
                <c:pt idx="199">
                  <c:v>616.36383999999998</c:v>
                </c:pt>
                <c:pt idx="200">
                  <c:v>619.69605999999999</c:v>
                </c:pt>
                <c:pt idx="201">
                  <c:v>622.45686999999998</c:v>
                </c:pt>
                <c:pt idx="202">
                  <c:v>625.17579999999998</c:v>
                </c:pt>
                <c:pt idx="203">
                  <c:v>627.52502000000004</c:v>
                </c:pt>
                <c:pt idx="204">
                  <c:v>630.34145999999998</c:v>
                </c:pt>
                <c:pt idx="205">
                  <c:v>633.13313000000005</c:v>
                </c:pt>
                <c:pt idx="206">
                  <c:v>635.95513000000005</c:v>
                </c:pt>
                <c:pt idx="207">
                  <c:v>639.21866999999997</c:v>
                </c:pt>
                <c:pt idx="208">
                  <c:v>641.79476999999997</c:v>
                </c:pt>
                <c:pt idx="209">
                  <c:v>644.26063999999997</c:v>
                </c:pt>
                <c:pt idx="210">
                  <c:v>647.17021</c:v>
                </c:pt>
                <c:pt idx="211">
                  <c:v>649.40391</c:v>
                </c:pt>
                <c:pt idx="212">
                  <c:v>652.52729999999997</c:v>
                </c:pt>
                <c:pt idx="213">
                  <c:v>655.43003999999996</c:v>
                </c:pt>
                <c:pt idx="214">
                  <c:v>657.99668999999994</c:v>
                </c:pt>
                <c:pt idx="215">
                  <c:v>660.19005000000004</c:v>
                </c:pt>
                <c:pt idx="216">
                  <c:v>662.60312999999996</c:v>
                </c:pt>
                <c:pt idx="217">
                  <c:v>665.90968999999996</c:v>
                </c:pt>
                <c:pt idx="218">
                  <c:v>668.48303999999996</c:v>
                </c:pt>
                <c:pt idx="219">
                  <c:v>671.35978</c:v>
                </c:pt>
                <c:pt idx="220">
                  <c:v>672.98468000000003</c:v>
                </c:pt>
                <c:pt idx="221">
                  <c:v>675.70388000000003</c:v>
                </c:pt>
                <c:pt idx="222">
                  <c:v>678.37486000000001</c:v>
                </c:pt>
                <c:pt idx="223">
                  <c:v>680.77512000000002</c:v>
                </c:pt>
                <c:pt idx="224">
                  <c:v>683.44402000000002</c:v>
                </c:pt>
                <c:pt idx="225">
                  <c:v>686.39191000000005</c:v>
                </c:pt>
                <c:pt idx="226">
                  <c:v>689.46645999999998</c:v>
                </c:pt>
                <c:pt idx="227">
                  <c:v>691.36986999999999</c:v>
                </c:pt>
                <c:pt idx="228">
                  <c:v>694.32712000000004</c:v>
                </c:pt>
                <c:pt idx="229">
                  <c:v>697.44700999999998</c:v>
                </c:pt>
                <c:pt idx="230">
                  <c:v>700.11416999999994</c:v>
                </c:pt>
                <c:pt idx="231">
                  <c:v>703.44736</c:v>
                </c:pt>
                <c:pt idx="232">
                  <c:v>706.21032000000002</c:v>
                </c:pt>
                <c:pt idx="233">
                  <c:v>708.06065000000001</c:v>
                </c:pt>
                <c:pt idx="234">
                  <c:v>710.11761000000001</c:v>
                </c:pt>
                <c:pt idx="235">
                  <c:v>713.50766999999996</c:v>
                </c:pt>
                <c:pt idx="236">
                  <c:v>717.30466999999999</c:v>
                </c:pt>
                <c:pt idx="237">
                  <c:v>719.23569999999995</c:v>
                </c:pt>
                <c:pt idx="238">
                  <c:v>721.84983999999997</c:v>
                </c:pt>
                <c:pt idx="239">
                  <c:v>724.58384000000001</c:v>
                </c:pt>
                <c:pt idx="240">
                  <c:v>726.98537999999996</c:v>
                </c:pt>
                <c:pt idx="241">
                  <c:v>730.04073000000005</c:v>
                </c:pt>
                <c:pt idx="242">
                  <c:v>732.41458</c:v>
                </c:pt>
                <c:pt idx="243">
                  <c:v>735.70320000000004</c:v>
                </c:pt>
                <c:pt idx="244">
                  <c:v>739.15006000000005</c:v>
                </c:pt>
                <c:pt idx="245">
                  <c:v>742.05534999999998</c:v>
                </c:pt>
                <c:pt idx="246">
                  <c:v>744.12059999999997</c:v>
                </c:pt>
                <c:pt idx="247">
                  <c:v>747.30357000000004</c:v>
                </c:pt>
                <c:pt idx="248">
                  <c:v>750.63274999999999</c:v>
                </c:pt>
                <c:pt idx="249">
                  <c:v>753.50100999999995</c:v>
                </c:pt>
                <c:pt idx="250">
                  <c:v>756.58121000000006</c:v>
                </c:pt>
                <c:pt idx="251">
                  <c:v>759.00676999999996</c:v>
                </c:pt>
                <c:pt idx="252">
                  <c:v>761.83390999999995</c:v>
                </c:pt>
                <c:pt idx="253">
                  <c:v>764.86030000000005</c:v>
                </c:pt>
                <c:pt idx="254">
                  <c:v>767.92957000000001</c:v>
                </c:pt>
                <c:pt idx="255">
                  <c:v>770.87689999999998</c:v>
                </c:pt>
                <c:pt idx="256">
                  <c:v>773.44892000000004</c:v>
                </c:pt>
                <c:pt idx="257">
                  <c:v>775.41349000000002</c:v>
                </c:pt>
                <c:pt idx="258">
                  <c:v>778.07015999999999</c:v>
                </c:pt>
                <c:pt idx="259">
                  <c:v>780.75278000000003</c:v>
                </c:pt>
                <c:pt idx="260">
                  <c:v>783.46177999999998</c:v>
                </c:pt>
                <c:pt idx="261">
                  <c:v>786.35762999999997</c:v>
                </c:pt>
                <c:pt idx="262">
                  <c:v>789.12534000000005</c:v>
                </c:pt>
                <c:pt idx="263">
                  <c:v>792.73258999999996</c:v>
                </c:pt>
                <c:pt idx="264">
                  <c:v>794.88266999999996</c:v>
                </c:pt>
                <c:pt idx="265">
                  <c:v>797.75783999999999</c:v>
                </c:pt>
                <c:pt idx="266">
                  <c:v>800.60486000000003</c:v>
                </c:pt>
                <c:pt idx="267">
                  <c:v>804.16103999999996</c:v>
                </c:pt>
                <c:pt idx="268">
                  <c:v>806.76328000000001</c:v>
                </c:pt>
                <c:pt idx="269">
                  <c:v>808.52061000000003</c:v>
                </c:pt>
                <c:pt idx="270">
                  <c:v>812.16800999999998</c:v>
                </c:pt>
                <c:pt idx="271">
                  <c:v>814.11357999999996</c:v>
                </c:pt>
                <c:pt idx="272">
                  <c:v>816.67579000000001</c:v>
                </c:pt>
                <c:pt idx="273">
                  <c:v>819.84943999999996</c:v>
                </c:pt>
                <c:pt idx="274">
                  <c:v>822.34506999999996</c:v>
                </c:pt>
                <c:pt idx="275">
                  <c:v>823.92384000000004</c:v>
                </c:pt>
                <c:pt idx="276">
                  <c:v>826.88081999999997</c:v>
                </c:pt>
                <c:pt idx="277">
                  <c:v>830.21229000000005</c:v>
                </c:pt>
                <c:pt idx="278">
                  <c:v>832.40511000000004</c:v>
                </c:pt>
                <c:pt idx="279">
                  <c:v>834.50073999999995</c:v>
                </c:pt>
                <c:pt idx="280">
                  <c:v>836.96073000000001</c:v>
                </c:pt>
                <c:pt idx="281">
                  <c:v>839.20101</c:v>
                </c:pt>
                <c:pt idx="282">
                  <c:v>842.31832999999995</c:v>
                </c:pt>
                <c:pt idx="283">
                  <c:v>844.95664999999997</c:v>
                </c:pt>
                <c:pt idx="284">
                  <c:v>847.52053999999998</c:v>
                </c:pt>
                <c:pt idx="285">
                  <c:v>850.20630000000006</c:v>
                </c:pt>
                <c:pt idx="286">
                  <c:v>852.56722000000002</c:v>
                </c:pt>
                <c:pt idx="287">
                  <c:v>855.07640000000004</c:v>
                </c:pt>
                <c:pt idx="288">
                  <c:v>858.59310000000005</c:v>
                </c:pt>
                <c:pt idx="289">
                  <c:v>861.00629000000004</c:v>
                </c:pt>
                <c:pt idx="290">
                  <c:v>863.59644000000003</c:v>
                </c:pt>
                <c:pt idx="291">
                  <c:v>865.98505999999998</c:v>
                </c:pt>
                <c:pt idx="292">
                  <c:v>869.04511000000002</c:v>
                </c:pt>
                <c:pt idx="293">
                  <c:v>871.67952000000002</c:v>
                </c:pt>
                <c:pt idx="294">
                  <c:v>873.77448000000004</c:v>
                </c:pt>
                <c:pt idx="295">
                  <c:v>876.91152999999997</c:v>
                </c:pt>
                <c:pt idx="296">
                  <c:v>880.02562999999998</c:v>
                </c:pt>
                <c:pt idx="297">
                  <c:v>882.39027999999996</c:v>
                </c:pt>
                <c:pt idx="298">
                  <c:v>884.86369999999999</c:v>
                </c:pt>
                <c:pt idx="299">
                  <c:v>887.57570999999996</c:v>
                </c:pt>
                <c:pt idx="300">
                  <c:v>890.10333000000003</c:v>
                </c:pt>
                <c:pt idx="301">
                  <c:v>892.19809999999995</c:v>
                </c:pt>
                <c:pt idx="302">
                  <c:v>894.95408999999995</c:v>
                </c:pt>
                <c:pt idx="303">
                  <c:v>898.46978000000001</c:v>
                </c:pt>
                <c:pt idx="304">
                  <c:v>900.20880999999997</c:v>
                </c:pt>
                <c:pt idx="305">
                  <c:v>903.71645999999998</c:v>
                </c:pt>
                <c:pt idx="306">
                  <c:v>906.47275000000002</c:v>
                </c:pt>
                <c:pt idx="307">
                  <c:v>908.87669000000005</c:v>
                </c:pt>
                <c:pt idx="308">
                  <c:v>911.55613000000005</c:v>
                </c:pt>
                <c:pt idx="309">
                  <c:v>914.82335999999998</c:v>
                </c:pt>
                <c:pt idx="310">
                  <c:v>916.94614999999999</c:v>
                </c:pt>
                <c:pt idx="311">
                  <c:v>918.82488000000001</c:v>
                </c:pt>
                <c:pt idx="312">
                  <c:v>921.79053999999996</c:v>
                </c:pt>
                <c:pt idx="313">
                  <c:v>924.78381000000002</c:v>
                </c:pt>
                <c:pt idx="314">
                  <c:v>926.98650999999995</c:v>
                </c:pt>
                <c:pt idx="315">
                  <c:v>929.27682000000004</c:v>
                </c:pt>
                <c:pt idx="316">
                  <c:v>932.66833999999994</c:v>
                </c:pt>
                <c:pt idx="317">
                  <c:v>934.64973999999995</c:v>
                </c:pt>
                <c:pt idx="318">
                  <c:v>937.41597999999999</c:v>
                </c:pt>
                <c:pt idx="319">
                  <c:v>941.25247999999999</c:v>
                </c:pt>
                <c:pt idx="320">
                  <c:v>943.02440000000001</c:v>
                </c:pt>
                <c:pt idx="321">
                  <c:v>945.73224000000005</c:v>
                </c:pt>
                <c:pt idx="322">
                  <c:v>948.74847999999997</c:v>
                </c:pt>
                <c:pt idx="323">
                  <c:v>950.81731000000002</c:v>
                </c:pt>
                <c:pt idx="324">
                  <c:v>952.97748000000001</c:v>
                </c:pt>
                <c:pt idx="325">
                  <c:v>955.74758999999995</c:v>
                </c:pt>
                <c:pt idx="326">
                  <c:v>958.29750999999999</c:v>
                </c:pt>
                <c:pt idx="327">
                  <c:v>960.25621999999998</c:v>
                </c:pt>
                <c:pt idx="328">
                  <c:v>962.77809999999999</c:v>
                </c:pt>
                <c:pt idx="329">
                  <c:v>965.30990999999995</c:v>
                </c:pt>
                <c:pt idx="330">
                  <c:v>967.87982</c:v>
                </c:pt>
                <c:pt idx="331">
                  <c:v>971.08070999999995</c:v>
                </c:pt>
                <c:pt idx="332">
                  <c:v>973.65826000000004</c:v>
                </c:pt>
                <c:pt idx="333">
                  <c:v>974.87836000000004</c:v>
                </c:pt>
                <c:pt idx="334">
                  <c:v>977.30637999999999</c:v>
                </c:pt>
                <c:pt idx="335">
                  <c:v>980.09469999999999</c:v>
                </c:pt>
                <c:pt idx="336">
                  <c:v>982.79921000000002</c:v>
                </c:pt>
                <c:pt idx="337">
                  <c:v>985.18272999999999</c:v>
                </c:pt>
                <c:pt idx="338">
                  <c:v>988.95705999999996</c:v>
                </c:pt>
                <c:pt idx="339">
                  <c:v>991.01282000000003</c:v>
                </c:pt>
                <c:pt idx="340">
                  <c:v>992.86148000000003</c:v>
                </c:pt>
                <c:pt idx="341">
                  <c:v>996.01616999999999</c:v>
                </c:pt>
                <c:pt idx="342">
                  <c:v>998.60347999999999</c:v>
                </c:pt>
                <c:pt idx="343">
                  <c:v>1001.05888</c:v>
                </c:pt>
                <c:pt idx="344">
                  <c:v>1003.47183</c:v>
                </c:pt>
                <c:pt idx="345">
                  <c:v>1006.0551</c:v>
                </c:pt>
                <c:pt idx="346">
                  <c:v>1007.81669</c:v>
                </c:pt>
                <c:pt idx="347">
                  <c:v>1011.0349</c:v>
                </c:pt>
                <c:pt idx="348">
                  <c:v>1014.07105</c:v>
                </c:pt>
                <c:pt idx="349">
                  <c:v>1016.5117299999999</c:v>
                </c:pt>
                <c:pt idx="350">
                  <c:v>1018.37679</c:v>
                </c:pt>
                <c:pt idx="351">
                  <c:v>1021.07982</c:v>
                </c:pt>
                <c:pt idx="352">
                  <c:v>1023.57372</c:v>
                </c:pt>
                <c:pt idx="353">
                  <c:v>1025.44706</c:v>
                </c:pt>
                <c:pt idx="354">
                  <c:v>1028.16813</c:v>
                </c:pt>
                <c:pt idx="355">
                  <c:v>1031.8529599999999</c:v>
                </c:pt>
                <c:pt idx="356">
                  <c:v>1034.12354</c:v>
                </c:pt>
                <c:pt idx="357">
                  <c:v>1036.71326</c:v>
                </c:pt>
                <c:pt idx="358">
                  <c:v>1039.8860999999999</c:v>
                </c:pt>
                <c:pt idx="359">
                  <c:v>1042.4840999999999</c:v>
                </c:pt>
                <c:pt idx="360">
                  <c:v>1045.3811499999999</c:v>
                </c:pt>
                <c:pt idx="361">
                  <c:v>1047.9037900000001</c:v>
                </c:pt>
                <c:pt idx="362">
                  <c:v>1050.2712100000001</c:v>
                </c:pt>
                <c:pt idx="363">
                  <c:v>1052.95427</c:v>
                </c:pt>
                <c:pt idx="364">
                  <c:v>1055.43155</c:v>
                </c:pt>
                <c:pt idx="365">
                  <c:v>1057.61978</c:v>
                </c:pt>
                <c:pt idx="366">
                  <c:v>1059.7604100000001</c:v>
                </c:pt>
                <c:pt idx="367">
                  <c:v>1061.9986699999999</c:v>
                </c:pt>
                <c:pt idx="368">
                  <c:v>1064.09969</c:v>
                </c:pt>
                <c:pt idx="369">
                  <c:v>1067.08023</c:v>
                </c:pt>
                <c:pt idx="370">
                  <c:v>1070.6000799999999</c:v>
                </c:pt>
                <c:pt idx="371">
                  <c:v>1073.0739900000001</c:v>
                </c:pt>
                <c:pt idx="372">
                  <c:v>1075.31351</c:v>
                </c:pt>
                <c:pt idx="373">
                  <c:v>1078.1901</c:v>
                </c:pt>
                <c:pt idx="374">
                  <c:v>1080.4534200000001</c:v>
                </c:pt>
                <c:pt idx="375">
                  <c:v>1082.34437</c:v>
                </c:pt>
                <c:pt idx="376">
                  <c:v>1084.5709199999999</c:v>
                </c:pt>
                <c:pt idx="377">
                  <c:v>1087.6189899999999</c:v>
                </c:pt>
                <c:pt idx="378">
                  <c:v>1089.96705</c:v>
                </c:pt>
                <c:pt idx="379">
                  <c:v>1092.3096</c:v>
                </c:pt>
                <c:pt idx="380">
                  <c:v>1095.51081</c:v>
                </c:pt>
                <c:pt idx="381">
                  <c:v>1097.75298</c:v>
                </c:pt>
                <c:pt idx="382">
                  <c:v>1099.8646000000001</c:v>
                </c:pt>
                <c:pt idx="383">
                  <c:v>1102.54828</c:v>
                </c:pt>
                <c:pt idx="384">
                  <c:v>1105.66626</c:v>
                </c:pt>
                <c:pt idx="385">
                  <c:v>1108.34681</c:v>
                </c:pt>
                <c:pt idx="386">
                  <c:v>1110.65021</c:v>
                </c:pt>
                <c:pt idx="387">
                  <c:v>1113.3364300000001</c:v>
                </c:pt>
                <c:pt idx="388">
                  <c:v>1114.9144799999999</c:v>
                </c:pt>
                <c:pt idx="389">
                  <c:v>1117.3691799999999</c:v>
                </c:pt>
                <c:pt idx="390">
                  <c:v>1120.15743</c:v>
                </c:pt>
                <c:pt idx="391">
                  <c:v>1122.5181600000001</c:v>
                </c:pt>
                <c:pt idx="392">
                  <c:v>1124.8121900000001</c:v>
                </c:pt>
                <c:pt idx="393">
                  <c:v>1126.84464</c:v>
                </c:pt>
                <c:pt idx="394">
                  <c:v>1129.0134399999999</c:v>
                </c:pt>
                <c:pt idx="395">
                  <c:v>1131.2187699999999</c:v>
                </c:pt>
                <c:pt idx="396">
                  <c:v>1134.7960599999999</c:v>
                </c:pt>
                <c:pt idx="397">
                  <c:v>1137.9248500000001</c:v>
                </c:pt>
                <c:pt idx="398">
                  <c:v>1140.5324800000001</c:v>
                </c:pt>
                <c:pt idx="399">
                  <c:v>1143.4201499999999</c:v>
                </c:pt>
                <c:pt idx="400">
                  <c:v>1144.6270199999999</c:v>
                </c:pt>
                <c:pt idx="401">
                  <c:v>1101.82422</c:v>
                </c:pt>
                <c:pt idx="402">
                  <c:v>1100.09286</c:v>
                </c:pt>
                <c:pt idx="403">
                  <c:v>1099.3627799999999</c:v>
                </c:pt>
                <c:pt idx="404">
                  <c:v>1097.3487299999999</c:v>
                </c:pt>
                <c:pt idx="405">
                  <c:v>1094.6149600000001</c:v>
                </c:pt>
                <c:pt idx="406">
                  <c:v>1092.92688</c:v>
                </c:pt>
                <c:pt idx="407">
                  <c:v>1090.5752600000001</c:v>
                </c:pt>
                <c:pt idx="408">
                  <c:v>1088.6447000000001</c:v>
                </c:pt>
                <c:pt idx="409">
                  <c:v>1087.0761500000001</c:v>
                </c:pt>
                <c:pt idx="410">
                  <c:v>1085.2675899999999</c:v>
                </c:pt>
                <c:pt idx="411">
                  <c:v>1082.95579</c:v>
                </c:pt>
                <c:pt idx="412">
                  <c:v>1080.8186800000001</c:v>
                </c:pt>
                <c:pt idx="413">
                  <c:v>1079.0834400000001</c:v>
                </c:pt>
                <c:pt idx="414">
                  <c:v>1076.2821100000001</c:v>
                </c:pt>
                <c:pt idx="415">
                  <c:v>1074.47747</c:v>
                </c:pt>
                <c:pt idx="416">
                  <c:v>1072.8533</c:v>
                </c:pt>
                <c:pt idx="417">
                  <c:v>1070.18127</c:v>
                </c:pt>
                <c:pt idx="418">
                  <c:v>1067.21442</c:v>
                </c:pt>
                <c:pt idx="419">
                  <c:v>1065.4814799999999</c:v>
                </c:pt>
                <c:pt idx="420">
                  <c:v>1063.46201</c:v>
                </c:pt>
                <c:pt idx="421">
                  <c:v>1060.4801500000001</c:v>
                </c:pt>
                <c:pt idx="422">
                  <c:v>1059.1227699999999</c:v>
                </c:pt>
                <c:pt idx="423">
                  <c:v>1056.7278699999999</c:v>
                </c:pt>
                <c:pt idx="424">
                  <c:v>1054.7640200000001</c:v>
                </c:pt>
                <c:pt idx="425">
                  <c:v>1052.2565</c:v>
                </c:pt>
                <c:pt idx="426">
                  <c:v>1050.0361399999999</c:v>
                </c:pt>
                <c:pt idx="427">
                  <c:v>1049.00748</c:v>
                </c:pt>
                <c:pt idx="428">
                  <c:v>1046.49368</c:v>
                </c:pt>
                <c:pt idx="429">
                  <c:v>1044.8350800000001</c:v>
                </c:pt>
                <c:pt idx="430">
                  <c:v>1042.3471300000001</c:v>
                </c:pt>
                <c:pt idx="431">
                  <c:v>1039.7049400000001</c:v>
                </c:pt>
                <c:pt idx="432">
                  <c:v>1037.4959100000001</c:v>
                </c:pt>
                <c:pt idx="433">
                  <c:v>1035.8871899999999</c:v>
                </c:pt>
                <c:pt idx="434">
                  <c:v>1034.4180100000001</c:v>
                </c:pt>
                <c:pt idx="435">
                  <c:v>1032.0499299999999</c:v>
                </c:pt>
                <c:pt idx="436">
                  <c:v>1029.9732799999999</c:v>
                </c:pt>
                <c:pt idx="437">
                  <c:v>1029.1129800000001</c:v>
                </c:pt>
                <c:pt idx="438">
                  <c:v>1026.27394</c:v>
                </c:pt>
                <c:pt idx="439">
                  <c:v>1024.1503399999999</c:v>
                </c:pt>
                <c:pt idx="440">
                  <c:v>1023.29601</c:v>
                </c:pt>
                <c:pt idx="441">
                  <c:v>1019.87256</c:v>
                </c:pt>
                <c:pt idx="442">
                  <c:v>1016.82309</c:v>
                </c:pt>
                <c:pt idx="443">
                  <c:v>1016.08176</c:v>
                </c:pt>
                <c:pt idx="444">
                  <c:v>1013.54966</c:v>
                </c:pt>
                <c:pt idx="445">
                  <c:v>1011.05881</c:v>
                </c:pt>
                <c:pt idx="446">
                  <c:v>1009.5823</c:v>
                </c:pt>
                <c:pt idx="447">
                  <c:v>1007.07752</c:v>
                </c:pt>
                <c:pt idx="448">
                  <c:v>1003.61684</c:v>
                </c:pt>
                <c:pt idx="449">
                  <c:v>1002.19142</c:v>
                </c:pt>
                <c:pt idx="450">
                  <c:v>999.94674999999995</c:v>
                </c:pt>
                <c:pt idx="451">
                  <c:v>997.15418</c:v>
                </c:pt>
                <c:pt idx="452">
                  <c:v>995.08029999999997</c:v>
                </c:pt>
                <c:pt idx="453">
                  <c:v>992.96570999999994</c:v>
                </c:pt>
                <c:pt idx="454">
                  <c:v>989.92358999999999</c:v>
                </c:pt>
                <c:pt idx="455">
                  <c:v>987.58311000000003</c:v>
                </c:pt>
                <c:pt idx="456">
                  <c:v>986.52665000000002</c:v>
                </c:pt>
                <c:pt idx="457">
                  <c:v>983.65777000000003</c:v>
                </c:pt>
                <c:pt idx="458">
                  <c:v>981.34371999999996</c:v>
                </c:pt>
                <c:pt idx="459">
                  <c:v>979.79575999999997</c:v>
                </c:pt>
                <c:pt idx="460">
                  <c:v>977.63742999999999</c:v>
                </c:pt>
                <c:pt idx="461">
                  <c:v>974.77178000000004</c:v>
                </c:pt>
                <c:pt idx="462">
                  <c:v>973.06293000000005</c:v>
                </c:pt>
                <c:pt idx="463">
                  <c:v>971.64624000000003</c:v>
                </c:pt>
                <c:pt idx="464">
                  <c:v>968.51110000000006</c:v>
                </c:pt>
                <c:pt idx="465">
                  <c:v>966.12833999999998</c:v>
                </c:pt>
                <c:pt idx="466">
                  <c:v>964.35020999999995</c:v>
                </c:pt>
                <c:pt idx="467">
                  <c:v>962.68766000000005</c:v>
                </c:pt>
                <c:pt idx="468">
                  <c:v>960.41459999999995</c:v>
                </c:pt>
                <c:pt idx="469">
                  <c:v>958.13485000000003</c:v>
                </c:pt>
                <c:pt idx="470">
                  <c:v>955.28008999999997</c:v>
                </c:pt>
                <c:pt idx="471">
                  <c:v>952.49005</c:v>
                </c:pt>
                <c:pt idx="472">
                  <c:v>950.57780000000002</c:v>
                </c:pt>
                <c:pt idx="473">
                  <c:v>948.58920000000001</c:v>
                </c:pt>
                <c:pt idx="474">
                  <c:v>945.72604000000001</c:v>
                </c:pt>
                <c:pt idx="475">
                  <c:v>943.03765999999996</c:v>
                </c:pt>
                <c:pt idx="476">
                  <c:v>941.07627000000002</c:v>
                </c:pt>
                <c:pt idx="477">
                  <c:v>938.56565000000001</c:v>
                </c:pt>
                <c:pt idx="478">
                  <c:v>935.73598000000004</c:v>
                </c:pt>
                <c:pt idx="479">
                  <c:v>933.24721999999997</c:v>
                </c:pt>
                <c:pt idx="480">
                  <c:v>931.11054000000001</c:v>
                </c:pt>
                <c:pt idx="481">
                  <c:v>928.59740999999997</c:v>
                </c:pt>
                <c:pt idx="482">
                  <c:v>925.89058</c:v>
                </c:pt>
                <c:pt idx="483">
                  <c:v>923.44235000000003</c:v>
                </c:pt>
                <c:pt idx="484">
                  <c:v>921.29267000000004</c:v>
                </c:pt>
                <c:pt idx="485">
                  <c:v>919.47140000000002</c:v>
                </c:pt>
                <c:pt idx="486">
                  <c:v>917.18894</c:v>
                </c:pt>
                <c:pt idx="487">
                  <c:v>914.96743000000004</c:v>
                </c:pt>
                <c:pt idx="488">
                  <c:v>912.46294999999998</c:v>
                </c:pt>
                <c:pt idx="489">
                  <c:v>910.34680000000003</c:v>
                </c:pt>
                <c:pt idx="490">
                  <c:v>907.13332000000003</c:v>
                </c:pt>
                <c:pt idx="491">
                  <c:v>905.51337999999998</c:v>
                </c:pt>
                <c:pt idx="492">
                  <c:v>902.92665</c:v>
                </c:pt>
                <c:pt idx="493">
                  <c:v>901.11411999999996</c:v>
                </c:pt>
                <c:pt idx="494">
                  <c:v>898.59448999999995</c:v>
                </c:pt>
                <c:pt idx="495">
                  <c:v>895.34712999999999</c:v>
                </c:pt>
                <c:pt idx="496">
                  <c:v>893.43578000000002</c:v>
                </c:pt>
                <c:pt idx="497">
                  <c:v>890.44168999999999</c:v>
                </c:pt>
                <c:pt idx="498">
                  <c:v>887.96382000000006</c:v>
                </c:pt>
                <c:pt idx="499">
                  <c:v>885.61581999999999</c:v>
                </c:pt>
                <c:pt idx="500">
                  <c:v>882.70572000000004</c:v>
                </c:pt>
                <c:pt idx="501">
                  <c:v>880.65859</c:v>
                </c:pt>
                <c:pt idx="502">
                  <c:v>877.89341999999999</c:v>
                </c:pt>
                <c:pt idx="503">
                  <c:v>875.22932000000003</c:v>
                </c:pt>
                <c:pt idx="504">
                  <c:v>872.31890999999996</c:v>
                </c:pt>
                <c:pt idx="505">
                  <c:v>871.71690000000001</c:v>
                </c:pt>
                <c:pt idx="506">
                  <c:v>868.58285000000001</c:v>
                </c:pt>
                <c:pt idx="507">
                  <c:v>864.36689999999999</c:v>
                </c:pt>
                <c:pt idx="508">
                  <c:v>863.91895</c:v>
                </c:pt>
                <c:pt idx="509">
                  <c:v>861.25585999999998</c:v>
                </c:pt>
                <c:pt idx="510">
                  <c:v>857.33541000000002</c:v>
                </c:pt>
                <c:pt idx="511">
                  <c:v>855.36391000000003</c:v>
                </c:pt>
                <c:pt idx="512">
                  <c:v>854.23123999999996</c:v>
                </c:pt>
                <c:pt idx="513">
                  <c:v>850.40742999999998</c:v>
                </c:pt>
                <c:pt idx="514">
                  <c:v>847.27089000000001</c:v>
                </c:pt>
                <c:pt idx="515">
                  <c:v>845.61094000000003</c:v>
                </c:pt>
                <c:pt idx="516">
                  <c:v>843.23641999999995</c:v>
                </c:pt>
                <c:pt idx="517">
                  <c:v>839.60738000000003</c:v>
                </c:pt>
                <c:pt idx="518">
                  <c:v>837.39448000000004</c:v>
                </c:pt>
                <c:pt idx="519">
                  <c:v>835.98185999999998</c:v>
                </c:pt>
                <c:pt idx="520">
                  <c:v>833.27335000000005</c:v>
                </c:pt>
                <c:pt idx="521">
                  <c:v>829.62244999999996</c:v>
                </c:pt>
                <c:pt idx="522">
                  <c:v>827.89205000000004</c:v>
                </c:pt>
                <c:pt idx="523">
                  <c:v>825.74036000000001</c:v>
                </c:pt>
                <c:pt idx="524">
                  <c:v>822.98828000000003</c:v>
                </c:pt>
                <c:pt idx="525">
                  <c:v>820.44192999999996</c:v>
                </c:pt>
                <c:pt idx="526">
                  <c:v>818.18677000000002</c:v>
                </c:pt>
                <c:pt idx="527">
                  <c:v>815.52572999999995</c:v>
                </c:pt>
                <c:pt idx="528">
                  <c:v>812.42111</c:v>
                </c:pt>
                <c:pt idx="529">
                  <c:v>810.54351999999994</c:v>
                </c:pt>
                <c:pt idx="530">
                  <c:v>808.43407999999999</c:v>
                </c:pt>
                <c:pt idx="531">
                  <c:v>806.12013999999999</c:v>
                </c:pt>
                <c:pt idx="532">
                  <c:v>802.74764000000005</c:v>
                </c:pt>
                <c:pt idx="533">
                  <c:v>800.45717000000002</c:v>
                </c:pt>
                <c:pt idx="534">
                  <c:v>797.3279</c:v>
                </c:pt>
                <c:pt idx="535">
                  <c:v>794.85101999999995</c:v>
                </c:pt>
                <c:pt idx="536">
                  <c:v>792.95874000000003</c:v>
                </c:pt>
                <c:pt idx="537">
                  <c:v>790.05764999999997</c:v>
                </c:pt>
                <c:pt idx="538">
                  <c:v>787.69511999999997</c:v>
                </c:pt>
                <c:pt idx="539">
                  <c:v>784.80259999999998</c:v>
                </c:pt>
                <c:pt idx="540">
                  <c:v>782.54907000000003</c:v>
                </c:pt>
                <c:pt idx="541">
                  <c:v>779.47303999999997</c:v>
                </c:pt>
                <c:pt idx="542">
                  <c:v>777.29291000000001</c:v>
                </c:pt>
                <c:pt idx="543">
                  <c:v>775.13657999999998</c:v>
                </c:pt>
                <c:pt idx="544">
                  <c:v>772.48851999999999</c:v>
                </c:pt>
                <c:pt idx="545">
                  <c:v>768.45540000000005</c:v>
                </c:pt>
                <c:pt idx="546">
                  <c:v>765.89058</c:v>
                </c:pt>
                <c:pt idx="547">
                  <c:v>763.69359999999995</c:v>
                </c:pt>
                <c:pt idx="548">
                  <c:v>762.16313000000002</c:v>
                </c:pt>
                <c:pt idx="549">
                  <c:v>758.22071000000005</c:v>
                </c:pt>
                <c:pt idx="550">
                  <c:v>754.81334000000004</c:v>
                </c:pt>
                <c:pt idx="551">
                  <c:v>752.80489</c:v>
                </c:pt>
                <c:pt idx="552">
                  <c:v>750.72851000000003</c:v>
                </c:pt>
                <c:pt idx="553">
                  <c:v>747.77137000000005</c:v>
                </c:pt>
                <c:pt idx="554">
                  <c:v>745.46790999999996</c:v>
                </c:pt>
                <c:pt idx="555">
                  <c:v>742.20749999999998</c:v>
                </c:pt>
                <c:pt idx="556">
                  <c:v>739.67078000000004</c:v>
                </c:pt>
                <c:pt idx="557">
                  <c:v>737.64004</c:v>
                </c:pt>
                <c:pt idx="558">
                  <c:v>734.30490999999995</c:v>
                </c:pt>
                <c:pt idx="559">
                  <c:v>731.51495999999997</c:v>
                </c:pt>
                <c:pt idx="560">
                  <c:v>729.54735000000005</c:v>
                </c:pt>
                <c:pt idx="561">
                  <c:v>726.93663000000004</c:v>
                </c:pt>
                <c:pt idx="562">
                  <c:v>722.68472999999994</c:v>
                </c:pt>
                <c:pt idx="563">
                  <c:v>719.87365</c:v>
                </c:pt>
                <c:pt idx="564">
                  <c:v>717.21225000000004</c:v>
                </c:pt>
                <c:pt idx="565">
                  <c:v>713.53498999999999</c:v>
                </c:pt>
                <c:pt idx="566">
                  <c:v>711.51020000000005</c:v>
                </c:pt>
                <c:pt idx="567">
                  <c:v>709.25676999999996</c:v>
                </c:pt>
                <c:pt idx="568">
                  <c:v>706.03385000000003</c:v>
                </c:pt>
                <c:pt idx="569">
                  <c:v>703.35274000000004</c:v>
                </c:pt>
                <c:pt idx="570">
                  <c:v>700.86465999999996</c:v>
                </c:pt>
                <c:pt idx="571">
                  <c:v>697.77768000000003</c:v>
                </c:pt>
                <c:pt idx="572">
                  <c:v>695.16512</c:v>
                </c:pt>
                <c:pt idx="573">
                  <c:v>692.17701</c:v>
                </c:pt>
                <c:pt idx="574">
                  <c:v>688.89389000000006</c:v>
                </c:pt>
                <c:pt idx="575">
                  <c:v>686.29286999999999</c:v>
                </c:pt>
                <c:pt idx="576">
                  <c:v>683.79296999999997</c:v>
                </c:pt>
                <c:pt idx="577">
                  <c:v>680.42952000000002</c:v>
                </c:pt>
                <c:pt idx="578">
                  <c:v>676.83712000000003</c:v>
                </c:pt>
                <c:pt idx="579">
                  <c:v>674.72122999999999</c:v>
                </c:pt>
                <c:pt idx="580">
                  <c:v>672.90842999999995</c:v>
                </c:pt>
                <c:pt idx="581">
                  <c:v>669.44172000000003</c:v>
                </c:pt>
                <c:pt idx="582">
                  <c:v>666.07294999999999</c:v>
                </c:pt>
                <c:pt idx="583">
                  <c:v>662.73235999999997</c:v>
                </c:pt>
                <c:pt idx="584">
                  <c:v>660.14396999999997</c:v>
                </c:pt>
                <c:pt idx="585">
                  <c:v>657.54562999999996</c:v>
                </c:pt>
                <c:pt idx="586">
                  <c:v>654.55908999999997</c:v>
                </c:pt>
                <c:pt idx="587">
                  <c:v>651.61783000000003</c:v>
                </c:pt>
                <c:pt idx="588">
                  <c:v>648.89035000000001</c:v>
                </c:pt>
                <c:pt idx="589">
                  <c:v>646.30897000000004</c:v>
                </c:pt>
                <c:pt idx="590">
                  <c:v>643.80975000000001</c:v>
                </c:pt>
                <c:pt idx="591">
                  <c:v>641.19940999999994</c:v>
                </c:pt>
                <c:pt idx="592">
                  <c:v>637.54884000000004</c:v>
                </c:pt>
                <c:pt idx="593">
                  <c:v>634.59082000000001</c:v>
                </c:pt>
                <c:pt idx="594">
                  <c:v>630.39362000000006</c:v>
                </c:pt>
                <c:pt idx="595">
                  <c:v>627.58973000000003</c:v>
                </c:pt>
                <c:pt idx="596">
                  <c:v>624.93399999999997</c:v>
                </c:pt>
                <c:pt idx="597">
                  <c:v>622.08032000000003</c:v>
                </c:pt>
                <c:pt idx="598">
                  <c:v>619.04850999999996</c:v>
                </c:pt>
                <c:pt idx="599">
                  <c:v>615.73823000000004</c:v>
                </c:pt>
                <c:pt idx="600">
                  <c:v>613.21441000000004</c:v>
                </c:pt>
                <c:pt idx="601">
                  <c:v>610.04053999999996</c:v>
                </c:pt>
                <c:pt idx="602">
                  <c:v>607.70270000000005</c:v>
                </c:pt>
                <c:pt idx="603">
                  <c:v>604.08024999999998</c:v>
                </c:pt>
                <c:pt idx="604">
                  <c:v>600.62013999999999</c:v>
                </c:pt>
                <c:pt idx="605">
                  <c:v>598.04855999999995</c:v>
                </c:pt>
                <c:pt idx="606">
                  <c:v>595.53165999999999</c:v>
                </c:pt>
                <c:pt idx="607">
                  <c:v>592.53657999999996</c:v>
                </c:pt>
                <c:pt idx="608">
                  <c:v>589.67058999999995</c:v>
                </c:pt>
                <c:pt idx="609">
                  <c:v>586.31406000000004</c:v>
                </c:pt>
                <c:pt idx="610">
                  <c:v>583.15472</c:v>
                </c:pt>
                <c:pt idx="611">
                  <c:v>580.71112000000005</c:v>
                </c:pt>
                <c:pt idx="612">
                  <c:v>578.05433000000005</c:v>
                </c:pt>
                <c:pt idx="613">
                  <c:v>574.32588999999996</c:v>
                </c:pt>
                <c:pt idx="614">
                  <c:v>571.07239000000004</c:v>
                </c:pt>
                <c:pt idx="615">
                  <c:v>568.95717999999999</c:v>
                </c:pt>
                <c:pt idx="616">
                  <c:v>565.54159000000004</c:v>
                </c:pt>
                <c:pt idx="617">
                  <c:v>562.63661999999999</c:v>
                </c:pt>
                <c:pt idx="618">
                  <c:v>560.42673000000002</c:v>
                </c:pt>
                <c:pt idx="619">
                  <c:v>556.23716999999999</c:v>
                </c:pt>
                <c:pt idx="620">
                  <c:v>552.91081999999994</c:v>
                </c:pt>
                <c:pt idx="621">
                  <c:v>550.27725999999996</c:v>
                </c:pt>
                <c:pt idx="622">
                  <c:v>547.55205999999998</c:v>
                </c:pt>
                <c:pt idx="623">
                  <c:v>543.08207000000004</c:v>
                </c:pt>
                <c:pt idx="624">
                  <c:v>540.33708999999999</c:v>
                </c:pt>
                <c:pt idx="625">
                  <c:v>538.19812000000002</c:v>
                </c:pt>
                <c:pt idx="626">
                  <c:v>534.24069999999995</c:v>
                </c:pt>
                <c:pt idx="627">
                  <c:v>531.04990999999995</c:v>
                </c:pt>
                <c:pt idx="628">
                  <c:v>528.52953000000002</c:v>
                </c:pt>
                <c:pt idx="629">
                  <c:v>525.51747999999998</c:v>
                </c:pt>
                <c:pt idx="630">
                  <c:v>522.26441999999997</c:v>
                </c:pt>
                <c:pt idx="631">
                  <c:v>519.92430000000002</c:v>
                </c:pt>
                <c:pt idx="632">
                  <c:v>516.61473999999998</c:v>
                </c:pt>
                <c:pt idx="633">
                  <c:v>513.13980000000004</c:v>
                </c:pt>
                <c:pt idx="634">
                  <c:v>511.39758</c:v>
                </c:pt>
                <c:pt idx="635">
                  <c:v>507.79739999999998</c:v>
                </c:pt>
                <c:pt idx="636">
                  <c:v>503.77476000000001</c:v>
                </c:pt>
                <c:pt idx="637">
                  <c:v>501.26094999999998</c:v>
                </c:pt>
                <c:pt idx="638">
                  <c:v>498.35395999999997</c:v>
                </c:pt>
                <c:pt idx="639">
                  <c:v>493.99036999999998</c:v>
                </c:pt>
                <c:pt idx="640">
                  <c:v>491.24779999999998</c:v>
                </c:pt>
                <c:pt idx="641">
                  <c:v>487.52602000000002</c:v>
                </c:pt>
                <c:pt idx="642">
                  <c:v>483.00166999999999</c:v>
                </c:pt>
                <c:pt idx="643">
                  <c:v>479.8374</c:v>
                </c:pt>
                <c:pt idx="644">
                  <c:v>477.28125999999997</c:v>
                </c:pt>
                <c:pt idx="645">
                  <c:v>473.80527000000001</c:v>
                </c:pt>
                <c:pt idx="646">
                  <c:v>469.79590000000002</c:v>
                </c:pt>
                <c:pt idx="647">
                  <c:v>467.12574000000001</c:v>
                </c:pt>
                <c:pt idx="648">
                  <c:v>464.40875999999997</c:v>
                </c:pt>
                <c:pt idx="649">
                  <c:v>460.52992999999998</c:v>
                </c:pt>
                <c:pt idx="650">
                  <c:v>457.76929000000001</c:v>
                </c:pt>
                <c:pt idx="651">
                  <c:v>455.10964000000001</c:v>
                </c:pt>
                <c:pt idx="652">
                  <c:v>450.73306000000002</c:v>
                </c:pt>
                <c:pt idx="653">
                  <c:v>447.72073</c:v>
                </c:pt>
                <c:pt idx="654">
                  <c:v>444.76301999999998</c:v>
                </c:pt>
                <c:pt idx="655">
                  <c:v>440.21643</c:v>
                </c:pt>
                <c:pt idx="656">
                  <c:v>436.23885000000001</c:v>
                </c:pt>
                <c:pt idx="657">
                  <c:v>434.36741000000001</c:v>
                </c:pt>
                <c:pt idx="658">
                  <c:v>431.21239000000003</c:v>
                </c:pt>
                <c:pt idx="659">
                  <c:v>426.96825000000001</c:v>
                </c:pt>
                <c:pt idx="660">
                  <c:v>423.32132999999999</c:v>
                </c:pt>
                <c:pt idx="661">
                  <c:v>420.28314999999998</c:v>
                </c:pt>
                <c:pt idx="662">
                  <c:v>417.17417999999998</c:v>
                </c:pt>
                <c:pt idx="663">
                  <c:v>414.71940999999998</c:v>
                </c:pt>
                <c:pt idx="664">
                  <c:v>411.13718999999998</c:v>
                </c:pt>
                <c:pt idx="665">
                  <c:v>407.42498999999998</c:v>
                </c:pt>
                <c:pt idx="666">
                  <c:v>403.00986</c:v>
                </c:pt>
                <c:pt idx="667">
                  <c:v>399.49252000000001</c:v>
                </c:pt>
                <c:pt idx="668">
                  <c:v>396.22494999999998</c:v>
                </c:pt>
                <c:pt idx="669">
                  <c:v>392.38771000000003</c:v>
                </c:pt>
                <c:pt idx="670">
                  <c:v>389.25405999999998</c:v>
                </c:pt>
                <c:pt idx="671">
                  <c:v>385.77361999999999</c:v>
                </c:pt>
                <c:pt idx="672">
                  <c:v>381.68329</c:v>
                </c:pt>
                <c:pt idx="673">
                  <c:v>378.22464000000002</c:v>
                </c:pt>
                <c:pt idx="674">
                  <c:v>375.00729000000001</c:v>
                </c:pt>
                <c:pt idx="675">
                  <c:v>371.50862999999998</c:v>
                </c:pt>
                <c:pt idx="676">
                  <c:v>367.94036</c:v>
                </c:pt>
                <c:pt idx="677">
                  <c:v>364.88958000000002</c:v>
                </c:pt>
                <c:pt idx="678">
                  <c:v>361.56639999999999</c:v>
                </c:pt>
                <c:pt idx="679">
                  <c:v>357.53242999999998</c:v>
                </c:pt>
                <c:pt idx="680">
                  <c:v>354.42809</c:v>
                </c:pt>
                <c:pt idx="681">
                  <c:v>350.39105000000001</c:v>
                </c:pt>
                <c:pt idx="682">
                  <c:v>346.43727999999999</c:v>
                </c:pt>
                <c:pt idx="683">
                  <c:v>342.42755</c:v>
                </c:pt>
                <c:pt idx="684">
                  <c:v>338.51307000000003</c:v>
                </c:pt>
                <c:pt idx="685">
                  <c:v>334.25148999999999</c:v>
                </c:pt>
                <c:pt idx="686">
                  <c:v>330.19618000000003</c:v>
                </c:pt>
                <c:pt idx="687">
                  <c:v>327.15390000000002</c:v>
                </c:pt>
                <c:pt idx="688">
                  <c:v>323.57893999999999</c:v>
                </c:pt>
                <c:pt idx="689">
                  <c:v>320.00394</c:v>
                </c:pt>
                <c:pt idx="690">
                  <c:v>316.66840000000002</c:v>
                </c:pt>
                <c:pt idx="691">
                  <c:v>313.49243999999999</c:v>
                </c:pt>
                <c:pt idx="692">
                  <c:v>309.84744999999998</c:v>
                </c:pt>
                <c:pt idx="693">
                  <c:v>306.19605999999999</c:v>
                </c:pt>
                <c:pt idx="694">
                  <c:v>303.72692999999998</c:v>
                </c:pt>
                <c:pt idx="695">
                  <c:v>299.84381000000002</c:v>
                </c:pt>
                <c:pt idx="696">
                  <c:v>295.56983000000002</c:v>
                </c:pt>
                <c:pt idx="697">
                  <c:v>291.58814999999998</c:v>
                </c:pt>
                <c:pt idx="698">
                  <c:v>287.49635000000001</c:v>
                </c:pt>
                <c:pt idx="699">
                  <c:v>283.0308</c:v>
                </c:pt>
                <c:pt idx="700">
                  <c:v>279.34910000000002</c:v>
                </c:pt>
                <c:pt idx="701">
                  <c:v>276.09055000000001</c:v>
                </c:pt>
                <c:pt idx="702">
                  <c:v>271.83645000000001</c:v>
                </c:pt>
                <c:pt idx="703">
                  <c:v>267.59447</c:v>
                </c:pt>
                <c:pt idx="704">
                  <c:v>264.23759000000001</c:v>
                </c:pt>
                <c:pt idx="705">
                  <c:v>259.57535000000001</c:v>
                </c:pt>
                <c:pt idx="706">
                  <c:v>256.23521</c:v>
                </c:pt>
                <c:pt idx="707">
                  <c:v>252.77538000000001</c:v>
                </c:pt>
                <c:pt idx="708">
                  <c:v>249.65321</c:v>
                </c:pt>
                <c:pt idx="709">
                  <c:v>245.66138000000001</c:v>
                </c:pt>
                <c:pt idx="710">
                  <c:v>241.92852999999999</c:v>
                </c:pt>
                <c:pt idx="711">
                  <c:v>237.67543000000001</c:v>
                </c:pt>
                <c:pt idx="712">
                  <c:v>233.44089</c:v>
                </c:pt>
                <c:pt idx="713">
                  <c:v>229.93795</c:v>
                </c:pt>
                <c:pt idx="714">
                  <c:v>226.54413</c:v>
                </c:pt>
                <c:pt idx="715">
                  <c:v>222.60796999999999</c:v>
                </c:pt>
                <c:pt idx="716">
                  <c:v>217.40935999999999</c:v>
                </c:pt>
                <c:pt idx="717">
                  <c:v>212.52064999999999</c:v>
                </c:pt>
                <c:pt idx="718">
                  <c:v>209.57868999999999</c:v>
                </c:pt>
                <c:pt idx="719">
                  <c:v>205.53407000000001</c:v>
                </c:pt>
                <c:pt idx="720">
                  <c:v>201.62532999999999</c:v>
                </c:pt>
                <c:pt idx="721">
                  <c:v>198.01462000000001</c:v>
                </c:pt>
                <c:pt idx="722">
                  <c:v>192.84258</c:v>
                </c:pt>
                <c:pt idx="723">
                  <c:v>189.17597000000001</c:v>
                </c:pt>
                <c:pt idx="724">
                  <c:v>185.99056999999999</c:v>
                </c:pt>
                <c:pt idx="725">
                  <c:v>181.76095000000001</c:v>
                </c:pt>
                <c:pt idx="726">
                  <c:v>178.32248000000001</c:v>
                </c:pt>
                <c:pt idx="727">
                  <c:v>174.43958000000001</c:v>
                </c:pt>
                <c:pt idx="728">
                  <c:v>169.88554999999999</c:v>
                </c:pt>
                <c:pt idx="729">
                  <c:v>165.77063999999999</c:v>
                </c:pt>
                <c:pt idx="730">
                  <c:v>162.73831000000001</c:v>
                </c:pt>
                <c:pt idx="731">
                  <c:v>158.93893</c:v>
                </c:pt>
                <c:pt idx="732">
                  <c:v>155.16927999999999</c:v>
                </c:pt>
                <c:pt idx="733">
                  <c:v>151.36759000000001</c:v>
                </c:pt>
                <c:pt idx="734">
                  <c:v>146.46614</c:v>
                </c:pt>
                <c:pt idx="735">
                  <c:v>142.37221</c:v>
                </c:pt>
                <c:pt idx="736">
                  <c:v>138.23560000000001</c:v>
                </c:pt>
                <c:pt idx="737">
                  <c:v>134.42601999999999</c:v>
                </c:pt>
                <c:pt idx="738">
                  <c:v>129.98201</c:v>
                </c:pt>
                <c:pt idx="739">
                  <c:v>126.43635</c:v>
                </c:pt>
                <c:pt idx="740">
                  <c:v>122.6819</c:v>
                </c:pt>
                <c:pt idx="741">
                  <c:v>117.79042</c:v>
                </c:pt>
                <c:pt idx="742">
                  <c:v>114.02445</c:v>
                </c:pt>
                <c:pt idx="743">
                  <c:v>117.04507</c:v>
                </c:pt>
                <c:pt idx="744">
                  <c:v>115.74769000000001</c:v>
                </c:pt>
                <c:pt idx="745">
                  <c:v>114.11541</c:v>
                </c:pt>
                <c:pt idx="746">
                  <c:v>111.74905</c:v>
                </c:pt>
                <c:pt idx="747">
                  <c:v>108.25611000000001</c:v>
                </c:pt>
                <c:pt idx="748">
                  <c:v>105.96841999999999</c:v>
                </c:pt>
                <c:pt idx="749">
                  <c:v>103.35896</c:v>
                </c:pt>
                <c:pt idx="750">
                  <c:v>99.903530000000003</c:v>
                </c:pt>
                <c:pt idx="751">
                  <c:v>97.011070000000004</c:v>
                </c:pt>
                <c:pt idx="752">
                  <c:v>94.295090000000002</c:v>
                </c:pt>
                <c:pt idx="753">
                  <c:v>90.65522</c:v>
                </c:pt>
                <c:pt idx="754">
                  <c:v>86.600960000000001</c:v>
                </c:pt>
                <c:pt idx="755">
                  <c:v>84.896979999999999</c:v>
                </c:pt>
                <c:pt idx="756">
                  <c:v>81.153130000000004</c:v>
                </c:pt>
                <c:pt idx="757">
                  <c:v>76.866069999999993</c:v>
                </c:pt>
                <c:pt idx="758">
                  <c:v>73.763509999999997</c:v>
                </c:pt>
                <c:pt idx="759">
                  <c:v>69.618700000000004</c:v>
                </c:pt>
                <c:pt idx="760">
                  <c:v>64.424220000000005</c:v>
                </c:pt>
                <c:pt idx="761">
                  <c:v>60.730449999999998</c:v>
                </c:pt>
                <c:pt idx="762">
                  <c:v>57.143909999999998</c:v>
                </c:pt>
                <c:pt idx="763">
                  <c:v>52.380180000000003</c:v>
                </c:pt>
                <c:pt idx="764">
                  <c:v>47.815330000000003</c:v>
                </c:pt>
                <c:pt idx="765">
                  <c:v>43.582680000000003</c:v>
                </c:pt>
                <c:pt idx="766">
                  <c:v>39.341239999999999</c:v>
                </c:pt>
                <c:pt idx="767">
                  <c:v>35.115650000000002</c:v>
                </c:pt>
                <c:pt idx="768">
                  <c:v>32.461910000000003</c:v>
                </c:pt>
                <c:pt idx="769">
                  <c:v>28.019380000000002</c:v>
                </c:pt>
                <c:pt idx="770">
                  <c:v>23.136289999999999</c:v>
                </c:pt>
                <c:pt idx="771">
                  <c:v>18.576889999999999</c:v>
                </c:pt>
                <c:pt idx="772">
                  <c:v>14.744440000000001</c:v>
                </c:pt>
                <c:pt idx="773">
                  <c:v>8.6292799999999996</c:v>
                </c:pt>
                <c:pt idx="774">
                  <c:v>3.6421000000000001</c:v>
                </c:pt>
              </c:numCache>
            </c:numRef>
          </c:xVal>
          <c:yVal>
            <c:numRef>
              <c:f>'500 Indents (session 1)'!$P$6:$P$780</c:f>
              <c:numCache>
                <c:formatCode>General</c:formatCode>
                <c:ptCount val="775"/>
                <c:pt idx="0">
                  <c:v>0.1</c:v>
                </c:pt>
                <c:pt idx="1">
                  <c:v>0.15462000000000001</c:v>
                </c:pt>
                <c:pt idx="2">
                  <c:v>0.20577999999999999</c:v>
                </c:pt>
                <c:pt idx="3">
                  <c:v>0.25607999999999997</c:v>
                </c:pt>
                <c:pt idx="4">
                  <c:v>0.30314999999999998</c:v>
                </c:pt>
                <c:pt idx="5">
                  <c:v>0.35052</c:v>
                </c:pt>
                <c:pt idx="6">
                  <c:v>0.39779999999999999</c:v>
                </c:pt>
                <c:pt idx="7">
                  <c:v>0.44757000000000002</c:v>
                </c:pt>
                <c:pt idx="8">
                  <c:v>0.49796000000000001</c:v>
                </c:pt>
                <c:pt idx="9">
                  <c:v>0.54847000000000001</c:v>
                </c:pt>
                <c:pt idx="10">
                  <c:v>0.60197000000000001</c:v>
                </c:pt>
                <c:pt idx="11">
                  <c:v>0.6492</c:v>
                </c:pt>
                <c:pt idx="12">
                  <c:v>0.70206999999999997</c:v>
                </c:pt>
                <c:pt idx="13">
                  <c:v>0.74961</c:v>
                </c:pt>
                <c:pt idx="14">
                  <c:v>0.79796</c:v>
                </c:pt>
                <c:pt idx="15">
                  <c:v>0.84814000000000001</c:v>
                </c:pt>
                <c:pt idx="16">
                  <c:v>0.89876</c:v>
                </c:pt>
                <c:pt idx="17">
                  <c:v>0.94860999999999995</c:v>
                </c:pt>
                <c:pt idx="18">
                  <c:v>0.99838000000000005</c:v>
                </c:pt>
                <c:pt idx="19">
                  <c:v>1.04881</c:v>
                </c:pt>
                <c:pt idx="20">
                  <c:v>1.0986499999999999</c:v>
                </c:pt>
                <c:pt idx="21">
                  <c:v>1.1493899999999999</c:v>
                </c:pt>
                <c:pt idx="22">
                  <c:v>1.2028799999999999</c:v>
                </c:pt>
                <c:pt idx="23">
                  <c:v>1.25034</c:v>
                </c:pt>
                <c:pt idx="24">
                  <c:v>1.2994600000000001</c:v>
                </c:pt>
                <c:pt idx="25">
                  <c:v>1.34921</c:v>
                </c:pt>
                <c:pt idx="26">
                  <c:v>1.3992599999999999</c:v>
                </c:pt>
                <c:pt idx="27">
                  <c:v>1.44929</c:v>
                </c:pt>
                <c:pt idx="28">
                  <c:v>1.49932</c:v>
                </c:pt>
                <c:pt idx="29">
                  <c:v>1.54945</c:v>
                </c:pt>
                <c:pt idx="30">
                  <c:v>1.5990599999999999</c:v>
                </c:pt>
                <c:pt idx="31">
                  <c:v>1.64981</c:v>
                </c:pt>
                <c:pt idx="32">
                  <c:v>1.69964</c:v>
                </c:pt>
                <c:pt idx="33">
                  <c:v>1.7497499999999999</c:v>
                </c:pt>
                <c:pt idx="34">
                  <c:v>1.7998000000000001</c:v>
                </c:pt>
                <c:pt idx="35">
                  <c:v>1.8509100000000001</c:v>
                </c:pt>
                <c:pt idx="36">
                  <c:v>1.9001399999999999</c:v>
                </c:pt>
                <c:pt idx="37">
                  <c:v>1.95014</c:v>
                </c:pt>
                <c:pt idx="38">
                  <c:v>2.00013</c:v>
                </c:pt>
                <c:pt idx="39">
                  <c:v>2.04854</c:v>
                </c:pt>
                <c:pt idx="40">
                  <c:v>2.1006999999999998</c:v>
                </c:pt>
                <c:pt idx="41">
                  <c:v>2.1507800000000001</c:v>
                </c:pt>
                <c:pt idx="42">
                  <c:v>2.2000999999999999</c:v>
                </c:pt>
                <c:pt idx="43">
                  <c:v>2.2500800000000001</c:v>
                </c:pt>
                <c:pt idx="44">
                  <c:v>2.30104</c:v>
                </c:pt>
                <c:pt idx="45">
                  <c:v>2.3506300000000002</c:v>
                </c:pt>
                <c:pt idx="46">
                  <c:v>2.4007999999999998</c:v>
                </c:pt>
                <c:pt idx="47">
                  <c:v>2.4506000000000001</c:v>
                </c:pt>
                <c:pt idx="48">
                  <c:v>2.5015700000000001</c:v>
                </c:pt>
                <c:pt idx="49">
                  <c:v>2.5511200000000001</c:v>
                </c:pt>
                <c:pt idx="50">
                  <c:v>2.6011600000000001</c:v>
                </c:pt>
                <c:pt idx="51">
                  <c:v>2.65123</c:v>
                </c:pt>
                <c:pt idx="52">
                  <c:v>2.6987999999999999</c:v>
                </c:pt>
                <c:pt idx="53">
                  <c:v>2.7513000000000001</c:v>
                </c:pt>
                <c:pt idx="54">
                  <c:v>2.80139</c:v>
                </c:pt>
                <c:pt idx="55">
                  <c:v>2.8523999999999998</c:v>
                </c:pt>
                <c:pt idx="56">
                  <c:v>2.9016099999999998</c:v>
                </c:pt>
                <c:pt idx="57">
                  <c:v>2.95153</c:v>
                </c:pt>
                <c:pt idx="58">
                  <c:v>3.0013999999999998</c:v>
                </c:pt>
                <c:pt idx="59">
                  <c:v>3.0522300000000002</c:v>
                </c:pt>
                <c:pt idx="60">
                  <c:v>3.1019000000000001</c:v>
                </c:pt>
                <c:pt idx="61">
                  <c:v>3.1517400000000002</c:v>
                </c:pt>
                <c:pt idx="62">
                  <c:v>3.2018399999999998</c:v>
                </c:pt>
                <c:pt idx="63">
                  <c:v>3.2526600000000001</c:v>
                </c:pt>
                <c:pt idx="64">
                  <c:v>3.3021400000000001</c:v>
                </c:pt>
                <c:pt idx="65">
                  <c:v>3.3521800000000002</c:v>
                </c:pt>
                <c:pt idx="66">
                  <c:v>3.4025500000000002</c:v>
                </c:pt>
                <c:pt idx="67">
                  <c:v>3.4528599999999998</c:v>
                </c:pt>
                <c:pt idx="68">
                  <c:v>3.50265</c:v>
                </c:pt>
                <c:pt idx="69">
                  <c:v>3.5524800000000001</c:v>
                </c:pt>
                <c:pt idx="70">
                  <c:v>3.6030799999999998</c:v>
                </c:pt>
                <c:pt idx="71">
                  <c:v>3.6522399999999999</c:v>
                </c:pt>
                <c:pt idx="72">
                  <c:v>3.7029399999999999</c:v>
                </c:pt>
                <c:pt idx="73">
                  <c:v>3.75292</c:v>
                </c:pt>
                <c:pt idx="74">
                  <c:v>3.8034500000000002</c:v>
                </c:pt>
                <c:pt idx="75">
                  <c:v>3.8524099999999999</c:v>
                </c:pt>
                <c:pt idx="76">
                  <c:v>3.9033500000000001</c:v>
                </c:pt>
                <c:pt idx="77">
                  <c:v>3.9534199999999999</c:v>
                </c:pt>
                <c:pt idx="78">
                  <c:v>4.0034999999999998</c:v>
                </c:pt>
                <c:pt idx="79">
                  <c:v>4.0534400000000002</c:v>
                </c:pt>
                <c:pt idx="80">
                  <c:v>4.10358</c:v>
                </c:pt>
                <c:pt idx="81">
                  <c:v>4.1536099999999996</c:v>
                </c:pt>
                <c:pt idx="82">
                  <c:v>4.2039600000000004</c:v>
                </c:pt>
                <c:pt idx="83">
                  <c:v>4.2582800000000001</c:v>
                </c:pt>
                <c:pt idx="84">
                  <c:v>4.30579</c:v>
                </c:pt>
                <c:pt idx="85">
                  <c:v>4.3537699999999999</c:v>
                </c:pt>
                <c:pt idx="86">
                  <c:v>4.4044999999999996</c:v>
                </c:pt>
                <c:pt idx="87">
                  <c:v>4.4540699999999998</c:v>
                </c:pt>
                <c:pt idx="88">
                  <c:v>4.5042600000000004</c:v>
                </c:pt>
                <c:pt idx="89">
                  <c:v>4.5541499999999999</c:v>
                </c:pt>
                <c:pt idx="90">
                  <c:v>4.6029</c:v>
                </c:pt>
                <c:pt idx="91">
                  <c:v>4.6547700000000001</c:v>
                </c:pt>
                <c:pt idx="92">
                  <c:v>4.7044699999999997</c:v>
                </c:pt>
                <c:pt idx="93">
                  <c:v>4.75441</c:v>
                </c:pt>
                <c:pt idx="94">
                  <c:v>4.8042999999999996</c:v>
                </c:pt>
                <c:pt idx="95">
                  <c:v>4.8555999999999999</c:v>
                </c:pt>
                <c:pt idx="96">
                  <c:v>4.9049300000000002</c:v>
                </c:pt>
                <c:pt idx="97">
                  <c:v>4.9549599999999998</c:v>
                </c:pt>
                <c:pt idx="98">
                  <c:v>5.0045200000000003</c:v>
                </c:pt>
                <c:pt idx="99">
                  <c:v>5.05586</c:v>
                </c:pt>
                <c:pt idx="100">
                  <c:v>5.1051200000000003</c:v>
                </c:pt>
                <c:pt idx="101">
                  <c:v>5.1551999999999998</c:v>
                </c:pt>
                <c:pt idx="102">
                  <c:v>5.2052300000000002</c:v>
                </c:pt>
                <c:pt idx="103">
                  <c:v>5.2557700000000001</c:v>
                </c:pt>
                <c:pt idx="104">
                  <c:v>5.3091900000000001</c:v>
                </c:pt>
                <c:pt idx="105">
                  <c:v>5.3564299999999996</c:v>
                </c:pt>
                <c:pt idx="106">
                  <c:v>5.4058999999999999</c:v>
                </c:pt>
                <c:pt idx="107">
                  <c:v>5.4558400000000002</c:v>
                </c:pt>
                <c:pt idx="108">
                  <c:v>5.5055399999999999</c:v>
                </c:pt>
                <c:pt idx="109">
                  <c:v>5.5555599999999998</c:v>
                </c:pt>
                <c:pt idx="110">
                  <c:v>5.6059599999999996</c:v>
                </c:pt>
                <c:pt idx="111">
                  <c:v>5.6559200000000001</c:v>
                </c:pt>
                <c:pt idx="112">
                  <c:v>5.70601</c:v>
                </c:pt>
                <c:pt idx="113">
                  <c:v>5.7557499999999999</c:v>
                </c:pt>
                <c:pt idx="114">
                  <c:v>5.8066599999999999</c:v>
                </c:pt>
                <c:pt idx="115">
                  <c:v>5.8563099999999997</c:v>
                </c:pt>
                <c:pt idx="116">
                  <c:v>5.90632</c:v>
                </c:pt>
                <c:pt idx="117">
                  <c:v>5.9562600000000003</c:v>
                </c:pt>
                <c:pt idx="118">
                  <c:v>6.0061</c:v>
                </c:pt>
                <c:pt idx="119">
                  <c:v>6.0566000000000004</c:v>
                </c:pt>
                <c:pt idx="120">
                  <c:v>6.1067999999999998</c:v>
                </c:pt>
                <c:pt idx="121">
                  <c:v>6.1569900000000004</c:v>
                </c:pt>
                <c:pt idx="122">
                  <c:v>6.2069299999999998</c:v>
                </c:pt>
                <c:pt idx="123">
                  <c:v>6.2569499999999998</c:v>
                </c:pt>
                <c:pt idx="124">
                  <c:v>6.30687</c:v>
                </c:pt>
                <c:pt idx="125">
                  <c:v>6.35724</c:v>
                </c:pt>
                <c:pt idx="126">
                  <c:v>6.4073200000000003</c:v>
                </c:pt>
                <c:pt idx="127">
                  <c:v>6.4572099999999999</c:v>
                </c:pt>
                <c:pt idx="128">
                  <c:v>6.5071199999999996</c:v>
                </c:pt>
                <c:pt idx="129">
                  <c:v>6.5580699999999998</c:v>
                </c:pt>
                <c:pt idx="130">
                  <c:v>6.6073899999999997</c:v>
                </c:pt>
                <c:pt idx="131">
                  <c:v>6.6575899999999999</c:v>
                </c:pt>
                <c:pt idx="132">
                  <c:v>6.7074600000000002</c:v>
                </c:pt>
                <c:pt idx="133">
                  <c:v>6.7582000000000004</c:v>
                </c:pt>
                <c:pt idx="134">
                  <c:v>6.80802</c:v>
                </c:pt>
                <c:pt idx="135">
                  <c:v>6.8579499999999998</c:v>
                </c:pt>
                <c:pt idx="136">
                  <c:v>6.9079100000000002</c:v>
                </c:pt>
                <c:pt idx="137">
                  <c:v>6.9583700000000004</c:v>
                </c:pt>
                <c:pt idx="138">
                  <c:v>7.0080999999999998</c:v>
                </c:pt>
                <c:pt idx="139">
                  <c:v>7.0582700000000003</c:v>
                </c:pt>
                <c:pt idx="140">
                  <c:v>7.1081500000000002</c:v>
                </c:pt>
                <c:pt idx="141">
                  <c:v>7.1565799999999999</c:v>
                </c:pt>
                <c:pt idx="142">
                  <c:v>7.2090300000000003</c:v>
                </c:pt>
                <c:pt idx="143">
                  <c:v>7.2584499999999998</c:v>
                </c:pt>
                <c:pt idx="144">
                  <c:v>7.3083999999999998</c:v>
                </c:pt>
                <c:pt idx="145">
                  <c:v>7.35893</c:v>
                </c:pt>
                <c:pt idx="146">
                  <c:v>7.4096099999999998</c:v>
                </c:pt>
                <c:pt idx="147">
                  <c:v>7.45892</c:v>
                </c:pt>
                <c:pt idx="148">
                  <c:v>7.5087900000000003</c:v>
                </c:pt>
                <c:pt idx="149">
                  <c:v>7.5588699999999998</c:v>
                </c:pt>
                <c:pt idx="150">
                  <c:v>7.6095100000000002</c:v>
                </c:pt>
                <c:pt idx="151">
                  <c:v>7.6593499999999999</c:v>
                </c:pt>
                <c:pt idx="152">
                  <c:v>7.7091099999999999</c:v>
                </c:pt>
                <c:pt idx="153">
                  <c:v>7.7595299999999998</c:v>
                </c:pt>
                <c:pt idx="154">
                  <c:v>7.80809</c:v>
                </c:pt>
                <c:pt idx="155">
                  <c:v>7.8595199999999998</c:v>
                </c:pt>
                <c:pt idx="156">
                  <c:v>7.9094899999999999</c:v>
                </c:pt>
                <c:pt idx="157">
                  <c:v>7.9599299999999999</c:v>
                </c:pt>
                <c:pt idx="158">
                  <c:v>8.0096900000000009</c:v>
                </c:pt>
                <c:pt idx="159">
                  <c:v>8.0598299999999998</c:v>
                </c:pt>
                <c:pt idx="160">
                  <c:v>8.1097199999999994</c:v>
                </c:pt>
                <c:pt idx="161">
                  <c:v>8.1606100000000001</c:v>
                </c:pt>
                <c:pt idx="162">
                  <c:v>8.2102799999999991</c:v>
                </c:pt>
                <c:pt idx="163">
                  <c:v>8.2599</c:v>
                </c:pt>
                <c:pt idx="164">
                  <c:v>8.3100799999999992</c:v>
                </c:pt>
                <c:pt idx="165">
                  <c:v>8.3603100000000001</c:v>
                </c:pt>
                <c:pt idx="166">
                  <c:v>8.4104200000000002</c:v>
                </c:pt>
                <c:pt idx="167">
                  <c:v>8.46035</c:v>
                </c:pt>
                <c:pt idx="168">
                  <c:v>8.5107199999999992</c:v>
                </c:pt>
                <c:pt idx="169">
                  <c:v>8.5606799999999996</c:v>
                </c:pt>
                <c:pt idx="170">
                  <c:v>8.6107800000000001</c:v>
                </c:pt>
                <c:pt idx="171">
                  <c:v>8.6605799999999995</c:v>
                </c:pt>
                <c:pt idx="172">
                  <c:v>8.7112200000000009</c:v>
                </c:pt>
                <c:pt idx="173">
                  <c:v>8.7609399999999997</c:v>
                </c:pt>
                <c:pt idx="174">
                  <c:v>8.8111099999999993</c:v>
                </c:pt>
                <c:pt idx="175">
                  <c:v>8.8612699999999993</c:v>
                </c:pt>
                <c:pt idx="176">
                  <c:v>8.9116</c:v>
                </c:pt>
                <c:pt idx="177">
                  <c:v>8.9613200000000006</c:v>
                </c:pt>
                <c:pt idx="178">
                  <c:v>9.0114099999999997</c:v>
                </c:pt>
                <c:pt idx="179">
                  <c:v>9.0612600000000008</c:v>
                </c:pt>
                <c:pt idx="180">
                  <c:v>9.1102299999999996</c:v>
                </c:pt>
                <c:pt idx="181">
                  <c:v>9.1619700000000002</c:v>
                </c:pt>
                <c:pt idx="182">
                  <c:v>9.2116199999999999</c:v>
                </c:pt>
                <c:pt idx="183">
                  <c:v>9.2615200000000009</c:v>
                </c:pt>
                <c:pt idx="184">
                  <c:v>9.3121200000000002</c:v>
                </c:pt>
                <c:pt idx="185">
                  <c:v>9.3622300000000003</c:v>
                </c:pt>
                <c:pt idx="186">
                  <c:v>9.4120799999999996</c:v>
                </c:pt>
                <c:pt idx="187">
                  <c:v>9.4617599999999999</c:v>
                </c:pt>
                <c:pt idx="188">
                  <c:v>9.5119600000000002</c:v>
                </c:pt>
                <c:pt idx="189">
                  <c:v>9.5626099999999994</c:v>
                </c:pt>
                <c:pt idx="190">
                  <c:v>9.6122800000000002</c:v>
                </c:pt>
                <c:pt idx="191">
                  <c:v>9.6621699999999997</c:v>
                </c:pt>
                <c:pt idx="192">
                  <c:v>9.7124799999999993</c:v>
                </c:pt>
                <c:pt idx="193">
                  <c:v>9.7632300000000001</c:v>
                </c:pt>
                <c:pt idx="194">
                  <c:v>9.8126499999999997</c:v>
                </c:pt>
                <c:pt idx="195">
                  <c:v>9.8627199999999995</c:v>
                </c:pt>
                <c:pt idx="196">
                  <c:v>9.9126700000000003</c:v>
                </c:pt>
                <c:pt idx="197">
                  <c:v>9.9636099999999992</c:v>
                </c:pt>
                <c:pt idx="198">
                  <c:v>10.0166</c:v>
                </c:pt>
                <c:pt idx="199">
                  <c:v>10.064109999999999</c:v>
                </c:pt>
                <c:pt idx="200">
                  <c:v>10.11298</c:v>
                </c:pt>
                <c:pt idx="201">
                  <c:v>10.162179999999999</c:v>
                </c:pt>
                <c:pt idx="202">
                  <c:v>10.21313</c:v>
                </c:pt>
                <c:pt idx="203">
                  <c:v>10.26329</c:v>
                </c:pt>
                <c:pt idx="204">
                  <c:v>10.31368</c:v>
                </c:pt>
                <c:pt idx="205">
                  <c:v>10.363569999999999</c:v>
                </c:pt>
                <c:pt idx="206">
                  <c:v>10.417400000000001</c:v>
                </c:pt>
                <c:pt idx="207">
                  <c:v>10.46477</c:v>
                </c:pt>
                <c:pt idx="208">
                  <c:v>10.51436</c:v>
                </c:pt>
                <c:pt idx="209">
                  <c:v>10.564</c:v>
                </c:pt>
                <c:pt idx="210">
                  <c:v>10.614000000000001</c:v>
                </c:pt>
                <c:pt idx="211">
                  <c:v>10.66395</c:v>
                </c:pt>
                <c:pt idx="212">
                  <c:v>10.7142</c:v>
                </c:pt>
                <c:pt idx="213">
                  <c:v>10.764010000000001</c:v>
                </c:pt>
                <c:pt idx="214">
                  <c:v>10.814030000000001</c:v>
                </c:pt>
                <c:pt idx="215">
                  <c:v>10.86454</c:v>
                </c:pt>
                <c:pt idx="216">
                  <c:v>10.91334</c:v>
                </c:pt>
                <c:pt idx="217">
                  <c:v>10.96453</c:v>
                </c:pt>
                <c:pt idx="218">
                  <c:v>11.014250000000001</c:v>
                </c:pt>
                <c:pt idx="219">
                  <c:v>11.06493</c:v>
                </c:pt>
                <c:pt idx="220">
                  <c:v>11.11449</c:v>
                </c:pt>
                <c:pt idx="221">
                  <c:v>11.16479</c:v>
                </c:pt>
                <c:pt idx="222">
                  <c:v>11.21457</c:v>
                </c:pt>
                <c:pt idx="223">
                  <c:v>11.265560000000001</c:v>
                </c:pt>
                <c:pt idx="224">
                  <c:v>11.315110000000001</c:v>
                </c:pt>
                <c:pt idx="225">
                  <c:v>11.36524</c:v>
                </c:pt>
                <c:pt idx="226">
                  <c:v>11.41488</c:v>
                </c:pt>
                <c:pt idx="227">
                  <c:v>11.463520000000001</c:v>
                </c:pt>
                <c:pt idx="228">
                  <c:v>11.515689999999999</c:v>
                </c:pt>
                <c:pt idx="229">
                  <c:v>11.56541</c:v>
                </c:pt>
                <c:pt idx="230">
                  <c:v>11.6152</c:v>
                </c:pt>
                <c:pt idx="231">
                  <c:v>11.66567</c:v>
                </c:pt>
                <c:pt idx="232">
                  <c:v>11.716139999999999</c:v>
                </c:pt>
                <c:pt idx="233">
                  <c:v>11.76586</c:v>
                </c:pt>
                <c:pt idx="234">
                  <c:v>11.81568</c:v>
                </c:pt>
                <c:pt idx="235">
                  <c:v>11.865690000000001</c:v>
                </c:pt>
                <c:pt idx="236">
                  <c:v>11.91662</c:v>
                </c:pt>
                <c:pt idx="237">
                  <c:v>11.965999999999999</c:v>
                </c:pt>
                <c:pt idx="238">
                  <c:v>12.015919999999999</c:v>
                </c:pt>
                <c:pt idx="239">
                  <c:v>12.066369999999999</c:v>
                </c:pt>
                <c:pt idx="240">
                  <c:v>12.116199999999999</c:v>
                </c:pt>
                <c:pt idx="241">
                  <c:v>12.166370000000001</c:v>
                </c:pt>
                <c:pt idx="242">
                  <c:v>12.21616</c:v>
                </c:pt>
                <c:pt idx="243">
                  <c:v>12.266730000000001</c:v>
                </c:pt>
                <c:pt idx="244">
                  <c:v>12.316800000000001</c:v>
                </c:pt>
                <c:pt idx="245">
                  <c:v>12.3666</c:v>
                </c:pt>
                <c:pt idx="246">
                  <c:v>12.416539999999999</c:v>
                </c:pt>
                <c:pt idx="247">
                  <c:v>12.46716</c:v>
                </c:pt>
                <c:pt idx="248">
                  <c:v>12.517010000000001</c:v>
                </c:pt>
                <c:pt idx="249">
                  <c:v>12.56709</c:v>
                </c:pt>
                <c:pt idx="250">
                  <c:v>12.617050000000001</c:v>
                </c:pt>
                <c:pt idx="251">
                  <c:v>12.66752</c:v>
                </c:pt>
                <c:pt idx="252">
                  <c:v>12.71729</c:v>
                </c:pt>
                <c:pt idx="253">
                  <c:v>12.767250000000001</c:v>
                </c:pt>
                <c:pt idx="254">
                  <c:v>12.81706</c:v>
                </c:pt>
                <c:pt idx="255">
                  <c:v>12.86791</c:v>
                </c:pt>
                <c:pt idx="256">
                  <c:v>12.917439999999999</c:v>
                </c:pt>
                <c:pt idx="257">
                  <c:v>12.967449999999999</c:v>
                </c:pt>
                <c:pt idx="258">
                  <c:v>13.018330000000001</c:v>
                </c:pt>
                <c:pt idx="259">
                  <c:v>13.066929999999999</c:v>
                </c:pt>
                <c:pt idx="260">
                  <c:v>13.11801</c:v>
                </c:pt>
                <c:pt idx="261">
                  <c:v>13.167870000000001</c:v>
                </c:pt>
                <c:pt idx="262">
                  <c:v>13.218450000000001</c:v>
                </c:pt>
                <c:pt idx="263">
                  <c:v>13.267329999999999</c:v>
                </c:pt>
                <c:pt idx="264">
                  <c:v>13.318199999999999</c:v>
                </c:pt>
                <c:pt idx="265">
                  <c:v>13.368449999999999</c:v>
                </c:pt>
                <c:pt idx="266">
                  <c:v>13.418609999999999</c:v>
                </c:pt>
                <c:pt idx="267">
                  <c:v>13.46846</c:v>
                </c:pt>
                <c:pt idx="268">
                  <c:v>13.518520000000001</c:v>
                </c:pt>
                <c:pt idx="269">
                  <c:v>13.568630000000001</c:v>
                </c:pt>
                <c:pt idx="270">
                  <c:v>13.6191</c:v>
                </c:pt>
                <c:pt idx="271">
                  <c:v>13.66877</c:v>
                </c:pt>
                <c:pt idx="272">
                  <c:v>13.718920000000001</c:v>
                </c:pt>
                <c:pt idx="273">
                  <c:v>13.76892</c:v>
                </c:pt>
                <c:pt idx="274">
                  <c:v>13.819470000000001</c:v>
                </c:pt>
                <c:pt idx="275">
                  <c:v>13.869289999999999</c:v>
                </c:pt>
                <c:pt idx="276">
                  <c:v>13.919169999999999</c:v>
                </c:pt>
                <c:pt idx="277">
                  <c:v>13.969340000000001</c:v>
                </c:pt>
                <c:pt idx="278">
                  <c:v>14.01806</c:v>
                </c:pt>
                <c:pt idx="279">
                  <c:v>14.070040000000001</c:v>
                </c:pt>
                <c:pt idx="280">
                  <c:v>14.11957</c:v>
                </c:pt>
                <c:pt idx="281">
                  <c:v>14.16944</c:v>
                </c:pt>
                <c:pt idx="282">
                  <c:v>14.219469999999999</c:v>
                </c:pt>
                <c:pt idx="283">
                  <c:v>14.270670000000001</c:v>
                </c:pt>
                <c:pt idx="284">
                  <c:v>14.31992</c:v>
                </c:pt>
                <c:pt idx="285">
                  <c:v>14.369809999999999</c:v>
                </c:pt>
                <c:pt idx="286">
                  <c:v>14.420059999999999</c:v>
                </c:pt>
                <c:pt idx="287">
                  <c:v>14.470840000000001</c:v>
                </c:pt>
                <c:pt idx="288">
                  <c:v>14.52012</c:v>
                </c:pt>
                <c:pt idx="289">
                  <c:v>14.57005</c:v>
                </c:pt>
                <c:pt idx="290">
                  <c:v>14.620380000000001</c:v>
                </c:pt>
                <c:pt idx="291">
                  <c:v>14.670540000000001</c:v>
                </c:pt>
                <c:pt idx="292">
                  <c:v>14.72045</c:v>
                </c:pt>
                <c:pt idx="293">
                  <c:v>14.770390000000001</c:v>
                </c:pt>
                <c:pt idx="294">
                  <c:v>14.8208</c:v>
                </c:pt>
                <c:pt idx="295">
                  <c:v>14.87069</c:v>
                </c:pt>
                <c:pt idx="296">
                  <c:v>14.92089</c:v>
                </c:pt>
                <c:pt idx="297">
                  <c:v>14.970800000000001</c:v>
                </c:pt>
                <c:pt idx="298">
                  <c:v>15.021369999999999</c:v>
                </c:pt>
                <c:pt idx="299">
                  <c:v>15.07138</c:v>
                </c:pt>
                <c:pt idx="300">
                  <c:v>15.12107</c:v>
                </c:pt>
                <c:pt idx="301">
                  <c:v>15.17117</c:v>
                </c:pt>
                <c:pt idx="302">
                  <c:v>15.22184</c:v>
                </c:pt>
                <c:pt idx="303">
                  <c:v>15.271559999999999</c:v>
                </c:pt>
                <c:pt idx="304">
                  <c:v>15.32122</c:v>
                </c:pt>
                <c:pt idx="305">
                  <c:v>15.371700000000001</c:v>
                </c:pt>
                <c:pt idx="306">
                  <c:v>15.421939999999999</c:v>
                </c:pt>
                <c:pt idx="307">
                  <c:v>15.47174</c:v>
                </c:pt>
                <c:pt idx="308">
                  <c:v>15.52136</c:v>
                </c:pt>
                <c:pt idx="309">
                  <c:v>15.572190000000001</c:v>
                </c:pt>
                <c:pt idx="310">
                  <c:v>15.6221</c:v>
                </c:pt>
                <c:pt idx="311">
                  <c:v>15.67206</c:v>
                </c:pt>
                <c:pt idx="312">
                  <c:v>15.721769999999999</c:v>
                </c:pt>
                <c:pt idx="313">
                  <c:v>15.77303</c:v>
                </c:pt>
                <c:pt idx="314">
                  <c:v>15.82244</c:v>
                </c:pt>
                <c:pt idx="315">
                  <c:v>15.87243</c:v>
                </c:pt>
                <c:pt idx="316">
                  <c:v>15.922219999999999</c:v>
                </c:pt>
                <c:pt idx="317">
                  <c:v>15.97241</c:v>
                </c:pt>
                <c:pt idx="318">
                  <c:v>16.022950000000002</c:v>
                </c:pt>
                <c:pt idx="319">
                  <c:v>16.072489999999998</c:v>
                </c:pt>
                <c:pt idx="320">
                  <c:v>16.122530000000001</c:v>
                </c:pt>
                <c:pt idx="321">
                  <c:v>16.172899999999998</c:v>
                </c:pt>
                <c:pt idx="322">
                  <c:v>16.221910000000001</c:v>
                </c:pt>
                <c:pt idx="323">
                  <c:v>16.27298</c:v>
                </c:pt>
                <c:pt idx="324">
                  <c:v>16.322970000000002</c:v>
                </c:pt>
                <c:pt idx="325">
                  <c:v>16.37358</c:v>
                </c:pt>
                <c:pt idx="326">
                  <c:v>16.42323</c:v>
                </c:pt>
                <c:pt idx="327">
                  <c:v>16.473389999999998</c:v>
                </c:pt>
                <c:pt idx="328">
                  <c:v>16.523250000000001</c:v>
                </c:pt>
                <c:pt idx="329">
                  <c:v>16.57368</c:v>
                </c:pt>
                <c:pt idx="330">
                  <c:v>16.623360000000002</c:v>
                </c:pt>
                <c:pt idx="331">
                  <c:v>16.673649999999999</c:v>
                </c:pt>
                <c:pt idx="332">
                  <c:v>16.723649999999999</c:v>
                </c:pt>
                <c:pt idx="333">
                  <c:v>16.774159999999998</c:v>
                </c:pt>
                <c:pt idx="334">
                  <c:v>16.823799999999999</c:v>
                </c:pt>
                <c:pt idx="335">
                  <c:v>16.87405</c:v>
                </c:pt>
                <c:pt idx="336">
                  <c:v>16.923729999999999</c:v>
                </c:pt>
                <c:pt idx="337">
                  <c:v>16.972300000000001</c:v>
                </c:pt>
                <c:pt idx="338">
                  <c:v>17.024360000000001</c:v>
                </c:pt>
                <c:pt idx="339">
                  <c:v>17.074200000000001</c:v>
                </c:pt>
                <c:pt idx="340">
                  <c:v>17.124110000000002</c:v>
                </c:pt>
                <c:pt idx="341">
                  <c:v>17.174019999999999</c:v>
                </c:pt>
                <c:pt idx="342">
                  <c:v>17.22533</c:v>
                </c:pt>
                <c:pt idx="343">
                  <c:v>17.274609999999999</c:v>
                </c:pt>
                <c:pt idx="344">
                  <c:v>17.324400000000001</c:v>
                </c:pt>
                <c:pt idx="345">
                  <c:v>17.37453</c:v>
                </c:pt>
                <c:pt idx="346">
                  <c:v>17.42549</c:v>
                </c:pt>
                <c:pt idx="347">
                  <c:v>17.47476</c:v>
                </c:pt>
                <c:pt idx="348">
                  <c:v>17.524709999999999</c:v>
                </c:pt>
                <c:pt idx="349">
                  <c:v>17.574670000000001</c:v>
                </c:pt>
                <c:pt idx="350">
                  <c:v>17.625710000000002</c:v>
                </c:pt>
                <c:pt idx="351">
                  <c:v>17.6752</c:v>
                </c:pt>
                <c:pt idx="352">
                  <c:v>17.72495</c:v>
                </c:pt>
                <c:pt idx="353">
                  <c:v>17.77534</c:v>
                </c:pt>
                <c:pt idx="354">
                  <c:v>17.825019999999999</c:v>
                </c:pt>
                <c:pt idx="355">
                  <c:v>17.875540000000001</c:v>
                </c:pt>
                <c:pt idx="356">
                  <c:v>17.925380000000001</c:v>
                </c:pt>
                <c:pt idx="357">
                  <c:v>17.97587</c:v>
                </c:pt>
                <c:pt idx="358">
                  <c:v>18.02563</c:v>
                </c:pt>
                <c:pt idx="359">
                  <c:v>18.075890000000001</c:v>
                </c:pt>
                <c:pt idx="360">
                  <c:v>18.125830000000001</c:v>
                </c:pt>
                <c:pt idx="361">
                  <c:v>18.176269999999999</c:v>
                </c:pt>
                <c:pt idx="362">
                  <c:v>18.22607</c:v>
                </c:pt>
                <c:pt idx="363">
                  <c:v>18.275939999999999</c:v>
                </c:pt>
                <c:pt idx="364">
                  <c:v>18.325959999999998</c:v>
                </c:pt>
                <c:pt idx="365">
                  <c:v>18.376950000000001</c:v>
                </c:pt>
                <c:pt idx="366">
                  <c:v>18.426290000000002</c:v>
                </c:pt>
                <c:pt idx="367">
                  <c:v>18.476420000000001</c:v>
                </c:pt>
                <c:pt idx="368">
                  <c:v>18.52665</c:v>
                </c:pt>
                <c:pt idx="369">
                  <c:v>18.57601</c:v>
                </c:pt>
                <c:pt idx="370">
                  <c:v>18.6267</c:v>
                </c:pt>
                <c:pt idx="371">
                  <c:v>18.676549999999999</c:v>
                </c:pt>
                <c:pt idx="372">
                  <c:v>18.72728</c:v>
                </c:pt>
                <c:pt idx="373">
                  <c:v>18.776949999999999</c:v>
                </c:pt>
                <c:pt idx="374">
                  <c:v>18.827010000000001</c:v>
                </c:pt>
                <c:pt idx="375">
                  <c:v>18.876899999999999</c:v>
                </c:pt>
                <c:pt idx="376">
                  <c:v>18.927720000000001</c:v>
                </c:pt>
                <c:pt idx="377">
                  <c:v>18.977170000000001</c:v>
                </c:pt>
                <c:pt idx="378">
                  <c:v>19.0275</c:v>
                </c:pt>
                <c:pt idx="379">
                  <c:v>19.07732</c:v>
                </c:pt>
                <c:pt idx="380">
                  <c:v>19.127300000000002</c:v>
                </c:pt>
                <c:pt idx="381">
                  <c:v>19.178039999999999</c:v>
                </c:pt>
                <c:pt idx="382">
                  <c:v>19.227689999999999</c:v>
                </c:pt>
                <c:pt idx="383">
                  <c:v>19.27758</c:v>
                </c:pt>
                <c:pt idx="384">
                  <c:v>19.327760000000001</c:v>
                </c:pt>
                <c:pt idx="385">
                  <c:v>19.378609999999998</c:v>
                </c:pt>
                <c:pt idx="386">
                  <c:v>19.428070000000002</c:v>
                </c:pt>
                <c:pt idx="387">
                  <c:v>19.477920000000001</c:v>
                </c:pt>
                <c:pt idx="388">
                  <c:v>19.527819999999998</c:v>
                </c:pt>
                <c:pt idx="389">
                  <c:v>19.57884</c:v>
                </c:pt>
                <c:pt idx="390">
                  <c:v>19.628309999999999</c:v>
                </c:pt>
                <c:pt idx="391">
                  <c:v>19.67821</c:v>
                </c:pt>
                <c:pt idx="392">
                  <c:v>19.7285</c:v>
                </c:pt>
                <c:pt idx="393">
                  <c:v>19.777719999999999</c:v>
                </c:pt>
                <c:pt idx="394">
                  <c:v>19.82856</c:v>
                </c:pt>
                <c:pt idx="395">
                  <c:v>19.87884</c:v>
                </c:pt>
                <c:pt idx="396">
                  <c:v>19.928850000000001</c:v>
                </c:pt>
                <c:pt idx="397">
                  <c:v>19.978909999999999</c:v>
                </c:pt>
                <c:pt idx="398">
                  <c:v>20.029050000000002</c:v>
                </c:pt>
                <c:pt idx="399">
                  <c:v>20.07882</c:v>
                </c:pt>
                <c:pt idx="400">
                  <c:v>20.100000000000001</c:v>
                </c:pt>
                <c:pt idx="401">
                  <c:v>20.100000000000001</c:v>
                </c:pt>
                <c:pt idx="402">
                  <c:v>20.052350000000001</c:v>
                </c:pt>
                <c:pt idx="403">
                  <c:v>20.002559999999999</c:v>
                </c:pt>
                <c:pt idx="404">
                  <c:v>19.952459999999999</c:v>
                </c:pt>
                <c:pt idx="405">
                  <c:v>19.902360000000002</c:v>
                </c:pt>
                <c:pt idx="406">
                  <c:v>19.85256</c:v>
                </c:pt>
                <c:pt idx="407">
                  <c:v>19.802230000000002</c:v>
                </c:pt>
                <c:pt idx="408">
                  <c:v>19.75216</c:v>
                </c:pt>
                <c:pt idx="409">
                  <c:v>19.70223</c:v>
                </c:pt>
                <c:pt idx="410">
                  <c:v>19.652419999999999</c:v>
                </c:pt>
                <c:pt idx="411">
                  <c:v>19.60202</c:v>
                </c:pt>
                <c:pt idx="412">
                  <c:v>19.551950000000001</c:v>
                </c:pt>
                <c:pt idx="413">
                  <c:v>19.502310000000001</c:v>
                </c:pt>
                <c:pt idx="414">
                  <c:v>19.451560000000001</c:v>
                </c:pt>
                <c:pt idx="415">
                  <c:v>19.401679999999999</c:v>
                </c:pt>
                <c:pt idx="416">
                  <c:v>19.351649999999999</c:v>
                </c:pt>
                <c:pt idx="417">
                  <c:v>19.30161</c:v>
                </c:pt>
                <c:pt idx="418">
                  <c:v>19.251660000000001</c:v>
                </c:pt>
                <c:pt idx="419">
                  <c:v>19.206009999999999</c:v>
                </c:pt>
                <c:pt idx="420">
                  <c:v>19.151319999999998</c:v>
                </c:pt>
                <c:pt idx="421">
                  <c:v>19.10181</c:v>
                </c:pt>
                <c:pt idx="422">
                  <c:v>19.050740000000001</c:v>
                </c:pt>
                <c:pt idx="423">
                  <c:v>19.005749999999999</c:v>
                </c:pt>
                <c:pt idx="424">
                  <c:v>18.95083</c:v>
                </c:pt>
                <c:pt idx="425">
                  <c:v>18.900970000000001</c:v>
                </c:pt>
                <c:pt idx="426">
                  <c:v>18.8505</c:v>
                </c:pt>
                <c:pt idx="427">
                  <c:v>18.800699999999999</c:v>
                </c:pt>
                <c:pt idx="428">
                  <c:v>18.750599999999999</c:v>
                </c:pt>
                <c:pt idx="429">
                  <c:v>18.700559999999999</c:v>
                </c:pt>
                <c:pt idx="430">
                  <c:v>18.650569999999998</c:v>
                </c:pt>
                <c:pt idx="431">
                  <c:v>18.600390000000001</c:v>
                </c:pt>
                <c:pt idx="432">
                  <c:v>18.550380000000001</c:v>
                </c:pt>
                <c:pt idx="433">
                  <c:v>18.500489999999999</c:v>
                </c:pt>
                <c:pt idx="434">
                  <c:v>18.455760000000001</c:v>
                </c:pt>
                <c:pt idx="435">
                  <c:v>18.399840000000001</c:v>
                </c:pt>
                <c:pt idx="436">
                  <c:v>18.35005</c:v>
                </c:pt>
                <c:pt idx="437">
                  <c:v>18.300170000000001</c:v>
                </c:pt>
                <c:pt idx="438">
                  <c:v>18.249890000000001</c:v>
                </c:pt>
                <c:pt idx="439">
                  <c:v>18.199120000000001</c:v>
                </c:pt>
                <c:pt idx="440">
                  <c:v>18.149640000000002</c:v>
                </c:pt>
                <c:pt idx="441">
                  <c:v>18.099920000000001</c:v>
                </c:pt>
                <c:pt idx="442">
                  <c:v>18.049489999999999</c:v>
                </c:pt>
                <c:pt idx="443">
                  <c:v>17.99952</c:v>
                </c:pt>
                <c:pt idx="444">
                  <c:v>17.949809999999999</c:v>
                </c:pt>
                <c:pt idx="445">
                  <c:v>17.899329999999999</c:v>
                </c:pt>
                <c:pt idx="446">
                  <c:v>17.849019999999999</c:v>
                </c:pt>
                <c:pt idx="447">
                  <c:v>17.803709999999999</c:v>
                </c:pt>
                <c:pt idx="448">
                  <c:v>17.748989999999999</c:v>
                </c:pt>
                <c:pt idx="449">
                  <c:v>17.69932</c:v>
                </c:pt>
                <c:pt idx="450">
                  <c:v>17.648700000000002</c:v>
                </c:pt>
                <c:pt idx="451">
                  <c:v>17.5989</c:v>
                </c:pt>
                <c:pt idx="452">
                  <c:v>17.548639999999999</c:v>
                </c:pt>
                <c:pt idx="453">
                  <c:v>17.499030000000001</c:v>
                </c:pt>
                <c:pt idx="454">
                  <c:v>17.448530000000002</c:v>
                </c:pt>
                <c:pt idx="455">
                  <c:v>17.39847</c:v>
                </c:pt>
                <c:pt idx="456">
                  <c:v>17.348569999999999</c:v>
                </c:pt>
                <c:pt idx="457">
                  <c:v>17.298300000000001</c:v>
                </c:pt>
                <c:pt idx="458">
                  <c:v>17.24915</c:v>
                </c:pt>
                <c:pt idx="459">
                  <c:v>17.1982</c:v>
                </c:pt>
                <c:pt idx="460">
                  <c:v>17.147929999999999</c:v>
                </c:pt>
                <c:pt idx="461">
                  <c:v>17.097619999999999</c:v>
                </c:pt>
                <c:pt idx="462">
                  <c:v>17.048940000000002</c:v>
                </c:pt>
                <c:pt idx="463">
                  <c:v>16.99785</c:v>
                </c:pt>
                <c:pt idx="464">
                  <c:v>16.947749999999999</c:v>
                </c:pt>
                <c:pt idx="465">
                  <c:v>16.897780000000001</c:v>
                </c:pt>
                <c:pt idx="466">
                  <c:v>16.840520000000001</c:v>
                </c:pt>
                <c:pt idx="467">
                  <c:v>16.79626</c:v>
                </c:pt>
                <c:pt idx="468">
                  <c:v>16.747720000000001</c:v>
                </c:pt>
                <c:pt idx="469">
                  <c:v>16.69689</c:v>
                </c:pt>
                <c:pt idx="470">
                  <c:v>16.647010000000002</c:v>
                </c:pt>
                <c:pt idx="471">
                  <c:v>16.59712</c:v>
                </c:pt>
                <c:pt idx="472">
                  <c:v>16.546949999999999</c:v>
                </c:pt>
                <c:pt idx="473">
                  <c:v>16.497720000000001</c:v>
                </c:pt>
                <c:pt idx="474">
                  <c:v>16.446829999999999</c:v>
                </c:pt>
                <c:pt idx="475">
                  <c:v>16.396989999999999</c:v>
                </c:pt>
                <c:pt idx="476">
                  <c:v>16.346900000000002</c:v>
                </c:pt>
                <c:pt idx="477">
                  <c:v>16.30237</c:v>
                </c:pt>
                <c:pt idx="478">
                  <c:v>16.246359999999999</c:v>
                </c:pt>
                <c:pt idx="479">
                  <c:v>16.196639999999999</c:v>
                </c:pt>
                <c:pt idx="480">
                  <c:v>16.146350000000002</c:v>
                </c:pt>
                <c:pt idx="481">
                  <c:v>16.096699999999998</c:v>
                </c:pt>
                <c:pt idx="482">
                  <c:v>16.045919999999999</c:v>
                </c:pt>
                <c:pt idx="483">
                  <c:v>15.996119999999999</c:v>
                </c:pt>
                <c:pt idx="484">
                  <c:v>15.94627</c:v>
                </c:pt>
                <c:pt idx="485">
                  <c:v>15.896280000000001</c:v>
                </c:pt>
                <c:pt idx="486">
                  <c:v>15.848269999999999</c:v>
                </c:pt>
                <c:pt idx="487">
                  <c:v>15.79621</c:v>
                </c:pt>
                <c:pt idx="488">
                  <c:v>15.74643</c:v>
                </c:pt>
                <c:pt idx="489">
                  <c:v>15.69562</c:v>
                </c:pt>
                <c:pt idx="490">
                  <c:v>15.648289999999999</c:v>
                </c:pt>
                <c:pt idx="491">
                  <c:v>15.595599999999999</c:v>
                </c:pt>
                <c:pt idx="492">
                  <c:v>15.54571</c:v>
                </c:pt>
                <c:pt idx="493">
                  <c:v>15.49508</c:v>
                </c:pt>
                <c:pt idx="494">
                  <c:v>15.445270000000001</c:v>
                </c:pt>
                <c:pt idx="495">
                  <c:v>15.395490000000001</c:v>
                </c:pt>
                <c:pt idx="496">
                  <c:v>15.34548</c:v>
                </c:pt>
                <c:pt idx="497">
                  <c:v>15.294980000000001</c:v>
                </c:pt>
                <c:pt idx="498">
                  <c:v>15.24516</c:v>
                </c:pt>
                <c:pt idx="499">
                  <c:v>15.195130000000001</c:v>
                </c:pt>
                <c:pt idx="500">
                  <c:v>15.14551</c:v>
                </c:pt>
                <c:pt idx="501">
                  <c:v>15.09834</c:v>
                </c:pt>
                <c:pt idx="502">
                  <c:v>15.044750000000001</c:v>
                </c:pt>
                <c:pt idx="503">
                  <c:v>14.99498</c:v>
                </c:pt>
                <c:pt idx="504">
                  <c:v>14.94411</c:v>
                </c:pt>
                <c:pt idx="505">
                  <c:v>14.89423</c:v>
                </c:pt>
                <c:pt idx="506">
                  <c:v>14.84454</c:v>
                </c:pt>
                <c:pt idx="507">
                  <c:v>14.79482</c:v>
                </c:pt>
                <c:pt idx="508">
                  <c:v>14.74456</c:v>
                </c:pt>
                <c:pt idx="509">
                  <c:v>14.694279999999999</c:v>
                </c:pt>
                <c:pt idx="510">
                  <c:v>14.644080000000001</c:v>
                </c:pt>
                <c:pt idx="511">
                  <c:v>14.59418</c:v>
                </c:pt>
                <c:pt idx="512">
                  <c:v>14.543990000000001</c:v>
                </c:pt>
                <c:pt idx="513">
                  <c:v>14.49394</c:v>
                </c:pt>
                <c:pt idx="514">
                  <c:v>14.4438</c:v>
                </c:pt>
                <c:pt idx="515">
                  <c:v>14.393940000000001</c:v>
                </c:pt>
                <c:pt idx="516">
                  <c:v>14.34943</c:v>
                </c:pt>
                <c:pt idx="517">
                  <c:v>14.293430000000001</c:v>
                </c:pt>
                <c:pt idx="518">
                  <c:v>14.24356</c:v>
                </c:pt>
                <c:pt idx="519">
                  <c:v>14.193479999999999</c:v>
                </c:pt>
                <c:pt idx="520">
                  <c:v>14.14367</c:v>
                </c:pt>
                <c:pt idx="521">
                  <c:v>14.092750000000001</c:v>
                </c:pt>
                <c:pt idx="522">
                  <c:v>14.043419999999999</c:v>
                </c:pt>
                <c:pt idx="523">
                  <c:v>13.99316</c:v>
                </c:pt>
                <c:pt idx="524">
                  <c:v>13.94313</c:v>
                </c:pt>
                <c:pt idx="525">
                  <c:v>13.89359</c:v>
                </c:pt>
                <c:pt idx="526">
                  <c:v>13.842969999999999</c:v>
                </c:pt>
                <c:pt idx="527">
                  <c:v>13.793369999999999</c:v>
                </c:pt>
                <c:pt idx="528">
                  <c:v>13.74282</c:v>
                </c:pt>
                <c:pt idx="529">
                  <c:v>13.693239999999999</c:v>
                </c:pt>
                <c:pt idx="530">
                  <c:v>13.642720000000001</c:v>
                </c:pt>
                <c:pt idx="531">
                  <c:v>13.592499999999999</c:v>
                </c:pt>
                <c:pt idx="532">
                  <c:v>13.5426</c:v>
                </c:pt>
                <c:pt idx="533">
                  <c:v>13.492509999999999</c:v>
                </c:pt>
                <c:pt idx="534">
                  <c:v>13.44218</c:v>
                </c:pt>
                <c:pt idx="535">
                  <c:v>13.39212</c:v>
                </c:pt>
                <c:pt idx="536">
                  <c:v>13.341810000000001</c:v>
                </c:pt>
                <c:pt idx="537">
                  <c:v>13.29196</c:v>
                </c:pt>
                <c:pt idx="538">
                  <c:v>13.241960000000001</c:v>
                </c:pt>
                <c:pt idx="539">
                  <c:v>13.192259999999999</c:v>
                </c:pt>
                <c:pt idx="540">
                  <c:v>13.141730000000001</c:v>
                </c:pt>
                <c:pt idx="541">
                  <c:v>13.09173</c:v>
                </c:pt>
                <c:pt idx="542">
                  <c:v>13.04162</c:v>
                </c:pt>
                <c:pt idx="543">
                  <c:v>12.991989999999999</c:v>
                </c:pt>
                <c:pt idx="544">
                  <c:v>12.94144</c:v>
                </c:pt>
                <c:pt idx="545">
                  <c:v>12.891209999999999</c:v>
                </c:pt>
                <c:pt idx="546">
                  <c:v>12.84168</c:v>
                </c:pt>
                <c:pt idx="547">
                  <c:v>12.7918</c:v>
                </c:pt>
                <c:pt idx="548">
                  <c:v>12.746700000000001</c:v>
                </c:pt>
                <c:pt idx="549">
                  <c:v>12.69098</c:v>
                </c:pt>
                <c:pt idx="550">
                  <c:v>12.641170000000001</c:v>
                </c:pt>
                <c:pt idx="551">
                  <c:v>12.59051</c:v>
                </c:pt>
                <c:pt idx="552">
                  <c:v>12.54086</c:v>
                </c:pt>
                <c:pt idx="553">
                  <c:v>12.49071</c:v>
                </c:pt>
                <c:pt idx="554">
                  <c:v>12.440580000000001</c:v>
                </c:pt>
                <c:pt idx="555">
                  <c:v>12.39035</c:v>
                </c:pt>
                <c:pt idx="556">
                  <c:v>12.34057</c:v>
                </c:pt>
                <c:pt idx="557">
                  <c:v>12.290380000000001</c:v>
                </c:pt>
                <c:pt idx="558">
                  <c:v>12.24053</c:v>
                </c:pt>
                <c:pt idx="559">
                  <c:v>12.19336</c:v>
                </c:pt>
                <c:pt idx="560">
                  <c:v>12.139950000000001</c:v>
                </c:pt>
                <c:pt idx="561">
                  <c:v>12.09022</c:v>
                </c:pt>
                <c:pt idx="562">
                  <c:v>12.04012</c:v>
                </c:pt>
                <c:pt idx="563">
                  <c:v>11.99</c:v>
                </c:pt>
                <c:pt idx="564">
                  <c:v>11.939500000000001</c:v>
                </c:pt>
                <c:pt idx="565">
                  <c:v>11.88983</c:v>
                </c:pt>
                <c:pt idx="566">
                  <c:v>11.83975</c:v>
                </c:pt>
                <c:pt idx="567">
                  <c:v>11.789709999999999</c:v>
                </c:pt>
                <c:pt idx="568">
                  <c:v>11.73902</c:v>
                </c:pt>
                <c:pt idx="569">
                  <c:v>11.68951</c:v>
                </c:pt>
                <c:pt idx="570">
                  <c:v>11.639889999999999</c:v>
                </c:pt>
                <c:pt idx="571">
                  <c:v>11.589829999999999</c:v>
                </c:pt>
                <c:pt idx="572">
                  <c:v>11.53938</c:v>
                </c:pt>
                <c:pt idx="573">
                  <c:v>11.489269999999999</c:v>
                </c:pt>
                <c:pt idx="574">
                  <c:v>11.439069999999999</c:v>
                </c:pt>
                <c:pt idx="575">
                  <c:v>11.389189999999999</c:v>
                </c:pt>
                <c:pt idx="576">
                  <c:v>11.33872</c:v>
                </c:pt>
                <c:pt idx="577">
                  <c:v>11.28898</c:v>
                </c:pt>
                <c:pt idx="578">
                  <c:v>11.238659999999999</c:v>
                </c:pt>
                <c:pt idx="579">
                  <c:v>11.18825</c:v>
                </c:pt>
                <c:pt idx="580">
                  <c:v>11.13871</c:v>
                </c:pt>
                <c:pt idx="581">
                  <c:v>11.08869</c:v>
                </c:pt>
                <c:pt idx="582">
                  <c:v>11.0388</c:v>
                </c:pt>
                <c:pt idx="583">
                  <c:v>10.99028</c:v>
                </c:pt>
                <c:pt idx="584">
                  <c:v>10.938190000000001</c:v>
                </c:pt>
                <c:pt idx="585">
                  <c:v>10.88874</c:v>
                </c:pt>
                <c:pt idx="586">
                  <c:v>10.838190000000001</c:v>
                </c:pt>
                <c:pt idx="587">
                  <c:v>10.789289999999999</c:v>
                </c:pt>
                <c:pt idx="588">
                  <c:v>10.73799</c:v>
                </c:pt>
                <c:pt idx="589">
                  <c:v>10.68796</c:v>
                </c:pt>
                <c:pt idx="590">
                  <c:v>10.63767</c:v>
                </c:pt>
                <c:pt idx="591">
                  <c:v>10.59262</c:v>
                </c:pt>
                <c:pt idx="592">
                  <c:v>10.53758</c:v>
                </c:pt>
                <c:pt idx="593">
                  <c:v>10.48752</c:v>
                </c:pt>
                <c:pt idx="594">
                  <c:v>10.43702</c:v>
                </c:pt>
                <c:pt idx="595">
                  <c:v>10.38683</c:v>
                </c:pt>
                <c:pt idx="596">
                  <c:v>10.337389999999999</c:v>
                </c:pt>
                <c:pt idx="597">
                  <c:v>10.287229999999999</c:v>
                </c:pt>
                <c:pt idx="598">
                  <c:v>10.23676</c:v>
                </c:pt>
                <c:pt idx="599">
                  <c:v>10.18695</c:v>
                </c:pt>
                <c:pt idx="600">
                  <c:v>10.13686</c:v>
                </c:pt>
                <c:pt idx="601">
                  <c:v>10.086510000000001</c:v>
                </c:pt>
                <c:pt idx="602">
                  <c:v>10.03661</c:v>
                </c:pt>
                <c:pt idx="603">
                  <c:v>9.9867299999999997</c:v>
                </c:pt>
                <c:pt idx="604">
                  <c:v>9.9366900000000005</c:v>
                </c:pt>
                <c:pt idx="605">
                  <c:v>9.8866899999999998</c:v>
                </c:pt>
                <c:pt idx="606">
                  <c:v>9.8391400000000004</c:v>
                </c:pt>
                <c:pt idx="607">
                  <c:v>9.7865199999999994</c:v>
                </c:pt>
                <c:pt idx="608">
                  <c:v>9.73644</c:v>
                </c:pt>
                <c:pt idx="609">
                  <c:v>9.6866900000000005</c:v>
                </c:pt>
                <c:pt idx="610">
                  <c:v>9.6407600000000002</c:v>
                </c:pt>
                <c:pt idx="611">
                  <c:v>9.5861000000000001</c:v>
                </c:pt>
                <c:pt idx="612">
                  <c:v>9.5359700000000007</c:v>
                </c:pt>
                <c:pt idx="613">
                  <c:v>9.4859600000000004</c:v>
                </c:pt>
                <c:pt idx="614">
                  <c:v>9.4365600000000001</c:v>
                </c:pt>
                <c:pt idx="615">
                  <c:v>9.3853500000000007</c:v>
                </c:pt>
                <c:pt idx="616">
                  <c:v>9.3358299999999996</c:v>
                </c:pt>
                <c:pt idx="617">
                  <c:v>9.2856900000000007</c:v>
                </c:pt>
                <c:pt idx="618">
                  <c:v>9.2356499999999997</c:v>
                </c:pt>
                <c:pt idx="619">
                  <c:v>9.1891400000000001</c:v>
                </c:pt>
                <c:pt idx="620">
                  <c:v>9.1352399999999996</c:v>
                </c:pt>
                <c:pt idx="621">
                  <c:v>9.0853800000000007</c:v>
                </c:pt>
                <c:pt idx="622">
                  <c:v>9.03538</c:v>
                </c:pt>
                <c:pt idx="623">
                  <c:v>8.9851200000000002</c:v>
                </c:pt>
                <c:pt idx="624">
                  <c:v>8.9353300000000004</c:v>
                </c:pt>
                <c:pt idx="625">
                  <c:v>8.8854100000000003</c:v>
                </c:pt>
                <c:pt idx="626">
                  <c:v>8.8347499999999997</c:v>
                </c:pt>
                <c:pt idx="627">
                  <c:v>8.7850099999999998</c:v>
                </c:pt>
                <c:pt idx="628">
                  <c:v>8.7350499999999993</c:v>
                </c:pt>
                <c:pt idx="629">
                  <c:v>8.6852400000000003</c:v>
                </c:pt>
                <c:pt idx="630">
                  <c:v>8.6345600000000005</c:v>
                </c:pt>
                <c:pt idx="631">
                  <c:v>8.5845099999999999</c:v>
                </c:pt>
                <c:pt idx="632">
                  <c:v>8.53477</c:v>
                </c:pt>
                <c:pt idx="633">
                  <c:v>8.4847000000000001</c:v>
                </c:pt>
                <c:pt idx="634">
                  <c:v>8.4351000000000003</c:v>
                </c:pt>
                <c:pt idx="635">
                  <c:v>8.3842800000000004</c:v>
                </c:pt>
                <c:pt idx="636">
                  <c:v>8.3343500000000006</c:v>
                </c:pt>
                <c:pt idx="637">
                  <c:v>8.2840799999999994</c:v>
                </c:pt>
                <c:pt idx="638">
                  <c:v>8.2340999999999998</c:v>
                </c:pt>
                <c:pt idx="639">
                  <c:v>8.1838599999999992</c:v>
                </c:pt>
                <c:pt idx="640">
                  <c:v>8.1341199999999994</c:v>
                </c:pt>
                <c:pt idx="641">
                  <c:v>8.0835000000000008</c:v>
                </c:pt>
                <c:pt idx="642">
                  <c:v>8.0336800000000004</c:v>
                </c:pt>
                <c:pt idx="643">
                  <c:v>7.9836999999999998</c:v>
                </c:pt>
                <c:pt idx="644">
                  <c:v>7.93405</c:v>
                </c:pt>
                <c:pt idx="645">
                  <c:v>7.8860400000000004</c:v>
                </c:pt>
                <c:pt idx="646">
                  <c:v>7.8333399999999997</c:v>
                </c:pt>
                <c:pt idx="647">
                  <c:v>7.7834199999999996</c:v>
                </c:pt>
                <c:pt idx="648">
                  <c:v>7.73325</c:v>
                </c:pt>
                <c:pt idx="649">
                  <c:v>7.6837299999999997</c:v>
                </c:pt>
                <c:pt idx="650">
                  <c:v>7.6327600000000002</c:v>
                </c:pt>
                <c:pt idx="651">
                  <c:v>7.5832899999999999</c:v>
                </c:pt>
                <c:pt idx="652">
                  <c:v>7.53301</c:v>
                </c:pt>
                <c:pt idx="653">
                  <c:v>7.4833600000000002</c:v>
                </c:pt>
                <c:pt idx="654">
                  <c:v>7.4324500000000002</c:v>
                </c:pt>
                <c:pt idx="655">
                  <c:v>7.3826700000000001</c:v>
                </c:pt>
                <c:pt idx="656">
                  <c:v>7.3327600000000004</c:v>
                </c:pt>
                <c:pt idx="657">
                  <c:v>7.28287</c:v>
                </c:pt>
                <c:pt idx="658">
                  <c:v>7.2374599999999996</c:v>
                </c:pt>
                <c:pt idx="659">
                  <c:v>7.1826400000000001</c:v>
                </c:pt>
                <c:pt idx="660">
                  <c:v>7.1323299999999996</c:v>
                </c:pt>
                <c:pt idx="661">
                  <c:v>7.0821300000000003</c:v>
                </c:pt>
                <c:pt idx="662">
                  <c:v>7.0321699999999998</c:v>
                </c:pt>
                <c:pt idx="663">
                  <c:v>6.9821</c:v>
                </c:pt>
                <c:pt idx="664">
                  <c:v>6.93255</c:v>
                </c:pt>
                <c:pt idx="665">
                  <c:v>6.8816600000000001</c:v>
                </c:pt>
                <c:pt idx="666">
                  <c:v>6.8319099999999997</c:v>
                </c:pt>
                <c:pt idx="667">
                  <c:v>6.7818399999999999</c:v>
                </c:pt>
                <c:pt idx="668">
                  <c:v>6.7316599999999998</c:v>
                </c:pt>
                <c:pt idx="669">
                  <c:v>6.6842199999999998</c:v>
                </c:pt>
                <c:pt idx="670">
                  <c:v>6.6312499999999996</c:v>
                </c:pt>
                <c:pt idx="671">
                  <c:v>6.5815400000000004</c:v>
                </c:pt>
                <c:pt idx="672">
                  <c:v>6.5310199999999998</c:v>
                </c:pt>
                <c:pt idx="673">
                  <c:v>6.4863999999999997</c:v>
                </c:pt>
                <c:pt idx="674">
                  <c:v>6.4312699999999996</c:v>
                </c:pt>
                <c:pt idx="675">
                  <c:v>6.3811999999999998</c:v>
                </c:pt>
                <c:pt idx="676">
                  <c:v>6.3307700000000002</c:v>
                </c:pt>
                <c:pt idx="677">
                  <c:v>6.28104</c:v>
                </c:pt>
                <c:pt idx="678">
                  <c:v>6.23088</c:v>
                </c:pt>
                <c:pt idx="679">
                  <c:v>6.1809099999999999</c:v>
                </c:pt>
                <c:pt idx="680">
                  <c:v>6.1313599999999999</c:v>
                </c:pt>
                <c:pt idx="681">
                  <c:v>6.0808099999999996</c:v>
                </c:pt>
                <c:pt idx="682">
                  <c:v>6.0306899999999999</c:v>
                </c:pt>
                <c:pt idx="683">
                  <c:v>5.98109</c:v>
                </c:pt>
                <c:pt idx="684">
                  <c:v>5.9364499999999998</c:v>
                </c:pt>
                <c:pt idx="685">
                  <c:v>5.8798700000000004</c:v>
                </c:pt>
                <c:pt idx="686">
                  <c:v>5.8302300000000002</c:v>
                </c:pt>
                <c:pt idx="687">
                  <c:v>5.7805900000000001</c:v>
                </c:pt>
                <c:pt idx="688">
                  <c:v>5.7302400000000002</c:v>
                </c:pt>
                <c:pt idx="689">
                  <c:v>5.6797300000000002</c:v>
                </c:pt>
                <c:pt idx="690">
                  <c:v>5.6299900000000003</c:v>
                </c:pt>
                <c:pt idx="691">
                  <c:v>5.5799399999999997</c:v>
                </c:pt>
                <c:pt idx="692">
                  <c:v>5.5302899999999999</c:v>
                </c:pt>
                <c:pt idx="693">
                  <c:v>5.4810999999999996</c:v>
                </c:pt>
                <c:pt idx="694">
                  <c:v>5.4296199999999999</c:v>
                </c:pt>
                <c:pt idx="695">
                  <c:v>5.3796799999999996</c:v>
                </c:pt>
                <c:pt idx="696">
                  <c:v>5.32986</c:v>
                </c:pt>
                <c:pt idx="697">
                  <c:v>5.2795399999999999</c:v>
                </c:pt>
                <c:pt idx="698">
                  <c:v>5.2292899999999998</c:v>
                </c:pt>
                <c:pt idx="699">
                  <c:v>5.1796499999999996</c:v>
                </c:pt>
                <c:pt idx="700">
                  <c:v>5.1287900000000004</c:v>
                </c:pt>
                <c:pt idx="701">
                  <c:v>5.0790800000000003</c:v>
                </c:pt>
                <c:pt idx="702">
                  <c:v>5.0289799999999998</c:v>
                </c:pt>
                <c:pt idx="703">
                  <c:v>4.9791100000000004</c:v>
                </c:pt>
                <c:pt idx="704">
                  <c:v>4.9286799999999999</c:v>
                </c:pt>
                <c:pt idx="705">
                  <c:v>4.8787200000000004</c:v>
                </c:pt>
                <c:pt idx="706">
                  <c:v>4.8286600000000002</c:v>
                </c:pt>
                <c:pt idx="707">
                  <c:v>4.7786900000000001</c:v>
                </c:pt>
                <c:pt idx="708">
                  <c:v>4.7329699999999999</c:v>
                </c:pt>
                <c:pt idx="709">
                  <c:v>4.6784499999999998</c:v>
                </c:pt>
                <c:pt idx="710">
                  <c:v>4.6287700000000003</c:v>
                </c:pt>
                <c:pt idx="711">
                  <c:v>4.5779199999999998</c:v>
                </c:pt>
                <c:pt idx="712">
                  <c:v>4.52834</c:v>
                </c:pt>
                <c:pt idx="713">
                  <c:v>4.4782299999999999</c:v>
                </c:pt>
                <c:pt idx="714">
                  <c:v>4.4280499999999998</c:v>
                </c:pt>
                <c:pt idx="715">
                  <c:v>4.3799799999999998</c:v>
                </c:pt>
                <c:pt idx="716">
                  <c:v>4.3277900000000002</c:v>
                </c:pt>
                <c:pt idx="717">
                  <c:v>4.2778400000000003</c:v>
                </c:pt>
                <c:pt idx="718">
                  <c:v>4.2278799999999999</c:v>
                </c:pt>
                <c:pt idx="719">
                  <c:v>4.1777600000000001</c:v>
                </c:pt>
                <c:pt idx="720">
                  <c:v>4.1272599999999997</c:v>
                </c:pt>
                <c:pt idx="721">
                  <c:v>4.0775600000000001</c:v>
                </c:pt>
                <c:pt idx="722">
                  <c:v>4.0274000000000001</c:v>
                </c:pt>
                <c:pt idx="723">
                  <c:v>3.9775800000000001</c:v>
                </c:pt>
                <c:pt idx="724">
                  <c:v>3.9268800000000001</c:v>
                </c:pt>
                <c:pt idx="725">
                  <c:v>3.8771300000000002</c:v>
                </c:pt>
                <c:pt idx="726">
                  <c:v>3.82742</c:v>
                </c:pt>
                <c:pt idx="727">
                  <c:v>3.7775099999999999</c:v>
                </c:pt>
                <c:pt idx="728">
                  <c:v>3.72742</c:v>
                </c:pt>
                <c:pt idx="729">
                  <c:v>3.6770700000000001</c:v>
                </c:pt>
                <c:pt idx="730">
                  <c:v>3.6268799999999999</c:v>
                </c:pt>
                <c:pt idx="731">
                  <c:v>3.5765699999999998</c:v>
                </c:pt>
                <c:pt idx="732">
                  <c:v>3.53</c:v>
                </c:pt>
                <c:pt idx="733">
                  <c:v>3.47648</c:v>
                </c:pt>
                <c:pt idx="734">
                  <c:v>3.4264600000000001</c:v>
                </c:pt>
                <c:pt idx="735">
                  <c:v>3.3762400000000001</c:v>
                </c:pt>
                <c:pt idx="736">
                  <c:v>3.3265400000000001</c:v>
                </c:pt>
                <c:pt idx="737">
                  <c:v>3.2761900000000002</c:v>
                </c:pt>
                <c:pt idx="738">
                  <c:v>3.2262400000000002</c:v>
                </c:pt>
                <c:pt idx="739">
                  <c:v>3.17605</c:v>
                </c:pt>
                <c:pt idx="740">
                  <c:v>3.1259199999999998</c:v>
                </c:pt>
                <c:pt idx="741">
                  <c:v>3.0758399999999999</c:v>
                </c:pt>
                <c:pt idx="742">
                  <c:v>3.0257999999999998</c:v>
                </c:pt>
                <c:pt idx="743">
                  <c:v>3.0257999999999998</c:v>
                </c:pt>
                <c:pt idx="744">
                  <c:v>2.9813900000000002</c:v>
                </c:pt>
                <c:pt idx="745">
                  <c:v>2.9372199999999999</c:v>
                </c:pt>
                <c:pt idx="746">
                  <c:v>2.89289</c:v>
                </c:pt>
                <c:pt idx="747">
                  <c:v>2.8470900000000001</c:v>
                </c:pt>
                <c:pt idx="748">
                  <c:v>2.7929300000000001</c:v>
                </c:pt>
                <c:pt idx="749">
                  <c:v>2.7426400000000002</c:v>
                </c:pt>
                <c:pt idx="750">
                  <c:v>2.6928100000000001</c:v>
                </c:pt>
                <c:pt idx="751">
                  <c:v>2.6423899999999998</c:v>
                </c:pt>
                <c:pt idx="752">
                  <c:v>2.5924299999999998</c:v>
                </c:pt>
                <c:pt idx="753">
                  <c:v>2.5423399999999998</c:v>
                </c:pt>
                <c:pt idx="754">
                  <c:v>2.492</c:v>
                </c:pt>
                <c:pt idx="755">
                  <c:v>2.44218</c:v>
                </c:pt>
                <c:pt idx="756">
                  <c:v>2.3922599999999998</c:v>
                </c:pt>
                <c:pt idx="757">
                  <c:v>2.3421599999999998</c:v>
                </c:pt>
                <c:pt idx="758">
                  <c:v>2.2917100000000001</c:v>
                </c:pt>
                <c:pt idx="759">
                  <c:v>2.2419500000000001</c:v>
                </c:pt>
                <c:pt idx="760">
                  <c:v>2.1921900000000001</c:v>
                </c:pt>
                <c:pt idx="761">
                  <c:v>2.1416599999999999</c:v>
                </c:pt>
                <c:pt idx="762">
                  <c:v>2.0916199999999998</c:v>
                </c:pt>
                <c:pt idx="763">
                  <c:v>2.04148</c:v>
                </c:pt>
                <c:pt idx="764">
                  <c:v>1.9919</c:v>
                </c:pt>
                <c:pt idx="765">
                  <c:v>1.94181</c:v>
                </c:pt>
                <c:pt idx="766">
                  <c:v>1.8946099999999999</c:v>
                </c:pt>
                <c:pt idx="767">
                  <c:v>1.84145</c:v>
                </c:pt>
                <c:pt idx="768">
                  <c:v>1.7911999999999999</c:v>
                </c:pt>
                <c:pt idx="769">
                  <c:v>1.7408300000000001</c:v>
                </c:pt>
                <c:pt idx="770">
                  <c:v>1.6912100000000001</c:v>
                </c:pt>
                <c:pt idx="771">
                  <c:v>1.6409800000000001</c:v>
                </c:pt>
                <c:pt idx="772">
                  <c:v>1.5909800000000001</c:v>
                </c:pt>
                <c:pt idx="773">
                  <c:v>1.5402899999999999</c:v>
                </c:pt>
                <c:pt idx="774">
                  <c:v>1.4906600000000001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4C1A-E940-B5F7-2D1C5A0D74E7}"/>
            </c:ext>
          </c:extLst>
        </c:ser>
        <c:ser>
          <c:idx val="39"/>
          <c:order val="21"/>
          <c:tx>
            <c:v>500 S1 U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 (session 1)'!$U$6:$U$807</c:f>
              <c:numCache>
                <c:formatCode>General</c:formatCode>
                <c:ptCount val="802"/>
                <c:pt idx="0">
                  <c:v>0.96242000000000005</c:v>
                </c:pt>
                <c:pt idx="1">
                  <c:v>14.31157</c:v>
                </c:pt>
                <c:pt idx="2">
                  <c:v>29.927530000000001</c:v>
                </c:pt>
                <c:pt idx="3">
                  <c:v>43.13008</c:v>
                </c:pt>
                <c:pt idx="4">
                  <c:v>55.988149999999997</c:v>
                </c:pt>
                <c:pt idx="5">
                  <c:v>68.570089999999993</c:v>
                </c:pt>
                <c:pt idx="6">
                  <c:v>79.513949999999994</c:v>
                </c:pt>
                <c:pt idx="7">
                  <c:v>91.357339999999994</c:v>
                </c:pt>
                <c:pt idx="8">
                  <c:v>101.05014</c:v>
                </c:pt>
                <c:pt idx="9">
                  <c:v>110.67702</c:v>
                </c:pt>
                <c:pt idx="10">
                  <c:v>120.87520000000001</c:v>
                </c:pt>
                <c:pt idx="11">
                  <c:v>129.33102</c:v>
                </c:pt>
                <c:pt idx="12">
                  <c:v>138.54005000000001</c:v>
                </c:pt>
                <c:pt idx="13">
                  <c:v>147.54589999999999</c:v>
                </c:pt>
                <c:pt idx="14">
                  <c:v>157.06077999999999</c:v>
                </c:pt>
                <c:pt idx="15">
                  <c:v>165.80394999999999</c:v>
                </c:pt>
                <c:pt idx="16">
                  <c:v>174.43527</c:v>
                </c:pt>
                <c:pt idx="17">
                  <c:v>182.15834000000001</c:v>
                </c:pt>
                <c:pt idx="18">
                  <c:v>190.09562</c:v>
                </c:pt>
                <c:pt idx="19">
                  <c:v>198.00945999999999</c:v>
                </c:pt>
                <c:pt idx="20">
                  <c:v>207.53196</c:v>
                </c:pt>
                <c:pt idx="21">
                  <c:v>216.21610000000001</c:v>
                </c:pt>
                <c:pt idx="22">
                  <c:v>223.63668999999999</c:v>
                </c:pt>
                <c:pt idx="23">
                  <c:v>231.59550999999999</c:v>
                </c:pt>
                <c:pt idx="24">
                  <c:v>240.13234</c:v>
                </c:pt>
                <c:pt idx="25">
                  <c:v>248.11285000000001</c:v>
                </c:pt>
                <c:pt idx="26">
                  <c:v>256.28217000000001</c:v>
                </c:pt>
                <c:pt idx="27">
                  <c:v>264.31126999999998</c:v>
                </c:pt>
                <c:pt idx="28">
                  <c:v>270.85721999999998</c:v>
                </c:pt>
                <c:pt idx="29">
                  <c:v>278.42115000000001</c:v>
                </c:pt>
                <c:pt idx="30">
                  <c:v>285.97555</c:v>
                </c:pt>
                <c:pt idx="31">
                  <c:v>292.80133000000001</c:v>
                </c:pt>
                <c:pt idx="32">
                  <c:v>299.52627999999999</c:v>
                </c:pt>
                <c:pt idx="33">
                  <c:v>307.63533000000001</c:v>
                </c:pt>
                <c:pt idx="34">
                  <c:v>315.91316999999998</c:v>
                </c:pt>
                <c:pt idx="35">
                  <c:v>323.46411999999998</c:v>
                </c:pt>
                <c:pt idx="36">
                  <c:v>330.99036000000001</c:v>
                </c:pt>
                <c:pt idx="37">
                  <c:v>338.83699000000001</c:v>
                </c:pt>
                <c:pt idx="38">
                  <c:v>346.11784</c:v>
                </c:pt>
                <c:pt idx="39">
                  <c:v>354.51862</c:v>
                </c:pt>
                <c:pt idx="40">
                  <c:v>362.08265</c:v>
                </c:pt>
                <c:pt idx="41">
                  <c:v>369.10849999999999</c:v>
                </c:pt>
                <c:pt idx="42">
                  <c:v>376.70121</c:v>
                </c:pt>
                <c:pt idx="43">
                  <c:v>385.32409000000001</c:v>
                </c:pt>
                <c:pt idx="44">
                  <c:v>392.50538</c:v>
                </c:pt>
                <c:pt idx="45">
                  <c:v>399.37741999999997</c:v>
                </c:pt>
                <c:pt idx="46">
                  <c:v>407.32492000000002</c:v>
                </c:pt>
                <c:pt idx="47">
                  <c:v>414.15435000000002</c:v>
                </c:pt>
                <c:pt idx="48">
                  <c:v>421.58706999999998</c:v>
                </c:pt>
                <c:pt idx="49">
                  <c:v>428.76499000000001</c:v>
                </c:pt>
                <c:pt idx="50">
                  <c:v>436.49628999999999</c:v>
                </c:pt>
                <c:pt idx="51">
                  <c:v>444.3646</c:v>
                </c:pt>
                <c:pt idx="52">
                  <c:v>452.76528999999999</c:v>
                </c:pt>
                <c:pt idx="53">
                  <c:v>460.73457000000002</c:v>
                </c:pt>
                <c:pt idx="54">
                  <c:v>468.31056999999998</c:v>
                </c:pt>
                <c:pt idx="55">
                  <c:v>475.01504</c:v>
                </c:pt>
                <c:pt idx="56">
                  <c:v>482.14082999999999</c:v>
                </c:pt>
                <c:pt idx="57">
                  <c:v>489.87383999999997</c:v>
                </c:pt>
                <c:pt idx="58">
                  <c:v>496.76826</c:v>
                </c:pt>
                <c:pt idx="59">
                  <c:v>504.68324000000001</c:v>
                </c:pt>
                <c:pt idx="60">
                  <c:v>512.33948999999996</c:v>
                </c:pt>
                <c:pt idx="61">
                  <c:v>519.96091000000001</c:v>
                </c:pt>
                <c:pt idx="62">
                  <c:v>527.14917000000003</c:v>
                </c:pt>
                <c:pt idx="63">
                  <c:v>535.69254000000001</c:v>
                </c:pt>
                <c:pt idx="64">
                  <c:v>543.22694999999999</c:v>
                </c:pt>
                <c:pt idx="65">
                  <c:v>550.01507000000004</c:v>
                </c:pt>
                <c:pt idx="66">
                  <c:v>557.40245000000004</c:v>
                </c:pt>
                <c:pt idx="67">
                  <c:v>565.16818999999998</c:v>
                </c:pt>
                <c:pt idx="68">
                  <c:v>572.58861999999999</c:v>
                </c:pt>
                <c:pt idx="69">
                  <c:v>580.47443999999996</c:v>
                </c:pt>
                <c:pt idx="70">
                  <c:v>588.12451999999996</c:v>
                </c:pt>
                <c:pt idx="71">
                  <c:v>595.19021999999995</c:v>
                </c:pt>
                <c:pt idx="72">
                  <c:v>603.32321999999999</c:v>
                </c:pt>
                <c:pt idx="73">
                  <c:v>610.58100000000002</c:v>
                </c:pt>
                <c:pt idx="74">
                  <c:v>617.51152999999999</c:v>
                </c:pt>
                <c:pt idx="75">
                  <c:v>625.79705999999999</c:v>
                </c:pt>
                <c:pt idx="76">
                  <c:v>633.25701000000004</c:v>
                </c:pt>
                <c:pt idx="77">
                  <c:v>640.16895999999997</c:v>
                </c:pt>
                <c:pt idx="78">
                  <c:v>648.89193999999998</c:v>
                </c:pt>
                <c:pt idx="79">
                  <c:v>655.77133000000003</c:v>
                </c:pt>
                <c:pt idx="80">
                  <c:v>663.37252999999998</c:v>
                </c:pt>
                <c:pt idx="81">
                  <c:v>671.02989000000002</c:v>
                </c:pt>
                <c:pt idx="82">
                  <c:v>678.25007000000005</c:v>
                </c:pt>
                <c:pt idx="83">
                  <c:v>686.30939000000001</c:v>
                </c:pt>
                <c:pt idx="84">
                  <c:v>694.97599000000002</c:v>
                </c:pt>
                <c:pt idx="85">
                  <c:v>701.47608000000002</c:v>
                </c:pt>
                <c:pt idx="86">
                  <c:v>708.51355000000001</c:v>
                </c:pt>
                <c:pt idx="87">
                  <c:v>716.66869999999994</c:v>
                </c:pt>
                <c:pt idx="88">
                  <c:v>723.82245999999998</c:v>
                </c:pt>
                <c:pt idx="89">
                  <c:v>731.98755000000006</c:v>
                </c:pt>
                <c:pt idx="90">
                  <c:v>739.93624999999997</c:v>
                </c:pt>
                <c:pt idx="91">
                  <c:v>747.25644999999997</c:v>
                </c:pt>
                <c:pt idx="92">
                  <c:v>753.34523000000002</c:v>
                </c:pt>
                <c:pt idx="93">
                  <c:v>761.55157999999994</c:v>
                </c:pt>
                <c:pt idx="94">
                  <c:v>769.85805000000005</c:v>
                </c:pt>
                <c:pt idx="95">
                  <c:v>777.45883000000003</c:v>
                </c:pt>
                <c:pt idx="96">
                  <c:v>785.05665999999997</c:v>
                </c:pt>
                <c:pt idx="97">
                  <c:v>792.03207999999995</c:v>
                </c:pt>
                <c:pt idx="98">
                  <c:v>799.87049000000002</c:v>
                </c:pt>
                <c:pt idx="99">
                  <c:v>806.55205999999998</c:v>
                </c:pt>
                <c:pt idx="100">
                  <c:v>815.12635999999998</c:v>
                </c:pt>
                <c:pt idx="101">
                  <c:v>822.64710000000002</c:v>
                </c:pt>
                <c:pt idx="102">
                  <c:v>833.14233000000002</c:v>
                </c:pt>
                <c:pt idx="103">
                  <c:v>840.32547999999997</c:v>
                </c:pt>
                <c:pt idx="104">
                  <c:v>847.87116000000003</c:v>
                </c:pt>
                <c:pt idx="105">
                  <c:v>854.07327999999995</c:v>
                </c:pt>
                <c:pt idx="106">
                  <c:v>863.54503</c:v>
                </c:pt>
                <c:pt idx="107">
                  <c:v>870.95345999999995</c:v>
                </c:pt>
                <c:pt idx="108">
                  <c:v>877.59826999999996</c:v>
                </c:pt>
                <c:pt idx="109">
                  <c:v>885.80430999999999</c:v>
                </c:pt>
                <c:pt idx="110">
                  <c:v>892.15827999999999</c:v>
                </c:pt>
                <c:pt idx="111">
                  <c:v>899.41771000000006</c:v>
                </c:pt>
                <c:pt idx="112">
                  <c:v>906.81934999999999</c:v>
                </c:pt>
                <c:pt idx="113">
                  <c:v>915.71583999999996</c:v>
                </c:pt>
                <c:pt idx="114">
                  <c:v>921.71280000000002</c:v>
                </c:pt>
                <c:pt idx="115">
                  <c:v>928.96172999999999</c:v>
                </c:pt>
                <c:pt idx="116">
                  <c:v>936.03297999999995</c:v>
                </c:pt>
                <c:pt idx="117">
                  <c:v>943.91795000000002</c:v>
                </c:pt>
                <c:pt idx="118">
                  <c:v>950.79201999999998</c:v>
                </c:pt>
                <c:pt idx="119">
                  <c:v>959.26747999999998</c:v>
                </c:pt>
                <c:pt idx="120">
                  <c:v>967.14576</c:v>
                </c:pt>
                <c:pt idx="121">
                  <c:v>974.10328000000004</c:v>
                </c:pt>
                <c:pt idx="122">
                  <c:v>982.77706999999998</c:v>
                </c:pt>
                <c:pt idx="123">
                  <c:v>990.01634999999999</c:v>
                </c:pt>
                <c:pt idx="124">
                  <c:v>996.79522999999995</c:v>
                </c:pt>
                <c:pt idx="125">
                  <c:v>1005.41611</c:v>
                </c:pt>
                <c:pt idx="126">
                  <c:v>1013.3223</c:v>
                </c:pt>
                <c:pt idx="127">
                  <c:v>1019.37628</c:v>
                </c:pt>
                <c:pt idx="128">
                  <c:v>1026.97369</c:v>
                </c:pt>
                <c:pt idx="129">
                  <c:v>1034.4003600000001</c:v>
                </c:pt>
                <c:pt idx="130">
                  <c:v>1041.7289599999999</c:v>
                </c:pt>
                <c:pt idx="131">
                  <c:v>1049.8190199999999</c:v>
                </c:pt>
                <c:pt idx="132">
                  <c:v>1058.69965</c:v>
                </c:pt>
                <c:pt idx="133">
                  <c:v>1065.7483999999999</c:v>
                </c:pt>
                <c:pt idx="134">
                  <c:v>1073.2973999999999</c:v>
                </c:pt>
                <c:pt idx="135">
                  <c:v>1081.6471200000001</c:v>
                </c:pt>
                <c:pt idx="136">
                  <c:v>1089.02234</c:v>
                </c:pt>
                <c:pt idx="137">
                  <c:v>1096.2429099999999</c:v>
                </c:pt>
                <c:pt idx="138">
                  <c:v>1102.9545900000001</c:v>
                </c:pt>
                <c:pt idx="139">
                  <c:v>1111.0508</c:v>
                </c:pt>
                <c:pt idx="140">
                  <c:v>1118.75323</c:v>
                </c:pt>
                <c:pt idx="141">
                  <c:v>1125.02719</c:v>
                </c:pt>
                <c:pt idx="142">
                  <c:v>1132.5645500000001</c:v>
                </c:pt>
                <c:pt idx="143">
                  <c:v>1140.68652</c:v>
                </c:pt>
                <c:pt idx="144">
                  <c:v>1148.4999</c:v>
                </c:pt>
                <c:pt idx="145">
                  <c:v>1157.0387000000001</c:v>
                </c:pt>
                <c:pt idx="146">
                  <c:v>1164.9134200000001</c:v>
                </c:pt>
                <c:pt idx="147">
                  <c:v>1170.711</c:v>
                </c:pt>
                <c:pt idx="148">
                  <c:v>1178.7621300000001</c:v>
                </c:pt>
                <c:pt idx="149">
                  <c:v>1186.4432300000001</c:v>
                </c:pt>
                <c:pt idx="150">
                  <c:v>1193.4686300000001</c:v>
                </c:pt>
                <c:pt idx="151">
                  <c:v>1200.33763</c:v>
                </c:pt>
                <c:pt idx="152">
                  <c:v>1208.0919100000001</c:v>
                </c:pt>
                <c:pt idx="153">
                  <c:v>1214.09076</c:v>
                </c:pt>
                <c:pt idx="154">
                  <c:v>1221.3757900000001</c:v>
                </c:pt>
                <c:pt idx="155">
                  <c:v>1229.3122000000001</c:v>
                </c:pt>
                <c:pt idx="156">
                  <c:v>1236.5059000000001</c:v>
                </c:pt>
                <c:pt idx="157">
                  <c:v>1244.0614</c:v>
                </c:pt>
                <c:pt idx="158">
                  <c:v>1253.2570599999999</c:v>
                </c:pt>
                <c:pt idx="159">
                  <c:v>1261.1982599999999</c:v>
                </c:pt>
                <c:pt idx="160">
                  <c:v>1269.94236</c:v>
                </c:pt>
                <c:pt idx="161">
                  <c:v>1277.72696</c:v>
                </c:pt>
                <c:pt idx="162">
                  <c:v>1286.2814599999999</c:v>
                </c:pt>
                <c:pt idx="163">
                  <c:v>1293.1521399999999</c:v>
                </c:pt>
                <c:pt idx="164">
                  <c:v>1302.0525399999999</c:v>
                </c:pt>
                <c:pt idx="165">
                  <c:v>1309.7088900000001</c:v>
                </c:pt>
                <c:pt idx="166">
                  <c:v>1318.5699099999999</c:v>
                </c:pt>
                <c:pt idx="167">
                  <c:v>1326.8581799999999</c:v>
                </c:pt>
                <c:pt idx="168">
                  <c:v>1334.5045700000001</c:v>
                </c:pt>
                <c:pt idx="169">
                  <c:v>1343.13167</c:v>
                </c:pt>
                <c:pt idx="170">
                  <c:v>1350.51179</c:v>
                </c:pt>
                <c:pt idx="171">
                  <c:v>1359.1305400000001</c:v>
                </c:pt>
                <c:pt idx="172">
                  <c:v>1366.8403699999999</c:v>
                </c:pt>
                <c:pt idx="173">
                  <c:v>1374.2919899999999</c:v>
                </c:pt>
                <c:pt idx="174">
                  <c:v>1380.9848300000001</c:v>
                </c:pt>
                <c:pt idx="175">
                  <c:v>1388.69622</c:v>
                </c:pt>
                <c:pt idx="176">
                  <c:v>1395.9718600000001</c:v>
                </c:pt>
                <c:pt idx="177">
                  <c:v>1403.7473399999999</c:v>
                </c:pt>
                <c:pt idx="178">
                  <c:v>1411.30791</c:v>
                </c:pt>
                <c:pt idx="179">
                  <c:v>1418.6646599999999</c:v>
                </c:pt>
                <c:pt idx="180">
                  <c:v>1425.7061000000001</c:v>
                </c:pt>
                <c:pt idx="181">
                  <c:v>1433.80942</c:v>
                </c:pt>
                <c:pt idx="182">
                  <c:v>1440.0747100000001</c:v>
                </c:pt>
                <c:pt idx="183">
                  <c:v>1448.31077</c:v>
                </c:pt>
                <c:pt idx="184">
                  <c:v>1455.51541</c:v>
                </c:pt>
                <c:pt idx="185">
                  <c:v>1462.37039</c:v>
                </c:pt>
                <c:pt idx="186">
                  <c:v>1469.4215300000001</c:v>
                </c:pt>
                <c:pt idx="187">
                  <c:v>1476.46549</c:v>
                </c:pt>
                <c:pt idx="188">
                  <c:v>1483.9860799999999</c:v>
                </c:pt>
                <c:pt idx="189">
                  <c:v>1491.6860099999999</c:v>
                </c:pt>
                <c:pt idx="190">
                  <c:v>1499.9649899999999</c:v>
                </c:pt>
                <c:pt idx="191">
                  <c:v>1505.5268000000001</c:v>
                </c:pt>
                <c:pt idx="192">
                  <c:v>1513.26511</c:v>
                </c:pt>
                <c:pt idx="193">
                  <c:v>1520.3469700000001</c:v>
                </c:pt>
                <c:pt idx="194">
                  <c:v>1526.9229</c:v>
                </c:pt>
                <c:pt idx="195">
                  <c:v>1534.88464</c:v>
                </c:pt>
                <c:pt idx="196">
                  <c:v>1542.60862</c:v>
                </c:pt>
                <c:pt idx="197">
                  <c:v>1549.9837600000001</c:v>
                </c:pt>
                <c:pt idx="198">
                  <c:v>1557.2295999999999</c:v>
                </c:pt>
                <c:pt idx="199">
                  <c:v>1565.39895</c:v>
                </c:pt>
                <c:pt idx="200">
                  <c:v>1572.4730099999999</c:v>
                </c:pt>
                <c:pt idx="201">
                  <c:v>1578.46262</c:v>
                </c:pt>
                <c:pt idx="202">
                  <c:v>1585.92193</c:v>
                </c:pt>
                <c:pt idx="203">
                  <c:v>1593.08025</c:v>
                </c:pt>
                <c:pt idx="204">
                  <c:v>1600.8810800000001</c:v>
                </c:pt>
                <c:pt idx="205">
                  <c:v>1609.2233100000001</c:v>
                </c:pt>
                <c:pt idx="206">
                  <c:v>1615.5127600000001</c:v>
                </c:pt>
                <c:pt idx="207">
                  <c:v>1623.37409</c:v>
                </c:pt>
                <c:pt idx="208">
                  <c:v>1630.05333</c:v>
                </c:pt>
                <c:pt idx="209">
                  <c:v>1636.4199900000001</c:v>
                </c:pt>
                <c:pt idx="210">
                  <c:v>1643.3804399999999</c:v>
                </c:pt>
                <c:pt idx="211">
                  <c:v>1650.80036</c:v>
                </c:pt>
                <c:pt idx="212">
                  <c:v>1657.5926999999999</c:v>
                </c:pt>
                <c:pt idx="213">
                  <c:v>1664.8002899999999</c:v>
                </c:pt>
                <c:pt idx="214">
                  <c:v>1672.5602200000001</c:v>
                </c:pt>
                <c:pt idx="215">
                  <c:v>1679.15634</c:v>
                </c:pt>
                <c:pt idx="216">
                  <c:v>1686.21614</c:v>
                </c:pt>
                <c:pt idx="217">
                  <c:v>1692.1779799999999</c:v>
                </c:pt>
                <c:pt idx="218">
                  <c:v>1699.5958900000001</c:v>
                </c:pt>
                <c:pt idx="219">
                  <c:v>1705.75352</c:v>
                </c:pt>
                <c:pt idx="220">
                  <c:v>1714.59581</c:v>
                </c:pt>
                <c:pt idx="221">
                  <c:v>1722.1995899999999</c:v>
                </c:pt>
                <c:pt idx="222">
                  <c:v>1729.25344</c:v>
                </c:pt>
                <c:pt idx="223">
                  <c:v>1735.60249</c:v>
                </c:pt>
                <c:pt idx="224">
                  <c:v>1741.9190900000001</c:v>
                </c:pt>
                <c:pt idx="225">
                  <c:v>1748.5973799999999</c:v>
                </c:pt>
                <c:pt idx="226">
                  <c:v>1754.87033</c:v>
                </c:pt>
                <c:pt idx="227">
                  <c:v>1761.84772</c:v>
                </c:pt>
                <c:pt idx="228">
                  <c:v>1769.9903200000001</c:v>
                </c:pt>
                <c:pt idx="229">
                  <c:v>1776.77288</c:v>
                </c:pt>
                <c:pt idx="230">
                  <c:v>1784.21687</c:v>
                </c:pt>
                <c:pt idx="231">
                  <c:v>1792.29628</c:v>
                </c:pt>
                <c:pt idx="232">
                  <c:v>1797.6160400000001</c:v>
                </c:pt>
                <c:pt idx="233">
                  <c:v>1803.37095</c:v>
                </c:pt>
                <c:pt idx="234">
                  <c:v>1809.9158600000001</c:v>
                </c:pt>
                <c:pt idx="235">
                  <c:v>1816.18022</c:v>
                </c:pt>
                <c:pt idx="236">
                  <c:v>1822.5024800000001</c:v>
                </c:pt>
                <c:pt idx="237">
                  <c:v>1829.7035599999999</c:v>
                </c:pt>
                <c:pt idx="238">
                  <c:v>1836.3374699999999</c:v>
                </c:pt>
                <c:pt idx="239">
                  <c:v>1843.0678700000001</c:v>
                </c:pt>
                <c:pt idx="240">
                  <c:v>1849.2868599999999</c:v>
                </c:pt>
                <c:pt idx="241">
                  <c:v>1854.87302</c:v>
                </c:pt>
                <c:pt idx="242">
                  <c:v>1860.1594</c:v>
                </c:pt>
                <c:pt idx="243">
                  <c:v>1865.56809</c:v>
                </c:pt>
                <c:pt idx="244">
                  <c:v>1871.1475399999999</c:v>
                </c:pt>
                <c:pt idx="245">
                  <c:v>1878.7420199999999</c:v>
                </c:pt>
                <c:pt idx="246">
                  <c:v>1885.57374</c:v>
                </c:pt>
                <c:pt idx="247">
                  <c:v>1891.82736</c:v>
                </c:pt>
                <c:pt idx="248">
                  <c:v>1898.67464</c:v>
                </c:pt>
                <c:pt idx="249">
                  <c:v>1904.8121699999999</c:v>
                </c:pt>
                <c:pt idx="250">
                  <c:v>1910.4677999999999</c:v>
                </c:pt>
                <c:pt idx="251">
                  <c:v>1917.2443900000001</c:v>
                </c:pt>
                <c:pt idx="252">
                  <c:v>1924.2159200000001</c:v>
                </c:pt>
                <c:pt idx="253">
                  <c:v>1930.5807400000001</c:v>
                </c:pt>
                <c:pt idx="254">
                  <c:v>1937.32088</c:v>
                </c:pt>
                <c:pt idx="255">
                  <c:v>1943.21678</c:v>
                </c:pt>
                <c:pt idx="256">
                  <c:v>1950.7697800000001</c:v>
                </c:pt>
                <c:pt idx="257">
                  <c:v>1960.87338</c:v>
                </c:pt>
                <c:pt idx="258">
                  <c:v>1968.85312</c:v>
                </c:pt>
                <c:pt idx="259">
                  <c:v>1974.56177</c:v>
                </c:pt>
                <c:pt idx="260">
                  <c:v>1982.0108499999999</c:v>
                </c:pt>
                <c:pt idx="261">
                  <c:v>1988.5564199999999</c:v>
                </c:pt>
                <c:pt idx="262">
                  <c:v>1994.0173500000001</c:v>
                </c:pt>
                <c:pt idx="263">
                  <c:v>2000.88762</c:v>
                </c:pt>
                <c:pt idx="264">
                  <c:v>2007.45532</c:v>
                </c:pt>
                <c:pt idx="265">
                  <c:v>2014.51349</c:v>
                </c:pt>
                <c:pt idx="266">
                  <c:v>2021.74809</c:v>
                </c:pt>
                <c:pt idx="267">
                  <c:v>2028.2010499999999</c:v>
                </c:pt>
                <c:pt idx="268">
                  <c:v>2033.6153300000001</c:v>
                </c:pt>
                <c:pt idx="269">
                  <c:v>2041.16813</c:v>
                </c:pt>
                <c:pt idx="270">
                  <c:v>2050.9250200000001</c:v>
                </c:pt>
                <c:pt idx="271">
                  <c:v>2057.8798499999998</c:v>
                </c:pt>
                <c:pt idx="272">
                  <c:v>2063.3441200000002</c:v>
                </c:pt>
                <c:pt idx="273">
                  <c:v>2070.6302000000001</c:v>
                </c:pt>
                <c:pt idx="274">
                  <c:v>2076.5895</c:v>
                </c:pt>
                <c:pt idx="275">
                  <c:v>2081.7045499999999</c:v>
                </c:pt>
                <c:pt idx="276">
                  <c:v>2088.35646</c:v>
                </c:pt>
                <c:pt idx="277">
                  <c:v>2095.4909299999999</c:v>
                </c:pt>
                <c:pt idx="278">
                  <c:v>2103.5820800000001</c:v>
                </c:pt>
                <c:pt idx="279">
                  <c:v>2109.66903</c:v>
                </c:pt>
                <c:pt idx="280">
                  <c:v>2117.5300900000002</c:v>
                </c:pt>
                <c:pt idx="281">
                  <c:v>2123.2769499999999</c:v>
                </c:pt>
                <c:pt idx="282">
                  <c:v>2129.30546</c:v>
                </c:pt>
                <c:pt idx="283">
                  <c:v>2136.4672999999998</c:v>
                </c:pt>
                <c:pt idx="284">
                  <c:v>2143.3186999999998</c:v>
                </c:pt>
                <c:pt idx="285">
                  <c:v>2150.2797700000001</c:v>
                </c:pt>
                <c:pt idx="286">
                  <c:v>2158.9274</c:v>
                </c:pt>
                <c:pt idx="287">
                  <c:v>2165.7789200000002</c:v>
                </c:pt>
                <c:pt idx="288">
                  <c:v>2171.9007999999999</c:v>
                </c:pt>
                <c:pt idx="289">
                  <c:v>2179.7075</c:v>
                </c:pt>
                <c:pt idx="290">
                  <c:v>2186.1515300000001</c:v>
                </c:pt>
                <c:pt idx="291">
                  <c:v>2193.3872700000002</c:v>
                </c:pt>
                <c:pt idx="292">
                  <c:v>2202.67742</c:v>
                </c:pt>
                <c:pt idx="293">
                  <c:v>2211.1134999999999</c:v>
                </c:pt>
                <c:pt idx="294">
                  <c:v>2218.12176</c:v>
                </c:pt>
                <c:pt idx="295">
                  <c:v>2225.7294700000002</c:v>
                </c:pt>
                <c:pt idx="296">
                  <c:v>2232.6723299999999</c:v>
                </c:pt>
                <c:pt idx="297">
                  <c:v>2239.7807400000002</c:v>
                </c:pt>
                <c:pt idx="298">
                  <c:v>2248.1288</c:v>
                </c:pt>
                <c:pt idx="299">
                  <c:v>2256.60968</c:v>
                </c:pt>
                <c:pt idx="300">
                  <c:v>2264.4514800000002</c:v>
                </c:pt>
                <c:pt idx="301">
                  <c:v>2274.1379099999999</c:v>
                </c:pt>
                <c:pt idx="302">
                  <c:v>2283.85554</c:v>
                </c:pt>
                <c:pt idx="303">
                  <c:v>2293.5924100000002</c:v>
                </c:pt>
                <c:pt idx="304">
                  <c:v>2302.9116300000001</c:v>
                </c:pt>
                <c:pt idx="305">
                  <c:v>2311.6019299999998</c:v>
                </c:pt>
                <c:pt idx="306">
                  <c:v>2320.0067300000001</c:v>
                </c:pt>
                <c:pt idx="307">
                  <c:v>2329.5610099999999</c:v>
                </c:pt>
                <c:pt idx="308">
                  <c:v>2341.3341300000002</c:v>
                </c:pt>
                <c:pt idx="309">
                  <c:v>2351.81664</c:v>
                </c:pt>
                <c:pt idx="310">
                  <c:v>2361.5895999999998</c:v>
                </c:pt>
                <c:pt idx="311">
                  <c:v>2375.15445</c:v>
                </c:pt>
                <c:pt idx="312">
                  <c:v>2393.0981200000001</c:v>
                </c:pt>
                <c:pt idx="313">
                  <c:v>2407.4976700000002</c:v>
                </c:pt>
                <c:pt idx="314">
                  <c:v>2422.2125599999999</c:v>
                </c:pt>
                <c:pt idx="315">
                  <c:v>2436.9215199999999</c:v>
                </c:pt>
                <c:pt idx="316">
                  <c:v>2451.2326699999999</c:v>
                </c:pt>
                <c:pt idx="317">
                  <c:v>2465.71976</c:v>
                </c:pt>
                <c:pt idx="318">
                  <c:v>2480.0286000000001</c:v>
                </c:pt>
                <c:pt idx="319">
                  <c:v>2493.2384999999999</c:v>
                </c:pt>
                <c:pt idx="320">
                  <c:v>2506.87995</c:v>
                </c:pt>
                <c:pt idx="321">
                  <c:v>2520.5503699999999</c:v>
                </c:pt>
                <c:pt idx="322">
                  <c:v>2532.9245599999999</c:v>
                </c:pt>
                <c:pt idx="323">
                  <c:v>2545.93343</c:v>
                </c:pt>
                <c:pt idx="324">
                  <c:v>2559.3807900000002</c:v>
                </c:pt>
                <c:pt idx="325">
                  <c:v>2573.00902</c:v>
                </c:pt>
                <c:pt idx="326">
                  <c:v>2587.39545</c:v>
                </c:pt>
                <c:pt idx="327">
                  <c:v>2604.3131100000001</c:v>
                </c:pt>
                <c:pt idx="328">
                  <c:v>2618.8593000000001</c:v>
                </c:pt>
                <c:pt idx="329">
                  <c:v>2634.64104</c:v>
                </c:pt>
                <c:pt idx="330">
                  <c:v>2647.5119300000001</c:v>
                </c:pt>
                <c:pt idx="331">
                  <c:v>2659.4500200000002</c:v>
                </c:pt>
                <c:pt idx="332">
                  <c:v>2671.54189</c:v>
                </c:pt>
                <c:pt idx="333">
                  <c:v>2684.62293</c:v>
                </c:pt>
                <c:pt idx="334">
                  <c:v>2699.5079000000001</c:v>
                </c:pt>
                <c:pt idx="335">
                  <c:v>2715.0729900000001</c:v>
                </c:pt>
                <c:pt idx="336">
                  <c:v>2731.0928800000002</c:v>
                </c:pt>
                <c:pt idx="337">
                  <c:v>2746.8524600000001</c:v>
                </c:pt>
                <c:pt idx="338">
                  <c:v>2761.57672</c:v>
                </c:pt>
                <c:pt idx="339">
                  <c:v>2776.5611100000001</c:v>
                </c:pt>
                <c:pt idx="340">
                  <c:v>2793.1576799999998</c:v>
                </c:pt>
                <c:pt idx="341">
                  <c:v>2810.2932799999999</c:v>
                </c:pt>
                <c:pt idx="342">
                  <c:v>2829.0431699999999</c:v>
                </c:pt>
                <c:pt idx="343">
                  <c:v>2846.0711999999999</c:v>
                </c:pt>
                <c:pt idx="344">
                  <c:v>2866.7259899999999</c:v>
                </c:pt>
                <c:pt idx="345">
                  <c:v>2883.31999</c:v>
                </c:pt>
                <c:pt idx="346">
                  <c:v>2898.5923600000001</c:v>
                </c:pt>
                <c:pt idx="347">
                  <c:v>2914.0305699999999</c:v>
                </c:pt>
                <c:pt idx="348">
                  <c:v>2927.4278800000002</c:v>
                </c:pt>
                <c:pt idx="349">
                  <c:v>2940.8914199999999</c:v>
                </c:pt>
                <c:pt idx="350">
                  <c:v>2955.0366300000001</c:v>
                </c:pt>
                <c:pt idx="351">
                  <c:v>2970.93192</c:v>
                </c:pt>
                <c:pt idx="352">
                  <c:v>2985.5293000000001</c:v>
                </c:pt>
                <c:pt idx="353">
                  <c:v>3001.7214100000001</c:v>
                </c:pt>
                <c:pt idx="354">
                  <c:v>3016.31981</c:v>
                </c:pt>
                <c:pt idx="355">
                  <c:v>3029.9679599999999</c:v>
                </c:pt>
                <c:pt idx="356">
                  <c:v>3042.2981399999999</c:v>
                </c:pt>
                <c:pt idx="357">
                  <c:v>3053.7860300000002</c:v>
                </c:pt>
                <c:pt idx="358">
                  <c:v>3066.9059200000002</c:v>
                </c:pt>
                <c:pt idx="359">
                  <c:v>3081.9841799999999</c:v>
                </c:pt>
                <c:pt idx="360">
                  <c:v>3097.0079300000002</c:v>
                </c:pt>
                <c:pt idx="361">
                  <c:v>3113.1050599999999</c:v>
                </c:pt>
                <c:pt idx="362">
                  <c:v>3128.9348399999999</c:v>
                </c:pt>
                <c:pt idx="363">
                  <c:v>3140.96155</c:v>
                </c:pt>
                <c:pt idx="364">
                  <c:v>3154.5252399999999</c:v>
                </c:pt>
                <c:pt idx="365">
                  <c:v>3167.3774899999999</c:v>
                </c:pt>
                <c:pt idx="366">
                  <c:v>3180.8064800000002</c:v>
                </c:pt>
                <c:pt idx="367">
                  <c:v>3195.4626899999998</c:v>
                </c:pt>
                <c:pt idx="368">
                  <c:v>3211.2488199999998</c:v>
                </c:pt>
                <c:pt idx="369">
                  <c:v>3226.3809700000002</c:v>
                </c:pt>
                <c:pt idx="370">
                  <c:v>3242.42902</c:v>
                </c:pt>
                <c:pt idx="371">
                  <c:v>3259.3890099999999</c:v>
                </c:pt>
                <c:pt idx="372">
                  <c:v>3274.1556300000002</c:v>
                </c:pt>
                <c:pt idx="373">
                  <c:v>3289.2627200000002</c:v>
                </c:pt>
                <c:pt idx="374">
                  <c:v>3302.6644999999999</c:v>
                </c:pt>
                <c:pt idx="375">
                  <c:v>3316.6594</c:v>
                </c:pt>
                <c:pt idx="376">
                  <c:v>3329.8822</c:v>
                </c:pt>
                <c:pt idx="377">
                  <c:v>3344.41455</c:v>
                </c:pt>
                <c:pt idx="378">
                  <c:v>3358.73371</c:v>
                </c:pt>
                <c:pt idx="379">
                  <c:v>3373.0174699999998</c:v>
                </c:pt>
                <c:pt idx="380">
                  <c:v>3386.42929</c:v>
                </c:pt>
                <c:pt idx="381">
                  <c:v>3399.4837900000002</c:v>
                </c:pt>
                <c:pt idx="382">
                  <c:v>3412.8808300000001</c:v>
                </c:pt>
                <c:pt idx="383">
                  <c:v>3425.3607099999999</c:v>
                </c:pt>
                <c:pt idx="384">
                  <c:v>3440.6745799999999</c:v>
                </c:pt>
                <c:pt idx="385">
                  <c:v>3456.16878</c:v>
                </c:pt>
                <c:pt idx="386">
                  <c:v>3470.7690899999998</c:v>
                </c:pt>
                <c:pt idx="387">
                  <c:v>3484.57141</c:v>
                </c:pt>
                <c:pt idx="388">
                  <c:v>3499.7278700000002</c:v>
                </c:pt>
                <c:pt idx="389">
                  <c:v>3516.23261</c:v>
                </c:pt>
                <c:pt idx="390">
                  <c:v>3531.5615299999999</c:v>
                </c:pt>
                <c:pt idx="391">
                  <c:v>3548.9035899999999</c:v>
                </c:pt>
                <c:pt idx="392">
                  <c:v>3564.3366000000001</c:v>
                </c:pt>
                <c:pt idx="393">
                  <c:v>3580.6161400000001</c:v>
                </c:pt>
                <c:pt idx="394">
                  <c:v>3596.9505899999999</c:v>
                </c:pt>
                <c:pt idx="395">
                  <c:v>3612.48227</c:v>
                </c:pt>
                <c:pt idx="396">
                  <c:v>3627.8532399999999</c:v>
                </c:pt>
                <c:pt idx="397">
                  <c:v>3645.35142</c:v>
                </c:pt>
                <c:pt idx="398">
                  <c:v>3660.8256500000002</c:v>
                </c:pt>
                <c:pt idx="399">
                  <c:v>3675.7647400000001</c:v>
                </c:pt>
                <c:pt idx="400">
                  <c:v>3688.23207</c:v>
                </c:pt>
                <c:pt idx="401">
                  <c:v>3820.59987</c:v>
                </c:pt>
                <c:pt idx="402">
                  <c:v>3818.4301099999998</c:v>
                </c:pt>
                <c:pt idx="403">
                  <c:v>3815.71947</c:v>
                </c:pt>
                <c:pt idx="404">
                  <c:v>3812.7995500000002</c:v>
                </c:pt>
                <c:pt idx="405">
                  <c:v>3809.2484100000001</c:v>
                </c:pt>
                <c:pt idx="406">
                  <c:v>3806.2053900000001</c:v>
                </c:pt>
                <c:pt idx="407">
                  <c:v>3803.71621</c:v>
                </c:pt>
                <c:pt idx="408">
                  <c:v>3800.3198600000001</c:v>
                </c:pt>
                <c:pt idx="409">
                  <c:v>3796.57438</c:v>
                </c:pt>
                <c:pt idx="410">
                  <c:v>3793.69121</c:v>
                </c:pt>
                <c:pt idx="411">
                  <c:v>3790.4044399999998</c:v>
                </c:pt>
                <c:pt idx="412">
                  <c:v>3787.4541899999999</c:v>
                </c:pt>
                <c:pt idx="413">
                  <c:v>3783.7261199999998</c:v>
                </c:pt>
                <c:pt idx="414">
                  <c:v>3780.92335</c:v>
                </c:pt>
                <c:pt idx="415">
                  <c:v>3777.4689199999998</c:v>
                </c:pt>
                <c:pt idx="416">
                  <c:v>3774.6193199999998</c:v>
                </c:pt>
                <c:pt idx="417">
                  <c:v>3771.1718900000001</c:v>
                </c:pt>
                <c:pt idx="418">
                  <c:v>3767.2784900000001</c:v>
                </c:pt>
                <c:pt idx="419">
                  <c:v>3763.8719000000001</c:v>
                </c:pt>
                <c:pt idx="420">
                  <c:v>3760.5280200000002</c:v>
                </c:pt>
                <c:pt idx="421">
                  <c:v>3757.3654700000002</c:v>
                </c:pt>
                <c:pt idx="422">
                  <c:v>3754.0450099999998</c:v>
                </c:pt>
                <c:pt idx="423">
                  <c:v>3750.8761</c:v>
                </c:pt>
                <c:pt idx="424">
                  <c:v>3747.2883400000001</c:v>
                </c:pt>
                <c:pt idx="425">
                  <c:v>3743.7315199999998</c:v>
                </c:pt>
                <c:pt idx="426">
                  <c:v>3740.4258500000001</c:v>
                </c:pt>
                <c:pt idx="427">
                  <c:v>3737.1832899999999</c:v>
                </c:pt>
                <c:pt idx="428">
                  <c:v>3733.4854</c:v>
                </c:pt>
                <c:pt idx="429">
                  <c:v>3730.2570099999998</c:v>
                </c:pt>
                <c:pt idx="430">
                  <c:v>3726.9762900000001</c:v>
                </c:pt>
                <c:pt idx="431">
                  <c:v>3723.3780499999998</c:v>
                </c:pt>
                <c:pt idx="432">
                  <c:v>3720.01728</c:v>
                </c:pt>
                <c:pt idx="433">
                  <c:v>3716.74181</c:v>
                </c:pt>
                <c:pt idx="434">
                  <c:v>3712.6987600000002</c:v>
                </c:pt>
                <c:pt idx="435">
                  <c:v>3708.4546099999998</c:v>
                </c:pt>
                <c:pt idx="436">
                  <c:v>3704.8171400000001</c:v>
                </c:pt>
                <c:pt idx="437">
                  <c:v>3699.7329599999998</c:v>
                </c:pt>
                <c:pt idx="438">
                  <c:v>3695.3324400000001</c:v>
                </c:pt>
                <c:pt idx="439">
                  <c:v>3692.3278300000002</c:v>
                </c:pt>
                <c:pt idx="440">
                  <c:v>3688.0483899999999</c:v>
                </c:pt>
                <c:pt idx="441">
                  <c:v>3684.4038300000002</c:v>
                </c:pt>
                <c:pt idx="442">
                  <c:v>3681.04061</c:v>
                </c:pt>
                <c:pt idx="443">
                  <c:v>3677.6466399999999</c:v>
                </c:pt>
                <c:pt idx="444">
                  <c:v>3673.2834400000002</c:v>
                </c:pt>
                <c:pt idx="445">
                  <c:v>3669.7006099999999</c:v>
                </c:pt>
                <c:pt idx="446">
                  <c:v>3665.5062600000001</c:v>
                </c:pt>
                <c:pt idx="447">
                  <c:v>3660.6575800000001</c:v>
                </c:pt>
                <c:pt idx="448">
                  <c:v>3657.1670399999998</c:v>
                </c:pt>
                <c:pt idx="449">
                  <c:v>3653.6433499999998</c:v>
                </c:pt>
                <c:pt idx="450">
                  <c:v>3650.1405599999998</c:v>
                </c:pt>
                <c:pt idx="451">
                  <c:v>3646.8806300000001</c:v>
                </c:pt>
                <c:pt idx="452">
                  <c:v>3643.2612300000001</c:v>
                </c:pt>
                <c:pt idx="453">
                  <c:v>3639.78566</c:v>
                </c:pt>
                <c:pt idx="454">
                  <c:v>3635.73965</c:v>
                </c:pt>
                <c:pt idx="455">
                  <c:v>3632.3494099999998</c:v>
                </c:pt>
                <c:pt idx="456">
                  <c:v>3628.3366999999998</c:v>
                </c:pt>
                <c:pt idx="457">
                  <c:v>3624.6609600000002</c:v>
                </c:pt>
                <c:pt idx="458">
                  <c:v>3620.5040800000002</c:v>
                </c:pt>
                <c:pt idx="459">
                  <c:v>3616.04502</c:v>
                </c:pt>
                <c:pt idx="460">
                  <c:v>3611.6735800000001</c:v>
                </c:pt>
                <c:pt idx="461">
                  <c:v>3607.9125899999999</c:v>
                </c:pt>
                <c:pt idx="462">
                  <c:v>3604.0398</c:v>
                </c:pt>
                <c:pt idx="463">
                  <c:v>3600.5898499999998</c:v>
                </c:pt>
                <c:pt idx="464">
                  <c:v>3596.5387799999999</c:v>
                </c:pt>
                <c:pt idx="465">
                  <c:v>3592.3649500000001</c:v>
                </c:pt>
                <c:pt idx="466">
                  <c:v>3588.9154899999999</c:v>
                </c:pt>
                <c:pt idx="467">
                  <c:v>3585.2648600000002</c:v>
                </c:pt>
                <c:pt idx="468">
                  <c:v>3580.5550899999998</c:v>
                </c:pt>
                <c:pt idx="469">
                  <c:v>3575.81502</c:v>
                </c:pt>
                <c:pt idx="470">
                  <c:v>3571.04106</c:v>
                </c:pt>
                <c:pt idx="471">
                  <c:v>3566.48884</c:v>
                </c:pt>
                <c:pt idx="472">
                  <c:v>3561.2248199999999</c:v>
                </c:pt>
                <c:pt idx="473">
                  <c:v>3557.4173500000002</c:v>
                </c:pt>
                <c:pt idx="474">
                  <c:v>3554.0052300000002</c:v>
                </c:pt>
                <c:pt idx="475">
                  <c:v>3550.1832800000002</c:v>
                </c:pt>
                <c:pt idx="476">
                  <c:v>3546.7346699999998</c:v>
                </c:pt>
                <c:pt idx="477">
                  <c:v>3542.58025</c:v>
                </c:pt>
                <c:pt idx="478">
                  <c:v>3538.4026699999999</c:v>
                </c:pt>
                <c:pt idx="479">
                  <c:v>3532.6574300000002</c:v>
                </c:pt>
                <c:pt idx="480">
                  <c:v>3528.5278899999998</c:v>
                </c:pt>
                <c:pt idx="481">
                  <c:v>3524.18012</c:v>
                </c:pt>
                <c:pt idx="482">
                  <c:v>3520.72003</c:v>
                </c:pt>
                <c:pt idx="483">
                  <c:v>3517.5431400000002</c:v>
                </c:pt>
                <c:pt idx="484">
                  <c:v>3513.1253700000002</c:v>
                </c:pt>
                <c:pt idx="485">
                  <c:v>3509.5122000000001</c:v>
                </c:pt>
                <c:pt idx="486">
                  <c:v>3505.8185100000001</c:v>
                </c:pt>
                <c:pt idx="487">
                  <c:v>3500.8442100000002</c:v>
                </c:pt>
                <c:pt idx="488">
                  <c:v>3495.6804299999999</c:v>
                </c:pt>
                <c:pt idx="489">
                  <c:v>3491.8292200000001</c:v>
                </c:pt>
                <c:pt idx="490">
                  <c:v>3487.0739199999998</c:v>
                </c:pt>
                <c:pt idx="491">
                  <c:v>3483.37372</c:v>
                </c:pt>
                <c:pt idx="492">
                  <c:v>3478.17938</c:v>
                </c:pt>
                <c:pt idx="493">
                  <c:v>3473.5888799999998</c:v>
                </c:pt>
                <c:pt idx="494">
                  <c:v>3468.39887</c:v>
                </c:pt>
                <c:pt idx="495">
                  <c:v>3463.9218799999999</c:v>
                </c:pt>
                <c:pt idx="496">
                  <c:v>3459.3457600000002</c:v>
                </c:pt>
                <c:pt idx="497">
                  <c:v>3455.5690199999999</c:v>
                </c:pt>
                <c:pt idx="498">
                  <c:v>3451.8299499999998</c:v>
                </c:pt>
                <c:pt idx="499">
                  <c:v>3447.3695600000001</c:v>
                </c:pt>
                <c:pt idx="500">
                  <c:v>3443.8892599999999</c:v>
                </c:pt>
                <c:pt idx="501">
                  <c:v>3439.0338400000001</c:v>
                </c:pt>
                <c:pt idx="502">
                  <c:v>3433.8895000000002</c:v>
                </c:pt>
                <c:pt idx="503">
                  <c:v>3429.3894100000002</c:v>
                </c:pt>
                <c:pt idx="504">
                  <c:v>3425.3883999999998</c:v>
                </c:pt>
                <c:pt idx="505">
                  <c:v>3420.01343</c:v>
                </c:pt>
                <c:pt idx="506">
                  <c:v>3416.2981500000001</c:v>
                </c:pt>
                <c:pt idx="507">
                  <c:v>3412.2833700000001</c:v>
                </c:pt>
                <c:pt idx="508">
                  <c:v>3408.5095200000001</c:v>
                </c:pt>
                <c:pt idx="509">
                  <c:v>3404.2256200000002</c:v>
                </c:pt>
                <c:pt idx="510">
                  <c:v>3400.0118900000002</c:v>
                </c:pt>
                <c:pt idx="511">
                  <c:v>3395.3475699999999</c:v>
                </c:pt>
                <c:pt idx="512">
                  <c:v>3389.5862400000001</c:v>
                </c:pt>
                <c:pt idx="513">
                  <c:v>3384.98072</c:v>
                </c:pt>
                <c:pt idx="514">
                  <c:v>3380.9434099999999</c:v>
                </c:pt>
                <c:pt idx="515">
                  <c:v>3377.1924100000001</c:v>
                </c:pt>
                <c:pt idx="516">
                  <c:v>3372.2683900000002</c:v>
                </c:pt>
                <c:pt idx="517">
                  <c:v>3367.8215599999999</c:v>
                </c:pt>
                <c:pt idx="518">
                  <c:v>3362.1340300000002</c:v>
                </c:pt>
                <c:pt idx="519">
                  <c:v>3356.6339800000001</c:v>
                </c:pt>
                <c:pt idx="520">
                  <c:v>3351.1112199999998</c:v>
                </c:pt>
                <c:pt idx="521">
                  <c:v>3345.8415300000001</c:v>
                </c:pt>
                <c:pt idx="522">
                  <c:v>3342.0759400000002</c:v>
                </c:pt>
                <c:pt idx="523">
                  <c:v>3338.0716400000001</c:v>
                </c:pt>
                <c:pt idx="524">
                  <c:v>3334.7910000000002</c:v>
                </c:pt>
                <c:pt idx="525">
                  <c:v>3329.7606099999998</c:v>
                </c:pt>
                <c:pt idx="526">
                  <c:v>3324.3052600000001</c:v>
                </c:pt>
                <c:pt idx="527">
                  <c:v>3319.7152299999998</c:v>
                </c:pt>
                <c:pt idx="528">
                  <c:v>3314.78251</c:v>
                </c:pt>
                <c:pt idx="529">
                  <c:v>3310.7758600000002</c:v>
                </c:pt>
                <c:pt idx="530">
                  <c:v>3307.16426</c:v>
                </c:pt>
                <c:pt idx="531">
                  <c:v>3303.1240600000001</c:v>
                </c:pt>
                <c:pt idx="532">
                  <c:v>3297.6503899999998</c:v>
                </c:pt>
                <c:pt idx="533">
                  <c:v>3293.3903700000001</c:v>
                </c:pt>
                <c:pt idx="534">
                  <c:v>3288.1191600000002</c:v>
                </c:pt>
                <c:pt idx="535">
                  <c:v>3282.5948600000002</c:v>
                </c:pt>
                <c:pt idx="536">
                  <c:v>3278.0227199999999</c:v>
                </c:pt>
                <c:pt idx="537">
                  <c:v>3272.66174</c:v>
                </c:pt>
                <c:pt idx="538">
                  <c:v>3267.81648</c:v>
                </c:pt>
                <c:pt idx="539">
                  <c:v>3263.27898</c:v>
                </c:pt>
                <c:pt idx="540">
                  <c:v>3258.9780700000001</c:v>
                </c:pt>
                <c:pt idx="541">
                  <c:v>3251.91678</c:v>
                </c:pt>
                <c:pt idx="542">
                  <c:v>3246.2977000000001</c:v>
                </c:pt>
                <c:pt idx="543">
                  <c:v>3241.1744600000002</c:v>
                </c:pt>
                <c:pt idx="544">
                  <c:v>3236.2973400000001</c:v>
                </c:pt>
                <c:pt idx="545">
                  <c:v>3232.3302899999999</c:v>
                </c:pt>
                <c:pt idx="546">
                  <c:v>3227.93318</c:v>
                </c:pt>
                <c:pt idx="547">
                  <c:v>3223.5489499999999</c:v>
                </c:pt>
                <c:pt idx="548">
                  <c:v>3218.42884</c:v>
                </c:pt>
                <c:pt idx="549">
                  <c:v>3212.3646600000002</c:v>
                </c:pt>
                <c:pt idx="550">
                  <c:v>3207.9430200000002</c:v>
                </c:pt>
                <c:pt idx="551">
                  <c:v>3203.48452</c:v>
                </c:pt>
                <c:pt idx="552">
                  <c:v>3198.5346500000001</c:v>
                </c:pt>
                <c:pt idx="553">
                  <c:v>3192.84166</c:v>
                </c:pt>
                <c:pt idx="554">
                  <c:v>3186.9151000000002</c:v>
                </c:pt>
                <c:pt idx="555">
                  <c:v>3181.3900899999999</c:v>
                </c:pt>
                <c:pt idx="556">
                  <c:v>3173.8899099999999</c:v>
                </c:pt>
                <c:pt idx="557">
                  <c:v>3169.2553899999998</c:v>
                </c:pt>
                <c:pt idx="558">
                  <c:v>3163.9429599999999</c:v>
                </c:pt>
                <c:pt idx="559">
                  <c:v>3160.1322700000001</c:v>
                </c:pt>
                <c:pt idx="560">
                  <c:v>3155.6839399999999</c:v>
                </c:pt>
                <c:pt idx="561">
                  <c:v>3151.6252399999998</c:v>
                </c:pt>
                <c:pt idx="562">
                  <c:v>3146.2465099999999</c:v>
                </c:pt>
                <c:pt idx="563">
                  <c:v>3140.3745600000002</c:v>
                </c:pt>
                <c:pt idx="564">
                  <c:v>3135.3414499999999</c:v>
                </c:pt>
                <c:pt idx="565">
                  <c:v>3130.47154</c:v>
                </c:pt>
                <c:pt idx="566">
                  <c:v>3125.65373</c:v>
                </c:pt>
                <c:pt idx="567">
                  <c:v>3119.5051699999999</c:v>
                </c:pt>
                <c:pt idx="568">
                  <c:v>3114.7878900000001</c:v>
                </c:pt>
                <c:pt idx="569">
                  <c:v>3108.1527599999999</c:v>
                </c:pt>
                <c:pt idx="570">
                  <c:v>3103.4785200000001</c:v>
                </c:pt>
                <c:pt idx="571">
                  <c:v>3098.3669</c:v>
                </c:pt>
                <c:pt idx="572">
                  <c:v>3093.1059</c:v>
                </c:pt>
                <c:pt idx="573">
                  <c:v>3087.2135899999998</c:v>
                </c:pt>
                <c:pt idx="574">
                  <c:v>3080.5516299999999</c:v>
                </c:pt>
                <c:pt idx="575">
                  <c:v>3074.1812599999998</c:v>
                </c:pt>
                <c:pt idx="576">
                  <c:v>3069.4392499999999</c:v>
                </c:pt>
                <c:pt idx="577">
                  <c:v>3064.5652100000002</c:v>
                </c:pt>
                <c:pt idx="578">
                  <c:v>3058.7479899999998</c:v>
                </c:pt>
                <c:pt idx="579">
                  <c:v>3053.2496900000001</c:v>
                </c:pt>
                <c:pt idx="580">
                  <c:v>3048.05717</c:v>
                </c:pt>
                <c:pt idx="581">
                  <c:v>3041.12408</c:v>
                </c:pt>
                <c:pt idx="582">
                  <c:v>3035.6831900000002</c:v>
                </c:pt>
                <c:pt idx="583">
                  <c:v>3030.26505</c:v>
                </c:pt>
                <c:pt idx="584">
                  <c:v>3024.7285000000002</c:v>
                </c:pt>
                <c:pt idx="585">
                  <c:v>3018.7060000000001</c:v>
                </c:pt>
                <c:pt idx="586">
                  <c:v>3013.3507500000001</c:v>
                </c:pt>
                <c:pt idx="587">
                  <c:v>3006.4888599999999</c:v>
                </c:pt>
                <c:pt idx="588">
                  <c:v>3000.8331199999998</c:v>
                </c:pt>
                <c:pt idx="589">
                  <c:v>2994.4753599999999</c:v>
                </c:pt>
                <c:pt idx="590">
                  <c:v>2988.5039400000001</c:v>
                </c:pt>
                <c:pt idx="591">
                  <c:v>2982.81367</c:v>
                </c:pt>
                <c:pt idx="592">
                  <c:v>2977.0889499999998</c:v>
                </c:pt>
                <c:pt idx="593">
                  <c:v>2971.4157599999999</c:v>
                </c:pt>
                <c:pt idx="594">
                  <c:v>2964.7055599999999</c:v>
                </c:pt>
                <c:pt idx="595">
                  <c:v>2958.0665300000001</c:v>
                </c:pt>
                <c:pt idx="596">
                  <c:v>2950.6877599999998</c:v>
                </c:pt>
                <c:pt idx="597">
                  <c:v>2944.51604</c:v>
                </c:pt>
                <c:pt idx="598">
                  <c:v>2939.11762</c:v>
                </c:pt>
                <c:pt idx="599">
                  <c:v>2933.9966399999998</c:v>
                </c:pt>
                <c:pt idx="600">
                  <c:v>2927.8370599999998</c:v>
                </c:pt>
                <c:pt idx="601">
                  <c:v>2921.4023499999998</c:v>
                </c:pt>
                <c:pt idx="602">
                  <c:v>2915.8233700000001</c:v>
                </c:pt>
                <c:pt idx="603">
                  <c:v>2910.7600900000002</c:v>
                </c:pt>
                <c:pt idx="604">
                  <c:v>2903.1711500000001</c:v>
                </c:pt>
                <c:pt idx="605">
                  <c:v>2896.82708</c:v>
                </c:pt>
                <c:pt idx="606">
                  <c:v>2890.2230399999999</c:v>
                </c:pt>
                <c:pt idx="607">
                  <c:v>2883.35574</c:v>
                </c:pt>
                <c:pt idx="608">
                  <c:v>2878.22894</c:v>
                </c:pt>
                <c:pt idx="609">
                  <c:v>2872.80548</c:v>
                </c:pt>
                <c:pt idx="610">
                  <c:v>2867.61382</c:v>
                </c:pt>
                <c:pt idx="611">
                  <c:v>2861.7949600000002</c:v>
                </c:pt>
                <c:pt idx="612">
                  <c:v>2854.94326</c:v>
                </c:pt>
                <c:pt idx="613">
                  <c:v>2847.17398</c:v>
                </c:pt>
                <c:pt idx="614">
                  <c:v>2840.7446</c:v>
                </c:pt>
                <c:pt idx="615">
                  <c:v>2834.0131099999999</c:v>
                </c:pt>
                <c:pt idx="616">
                  <c:v>2828.3931899999998</c:v>
                </c:pt>
                <c:pt idx="617">
                  <c:v>2822.4126900000001</c:v>
                </c:pt>
                <c:pt idx="618">
                  <c:v>2816.3571900000002</c:v>
                </c:pt>
                <c:pt idx="619">
                  <c:v>2809.0936000000002</c:v>
                </c:pt>
                <c:pt idx="620">
                  <c:v>2802.8459600000001</c:v>
                </c:pt>
                <c:pt idx="621">
                  <c:v>2796.4888999999998</c:v>
                </c:pt>
                <c:pt idx="622">
                  <c:v>2791.1199900000001</c:v>
                </c:pt>
                <c:pt idx="623">
                  <c:v>2784.2663299999999</c:v>
                </c:pt>
                <c:pt idx="624">
                  <c:v>2777.6297</c:v>
                </c:pt>
                <c:pt idx="625">
                  <c:v>2770.96767</c:v>
                </c:pt>
                <c:pt idx="626">
                  <c:v>2763.4806899999999</c:v>
                </c:pt>
                <c:pt idx="627">
                  <c:v>2754.5472199999999</c:v>
                </c:pt>
                <c:pt idx="628">
                  <c:v>2747.8635599999998</c:v>
                </c:pt>
                <c:pt idx="629">
                  <c:v>2741.8915900000002</c:v>
                </c:pt>
                <c:pt idx="630">
                  <c:v>2734.2034199999998</c:v>
                </c:pt>
                <c:pt idx="631">
                  <c:v>2728.0475200000001</c:v>
                </c:pt>
                <c:pt idx="632">
                  <c:v>2720.5328100000002</c:v>
                </c:pt>
                <c:pt idx="633">
                  <c:v>2713.3236000000002</c:v>
                </c:pt>
                <c:pt idx="634">
                  <c:v>2706.35061</c:v>
                </c:pt>
                <c:pt idx="635">
                  <c:v>2700.0025700000001</c:v>
                </c:pt>
                <c:pt idx="636">
                  <c:v>2692.7154300000002</c:v>
                </c:pt>
                <c:pt idx="637">
                  <c:v>2686.2449999999999</c:v>
                </c:pt>
                <c:pt idx="638">
                  <c:v>2679.83916</c:v>
                </c:pt>
                <c:pt idx="639">
                  <c:v>2672.61661</c:v>
                </c:pt>
                <c:pt idx="640">
                  <c:v>2665.9996799999999</c:v>
                </c:pt>
                <c:pt idx="641">
                  <c:v>2659.2575299999999</c:v>
                </c:pt>
                <c:pt idx="642">
                  <c:v>2651.6632399999999</c:v>
                </c:pt>
                <c:pt idx="643">
                  <c:v>2644.69562</c:v>
                </c:pt>
                <c:pt idx="644">
                  <c:v>2636.86465</c:v>
                </c:pt>
                <c:pt idx="645">
                  <c:v>2629.6336099999999</c:v>
                </c:pt>
                <c:pt idx="646">
                  <c:v>2622.48785</c:v>
                </c:pt>
                <c:pt idx="647">
                  <c:v>2614.38166</c:v>
                </c:pt>
                <c:pt idx="648">
                  <c:v>2607.4071199999998</c:v>
                </c:pt>
                <c:pt idx="649">
                  <c:v>2599.0717199999999</c:v>
                </c:pt>
                <c:pt idx="650">
                  <c:v>2591.36915</c:v>
                </c:pt>
                <c:pt idx="651">
                  <c:v>2583.0725400000001</c:v>
                </c:pt>
                <c:pt idx="652">
                  <c:v>2576.6993299999999</c:v>
                </c:pt>
                <c:pt idx="653">
                  <c:v>2568.7007400000002</c:v>
                </c:pt>
                <c:pt idx="654">
                  <c:v>2560.9997899999998</c:v>
                </c:pt>
                <c:pt idx="655">
                  <c:v>2554.9313099999999</c:v>
                </c:pt>
                <c:pt idx="656">
                  <c:v>2548.3491899999999</c:v>
                </c:pt>
                <c:pt idx="657">
                  <c:v>2541.73855</c:v>
                </c:pt>
                <c:pt idx="658">
                  <c:v>2533.9710399999999</c:v>
                </c:pt>
                <c:pt idx="659">
                  <c:v>2525.7036199999998</c:v>
                </c:pt>
                <c:pt idx="660">
                  <c:v>2517.66579</c:v>
                </c:pt>
                <c:pt idx="661">
                  <c:v>2510.77043</c:v>
                </c:pt>
                <c:pt idx="662">
                  <c:v>2501.6270300000001</c:v>
                </c:pt>
                <c:pt idx="663">
                  <c:v>2494.2803600000002</c:v>
                </c:pt>
                <c:pt idx="664">
                  <c:v>2486.5925299999999</c:v>
                </c:pt>
                <c:pt idx="665">
                  <c:v>2478.6429899999998</c:v>
                </c:pt>
                <c:pt idx="666">
                  <c:v>2470.6597200000001</c:v>
                </c:pt>
                <c:pt idx="667">
                  <c:v>2462.34013</c:v>
                </c:pt>
                <c:pt idx="668">
                  <c:v>2454.1392599999999</c:v>
                </c:pt>
                <c:pt idx="669">
                  <c:v>2446.3050699999999</c:v>
                </c:pt>
                <c:pt idx="670">
                  <c:v>2438.4024899999999</c:v>
                </c:pt>
                <c:pt idx="671">
                  <c:v>2429.5885800000001</c:v>
                </c:pt>
                <c:pt idx="672">
                  <c:v>2422.2521700000002</c:v>
                </c:pt>
                <c:pt idx="673">
                  <c:v>2413.60367</c:v>
                </c:pt>
                <c:pt idx="674">
                  <c:v>2404.9944999999998</c:v>
                </c:pt>
                <c:pt idx="675">
                  <c:v>2396.95345</c:v>
                </c:pt>
                <c:pt idx="676">
                  <c:v>2387.1479100000001</c:v>
                </c:pt>
                <c:pt idx="677">
                  <c:v>2379.3293199999998</c:v>
                </c:pt>
                <c:pt idx="678">
                  <c:v>2370.9800700000001</c:v>
                </c:pt>
                <c:pt idx="679">
                  <c:v>2362.0616</c:v>
                </c:pt>
                <c:pt idx="680">
                  <c:v>2352.8264300000001</c:v>
                </c:pt>
                <c:pt idx="681">
                  <c:v>2344.2201799999998</c:v>
                </c:pt>
                <c:pt idx="682">
                  <c:v>2335.02864</c:v>
                </c:pt>
                <c:pt idx="683">
                  <c:v>2326.3567800000001</c:v>
                </c:pt>
                <c:pt idx="684">
                  <c:v>2317.2944600000001</c:v>
                </c:pt>
                <c:pt idx="685">
                  <c:v>2308.46396</c:v>
                </c:pt>
                <c:pt idx="686">
                  <c:v>2300.2121999999999</c:v>
                </c:pt>
                <c:pt idx="687">
                  <c:v>2292.9793</c:v>
                </c:pt>
                <c:pt idx="688">
                  <c:v>2284.2414699999999</c:v>
                </c:pt>
                <c:pt idx="689">
                  <c:v>2273.9333099999999</c:v>
                </c:pt>
                <c:pt idx="690">
                  <c:v>2265.0834199999999</c:v>
                </c:pt>
                <c:pt idx="691">
                  <c:v>2256.3211900000001</c:v>
                </c:pt>
                <c:pt idx="692">
                  <c:v>2249.0787700000001</c:v>
                </c:pt>
                <c:pt idx="693">
                  <c:v>2239.0905299999999</c:v>
                </c:pt>
                <c:pt idx="694">
                  <c:v>2229.3586599999999</c:v>
                </c:pt>
                <c:pt idx="695">
                  <c:v>2221.8257800000001</c:v>
                </c:pt>
                <c:pt idx="696">
                  <c:v>2211.8749200000002</c:v>
                </c:pt>
                <c:pt idx="697">
                  <c:v>2201.6076699999999</c:v>
                </c:pt>
                <c:pt idx="698">
                  <c:v>2191.0367099999999</c:v>
                </c:pt>
                <c:pt idx="699">
                  <c:v>2181.38481</c:v>
                </c:pt>
                <c:pt idx="700">
                  <c:v>2171.90562</c:v>
                </c:pt>
                <c:pt idx="701">
                  <c:v>2163.0073299999999</c:v>
                </c:pt>
                <c:pt idx="702">
                  <c:v>2154.0258399999998</c:v>
                </c:pt>
                <c:pt idx="703">
                  <c:v>2143.74181</c:v>
                </c:pt>
                <c:pt idx="704">
                  <c:v>2133.8926700000002</c:v>
                </c:pt>
                <c:pt idx="705">
                  <c:v>2123.3020099999999</c:v>
                </c:pt>
                <c:pt idx="706">
                  <c:v>2113.1986200000001</c:v>
                </c:pt>
                <c:pt idx="707">
                  <c:v>2103.9361699999999</c:v>
                </c:pt>
                <c:pt idx="708">
                  <c:v>2092.7819599999998</c:v>
                </c:pt>
                <c:pt idx="709">
                  <c:v>2083.3106699999998</c:v>
                </c:pt>
                <c:pt idx="710">
                  <c:v>2073.69848</c:v>
                </c:pt>
                <c:pt idx="711">
                  <c:v>2062.8209000000002</c:v>
                </c:pt>
                <c:pt idx="712">
                  <c:v>2053.8652299999999</c:v>
                </c:pt>
                <c:pt idx="713">
                  <c:v>2044.3306399999999</c:v>
                </c:pt>
                <c:pt idx="714">
                  <c:v>2034.1754699999999</c:v>
                </c:pt>
                <c:pt idx="715">
                  <c:v>2023.5653299999999</c:v>
                </c:pt>
                <c:pt idx="716">
                  <c:v>2013.50216</c:v>
                </c:pt>
                <c:pt idx="717">
                  <c:v>2004.11637</c:v>
                </c:pt>
                <c:pt idx="718">
                  <c:v>1993.8197600000001</c:v>
                </c:pt>
                <c:pt idx="719">
                  <c:v>1984.4774199999999</c:v>
                </c:pt>
                <c:pt idx="720">
                  <c:v>1972.8925400000001</c:v>
                </c:pt>
                <c:pt idx="721">
                  <c:v>1960.89012</c:v>
                </c:pt>
                <c:pt idx="722">
                  <c:v>1948.6450199999999</c:v>
                </c:pt>
                <c:pt idx="723">
                  <c:v>1938.61988</c:v>
                </c:pt>
                <c:pt idx="724">
                  <c:v>1928.10087</c:v>
                </c:pt>
                <c:pt idx="725">
                  <c:v>1917.0590400000001</c:v>
                </c:pt>
                <c:pt idx="726">
                  <c:v>1905.4807499999999</c:v>
                </c:pt>
                <c:pt idx="727">
                  <c:v>1894.84608</c:v>
                </c:pt>
                <c:pt idx="728">
                  <c:v>1882.65463</c:v>
                </c:pt>
                <c:pt idx="729">
                  <c:v>1870.32681</c:v>
                </c:pt>
                <c:pt idx="730">
                  <c:v>1859.0874899999999</c:v>
                </c:pt>
                <c:pt idx="731">
                  <c:v>1848.30925</c:v>
                </c:pt>
                <c:pt idx="732">
                  <c:v>1836.64644</c:v>
                </c:pt>
                <c:pt idx="733">
                  <c:v>1823.90453</c:v>
                </c:pt>
                <c:pt idx="734">
                  <c:v>1813.10086</c:v>
                </c:pt>
                <c:pt idx="735">
                  <c:v>1798.29189</c:v>
                </c:pt>
                <c:pt idx="736">
                  <c:v>1785.67101</c:v>
                </c:pt>
                <c:pt idx="737">
                  <c:v>1772.85348</c:v>
                </c:pt>
                <c:pt idx="738">
                  <c:v>1762.8964800000001</c:v>
                </c:pt>
                <c:pt idx="739">
                  <c:v>1749.9282800000001</c:v>
                </c:pt>
                <c:pt idx="740">
                  <c:v>1736.80349</c:v>
                </c:pt>
                <c:pt idx="741">
                  <c:v>1723.9352899999999</c:v>
                </c:pt>
                <c:pt idx="742">
                  <c:v>1712.5013100000001</c:v>
                </c:pt>
                <c:pt idx="743">
                  <c:v>1700.1538599999999</c:v>
                </c:pt>
                <c:pt idx="744">
                  <c:v>1688.4227599999999</c:v>
                </c:pt>
                <c:pt idx="745">
                  <c:v>1675.18253</c:v>
                </c:pt>
                <c:pt idx="746">
                  <c:v>1661.4998700000001</c:v>
                </c:pt>
                <c:pt idx="747">
                  <c:v>1647.8785</c:v>
                </c:pt>
                <c:pt idx="748">
                  <c:v>1635.6532199999999</c:v>
                </c:pt>
                <c:pt idx="749">
                  <c:v>1623.57365</c:v>
                </c:pt>
                <c:pt idx="750">
                  <c:v>1609.73018</c:v>
                </c:pt>
                <c:pt idx="751">
                  <c:v>1596.76731</c:v>
                </c:pt>
                <c:pt idx="752">
                  <c:v>1582.17327</c:v>
                </c:pt>
                <c:pt idx="753">
                  <c:v>1567.9792299999999</c:v>
                </c:pt>
                <c:pt idx="754">
                  <c:v>1553.9658300000001</c:v>
                </c:pt>
                <c:pt idx="755">
                  <c:v>1542.12844</c:v>
                </c:pt>
                <c:pt idx="756">
                  <c:v>1528.07178</c:v>
                </c:pt>
                <c:pt idx="757">
                  <c:v>1513.0513900000001</c:v>
                </c:pt>
                <c:pt idx="758">
                  <c:v>1498.78718</c:v>
                </c:pt>
                <c:pt idx="759">
                  <c:v>1484.58447</c:v>
                </c:pt>
                <c:pt idx="760">
                  <c:v>1469.9549199999999</c:v>
                </c:pt>
                <c:pt idx="761">
                  <c:v>1410.8245199999999</c:v>
                </c:pt>
                <c:pt idx="762">
                  <c:v>1407.66524</c:v>
                </c:pt>
                <c:pt idx="763">
                  <c:v>1402.4914799999999</c:v>
                </c:pt>
                <c:pt idx="764">
                  <c:v>1396.68658</c:v>
                </c:pt>
                <c:pt idx="765">
                  <c:v>1390.83223</c:v>
                </c:pt>
                <c:pt idx="766">
                  <c:v>1383.0021300000001</c:v>
                </c:pt>
                <c:pt idx="767">
                  <c:v>1373.6222600000001</c:v>
                </c:pt>
                <c:pt idx="768">
                  <c:v>1366.07475</c:v>
                </c:pt>
                <c:pt idx="769">
                  <c:v>1356.9896200000001</c:v>
                </c:pt>
                <c:pt idx="770">
                  <c:v>1347.4411399999999</c:v>
                </c:pt>
                <c:pt idx="771">
                  <c:v>1337.7750799999999</c:v>
                </c:pt>
                <c:pt idx="772">
                  <c:v>1326.9526900000001</c:v>
                </c:pt>
                <c:pt idx="773">
                  <c:v>1314.45571</c:v>
                </c:pt>
                <c:pt idx="774">
                  <c:v>1302.9723100000001</c:v>
                </c:pt>
                <c:pt idx="775">
                  <c:v>1291.6850999999999</c:v>
                </c:pt>
                <c:pt idx="776">
                  <c:v>1278.0822900000001</c:v>
                </c:pt>
                <c:pt idx="777">
                  <c:v>1263.5283300000001</c:v>
                </c:pt>
                <c:pt idx="778">
                  <c:v>1249.1929299999999</c:v>
                </c:pt>
                <c:pt idx="779">
                  <c:v>1234.07313</c:v>
                </c:pt>
                <c:pt idx="780">
                  <c:v>1217.3977600000001</c:v>
                </c:pt>
                <c:pt idx="781">
                  <c:v>1200.3084899999999</c:v>
                </c:pt>
                <c:pt idx="782">
                  <c:v>1183.4868300000001</c:v>
                </c:pt>
                <c:pt idx="783">
                  <c:v>1165.1213399999999</c:v>
                </c:pt>
                <c:pt idx="784">
                  <c:v>1147.3131599999999</c:v>
                </c:pt>
                <c:pt idx="785">
                  <c:v>1129.13383</c:v>
                </c:pt>
                <c:pt idx="786">
                  <c:v>1111.3754799999999</c:v>
                </c:pt>
                <c:pt idx="787">
                  <c:v>1092.1083699999999</c:v>
                </c:pt>
                <c:pt idx="788">
                  <c:v>1071.3342700000001</c:v>
                </c:pt>
                <c:pt idx="789">
                  <c:v>1051.4594400000001</c:v>
                </c:pt>
                <c:pt idx="790">
                  <c:v>1030.9833799999999</c:v>
                </c:pt>
                <c:pt idx="791">
                  <c:v>1012.15428</c:v>
                </c:pt>
                <c:pt idx="792">
                  <c:v>990.05674999999997</c:v>
                </c:pt>
                <c:pt idx="793">
                  <c:v>968.84061999999994</c:v>
                </c:pt>
                <c:pt idx="794">
                  <c:v>946.26689999999996</c:v>
                </c:pt>
                <c:pt idx="795">
                  <c:v>923.52184</c:v>
                </c:pt>
                <c:pt idx="796">
                  <c:v>902.55984999999998</c:v>
                </c:pt>
                <c:pt idx="797">
                  <c:v>876.59027000000003</c:v>
                </c:pt>
                <c:pt idx="798">
                  <c:v>853.89739999999995</c:v>
                </c:pt>
                <c:pt idx="799">
                  <c:v>829.10834</c:v>
                </c:pt>
                <c:pt idx="800">
                  <c:v>804.53692000000001</c:v>
                </c:pt>
                <c:pt idx="801">
                  <c:v>776.57159999999999</c:v>
                </c:pt>
              </c:numCache>
            </c:numRef>
          </c:xVal>
          <c:yVal>
            <c:numRef>
              <c:f>'500 Indents (session 1)'!$V$6:$V$807</c:f>
              <c:numCache>
                <c:formatCode>General</c:formatCode>
                <c:ptCount val="802"/>
                <c:pt idx="0">
                  <c:v>0.10001</c:v>
                </c:pt>
                <c:pt idx="1">
                  <c:v>0.23024</c:v>
                </c:pt>
                <c:pt idx="2">
                  <c:v>0.35763</c:v>
                </c:pt>
                <c:pt idx="3">
                  <c:v>0.47609000000000001</c:v>
                </c:pt>
                <c:pt idx="4">
                  <c:v>0.59475999999999996</c:v>
                </c:pt>
                <c:pt idx="5">
                  <c:v>0.72704000000000002</c:v>
                </c:pt>
                <c:pt idx="6">
                  <c:v>0.85279000000000005</c:v>
                </c:pt>
                <c:pt idx="7">
                  <c:v>0.97204999999999997</c:v>
                </c:pt>
                <c:pt idx="8">
                  <c:v>1.0932599999999999</c:v>
                </c:pt>
                <c:pt idx="9">
                  <c:v>1.2188699999999999</c:v>
                </c:pt>
                <c:pt idx="10">
                  <c:v>1.35229</c:v>
                </c:pt>
                <c:pt idx="11">
                  <c:v>1.4705999999999999</c:v>
                </c:pt>
                <c:pt idx="12">
                  <c:v>1.5940700000000001</c:v>
                </c:pt>
                <c:pt idx="13">
                  <c:v>1.71872</c:v>
                </c:pt>
                <c:pt idx="14">
                  <c:v>1.8435299999999999</c:v>
                </c:pt>
                <c:pt idx="15">
                  <c:v>1.97014</c:v>
                </c:pt>
                <c:pt idx="16">
                  <c:v>2.0945900000000002</c:v>
                </c:pt>
                <c:pt idx="17">
                  <c:v>2.2195900000000002</c:v>
                </c:pt>
                <c:pt idx="18">
                  <c:v>2.3441399999999999</c:v>
                </c:pt>
                <c:pt idx="19">
                  <c:v>2.4656099999999999</c:v>
                </c:pt>
                <c:pt idx="20">
                  <c:v>2.5961699999999999</c:v>
                </c:pt>
                <c:pt idx="21">
                  <c:v>2.72004</c:v>
                </c:pt>
                <c:pt idx="22">
                  <c:v>2.8455300000000001</c:v>
                </c:pt>
                <c:pt idx="23">
                  <c:v>2.97037</c:v>
                </c:pt>
                <c:pt idx="24">
                  <c:v>3.09693</c:v>
                </c:pt>
                <c:pt idx="25">
                  <c:v>3.2210700000000001</c:v>
                </c:pt>
                <c:pt idx="26">
                  <c:v>3.34639</c:v>
                </c:pt>
                <c:pt idx="27">
                  <c:v>3.4718599999999999</c:v>
                </c:pt>
                <c:pt idx="28">
                  <c:v>3.5987</c:v>
                </c:pt>
                <c:pt idx="29">
                  <c:v>3.72187</c:v>
                </c:pt>
                <c:pt idx="30">
                  <c:v>3.8467799999999999</c:v>
                </c:pt>
                <c:pt idx="31">
                  <c:v>3.9725799999999998</c:v>
                </c:pt>
                <c:pt idx="32">
                  <c:v>4.0948599999999997</c:v>
                </c:pt>
                <c:pt idx="33">
                  <c:v>4.2229299999999999</c:v>
                </c:pt>
                <c:pt idx="34">
                  <c:v>4.3575400000000002</c:v>
                </c:pt>
                <c:pt idx="35">
                  <c:v>4.4763500000000001</c:v>
                </c:pt>
                <c:pt idx="36">
                  <c:v>4.5981899999999998</c:v>
                </c:pt>
                <c:pt idx="37">
                  <c:v>4.7225099999999998</c:v>
                </c:pt>
                <c:pt idx="38">
                  <c:v>4.8480800000000004</c:v>
                </c:pt>
                <c:pt idx="39">
                  <c:v>4.9747300000000001</c:v>
                </c:pt>
                <c:pt idx="40">
                  <c:v>5.0989899999999997</c:v>
                </c:pt>
                <c:pt idx="41">
                  <c:v>5.2237200000000001</c:v>
                </c:pt>
                <c:pt idx="42">
                  <c:v>5.3492800000000003</c:v>
                </c:pt>
                <c:pt idx="43">
                  <c:v>5.4866000000000001</c:v>
                </c:pt>
                <c:pt idx="44">
                  <c:v>5.6045400000000001</c:v>
                </c:pt>
                <c:pt idx="45">
                  <c:v>5.7239199999999997</c:v>
                </c:pt>
                <c:pt idx="46">
                  <c:v>5.8504399999999999</c:v>
                </c:pt>
                <c:pt idx="47">
                  <c:v>5.9729599999999996</c:v>
                </c:pt>
                <c:pt idx="48">
                  <c:v>6.1002000000000001</c:v>
                </c:pt>
                <c:pt idx="49">
                  <c:v>6.2246100000000002</c:v>
                </c:pt>
                <c:pt idx="50">
                  <c:v>6.3519899999999998</c:v>
                </c:pt>
                <c:pt idx="51">
                  <c:v>6.4760400000000002</c:v>
                </c:pt>
                <c:pt idx="52">
                  <c:v>6.6013999999999999</c:v>
                </c:pt>
                <c:pt idx="53">
                  <c:v>6.7260499999999999</c:v>
                </c:pt>
                <c:pt idx="54">
                  <c:v>6.8522800000000004</c:v>
                </c:pt>
                <c:pt idx="55">
                  <c:v>6.9773800000000001</c:v>
                </c:pt>
                <c:pt idx="56">
                  <c:v>7.1021099999999997</c:v>
                </c:pt>
                <c:pt idx="57">
                  <c:v>7.2274200000000004</c:v>
                </c:pt>
                <c:pt idx="58">
                  <c:v>7.3519800000000002</c:v>
                </c:pt>
                <c:pt idx="59">
                  <c:v>7.4787600000000003</c:v>
                </c:pt>
                <c:pt idx="60">
                  <c:v>7.60311</c:v>
                </c:pt>
                <c:pt idx="61">
                  <c:v>7.7279</c:v>
                </c:pt>
                <c:pt idx="62">
                  <c:v>7.85311</c:v>
                </c:pt>
                <c:pt idx="63">
                  <c:v>7.9802</c:v>
                </c:pt>
                <c:pt idx="64">
                  <c:v>8.1039600000000007</c:v>
                </c:pt>
                <c:pt idx="65">
                  <c:v>8.2282399999999996</c:v>
                </c:pt>
                <c:pt idx="66">
                  <c:v>8.3536000000000001</c:v>
                </c:pt>
                <c:pt idx="67">
                  <c:v>8.4802199999999992</c:v>
                </c:pt>
                <c:pt idx="68">
                  <c:v>8.6039899999999996</c:v>
                </c:pt>
                <c:pt idx="69">
                  <c:v>8.7295599999999993</c:v>
                </c:pt>
                <c:pt idx="70">
                  <c:v>8.85595</c:v>
                </c:pt>
                <c:pt idx="71">
                  <c:v>8.9803899999999999</c:v>
                </c:pt>
                <c:pt idx="72">
                  <c:v>9.1057900000000007</c:v>
                </c:pt>
                <c:pt idx="73">
                  <c:v>9.2303599999999992</c:v>
                </c:pt>
                <c:pt idx="74">
                  <c:v>9.3573599999999999</c:v>
                </c:pt>
                <c:pt idx="75">
                  <c:v>9.4813899999999993</c:v>
                </c:pt>
                <c:pt idx="76">
                  <c:v>9.6062799999999999</c:v>
                </c:pt>
                <c:pt idx="77">
                  <c:v>9.7312399999999997</c:v>
                </c:pt>
                <c:pt idx="78">
                  <c:v>9.8578499999999991</c:v>
                </c:pt>
                <c:pt idx="79">
                  <c:v>9.9823599999999999</c:v>
                </c:pt>
                <c:pt idx="80">
                  <c:v>10.11661</c:v>
                </c:pt>
                <c:pt idx="81">
                  <c:v>10.235749999999999</c:v>
                </c:pt>
                <c:pt idx="82">
                  <c:v>10.358230000000001</c:v>
                </c:pt>
                <c:pt idx="83">
                  <c:v>10.49231</c:v>
                </c:pt>
                <c:pt idx="84">
                  <c:v>10.61027</c:v>
                </c:pt>
                <c:pt idx="85">
                  <c:v>10.73394</c:v>
                </c:pt>
                <c:pt idx="86">
                  <c:v>10.85675</c:v>
                </c:pt>
                <c:pt idx="87">
                  <c:v>10.98367</c:v>
                </c:pt>
                <c:pt idx="88">
                  <c:v>11.10811</c:v>
                </c:pt>
                <c:pt idx="89">
                  <c:v>11.23471</c:v>
                </c:pt>
                <c:pt idx="90">
                  <c:v>11.35868</c:v>
                </c:pt>
                <c:pt idx="91">
                  <c:v>11.48427</c:v>
                </c:pt>
                <c:pt idx="92">
                  <c:v>11.60848</c:v>
                </c:pt>
                <c:pt idx="93">
                  <c:v>11.73644</c:v>
                </c:pt>
                <c:pt idx="94">
                  <c:v>11.85975</c:v>
                </c:pt>
                <c:pt idx="95">
                  <c:v>11.984970000000001</c:v>
                </c:pt>
                <c:pt idx="96">
                  <c:v>12.11031</c:v>
                </c:pt>
                <c:pt idx="97">
                  <c:v>12.233829999999999</c:v>
                </c:pt>
                <c:pt idx="98">
                  <c:v>12.36082</c:v>
                </c:pt>
                <c:pt idx="99">
                  <c:v>12.485939999999999</c:v>
                </c:pt>
                <c:pt idx="100">
                  <c:v>12.611129999999999</c:v>
                </c:pt>
                <c:pt idx="101">
                  <c:v>12.73568</c:v>
                </c:pt>
                <c:pt idx="102">
                  <c:v>12.862349999999999</c:v>
                </c:pt>
                <c:pt idx="103">
                  <c:v>12.98649</c:v>
                </c:pt>
                <c:pt idx="104">
                  <c:v>13.110760000000001</c:v>
                </c:pt>
                <c:pt idx="105">
                  <c:v>13.236890000000001</c:v>
                </c:pt>
                <c:pt idx="106">
                  <c:v>13.363350000000001</c:v>
                </c:pt>
                <c:pt idx="107">
                  <c:v>13.48715</c:v>
                </c:pt>
                <c:pt idx="108">
                  <c:v>13.612360000000001</c:v>
                </c:pt>
                <c:pt idx="109">
                  <c:v>13.73817</c:v>
                </c:pt>
                <c:pt idx="110">
                  <c:v>13.861560000000001</c:v>
                </c:pt>
                <c:pt idx="111">
                  <c:v>13.98842</c:v>
                </c:pt>
                <c:pt idx="112">
                  <c:v>14.11267</c:v>
                </c:pt>
                <c:pt idx="113">
                  <c:v>14.23939</c:v>
                </c:pt>
                <c:pt idx="114">
                  <c:v>14.363379999999999</c:v>
                </c:pt>
                <c:pt idx="115">
                  <c:v>14.48878</c:v>
                </c:pt>
                <c:pt idx="116">
                  <c:v>14.6144</c:v>
                </c:pt>
                <c:pt idx="117">
                  <c:v>14.741619999999999</c:v>
                </c:pt>
                <c:pt idx="118">
                  <c:v>14.8649</c:v>
                </c:pt>
                <c:pt idx="119">
                  <c:v>14.98982</c:v>
                </c:pt>
                <c:pt idx="120">
                  <c:v>15.11472</c:v>
                </c:pt>
                <c:pt idx="121">
                  <c:v>15.24188</c:v>
                </c:pt>
                <c:pt idx="122">
                  <c:v>15.3657</c:v>
                </c:pt>
                <c:pt idx="123">
                  <c:v>15.490410000000001</c:v>
                </c:pt>
                <c:pt idx="124">
                  <c:v>15.61637</c:v>
                </c:pt>
                <c:pt idx="125">
                  <c:v>15.740500000000001</c:v>
                </c:pt>
                <c:pt idx="126">
                  <c:v>15.86631</c:v>
                </c:pt>
                <c:pt idx="127">
                  <c:v>15.991110000000001</c:v>
                </c:pt>
                <c:pt idx="128">
                  <c:v>16.117239999999999</c:v>
                </c:pt>
                <c:pt idx="129">
                  <c:v>16.241569999999999</c:v>
                </c:pt>
                <c:pt idx="130">
                  <c:v>16.367049999999999</c:v>
                </c:pt>
                <c:pt idx="131">
                  <c:v>16.492370000000001</c:v>
                </c:pt>
                <c:pt idx="132">
                  <c:v>16.619330000000001</c:v>
                </c:pt>
                <c:pt idx="133">
                  <c:v>16.742660000000001</c:v>
                </c:pt>
                <c:pt idx="134">
                  <c:v>16.867789999999999</c:v>
                </c:pt>
                <c:pt idx="135">
                  <c:v>16.992979999999999</c:v>
                </c:pt>
                <c:pt idx="136">
                  <c:v>17.114380000000001</c:v>
                </c:pt>
                <c:pt idx="137">
                  <c:v>17.243939999999998</c:v>
                </c:pt>
                <c:pt idx="138">
                  <c:v>17.36853</c:v>
                </c:pt>
                <c:pt idx="139">
                  <c:v>17.493770000000001</c:v>
                </c:pt>
                <c:pt idx="140">
                  <c:v>17.61835</c:v>
                </c:pt>
                <c:pt idx="141">
                  <c:v>17.746030000000001</c:v>
                </c:pt>
                <c:pt idx="142">
                  <c:v>17.86927</c:v>
                </c:pt>
                <c:pt idx="143">
                  <c:v>17.994859999999999</c:v>
                </c:pt>
                <c:pt idx="144">
                  <c:v>18.119759999999999</c:v>
                </c:pt>
                <c:pt idx="145">
                  <c:v>18.246700000000001</c:v>
                </c:pt>
                <c:pt idx="146">
                  <c:v>18.37012</c:v>
                </c:pt>
                <c:pt idx="147">
                  <c:v>18.49522</c:v>
                </c:pt>
                <c:pt idx="148">
                  <c:v>18.62058</c:v>
                </c:pt>
                <c:pt idx="149">
                  <c:v>18.744589999999999</c:v>
                </c:pt>
                <c:pt idx="150">
                  <c:v>18.870899999999999</c:v>
                </c:pt>
                <c:pt idx="151">
                  <c:v>18.99635</c:v>
                </c:pt>
                <c:pt idx="152">
                  <c:v>19.123069999999998</c:v>
                </c:pt>
                <c:pt idx="153">
                  <c:v>19.246359999999999</c:v>
                </c:pt>
                <c:pt idx="154">
                  <c:v>19.37199</c:v>
                </c:pt>
                <c:pt idx="155">
                  <c:v>19.497050000000002</c:v>
                </c:pt>
                <c:pt idx="156">
                  <c:v>19.623239999999999</c:v>
                </c:pt>
                <c:pt idx="157">
                  <c:v>19.747579999999999</c:v>
                </c:pt>
                <c:pt idx="158">
                  <c:v>19.872509999999998</c:v>
                </c:pt>
                <c:pt idx="159">
                  <c:v>19.997350000000001</c:v>
                </c:pt>
                <c:pt idx="160">
                  <c:v>20.124639999999999</c:v>
                </c:pt>
                <c:pt idx="161">
                  <c:v>20.248090000000001</c:v>
                </c:pt>
                <c:pt idx="162">
                  <c:v>20.373190000000001</c:v>
                </c:pt>
                <c:pt idx="163">
                  <c:v>20.498560000000001</c:v>
                </c:pt>
                <c:pt idx="164">
                  <c:v>20.624410000000001</c:v>
                </c:pt>
                <c:pt idx="165">
                  <c:v>20.74896</c:v>
                </c:pt>
                <c:pt idx="166">
                  <c:v>20.874140000000001</c:v>
                </c:pt>
                <c:pt idx="167">
                  <c:v>20.999849999999999</c:v>
                </c:pt>
                <c:pt idx="168">
                  <c:v>21.12088</c:v>
                </c:pt>
                <c:pt idx="169">
                  <c:v>21.249510000000001</c:v>
                </c:pt>
                <c:pt idx="170">
                  <c:v>21.374140000000001</c:v>
                </c:pt>
                <c:pt idx="171">
                  <c:v>21.501110000000001</c:v>
                </c:pt>
                <c:pt idx="172">
                  <c:v>21.624890000000001</c:v>
                </c:pt>
                <c:pt idx="173">
                  <c:v>21.75075</c:v>
                </c:pt>
                <c:pt idx="174">
                  <c:v>21.875599999999999</c:v>
                </c:pt>
                <c:pt idx="175">
                  <c:v>22.001180000000002</c:v>
                </c:pt>
                <c:pt idx="176">
                  <c:v>22.12585</c:v>
                </c:pt>
                <c:pt idx="177">
                  <c:v>22.251090000000001</c:v>
                </c:pt>
                <c:pt idx="178">
                  <c:v>22.376169999999998</c:v>
                </c:pt>
                <c:pt idx="179">
                  <c:v>22.503340000000001</c:v>
                </c:pt>
                <c:pt idx="180">
                  <c:v>22.627099999999999</c:v>
                </c:pt>
                <c:pt idx="181">
                  <c:v>22.75207</c:v>
                </c:pt>
                <c:pt idx="182">
                  <c:v>22.876909999999999</c:v>
                </c:pt>
                <c:pt idx="183">
                  <c:v>23.003209999999999</c:v>
                </c:pt>
                <c:pt idx="184">
                  <c:v>23.12753</c:v>
                </c:pt>
                <c:pt idx="185">
                  <c:v>23.253060000000001</c:v>
                </c:pt>
                <c:pt idx="186">
                  <c:v>23.37773</c:v>
                </c:pt>
                <c:pt idx="187">
                  <c:v>23.499389999999998</c:v>
                </c:pt>
                <c:pt idx="188">
                  <c:v>23.629370000000002</c:v>
                </c:pt>
                <c:pt idx="189">
                  <c:v>23.753579999999999</c:v>
                </c:pt>
                <c:pt idx="190">
                  <c:v>23.878579999999999</c:v>
                </c:pt>
                <c:pt idx="191">
                  <c:v>24.003260000000001</c:v>
                </c:pt>
                <c:pt idx="192">
                  <c:v>24.130510000000001</c:v>
                </c:pt>
                <c:pt idx="193">
                  <c:v>24.254999999999999</c:v>
                </c:pt>
                <c:pt idx="194">
                  <c:v>24.379560000000001</c:v>
                </c:pt>
                <c:pt idx="195">
                  <c:v>24.504570000000001</c:v>
                </c:pt>
                <c:pt idx="196">
                  <c:v>24.63007</c:v>
                </c:pt>
                <c:pt idx="197">
                  <c:v>24.755120000000002</c:v>
                </c:pt>
                <c:pt idx="198">
                  <c:v>24.880469999999999</c:v>
                </c:pt>
                <c:pt idx="199">
                  <c:v>25.00543</c:v>
                </c:pt>
                <c:pt idx="200">
                  <c:v>25.130579999999998</c:v>
                </c:pt>
                <c:pt idx="201">
                  <c:v>25.256810000000002</c:v>
                </c:pt>
                <c:pt idx="202">
                  <c:v>25.380780000000001</c:v>
                </c:pt>
                <c:pt idx="203">
                  <c:v>25.507480000000001</c:v>
                </c:pt>
                <c:pt idx="204">
                  <c:v>25.632059999999999</c:v>
                </c:pt>
                <c:pt idx="205">
                  <c:v>25.756430000000002</c:v>
                </c:pt>
                <c:pt idx="206">
                  <c:v>25.881969999999999</c:v>
                </c:pt>
                <c:pt idx="207">
                  <c:v>26.008040000000001</c:v>
                </c:pt>
                <c:pt idx="208">
                  <c:v>26.132190000000001</c:v>
                </c:pt>
                <c:pt idx="209">
                  <c:v>26.257239999999999</c:v>
                </c:pt>
                <c:pt idx="210">
                  <c:v>26.382729999999999</c:v>
                </c:pt>
                <c:pt idx="211">
                  <c:v>26.507819999999999</c:v>
                </c:pt>
                <c:pt idx="212">
                  <c:v>26.63316</c:v>
                </c:pt>
                <c:pt idx="213">
                  <c:v>26.758320000000001</c:v>
                </c:pt>
                <c:pt idx="214">
                  <c:v>26.883880000000001</c:v>
                </c:pt>
                <c:pt idx="215">
                  <c:v>27.008520000000001</c:v>
                </c:pt>
                <c:pt idx="216">
                  <c:v>27.13409</c:v>
                </c:pt>
                <c:pt idx="217">
                  <c:v>27.25919</c:v>
                </c:pt>
                <c:pt idx="218">
                  <c:v>27.386030000000002</c:v>
                </c:pt>
                <c:pt idx="219">
                  <c:v>27.509350000000001</c:v>
                </c:pt>
                <c:pt idx="220">
                  <c:v>27.634689999999999</c:v>
                </c:pt>
                <c:pt idx="221">
                  <c:v>27.759599999999999</c:v>
                </c:pt>
                <c:pt idx="222">
                  <c:v>27.880559999999999</c:v>
                </c:pt>
                <c:pt idx="223">
                  <c:v>28.010919999999999</c:v>
                </c:pt>
                <c:pt idx="224">
                  <c:v>28.135470000000002</c:v>
                </c:pt>
                <c:pt idx="225">
                  <c:v>28.26078</c:v>
                </c:pt>
                <c:pt idx="226">
                  <c:v>28.385960000000001</c:v>
                </c:pt>
                <c:pt idx="227">
                  <c:v>28.511880000000001</c:v>
                </c:pt>
                <c:pt idx="228">
                  <c:v>28.636140000000001</c:v>
                </c:pt>
                <c:pt idx="229">
                  <c:v>28.76173</c:v>
                </c:pt>
                <c:pt idx="230">
                  <c:v>28.88625</c:v>
                </c:pt>
                <c:pt idx="231">
                  <c:v>29.013729999999999</c:v>
                </c:pt>
                <c:pt idx="232">
                  <c:v>29.136790000000001</c:v>
                </c:pt>
                <c:pt idx="233">
                  <c:v>29.262540000000001</c:v>
                </c:pt>
                <c:pt idx="234">
                  <c:v>29.387879999999999</c:v>
                </c:pt>
                <c:pt idx="235">
                  <c:v>29.509869999999999</c:v>
                </c:pt>
                <c:pt idx="236">
                  <c:v>29.638120000000001</c:v>
                </c:pt>
                <c:pt idx="237">
                  <c:v>29.762979999999999</c:v>
                </c:pt>
                <c:pt idx="238">
                  <c:v>29.889309999999998</c:v>
                </c:pt>
                <c:pt idx="239">
                  <c:v>30.013310000000001</c:v>
                </c:pt>
                <c:pt idx="240">
                  <c:v>30.138719999999999</c:v>
                </c:pt>
                <c:pt idx="241">
                  <c:v>30.264140000000001</c:v>
                </c:pt>
                <c:pt idx="242">
                  <c:v>30.389320000000001</c:v>
                </c:pt>
                <c:pt idx="243">
                  <c:v>30.51484</c:v>
                </c:pt>
                <c:pt idx="244">
                  <c:v>30.639679999999998</c:v>
                </c:pt>
                <c:pt idx="245">
                  <c:v>30.765139999999999</c:v>
                </c:pt>
                <c:pt idx="246">
                  <c:v>30.890630000000002</c:v>
                </c:pt>
                <c:pt idx="247">
                  <c:v>31.015160000000002</c:v>
                </c:pt>
                <c:pt idx="248">
                  <c:v>31.140699999999999</c:v>
                </c:pt>
                <c:pt idx="249">
                  <c:v>31.265360000000001</c:v>
                </c:pt>
                <c:pt idx="250">
                  <c:v>31.389410000000002</c:v>
                </c:pt>
                <c:pt idx="251">
                  <c:v>31.51606</c:v>
                </c:pt>
                <c:pt idx="252">
                  <c:v>31.640830000000001</c:v>
                </c:pt>
                <c:pt idx="253">
                  <c:v>31.76792</c:v>
                </c:pt>
                <c:pt idx="254">
                  <c:v>31.891359999999999</c:v>
                </c:pt>
                <c:pt idx="255">
                  <c:v>32.016849999999998</c:v>
                </c:pt>
                <c:pt idx="256">
                  <c:v>32.142449999999997</c:v>
                </c:pt>
                <c:pt idx="257">
                  <c:v>32.268099999999997</c:v>
                </c:pt>
                <c:pt idx="258">
                  <c:v>32.39237</c:v>
                </c:pt>
                <c:pt idx="259">
                  <c:v>32.517629999999997</c:v>
                </c:pt>
                <c:pt idx="260">
                  <c:v>32.64302</c:v>
                </c:pt>
                <c:pt idx="261">
                  <c:v>32.763460000000002</c:v>
                </c:pt>
                <c:pt idx="262">
                  <c:v>32.894399999999997</c:v>
                </c:pt>
                <c:pt idx="263">
                  <c:v>33.018270000000001</c:v>
                </c:pt>
                <c:pt idx="264">
                  <c:v>33.143650000000001</c:v>
                </c:pt>
                <c:pt idx="265">
                  <c:v>33.268180000000001</c:v>
                </c:pt>
                <c:pt idx="266">
                  <c:v>33.39593</c:v>
                </c:pt>
                <c:pt idx="267">
                  <c:v>33.519599999999997</c:v>
                </c:pt>
                <c:pt idx="268">
                  <c:v>33.644669999999998</c:v>
                </c:pt>
                <c:pt idx="269">
                  <c:v>33.769579999999998</c:v>
                </c:pt>
                <c:pt idx="270">
                  <c:v>33.920499999999997</c:v>
                </c:pt>
                <c:pt idx="271">
                  <c:v>34.038040000000002</c:v>
                </c:pt>
                <c:pt idx="272">
                  <c:v>34.15598</c:v>
                </c:pt>
                <c:pt idx="273">
                  <c:v>34.27449</c:v>
                </c:pt>
                <c:pt idx="274">
                  <c:v>34.396630000000002</c:v>
                </c:pt>
                <c:pt idx="275">
                  <c:v>34.521050000000002</c:v>
                </c:pt>
                <c:pt idx="276">
                  <c:v>34.645989999999998</c:v>
                </c:pt>
                <c:pt idx="277">
                  <c:v>34.771740000000001</c:v>
                </c:pt>
                <c:pt idx="278">
                  <c:v>34.896380000000001</c:v>
                </c:pt>
                <c:pt idx="279">
                  <c:v>35.021650000000001</c:v>
                </c:pt>
                <c:pt idx="280">
                  <c:v>35.147300000000001</c:v>
                </c:pt>
                <c:pt idx="281">
                  <c:v>35.27364</c:v>
                </c:pt>
                <c:pt idx="282">
                  <c:v>35.39714</c:v>
                </c:pt>
                <c:pt idx="283">
                  <c:v>35.522820000000003</c:v>
                </c:pt>
                <c:pt idx="284">
                  <c:v>35.647829999999999</c:v>
                </c:pt>
                <c:pt idx="285">
                  <c:v>35.773130000000002</c:v>
                </c:pt>
                <c:pt idx="286">
                  <c:v>35.897910000000003</c:v>
                </c:pt>
                <c:pt idx="287">
                  <c:v>36.023260000000001</c:v>
                </c:pt>
                <c:pt idx="288">
                  <c:v>36.148299999999999</c:v>
                </c:pt>
                <c:pt idx="289">
                  <c:v>36.275039999999997</c:v>
                </c:pt>
                <c:pt idx="290">
                  <c:v>36.398600000000002</c:v>
                </c:pt>
                <c:pt idx="291">
                  <c:v>36.524000000000001</c:v>
                </c:pt>
                <c:pt idx="292">
                  <c:v>36.649500000000003</c:v>
                </c:pt>
                <c:pt idx="293">
                  <c:v>36.775689999999997</c:v>
                </c:pt>
                <c:pt idx="294">
                  <c:v>36.89958</c:v>
                </c:pt>
                <c:pt idx="295">
                  <c:v>37.025010000000002</c:v>
                </c:pt>
                <c:pt idx="296">
                  <c:v>37.15016</c:v>
                </c:pt>
                <c:pt idx="297">
                  <c:v>37.2729</c:v>
                </c:pt>
                <c:pt idx="298">
                  <c:v>37.400489999999998</c:v>
                </c:pt>
                <c:pt idx="299">
                  <c:v>37.524889999999999</c:v>
                </c:pt>
                <c:pt idx="300">
                  <c:v>37.652500000000003</c:v>
                </c:pt>
                <c:pt idx="301">
                  <c:v>37.775930000000002</c:v>
                </c:pt>
                <c:pt idx="302">
                  <c:v>37.901269999999997</c:v>
                </c:pt>
                <c:pt idx="303">
                  <c:v>38.026269999999997</c:v>
                </c:pt>
                <c:pt idx="304">
                  <c:v>38.152949999999997</c:v>
                </c:pt>
                <c:pt idx="305">
                  <c:v>38.276989999999998</c:v>
                </c:pt>
                <c:pt idx="306">
                  <c:v>38.402239999999999</c:v>
                </c:pt>
                <c:pt idx="307">
                  <c:v>38.526980000000002</c:v>
                </c:pt>
                <c:pt idx="308">
                  <c:v>38.653669999999998</c:v>
                </c:pt>
                <c:pt idx="309">
                  <c:v>38.777470000000001</c:v>
                </c:pt>
                <c:pt idx="310">
                  <c:v>38.902589999999996</c:v>
                </c:pt>
                <c:pt idx="311">
                  <c:v>39.027700000000003</c:v>
                </c:pt>
                <c:pt idx="312">
                  <c:v>39.149700000000003</c:v>
                </c:pt>
                <c:pt idx="313">
                  <c:v>39.279200000000003</c:v>
                </c:pt>
                <c:pt idx="314">
                  <c:v>39.403790000000001</c:v>
                </c:pt>
                <c:pt idx="315">
                  <c:v>39.528379999999999</c:v>
                </c:pt>
                <c:pt idx="316">
                  <c:v>39.653170000000003</c:v>
                </c:pt>
                <c:pt idx="317">
                  <c:v>39.780769999999997</c:v>
                </c:pt>
                <c:pt idx="318">
                  <c:v>39.904389999999999</c:v>
                </c:pt>
                <c:pt idx="319">
                  <c:v>40.029510000000002</c:v>
                </c:pt>
                <c:pt idx="320">
                  <c:v>40.154249999999998</c:v>
                </c:pt>
                <c:pt idx="321">
                  <c:v>40.282130000000002</c:v>
                </c:pt>
                <c:pt idx="322">
                  <c:v>40.406210000000002</c:v>
                </c:pt>
                <c:pt idx="323">
                  <c:v>40.530430000000003</c:v>
                </c:pt>
                <c:pt idx="324">
                  <c:v>40.656089999999999</c:v>
                </c:pt>
                <c:pt idx="325">
                  <c:v>40.78145</c:v>
                </c:pt>
                <c:pt idx="326">
                  <c:v>40.905790000000003</c:v>
                </c:pt>
                <c:pt idx="327">
                  <c:v>41.031129999999997</c:v>
                </c:pt>
                <c:pt idx="328">
                  <c:v>41.157159999999998</c:v>
                </c:pt>
                <c:pt idx="329">
                  <c:v>41.291589999999999</c:v>
                </c:pt>
                <c:pt idx="330">
                  <c:v>41.410620000000002</c:v>
                </c:pt>
                <c:pt idx="331">
                  <c:v>41.531700000000001</c:v>
                </c:pt>
                <c:pt idx="332">
                  <c:v>41.657940000000004</c:v>
                </c:pt>
                <c:pt idx="333">
                  <c:v>41.782609999999998</c:v>
                </c:pt>
                <c:pt idx="334">
                  <c:v>41.907580000000003</c:v>
                </c:pt>
                <c:pt idx="335">
                  <c:v>42.03436</c:v>
                </c:pt>
                <c:pt idx="336">
                  <c:v>42.15936</c:v>
                </c:pt>
                <c:pt idx="337">
                  <c:v>42.283200000000001</c:v>
                </c:pt>
                <c:pt idx="338">
                  <c:v>42.407800000000002</c:v>
                </c:pt>
                <c:pt idx="339">
                  <c:v>42.534210000000002</c:v>
                </c:pt>
                <c:pt idx="340">
                  <c:v>42.659309999999998</c:v>
                </c:pt>
                <c:pt idx="341">
                  <c:v>42.784059999999997</c:v>
                </c:pt>
                <c:pt idx="342">
                  <c:v>42.908859999999997</c:v>
                </c:pt>
                <c:pt idx="343">
                  <c:v>43.03586</c:v>
                </c:pt>
                <c:pt idx="344">
                  <c:v>43.159689999999998</c:v>
                </c:pt>
                <c:pt idx="345">
                  <c:v>43.284770000000002</c:v>
                </c:pt>
                <c:pt idx="346">
                  <c:v>43.410269999999997</c:v>
                </c:pt>
                <c:pt idx="347">
                  <c:v>43.537390000000002</c:v>
                </c:pt>
                <c:pt idx="348">
                  <c:v>43.660919999999997</c:v>
                </c:pt>
                <c:pt idx="349">
                  <c:v>43.786070000000002</c:v>
                </c:pt>
                <c:pt idx="350">
                  <c:v>43.911149999999999</c:v>
                </c:pt>
                <c:pt idx="351">
                  <c:v>44.03593</c:v>
                </c:pt>
                <c:pt idx="352">
                  <c:v>44.161740000000002</c:v>
                </c:pt>
                <c:pt idx="353">
                  <c:v>44.286369999999998</c:v>
                </c:pt>
                <c:pt idx="354">
                  <c:v>44.411839999999998</c:v>
                </c:pt>
                <c:pt idx="355">
                  <c:v>44.536720000000003</c:v>
                </c:pt>
                <c:pt idx="356">
                  <c:v>44.663980000000002</c:v>
                </c:pt>
                <c:pt idx="357">
                  <c:v>44.787379999999999</c:v>
                </c:pt>
                <c:pt idx="358">
                  <c:v>44.912120000000002</c:v>
                </c:pt>
                <c:pt idx="359">
                  <c:v>45.036740000000002</c:v>
                </c:pt>
                <c:pt idx="360">
                  <c:v>45.164499999999997</c:v>
                </c:pt>
                <c:pt idx="361">
                  <c:v>45.287480000000002</c:v>
                </c:pt>
                <c:pt idx="362">
                  <c:v>45.413319999999999</c:v>
                </c:pt>
                <c:pt idx="363">
                  <c:v>45.539099999999998</c:v>
                </c:pt>
                <c:pt idx="364">
                  <c:v>45.661259999999999</c:v>
                </c:pt>
                <c:pt idx="365">
                  <c:v>45.788739999999997</c:v>
                </c:pt>
                <c:pt idx="366">
                  <c:v>45.914070000000002</c:v>
                </c:pt>
                <c:pt idx="367">
                  <c:v>46.040590000000002</c:v>
                </c:pt>
                <c:pt idx="368">
                  <c:v>46.164589999999997</c:v>
                </c:pt>
                <c:pt idx="369">
                  <c:v>46.289960000000001</c:v>
                </c:pt>
                <c:pt idx="370">
                  <c:v>46.414450000000002</c:v>
                </c:pt>
                <c:pt idx="371">
                  <c:v>46.541629999999998</c:v>
                </c:pt>
                <c:pt idx="372">
                  <c:v>46.665489999999998</c:v>
                </c:pt>
                <c:pt idx="373">
                  <c:v>46.790349999999997</c:v>
                </c:pt>
                <c:pt idx="374">
                  <c:v>46.916089999999997</c:v>
                </c:pt>
                <c:pt idx="375">
                  <c:v>47.041719999999998</c:v>
                </c:pt>
                <c:pt idx="376">
                  <c:v>47.166110000000003</c:v>
                </c:pt>
                <c:pt idx="377">
                  <c:v>47.291200000000003</c:v>
                </c:pt>
                <c:pt idx="378">
                  <c:v>47.417000000000002</c:v>
                </c:pt>
                <c:pt idx="379">
                  <c:v>47.539290000000001</c:v>
                </c:pt>
                <c:pt idx="380">
                  <c:v>47.66695</c:v>
                </c:pt>
                <c:pt idx="381">
                  <c:v>47.792310000000001</c:v>
                </c:pt>
                <c:pt idx="382">
                  <c:v>47.918750000000003</c:v>
                </c:pt>
                <c:pt idx="383">
                  <c:v>48.042639999999999</c:v>
                </c:pt>
                <c:pt idx="384">
                  <c:v>48.167479999999998</c:v>
                </c:pt>
                <c:pt idx="385">
                  <c:v>48.293199999999999</c:v>
                </c:pt>
                <c:pt idx="386">
                  <c:v>48.419580000000003</c:v>
                </c:pt>
                <c:pt idx="387">
                  <c:v>48.543219999999998</c:v>
                </c:pt>
                <c:pt idx="388">
                  <c:v>48.668529999999997</c:v>
                </c:pt>
                <c:pt idx="389">
                  <c:v>48.793379999999999</c:v>
                </c:pt>
                <c:pt idx="390">
                  <c:v>48.916840000000001</c:v>
                </c:pt>
                <c:pt idx="391">
                  <c:v>49.045079999999999</c:v>
                </c:pt>
                <c:pt idx="392">
                  <c:v>49.168970000000002</c:v>
                </c:pt>
                <c:pt idx="393">
                  <c:v>49.294910000000002</c:v>
                </c:pt>
                <c:pt idx="394">
                  <c:v>49.419890000000002</c:v>
                </c:pt>
                <c:pt idx="395">
                  <c:v>49.545299999999997</c:v>
                </c:pt>
                <c:pt idx="396">
                  <c:v>49.670180000000002</c:v>
                </c:pt>
                <c:pt idx="397">
                  <c:v>49.794710000000002</c:v>
                </c:pt>
                <c:pt idx="398">
                  <c:v>49.916060000000002</c:v>
                </c:pt>
                <c:pt idx="399">
                  <c:v>50.047289999999997</c:v>
                </c:pt>
                <c:pt idx="400">
                  <c:v>50.1</c:v>
                </c:pt>
                <c:pt idx="401">
                  <c:v>50.099989999999998</c:v>
                </c:pt>
                <c:pt idx="402">
                  <c:v>49.972700000000003</c:v>
                </c:pt>
                <c:pt idx="403">
                  <c:v>49.851579999999998</c:v>
                </c:pt>
                <c:pt idx="404">
                  <c:v>49.726860000000002</c:v>
                </c:pt>
                <c:pt idx="405">
                  <c:v>49.600340000000003</c:v>
                </c:pt>
                <c:pt idx="406">
                  <c:v>49.48471</c:v>
                </c:pt>
                <c:pt idx="407">
                  <c:v>49.350920000000002</c:v>
                </c:pt>
                <c:pt idx="408">
                  <c:v>49.225790000000003</c:v>
                </c:pt>
                <c:pt idx="409">
                  <c:v>49.099690000000002</c:v>
                </c:pt>
                <c:pt idx="410">
                  <c:v>48.975059999999999</c:v>
                </c:pt>
                <c:pt idx="411">
                  <c:v>48.850830000000002</c:v>
                </c:pt>
                <c:pt idx="412">
                  <c:v>48.724629999999998</c:v>
                </c:pt>
                <c:pt idx="413">
                  <c:v>48.59919</c:v>
                </c:pt>
                <c:pt idx="414">
                  <c:v>48.473599999999998</c:v>
                </c:pt>
                <c:pt idx="415">
                  <c:v>48.348939999999999</c:v>
                </c:pt>
                <c:pt idx="416">
                  <c:v>48.224170000000001</c:v>
                </c:pt>
                <c:pt idx="417">
                  <c:v>48.098190000000002</c:v>
                </c:pt>
                <c:pt idx="418">
                  <c:v>47.973619999999997</c:v>
                </c:pt>
                <c:pt idx="419">
                  <c:v>47.848329999999997</c:v>
                </c:pt>
                <c:pt idx="420">
                  <c:v>47.723089999999999</c:v>
                </c:pt>
                <c:pt idx="421">
                  <c:v>47.603610000000003</c:v>
                </c:pt>
                <c:pt idx="422">
                  <c:v>47.47289</c:v>
                </c:pt>
                <c:pt idx="423">
                  <c:v>47.348140000000001</c:v>
                </c:pt>
                <c:pt idx="424">
                  <c:v>47.221170000000001</c:v>
                </c:pt>
                <c:pt idx="425">
                  <c:v>47.09686</c:v>
                </c:pt>
                <c:pt idx="426">
                  <c:v>46.972009999999997</c:v>
                </c:pt>
                <c:pt idx="427">
                  <c:v>46.847200000000001</c:v>
                </c:pt>
                <c:pt idx="428">
                  <c:v>46.724020000000003</c:v>
                </c:pt>
                <c:pt idx="429">
                  <c:v>46.596359999999997</c:v>
                </c:pt>
                <c:pt idx="430">
                  <c:v>46.471310000000003</c:v>
                </c:pt>
                <c:pt idx="431">
                  <c:v>46.346760000000003</c:v>
                </c:pt>
                <c:pt idx="432">
                  <c:v>46.22175</c:v>
                </c:pt>
                <c:pt idx="433">
                  <c:v>46.095649999999999</c:v>
                </c:pt>
                <c:pt idx="434">
                  <c:v>45.970149999999997</c:v>
                </c:pt>
                <c:pt idx="435">
                  <c:v>45.846060000000001</c:v>
                </c:pt>
                <c:pt idx="436">
                  <c:v>45.731009999999998</c:v>
                </c:pt>
                <c:pt idx="437">
                  <c:v>45.594059999999999</c:v>
                </c:pt>
                <c:pt idx="438">
                  <c:v>45.469619999999999</c:v>
                </c:pt>
                <c:pt idx="439">
                  <c:v>45.344679999999997</c:v>
                </c:pt>
                <c:pt idx="440">
                  <c:v>45.219639999999998</c:v>
                </c:pt>
                <c:pt idx="441">
                  <c:v>45.093179999999997</c:v>
                </c:pt>
                <c:pt idx="442">
                  <c:v>44.968890000000002</c:v>
                </c:pt>
                <c:pt idx="443">
                  <c:v>44.84384</c:v>
                </c:pt>
                <c:pt idx="444">
                  <c:v>44.718499999999999</c:v>
                </c:pt>
                <c:pt idx="445">
                  <c:v>44.594070000000002</c:v>
                </c:pt>
                <c:pt idx="446">
                  <c:v>44.468510000000002</c:v>
                </c:pt>
                <c:pt idx="447">
                  <c:v>44.343000000000004</c:v>
                </c:pt>
                <c:pt idx="448">
                  <c:v>44.218000000000004</c:v>
                </c:pt>
                <c:pt idx="449">
                  <c:v>44.100630000000002</c:v>
                </c:pt>
                <c:pt idx="450">
                  <c:v>43.967529999999996</c:v>
                </c:pt>
                <c:pt idx="451">
                  <c:v>43.841709999999999</c:v>
                </c:pt>
                <c:pt idx="452">
                  <c:v>43.715989999999998</c:v>
                </c:pt>
                <c:pt idx="453">
                  <c:v>43.591920000000002</c:v>
                </c:pt>
                <c:pt idx="454">
                  <c:v>43.466520000000003</c:v>
                </c:pt>
                <c:pt idx="455">
                  <c:v>43.342260000000003</c:v>
                </c:pt>
                <c:pt idx="456">
                  <c:v>43.21499</c:v>
                </c:pt>
                <c:pt idx="457">
                  <c:v>43.090800000000002</c:v>
                </c:pt>
                <c:pt idx="458">
                  <c:v>42.965620000000001</c:v>
                </c:pt>
                <c:pt idx="459">
                  <c:v>42.840389999999999</c:v>
                </c:pt>
                <c:pt idx="460">
                  <c:v>42.714109999999998</c:v>
                </c:pt>
                <c:pt idx="461">
                  <c:v>42.590069999999997</c:v>
                </c:pt>
                <c:pt idx="462">
                  <c:v>42.465119999999999</c:v>
                </c:pt>
                <c:pt idx="463">
                  <c:v>42.34037</c:v>
                </c:pt>
                <c:pt idx="464">
                  <c:v>42.21407</c:v>
                </c:pt>
                <c:pt idx="465">
                  <c:v>42.089179999999999</c:v>
                </c:pt>
                <c:pt idx="466">
                  <c:v>41.964410000000001</c:v>
                </c:pt>
                <c:pt idx="467">
                  <c:v>41.838430000000002</c:v>
                </c:pt>
                <c:pt idx="468">
                  <c:v>41.725819999999999</c:v>
                </c:pt>
                <c:pt idx="469">
                  <c:v>41.58867</c:v>
                </c:pt>
                <c:pt idx="470">
                  <c:v>41.463250000000002</c:v>
                </c:pt>
                <c:pt idx="471">
                  <c:v>41.337400000000002</c:v>
                </c:pt>
                <c:pt idx="472">
                  <c:v>41.21293</c:v>
                </c:pt>
                <c:pt idx="473">
                  <c:v>41.08746</c:v>
                </c:pt>
                <c:pt idx="474">
                  <c:v>40.963590000000003</c:v>
                </c:pt>
                <c:pt idx="475">
                  <c:v>40.836889999999997</c:v>
                </c:pt>
                <c:pt idx="476">
                  <c:v>40.712449999999997</c:v>
                </c:pt>
                <c:pt idx="477">
                  <c:v>40.587220000000002</c:v>
                </c:pt>
                <c:pt idx="478">
                  <c:v>40.46172</c:v>
                </c:pt>
                <c:pt idx="479">
                  <c:v>40.337530000000001</c:v>
                </c:pt>
                <c:pt idx="480">
                  <c:v>40.210709999999999</c:v>
                </c:pt>
                <c:pt idx="481">
                  <c:v>40.08616</c:v>
                </c:pt>
                <c:pt idx="482">
                  <c:v>39.96134</c:v>
                </c:pt>
                <c:pt idx="483">
                  <c:v>39.849330000000002</c:v>
                </c:pt>
                <c:pt idx="484">
                  <c:v>39.709530000000001</c:v>
                </c:pt>
                <c:pt idx="485">
                  <c:v>39.585079999999998</c:v>
                </c:pt>
                <c:pt idx="486">
                  <c:v>39.460459999999998</c:v>
                </c:pt>
                <c:pt idx="487">
                  <c:v>39.335590000000003</c:v>
                </c:pt>
                <c:pt idx="488">
                  <c:v>39.208939999999998</c:v>
                </c:pt>
                <c:pt idx="489">
                  <c:v>39.084510000000002</c:v>
                </c:pt>
                <c:pt idx="490">
                  <c:v>38.95937</c:v>
                </c:pt>
                <c:pt idx="491">
                  <c:v>38.834690000000002</c:v>
                </c:pt>
                <c:pt idx="492">
                  <c:v>38.708170000000003</c:v>
                </c:pt>
                <c:pt idx="493">
                  <c:v>38.583820000000003</c:v>
                </c:pt>
                <c:pt idx="494">
                  <c:v>38.45928</c:v>
                </c:pt>
                <c:pt idx="495">
                  <c:v>38.333309999999997</c:v>
                </c:pt>
                <c:pt idx="496">
                  <c:v>38.217869999999998</c:v>
                </c:pt>
                <c:pt idx="497">
                  <c:v>38.083100000000002</c:v>
                </c:pt>
                <c:pt idx="498">
                  <c:v>37.958640000000003</c:v>
                </c:pt>
                <c:pt idx="499">
                  <c:v>37.832090000000001</c:v>
                </c:pt>
                <c:pt idx="500">
                  <c:v>37.70646</c:v>
                </c:pt>
                <c:pt idx="501">
                  <c:v>37.583039999999997</c:v>
                </c:pt>
                <c:pt idx="502">
                  <c:v>37.457549999999998</c:v>
                </c:pt>
                <c:pt idx="503">
                  <c:v>37.332299999999996</c:v>
                </c:pt>
                <c:pt idx="504">
                  <c:v>37.206710000000001</c:v>
                </c:pt>
                <c:pt idx="505">
                  <c:v>37.081850000000003</c:v>
                </c:pt>
                <c:pt idx="506">
                  <c:v>36.956090000000003</c:v>
                </c:pt>
                <c:pt idx="507">
                  <c:v>36.833179999999999</c:v>
                </c:pt>
                <c:pt idx="508">
                  <c:v>36.705669999999998</c:v>
                </c:pt>
                <c:pt idx="509">
                  <c:v>36.580919999999999</c:v>
                </c:pt>
                <c:pt idx="510">
                  <c:v>36.454569999999997</c:v>
                </c:pt>
                <c:pt idx="511">
                  <c:v>36.332230000000003</c:v>
                </c:pt>
                <c:pt idx="512">
                  <c:v>36.205249999999999</c:v>
                </c:pt>
                <c:pt idx="513">
                  <c:v>36.080840000000002</c:v>
                </c:pt>
                <c:pt idx="514">
                  <c:v>35.953339999999997</c:v>
                </c:pt>
                <c:pt idx="515">
                  <c:v>35.829340000000002</c:v>
                </c:pt>
                <c:pt idx="516">
                  <c:v>35.704189999999997</c:v>
                </c:pt>
                <c:pt idx="517">
                  <c:v>35.580269999999999</c:v>
                </c:pt>
                <c:pt idx="518">
                  <c:v>35.454900000000002</c:v>
                </c:pt>
                <c:pt idx="519">
                  <c:v>35.328569999999999</c:v>
                </c:pt>
                <c:pt idx="520">
                  <c:v>35.203940000000003</c:v>
                </c:pt>
                <c:pt idx="521">
                  <c:v>35.078470000000003</c:v>
                </c:pt>
                <c:pt idx="522">
                  <c:v>34.966610000000003</c:v>
                </c:pt>
                <c:pt idx="523">
                  <c:v>34.827150000000003</c:v>
                </c:pt>
                <c:pt idx="524">
                  <c:v>34.702750000000002</c:v>
                </c:pt>
                <c:pt idx="525">
                  <c:v>34.577370000000002</c:v>
                </c:pt>
                <c:pt idx="526">
                  <c:v>34.452840000000002</c:v>
                </c:pt>
                <c:pt idx="527">
                  <c:v>34.326129999999999</c:v>
                </c:pt>
                <c:pt idx="528">
                  <c:v>34.201529999999998</c:v>
                </c:pt>
                <c:pt idx="529">
                  <c:v>34.076909999999998</c:v>
                </c:pt>
                <c:pt idx="530">
                  <c:v>33.951639999999998</c:v>
                </c:pt>
                <c:pt idx="531">
                  <c:v>33.828600000000002</c:v>
                </c:pt>
                <c:pt idx="532">
                  <c:v>33.701540000000001</c:v>
                </c:pt>
                <c:pt idx="533">
                  <c:v>33.57593</c:v>
                </c:pt>
                <c:pt idx="534">
                  <c:v>33.450740000000003</c:v>
                </c:pt>
                <c:pt idx="535">
                  <c:v>33.327359999999999</c:v>
                </c:pt>
                <c:pt idx="536">
                  <c:v>33.200490000000002</c:v>
                </c:pt>
                <c:pt idx="537">
                  <c:v>33.075380000000003</c:v>
                </c:pt>
                <c:pt idx="538">
                  <c:v>32.949860000000001</c:v>
                </c:pt>
                <c:pt idx="539">
                  <c:v>32.824739999999998</c:v>
                </c:pt>
                <c:pt idx="540">
                  <c:v>32.699330000000003</c:v>
                </c:pt>
                <c:pt idx="541">
                  <c:v>32.575369999999999</c:v>
                </c:pt>
                <c:pt idx="542">
                  <c:v>32.449620000000003</c:v>
                </c:pt>
                <c:pt idx="543">
                  <c:v>32.323830000000001</c:v>
                </c:pt>
                <c:pt idx="544">
                  <c:v>32.198729999999998</c:v>
                </c:pt>
                <c:pt idx="545">
                  <c:v>32.073639999999997</c:v>
                </c:pt>
                <c:pt idx="546">
                  <c:v>31.96058</c:v>
                </c:pt>
                <c:pt idx="547">
                  <c:v>31.822880000000001</c:v>
                </c:pt>
                <c:pt idx="548">
                  <c:v>31.698180000000001</c:v>
                </c:pt>
                <c:pt idx="549">
                  <c:v>31.572109999999999</c:v>
                </c:pt>
                <c:pt idx="550">
                  <c:v>31.44905</c:v>
                </c:pt>
                <c:pt idx="551">
                  <c:v>31.32263</c:v>
                </c:pt>
                <c:pt idx="552">
                  <c:v>31.197649999999999</c:v>
                </c:pt>
                <c:pt idx="553">
                  <c:v>31.07133</c:v>
                </c:pt>
                <c:pt idx="554">
                  <c:v>30.95946</c:v>
                </c:pt>
                <c:pt idx="555">
                  <c:v>30.821549999999998</c:v>
                </c:pt>
                <c:pt idx="556">
                  <c:v>30.696529999999999</c:v>
                </c:pt>
                <c:pt idx="557">
                  <c:v>30.570889999999999</c:v>
                </c:pt>
                <c:pt idx="558">
                  <c:v>30.445810000000002</c:v>
                </c:pt>
                <c:pt idx="559">
                  <c:v>30.32066</c:v>
                </c:pt>
                <c:pt idx="560">
                  <c:v>30.195319999999999</c:v>
                </c:pt>
                <c:pt idx="561">
                  <c:v>30.069980000000001</c:v>
                </c:pt>
                <c:pt idx="562">
                  <c:v>29.94537</c:v>
                </c:pt>
                <c:pt idx="563">
                  <c:v>29.820080000000001</c:v>
                </c:pt>
                <c:pt idx="564">
                  <c:v>29.694959999999998</c:v>
                </c:pt>
                <c:pt idx="565">
                  <c:v>29.569430000000001</c:v>
                </c:pt>
                <c:pt idx="566">
                  <c:v>29.444430000000001</c:v>
                </c:pt>
                <c:pt idx="567">
                  <c:v>29.319220000000001</c:v>
                </c:pt>
                <c:pt idx="568">
                  <c:v>29.193650000000002</c:v>
                </c:pt>
                <c:pt idx="569">
                  <c:v>29.06758</c:v>
                </c:pt>
                <c:pt idx="570">
                  <c:v>28.943200000000001</c:v>
                </c:pt>
                <c:pt idx="571">
                  <c:v>28.818549999999998</c:v>
                </c:pt>
                <c:pt idx="572">
                  <c:v>28.693020000000001</c:v>
                </c:pt>
                <c:pt idx="573">
                  <c:v>28.5672</c:v>
                </c:pt>
                <c:pt idx="574">
                  <c:v>28.44265</c:v>
                </c:pt>
                <c:pt idx="575">
                  <c:v>28.317799999999998</c:v>
                </c:pt>
                <c:pt idx="576">
                  <c:v>28.192620000000002</c:v>
                </c:pt>
                <c:pt idx="577">
                  <c:v>28.07076</c:v>
                </c:pt>
                <c:pt idx="578">
                  <c:v>27.942250000000001</c:v>
                </c:pt>
                <c:pt idx="579">
                  <c:v>27.816739999999999</c:v>
                </c:pt>
                <c:pt idx="580">
                  <c:v>27.691140000000001</c:v>
                </c:pt>
                <c:pt idx="581">
                  <c:v>27.578520000000001</c:v>
                </c:pt>
                <c:pt idx="582">
                  <c:v>27.440079999999998</c:v>
                </c:pt>
                <c:pt idx="583">
                  <c:v>27.31579</c:v>
                </c:pt>
                <c:pt idx="584">
                  <c:v>27.1906</c:v>
                </c:pt>
                <c:pt idx="585">
                  <c:v>27.066089999999999</c:v>
                </c:pt>
                <c:pt idx="586">
                  <c:v>26.93966</c:v>
                </c:pt>
                <c:pt idx="587">
                  <c:v>26.815010000000001</c:v>
                </c:pt>
                <c:pt idx="588">
                  <c:v>26.690090000000001</c:v>
                </c:pt>
                <c:pt idx="589">
                  <c:v>26.564789999999999</c:v>
                </c:pt>
                <c:pt idx="590">
                  <c:v>26.443719999999999</c:v>
                </c:pt>
                <c:pt idx="591">
                  <c:v>26.315290000000001</c:v>
                </c:pt>
                <c:pt idx="592">
                  <c:v>26.189360000000001</c:v>
                </c:pt>
                <c:pt idx="593">
                  <c:v>26.063120000000001</c:v>
                </c:pt>
                <c:pt idx="594">
                  <c:v>25.950089999999999</c:v>
                </c:pt>
                <c:pt idx="595">
                  <c:v>25.813659999999999</c:v>
                </c:pt>
                <c:pt idx="596">
                  <c:v>25.68929</c:v>
                </c:pt>
                <c:pt idx="597">
                  <c:v>25.563099999999999</c:v>
                </c:pt>
                <c:pt idx="598">
                  <c:v>25.438230000000001</c:v>
                </c:pt>
                <c:pt idx="599">
                  <c:v>25.312999999999999</c:v>
                </c:pt>
                <c:pt idx="600">
                  <c:v>25.187930000000001</c:v>
                </c:pt>
                <c:pt idx="601">
                  <c:v>25.061109999999999</c:v>
                </c:pt>
                <c:pt idx="602">
                  <c:v>24.937390000000001</c:v>
                </c:pt>
                <c:pt idx="603">
                  <c:v>24.812709999999999</c:v>
                </c:pt>
                <c:pt idx="604">
                  <c:v>24.687390000000001</c:v>
                </c:pt>
                <c:pt idx="605">
                  <c:v>24.56672</c:v>
                </c:pt>
                <c:pt idx="606">
                  <c:v>24.436399999999999</c:v>
                </c:pt>
                <c:pt idx="607">
                  <c:v>24.311979999999998</c:v>
                </c:pt>
                <c:pt idx="608">
                  <c:v>24.186029999999999</c:v>
                </c:pt>
                <c:pt idx="609">
                  <c:v>24.069320000000001</c:v>
                </c:pt>
                <c:pt idx="610">
                  <c:v>23.93562</c:v>
                </c:pt>
                <c:pt idx="611">
                  <c:v>23.811910000000001</c:v>
                </c:pt>
                <c:pt idx="612">
                  <c:v>23.684360000000002</c:v>
                </c:pt>
                <c:pt idx="613">
                  <c:v>23.559360000000002</c:v>
                </c:pt>
                <c:pt idx="614">
                  <c:v>23.435079999999999</c:v>
                </c:pt>
                <c:pt idx="615">
                  <c:v>23.309950000000001</c:v>
                </c:pt>
                <c:pt idx="616">
                  <c:v>23.187270000000002</c:v>
                </c:pt>
                <c:pt idx="617">
                  <c:v>23.059419999999999</c:v>
                </c:pt>
                <c:pt idx="618">
                  <c:v>22.933949999999999</c:v>
                </c:pt>
                <c:pt idx="619">
                  <c:v>22.8093</c:v>
                </c:pt>
                <c:pt idx="620">
                  <c:v>22.696249999999999</c:v>
                </c:pt>
                <c:pt idx="621">
                  <c:v>22.557480000000002</c:v>
                </c:pt>
                <c:pt idx="622">
                  <c:v>22.43338</c:v>
                </c:pt>
                <c:pt idx="623">
                  <c:v>22.309049999999999</c:v>
                </c:pt>
                <c:pt idx="624">
                  <c:v>22.183350000000001</c:v>
                </c:pt>
                <c:pt idx="625">
                  <c:v>22.056460000000001</c:v>
                </c:pt>
                <c:pt idx="626">
                  <c:v>21.933029999999999</c:v>
                </c:pt>
                <c:pt idx="627">
                  <c:v>21.80697</c:v>
                </c:pt>
                <c:pt idx="628">
                  <c:v>21.682289999999998</c:v>
                </c:pt>
                <c:pt idx="629">
                  <c:v>21.56155</c:v>
                </c:pt>
                <c:pt idx="630">
                  <c:v>21.431789999999999</c:v>
                </c:pt>
                <c:pt idx="631">
                  <c:v>21.306709999999999</c:v>
                </c:pt>
                <c:pt idx="632">
                  <c:v>21.180430000000001</c:v>
                </c:pt>
                <c:pt idx="633">
                  <c:v>21.057870000000001</c:v>
                </c:pt>
                <c:pt idx="634">
                  <c:v>20.930900000000001</c:v>
                </c:pt>
                <c:pt idx="635">
                  <c:v>20.805779999999999</c:v>
                </c:pt>
                <c:pt idx="636">
                  <c:v>20.680230000000002</c:v>
                </c:pt>
                <c:pt idx="637">
                  <c:v>20.55528</c:v>
                </c:pt>
                <c:pt idx="638">
                  <c:v>20.429939999999998</c:v>
                </c:pt>
                <c:pt idx="639">
                  <c:v>20.304680000000001</c:v>
                </c:pt>
                <c:pt idx="640">
                  <c:v>20.179849999999998</c:v>
                </c:pt>
                <c:pt idx="641">
                  <c:v>20.054079999999999</c:v>
                </c:pt>
                <c:pt idx="642">
                  <c:v>19.929400000000001</c:v>
                </c:pt>
                <c:pt idx="643">
                  <c:v>19.804030000000001</c:v>
                </c:pt>
                <c:pt idx="644">
                  <c:v>19.678940000000001</c:v>
                </c:pt>
                <c:pt idx="645">
                  <c:v>19.553509999999999</c:v>
                </c:pt>
                <c:pt idx="646">
                  <c:v>19.42869</c:v>
                </c:pt>
                <c:pt idx="647">
                  <c:v>19.303599999999999</c:v>
                </c:pt>
                <c:pt idx="648">
                  <c:v>19.185089999999999</c:v>
                </c:pt>
                <c:pt idx="649">
                  <c:v>19.05283</c:v>
                </c:pt>
                <c:pt idx="650">
                  <c:v>18.928730000000002</c:v>
                </c:pt>
                <c:pt idx="651">
                  <c:v>18.80227</c:v>
                </c:pt>
                <c:pt idx="652">
                  <c:v>18.67708</c:v>
                </c:pt>
                <c:pt idx="653">
                  <c:v>18.552330000000001</c:v>
                </c:pt>
                <c:pt idx="654">
                  <c:v>18.427769999999999</c:v>
                </c:pt>
                <c:pt idx="655">
                  <c:v>18.300899999999999</c:v>
                </c:pt>
                <c:pt idx="656">
                  <c:v>18.176290000000002</c:v>
                </c:pt>
                <c:pt idx="657">
                  <c:v>18.05151</c:v>
                </c:pt>
                <c:pt idx="658">
                  <c:v>17.926600000000001</c:v>
                </c:pt>
                <c:pt idx="659">
                  <c:v>17.800419999999999</c:v>
                </c:pt>
                <c:pt idx="660">
                  <c:v>17.675439999999998</c:v>
                </c:pt>
                <c:pt idx="661">
                  <c:v>17.55096</c:v>
                </c:pt>
                <c:pt idx="662">
                  <c:v>17.425319999999999</c:v>
                </c:pt>
                <c:pt idx="663">
                  <c:v>17.312619999999999</c:v>
                </c:pt>
                <c:pt idx="664">
                  <c:v>17.174579999999999</c:v>
                </c:pt>
                <c:pt idx="665">
                  <c:v>17.049869999999999</c:v>
                </c:pt>
                <c:pt idx="666">
                  <c:v>16.925550000000001</c:v>
                </c:pt>
                <c:pt idx="667">
                  <c:v>16.799240000000001</c:v>
                </c:pt>
                <c:pt idx="668">
                  <c:v>16.673300000000001</c:v>
                </c:pt>
                <c:pt idx="669">
                  <c:v>16.54898</c:v>
                </c:pt>
                <c:pt idx="670">
                  <c:v>16.425000000000001</c:v>
                </c:pt>
                <c:pt idx="671">
                  <c:v>16.298929999999999</c:v>
                </c:pt>
                <c:pt idx="672">
                  <c:v>16.17437</c:v>
                </c:pt>
                <c:pt idx="673">
                  <c:v>16.047930000000001</c:v>
                </c:pt>
                <c:pt idx="674">
                  <c:v>15.92412</c:v>
                </c:pt>
                <c:pt idx="675">
                  <c:v>15.798209999999999</c:v>
                </c:pt>
                <c:pt idx="676">
                  <c:v>15.680479999999999</c:v>
                </c:pt>
                <c:pt idx="677">
                  <c:v>15.547689999999999</c:v>
                </c:pt>
                <c:pt idx="678">
                  <c:v>15.422549999999999</c:v>
                </c:pt>
                <c:pt idx="679">
                  <c:v>15.297000000000001</c:v>
                </c:pt>
                <c:pt idx="680">
                  <c:v>15.17146</c:v>
                </c:pt>
                <c:pt idx="681">
                  <c:v>15.04678</c:v>
                </c:pt>
                <c:pt idx="682">
                  <c:v>14.92163</c:v>
                </c:pt>
                <c:pt idx="683">
                  <c:v>14.79589</c:v>
                </c:pt>
                <c:pt idx="684">
                  <c:v>14.671139999999999</c:v>
                </c:pt>
                <c:pt idx="685">
                  <c:v>14.547000000000001</c:v>
                </c:pt>
                <c:pt idx="686">
                  <c:v>14.420500000000001</c:v>
                </c:pt>
                <c:pt idx="687">
                  <c:v>14.30213</c:v>
                </c:pt>
                <c:pt idx="688">
                  <c:v>14.170360000000001</c:v>
                </c:pt>
                <c:pt idx="689">
                  <c:v>14.045030000000001</c:v>
                </c:pt>
                <c:pt idx="690">
                  <c:v>13.918570000000001</c:v>
                </c:pt>
                <c:pt idx="691">
                  <c:v>13.794600000000001</c:v>
                </c:pt>
                <c:pt idx="692">
                  <c:v>13.669650000000001</c:v>
                </c:pt>
                <c:pt idx="693">
                  <c:v>13.544750000000001</c:v>
                </c:pt>
                <c:pt idx="694">
                  <c:v>13.41891</c:v>
                </c:pt>
                <c:pt idx="695">
                  <c:v>13.298489999999999</c:v>
                </c:pt>
                <c:pt idx="696">
                  <c:v>13.16872</c:v>
                </c:pt>
                <c:pt idx="697">
                  <c:v>13.04373</c:v>
                </c:pt>
                <c:pt idx="698">
                  <c:v>12.917630000000001</c:v>
                </c:pt>
                <c:pt idx="699">
                  <c:v>12.793799999999999</c:v>
                </c:pt>
                <c:pt idx="700">
                  <c:v>12.667960000000001</c:v>
                </c:pt>
                <c:pt idx="701">
                  <c:v>12.542770000000001</c:v>
                </c:pt>
                <c:pt idx="702">
                  <c:v>12.416460000000001</c:v>
                </c:pt>
                <c:pt idx="703">
                  <c:v>12.291840000000001</c:v>
                </c:pt>
                <c:pt idx="704">
                  <c:v>12.167</c:v>
                </c:pt>
                <c:pt idx="705">
                  <c:v>12.04204</c:v>
                </c:pt>
                <c:pt idx="706">
                  <c:v>11.919549999999999</c:v>
                </c:pt>
                <c:pt idx="707">
                  <c:v>11.79158</c:v>
                </c:pt>
                <c:pt idx="708">
                  <c:v>11.666510000000001</c:v>
                </c:pt>
                <c:pt idx="709">
                  <c:v>11.54092</c:v>
                </c:pt>
                <c:pt idx="710">
                  <c:v>11.42315</c:v>
                </c:pt>
                <c:pt idx="711">
                  <c:v>11.28997</c:v>
                </c:pt>
                <c:pt idx="712">
                  <c:v>11.165380000000001</c:v>
                </c:pt>
                <c:pt idx="713">
                  <c:v>11.040710000000001</c:v>
                </c:pt>
                <c:pt idx="714">
                  <c:v>10.915240000000001</c:v>
                </c:pt>
                <c:pt idx="715">
                  <c:v>10.78923</c:v>
                </c:pt>
                <c:pt idx="716">
                  <c:v>10.664910000000001</c:v>
                </c:pt>
                <c:pt idx="717">
                  <c:v>10.54013</c:v>
                </c:pt>
                <c:pt idx="718">
                  <c:v>10.415290000000001</c:v>
                </c:pt>
                <c:pt idx="719">
                  <c:v>10.29069</c:v>
                </c:pt>
                <c:pt idx="720">
                  <c:v>10.16391</c:v>
                </c:pt>
                <c:pt idx="721">
                  <c:v>10.03952</c:v>
                </c:pt>
                <c:pt idx="722">
                  <c:v>9.9133499999999994</c:v>
                </c:pt>
                <c:pt idx="723">
                  <c:v>9.7960399999999996</c:v>
                </c:pt>
                <c:pt idx="724">
                  <c:v>9.6631900000000002</c:v>
                </c:pt>
                <c:pt idx="725">
                  <c:v>9.5382499999999997</c:v>
                </c:pt>
                <c:pt idx="726">
                  <c:v>9.4126799999999999</c:v>
                </c:pt>
                <c:pt idx="727">
                  <c:v>9.2879500000000004</c:v>
                </c:pt>
                <c:pt idx="728">
                  <c:v>9.1626899999999996</c:v>
                </c:pt>
                <c:pt idx="729">
                  <c:v>9.0387400000000007</c:v>
                </c:pt>
                <c:pt idx="730">
                  <c:v>8.9108699999999992</c:v>
                </c:pt>
                <c:pt idx="731">
                  <c:v>8.7864699999999996</c:v>
                </c:pt>
                <c:pt idx="732">
                  <c:v>8.6618300000000001</c:v>
                </c:pt>
                <c:pt idx="733">
                  <c:v>8.53749</c:v>
                </c:pt>
                <c:pt idx="734">
                  <c:v>8.4100199999999994</c:v>
                </c:pt>
                <c:pt idx="735">
                  <c:v>8.2864000000000004</c:v>
                </c:pt>
                <c:pt idx="736">
                  <c:v>8.1611600000000006</c:v>
                </c:pt>
                <c:pt idx="737">
                  <c:v>8.0363199999999999</c:v>
                </c:pt>
                <c:pt idx="738">
                  <c:v>7.9170699999999998</c:v>
                </c:pt>
                <c:pt idx="739">
                  <c:v>7.7853000000000003</c:v>
                </c:pt>
                <c:pt idx="740">
                  <c:v>7.66031</c:v>
                </c:pt>
                <c:pt idx="741">
                  <c:v>7.5338799999999999</c:v>
                </c:pt>
                <c:pt idx="742">
                  <c:v>7.4099000000000004</c:v>
                </c:pt>
                <c:pt idx="743">
                  <c:v>7.2846200000000003</c:v>
                </c:pt>
                <c:pt idx="744">
                  <c:v>7.16052</c:v>
                </c:pt>
                <c:pt idx="745">
                  <c:v>7.0327700000000002</c:v>
                </c:pt>
                <c:pt idx="746">
                  <c:v>6.9089499999999999</c:v>
                </c:pt>
                <c:pt idx="747">
                  <c:v>6.7831400000000004</c:v>
                </c:pt>
                <c:pt idx="748">
                  <c:v>6.6600700000000002</c:v>
                </c:pt>
                <c:pt idx="749">
                  <c:v>6.5397600000000002</c:v>
                </c:pt>
                <c:pt idx="750">
                  <c:v>6.4075699999999998</c:v>
                </c:pt>
                <c:pt idx="751">
                  <c:v>6.2830300000000001</c:v>
                </c:pt>
                <c:pt idx="752">
                  <c:v>6.1583899999999998</c:v>
                </c:pt>
                <c:pt idx="753">
                  <c:v>6.0327599999999997</c:v>
                </c:pt>
                <c:pt idx="754">
                  <c:v>5.9060899999999998</c:v>
                </c:pt>
                <c:pt idx="755">
                  <c:v>5.7822500000000003</c:v>
                </c:pt>
                <c:pt idx="756">
                  <c:v>5.6579199999999998</c:v>
                </c:pt>
                <c:pt idx="757">
                  <c:v>5.5321199999999999</c:v>
                </c:pt>
                <c:pt idx="758">
                  <c:v>5.4052899999999999</c:v>
                </c:pt>
                <c:pt idx="759">
                  <c:v>5.2815500000000002</c:v>
                </c:pt>
                <c:pt idx="760">
                  <c:v>5.1559699999999999</c:v>
                </c:pt>
                <c:pt idx="761">
                  <c:v>5.1559600000000003</c:v>
                </c:pt>
                <c:pt idx="762">
                  <c:v>5.0449299999999999</c:v>
                </c:pt>
                <c:pt idx="763">
                  <c:v>4.9340599999999997</c:v>
                </c:pt>
                <c:pt idx="764">
                  <c:v>4.8201700000000001</c:v>
                </c:pt>
                <c:pt idx="765">
                  <c:v>4.6946899999999996</c:v>
                </c:pt>
                <c:pt idx="766">
                  <c:v>4.5709900000000001</c:v>
                </c:pt>
                <c:pt idx="767">
                  <c:v>4.4436</c:v>
                </c:pt>
                <c:pt idx="768">
                  <c:v>4.3196099999999999</c:v>
                </c:pt>
                <c:pt idx="769">
                  <c:v>4.1941499999999996</c:v>
                </c:pt>
                <c:pt idx="770">
                  <c:v>4.0690900000000001</c:v>
                </c:pt>
                <c:pt idx="771">
                  <c:v>3.9426899999999998</c:v>
                </c:pt>
                <c:pt idx="772">
                  <c:v>3.8186100000000001</c:v>
                </c:pt>
                <c:pt idx="773">
                  <c:v>3.6934999999999998</c:v>
                </c:pt>
                <c:pt idx="774">
                  <c:v>3.56806</c:v>
                </c:pt>
                <c:pt idx="775">
                  <c:v>3.4500999999999999</c:v>
                </c:pt>
                <c:pt idx="776">
                  <c:v>3.3173499999999998</c:v>
                </c:pt>
                <c:pt idx="777">
                  <c:v>3.1930000000000001</c:v>
                </c:pt>
                <c:pt idx="778">
                  <c:v>3.0671400000000002</c:v>
                </c:pt>
                <c:pt idx="779">
                  <c:v>2.94259</c:v>
                </c:pt>
                <c:pt idx="780">
                  <c:v>2.8161999999999998</c:v>
                </c:pt>
                <c:pt idx="781">
                  <c:v>2.69279</c:v>
                </c:pt>
                <c:pt idx="782">
                  <c:v>2.5667300000000002</c:v>
                </c:pt>
                <c:pt idx="783">
                  <c:v>2.44164</c:v>
                </c:pt>
                <c:pt idx="784">
                  <c:v>2.3152300000000001</c:v>
                </c:pt>
                <c:pt idx="785">
                  <c:v>2.1921400000000002</c:v>
                </c:pt>
                <c:pt idx="786">
                  <c:v>2.0658500000000002</c:v>
                </c:pt>
                <c:pt idx="787">
                  <c:v>1.94062</c:v>
                </c:pt>
                <c:pt idx="788">
                  <c:v>1.82426</c:v>
                </c:pt>
                <c:pt idx="789">
                  <c:v>1.6904300000000001</c:v>
                </c:pt>
                <c:pt idx="790">
                  <c:v>1.5666500000000001</c:v>
                </c:pt>
                <c:pt idx="791">
                  <c:v>1.43855</c:v>
                </c:pt>
                <c:pt idx="792">
                  <c:v>1.3146100000000001</c:v>
                </c:pt>
                <c:pt idx="793">
                  <c:v>1.18974</c:v>
                </c:pt>
                <c:pt idx="794">
                  <c:v>1.06474</c:v>
                </c:pt>
                <c:pt idx="795">
                  <c:v>0.93906999999999996</c:v>
                </c:pt>
                <c:pt idx="796">
                  <c:v>0.81408999999999998</c:v>
                </c:pt>
                <c:pt idx="797">
                  <c:v>0.68881999999999999</c:v>
                </c:pt>
                <c:pt idx="798">
                  <c:v>0.56335000000000002</c:v>
                </c:pt>
                <c:pt idx="799">
                  <c:v>0.44341999999999998</c:v>
                </c:pt>
                <c:pt idx="800">
                  <c:v>0.31325999999999998</c:v>
                </c:pt>
                <c:pt idx="801">
                  <c:v>0.18712000000000001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4C1A-E940-B5F7-2D1C5A0D74E7}"/>
            </c:ext>
          </c:extLst>
        </c:ser>
        <c:ser>
          <c:idx val="40"/>
          <c:order val="22"/>
          <c:tx>
            <c:v>500 U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Indents'!$U$36:$U$817</c:f>
              <c:numCache>
                <c:formatCode>General</c:formatCode>
                <c:ptCount val="782"/>
                <c:pt idx="0">
                  <c:v>0.24287700000000001</c:v>
                </c:pt>
                <c:pt idx="1">
                  <c:v>8.9994479999999992</c:v>
                </c:pt>
                <c:pt idx="2">
                  <c:v>13.989639</c:v>
                </c:pt>
                <c:pt idx="3">
                  <c:v>20.899153999999999</c:v>
                </c:pt>
                <c:pt idx="4">
                  <c:v>25.857970999999999</c:v>
                </c:pt>
                <c:pt idx="5">
                  <c:v>30.649851999999999</c:v>
                </c:pt>
                <c:pt idx="6">
                  <c:v>36.076191000000001</c:v>
                </c:pt>
                <c:pt idx="7">
                  <c:v>42.442309999999999</c:v>
                </c:pt>
                <c:pt idx="8">
                  <c:v>46.720705000000002</c:v>
                </c:pt>
                <c:pt idx="9">
                  <c:v>50.768994999999997</c:v>
                </c:pt>
                <c:pt idx="10">
                  <c:v>56.381802999999998</c:v>
                </c:pt>
                <c:pt idx="11">
                  <c:v>59.706609999999998</c:v>
                </c:pt>
                <c:pt idx="12">
                  <c:v>64.391544999999994</c:v>
                </c:pt>
                <c:pt idx="13">
                  <c:v>68.073874000000004</c:v>
                </c:pt>
                <c:pt idx="14">
                  <c:v>72.672629999999998</c:v>
                </c:pt>
                <c:pt idx="15">
                  <c:v>76.612893</c:v>
                </c:pt>
                <c:pt idx="16">
                  <c:v>79.895638000000005</c:v>
                </c:pt>
                <c:pt idx="17">
                  <c:v>83.124566000000002</c:v>
                </c:pt>
                <c:pt idx="18">
                  <c:v>86.488612000000003</c:v>
                </c:pt>
                <c:pt idx="19">
                  <c:v>91.094620000000006</c:v>
                </c:pt>
                <c:pt idx="20">
                  <c:v>95.011110000000002</c:v>
                </c:pt>
                <c:pt idx="21">
                  <c:v>98.924226000000004</c:v>
                </c:pt>
                <c:pt idx="22">
                  <c:v>102.009872</c:v>
                </c:pt>
                <c:pt idx="23">
                  <c:v>105.835967</c:v>
                </c:pt>
                <c:pt idx="24">
                  <c:v>107.78556399999999</c:v>
                </c:pt>
                <c:pt idx="25">
                  <c:v>112.142274</c:v>
                </c:pt>
                <c:pt idx="26">
                  <c:v>116.33354300000001</c:v>
                </c:pt>
                <c:pt idx="27">
                  <c:v>119.57106</c:v>
                </c:pt>
                <c:pt idx="28">
                  <c:v>122.44295</c:v>
                </c:pt>
                <c:pt idx="29">
                  <c:v>125.16065</c:v>
                </c:pt>
                <c:pt idx="30">
                  <c:v>128.848547</c:v>
                </c:pt>
                <c:pt idx="31">
                  <c:v>131.703923</c:v>
                </c:pt>
                <c:pt idx="32">
                  <c:v>135.79701800000001</c:v>
                </c:pt>
                <c:pt idx="33">
                  <c:v>139.068106</c:v>
                </c:pt>
                <c:pt idx="34">
                  <c:v>142.02565000000001</c:v>
                </c:pt>
                <c:pt idx="35">
                  <c:v>144.16601199999999</c:v>
                </c:pt>
                <c:pt idx="36">
                  <c:v>148.771602</c:v>
                </c:pt>
                <c:pt idx="37">
                  <c:v>151.41088300000001</c:v>
                </c:pt>
                <c:pt idx="38">
                  <c:v>153.796931</c:v>
                </c:pt>
                <c:pt idx="39">
                  <c:v>158.12540300000001</c:v>
                </c:pt>
                <c:pt idx="40">
                  <c:v>160.32524000000001</c:v>
                </c:pt>
                <c:pt idx="41">
                  <c:v>162.71361999999999</c:v>
                </c:pt>
                <c:pt idx="42">
                  <c:v>165.99923699999999</c:v>
                </c:pt>
                <c:pt idx="43">
                  <c:v>170.04322999999999</c:v>
                </c:pt>
                <c:pt idx="44">
                  <c:v>172.024734</c:v>
                </c:pt>
                <c:pt idx="45">
                  <c:v>175.64627899999999</c:v>
                </c:pt>
                <c:pt idx="46">
                  <c:v>178.990262</c:v>
                </c:pt>
                <c:pt idx="47">
                  <c:v>180.18070599999999</c:v>
                </c:pt>
                <c:pt idx="48">
                  <c:v>183.492739</c:v>
                </c:pt>
                <c:pt idx="49">
                  <c:v>186.70818700000001</c:v>
                </c:pt>
                <c:pt idx="50">
                  <c:v>189.779437</c:v>
                </c:pt>
                <c:pt idx="51">
                  <c:v>193.171212</c:v>
                </c:pt>
                <c:pt idx="52">
                  <c:v>195.972677</c:v>
                </c:pt>
                <c:pt idx="53">
                  <c:v>198.10967600000001</c:v>
                </c:pt>
                <c:pt idx="54">
                  <c:v>199.661148</c:v>
                </c:pt>
                <c:pt idx="55">
                  <c:v>202.63818000000001</c:v>
                </c:pt>
                <c:pt idx="56">
                  <c:v>207.507555</c:v>
                </c:pt>
                <c:pt idx="57">
                  <c:v>209.437466</c:v>
                </c:pt>
                <c:pt idx="58">
                  <c:v>211.668577</c:v>
                </c:pt>
                <c:pt idx="59">
                  <c:v>214.774407</c:v>
                </c:pt>
                <c:pt idx="60">
                  <c:v>217.287736</c:v>
                </c:pt>
                <c:pt idx="61">
                  <c:v>218.579317</c:v>
                </c:pt>
                <c:pt idx="62">
                  <c:v>222.13254900000001</c:v>
                </c:pt>
                <c:pt idx="63">
                  <c:v>226.216624</c:v>
                </c:pt>
                <c:pt idx="64">
                  <c:v>228.41869</c:v>
                </c:pt>
                <c:pt idx="65">
                  <c:v>230.63688999999999</c:v>
                </c:pt>
                <c:pt idx="66">
                  <c:v>233.53370100000001</c:v>
                </c:pt>
                <c:pt idx="67">
                  <c:v>236.091916</c:v>
                </c:pt>
                <c:pt idx="68">
                  <c:v>238.552401</c:v>
                </c:pt>
                <c:pt idx="69">
                  <c:v>241.86678699999999</c:v>
                </c:pt>
                <c:pt idx="70">
                  <c:v>244.71938900000001</c:v>
                </c:pt>
                <c:pt idx="71">
                  <c:v>247.70851999999999</c:v>
                </c:pt>
                <c:pt idx="72">
                  <c:v>249.514973</c:v>
                </c:pt>
                <c:pt idx="73">
                  <c:v>252.17862099999999</c:v>
                </c:pt>
                <c:pt idx="74">
                  <c:v>254.962998</c:v>
                </c:pt>
                <c:pt idx="75">
                  <c:v>257.93065100000001</c:v>
                </c:pt>
                <c:pt idx="76">
                  <c:v>260.26452799999998</c:v>
                </c:pt>
                <c:pt idx="77">
                  <c:v>262.68595900000003</c:v>
                </c:pt>
                <c:pt idx="78">
                  <c:v>264.96169800000001</c:v>
                </c:pt>
                <c:pt idx="79">
                  <c:v>266.17941500000001</c:v>
                </c:pt>
                <c:pt idx="80">
                  <c:v>269.90930800000001</c:v>
                </c:pt>
                <c:pt idx="81">
                  <c:v>272.53040700000003</c:v>
                </c:pt>
                <c:pt idx="82">
                  <c:v>275.31874900000003</c:v>
                </c:pt>
                <c:pt idx="83">
                  <c:v>277.116018</c:v>
                </c:pt>
                <c:pt idx="84">
                  <c:v>279.47467799999998</c:v>
                </c:pt>
                <c:pt idx="85">
                  <c:v>282.27476999999999</c:v>
                </c:pt>
                <c:pt idx="86">
                  <c:v>284.43434300000001</c:v>
                </c:pt>
                <c:pt idx="87">
                  <c:v>287.41093699999999</c:v>
                </c:pt>
                <c:pt idx="88">
                  <c:v>289.85092800000001</c:v>
                </c:pt>
                <c:pt idx="89">
                  <c:v>292.644744</c:v>
                </c:pt>
                <c:pt idx="90">
                  <c:v>295.37579199999999</c:v>
                </c:pt>
                <c:pt idx="91">
                  <c:v>297.51337100000001</c:v>
                </c:pt>
                <c:pt idx="92">
                  <c:v>299.99489199999999</c:v>
                </c:pt>
                <c:pt idx="93">
                  <c:v>302.40838500000001</c:v>
                </c:pt>
                <c:pt idx="94">
                  <c:v>305.95403900000002</c:v>
                </c:pt>
                <c:pt idx="95">
                  <c:v>307.62608799999998</c:v>
                </c:pt>
                <c:pt idx="96">
                  <c:v>310.82728800000001</c:v>
                </c:pt>
                <c:pt idx="97">
                  <c:v>313.52301699999998</c:v>
                </c:pt>
                <c:pt idx="98">
                  <c:v>315.07597099999998</c:v>
                </c:pt>
                <c:pt idx="99">
                  <c:v>317.35257100000001</c:v>
                </c:pt>
                <c:pt idx="100">
                  <c:v>321.11202500000002</c:v>
                </c:pt>
                <c:pt idx="101">
                  <c:v>323.27331400000003</c:v>
                </c:pt>
                <c:pt idx="102">
                  <c:v>325.29738300000002</c:v>
                </c:pt>
                <c:pt idx="103">
                  <c:v>328.77767299999999</c:v>
                </c:pt>
                <c:pt idx="104">
                  <c:v>331.62653899999998</c:v>
                </c:pt>
                <c:pt idx="105">
                  <c:v>332.499773</c:v>
                </c:pt>
                <c:pt idx="106">
                  <c:v>335.00677999999999</c:v>
                </c:pt>
                <c:pt idx="107">
                  <c:v>338.14642700000002</c:v>
                </c:pt>
                <c:pt idx="108">
                  <c:v>339.50179400000002</c:v>
                </c:pt>
                <c:pt idx="109">
                  <c:v>342.58739600000001</c:v>
                </c:pt>
                <c:pt idx="110">
                  <c:v>345.460239</c:v>
                </c:pt>
                <c:pt idx="111">
                  <c:v>347.28812599999998</c:v>
                </c:pt>
                <c:pt idx="112">
                  <c:v>349.203464</c:v>
                </c:pt>
                <c:pt idx="113">
                  <c:v>352.047439</c:v>
                </c:pt>
                <c:pt idx="114">
                  <c:v>354.72918299999998</c:v>
                </c:pt>
                <c:pt idx="115">
                  <c:v>356.31636500000002</c:v>
                </c:pt>
                <c:pt idx="116">
                  <c:v>360.011751</c:v>
                </c:pt>
                <c:pt idx="117">
                  <c:v>362.26804299999998</c:v>
                </c:pt>
                <c:pt idx="118">
                  <c:v>363.06053600000001</c:v>
                </c:pt>
                <c:pt idx="119">
                  <c:v>365.981897</c:v>
                </c:pt>
                <c:pt idx="120">
                  <c:v>368.72603099999998</c:v>
                </c:pt>
                <c:pt idx="121">
                  <c:v>371.34792299999998</c:v>
                </c:pt>
                <c:pt idx="122">
                  <c:v>373.03619300000003</c:v>
                </c:pt>
                <c:pt idx="123">
                  <c:v>376.49821400000002</c:v>
                </c:pt>
                <c:pt idx="124">
                  <c:v>377.554734</c:v>
                </c:pt>
                <c:pt idx="125">
                  <c:v>379.433851</c:v>
                </c:pt>
                <c:pt idx="126">
                  <c:v>382.73403400000001</c:v>
                </c:pt>
                <c:pt idx="127">
                  <c:v>385.312051</c:v>
                </c:pt>
                <c:pt idx="128">
                  <c:v>387.37672099999997</c:v>
                </c:pt>
                <c:pt idx="129">
                  <c:v>389.80967500000003</c:v>
                </c:pt>
                <c:pt idx="130">
                  <c:v>392.418117</c:v>
                </c:pt>
                <c:pt idx="131">
                  <c:v>393.73197099999999</c:v>
                </c:pt>
                <c:pt idx="132">
                  <c:v>398.30485499999998</c:v>
                </c:pt>
                <c:pt idx="133">
                  <c:v>400.13053000000002</c:v>
                </c:pt>
                <c:pt idx="134">
                  <c:v>401.77700599999997</c:v>
                </c:pt>
                <c:pt idx="135">
                  <c:v>405.23293200000001</c:v>
                </c:pt>
                <c:pt idx="136">
                  <c:v>406.95178199999998</c:v>
                </c:pt>
                <c:pt idx="137">
                  <c:v>408.59317600000003</c:v>
                </c:pt>
                <c:pt idx="138">
                  <c:v>411.90535399999999</c:v>
                </c:pt>
                <c:pt idx="139">
                  <c:v>414.77867800000001</c:v>
                </c:pt>
                <c:pt idx="140">
                  <c:v>415.86081200000001</c:v>
                </c:pt>
                <c:pt idx="141">
                  <c:v>418.90727500000003</c:v>
                </c:pt>
                <c:pt idx="142">
                  <c:v>422.02618200000001</c:v>
                </c:pt>
                <c:pt idx="143">
                  <c:v>423.16877399999998</c:v>
                </c:pt>
                <c:pt idx="144">
                  <c:v>425.69463000000002</c:v>
                </c:pt>
                <c:pt idx="145">
                  <c:v>428.96025100000003</c:v>
                </c:pt>
                <c:pt idx="146">
                  <c:v>431.04588699999999</c:v>
                </c:pt>
                <c:pt idx="147">
                  <c:v>432.31409500000001</c:v>
                </c:pt>
                <c:pt idx="148">
                  <c:v>435.22259000000003</c:v>
                </c:pt>
                <c:pt idx="149">
                  <c:v>437.71884499999999</c:v>
                </c:pt>
                <c:pt idx="150">
                  <c:v>439.210421</c:v>
                </c:pt>
                <c:pt idx="151">
                  <c:v>441.76754299999999</c:v>
                </c:pt>
                <c:pt idx="152">
                  <c:v>443.93323199999998</c:v>
                </c:pt>
                <c:pt idx="153">
                  <c:v>445.52634699999999</c:v>
                </c:pt>
                <c:pt idx="154">
                  <c:v>448.16666800000002</c:v>
                </c:pt>
                <c:pt idx="155">
                  <c:v>450.96580899999998</c:v>
                </c:pt>
                <c:pt idx="156">
                  <c:v>453.24040300000001</c:v>
                </c:pt>
                <c:pt idx="157">
                  <c:v>455.01571999999999</c:v>
                </c:pt>
                <c:pt idx="158">
                  <c:v>458.325356</c:v>
                </c:pt>
                <c:pt idx="159">
                  <c:v>460.01507500000002</c:v>
                </c:pt>
                <c:pt idx="160">
                  <c:v>461.72158999999999</c:v>
                </c:pt>
                <c:pt idx="161">
                  <c:v>464.340282</c:v>
                </c:pt>
                <c:pt idx="162">
                  <c:v>467.17078299999997</c:v>
                </c:pt>
                <c:pt idx="163">
                  <c:v>468.85377599999998</c:v>
                </c:pt>
                <c:pt idx="164">
                  <c:v>471.24140799999998</c:v>
                </c:pt>
                <c:pt idx="165">
                  <c:v>473.85522900000001</c:v>
                </c:pt>
                <c:pt idx="166">
                  <c:v>475.35790600000001</c:v>
                </c:pt>
                <c:pt idx="167">
                  <c:v>477.60270700000001</c:v>
                </c:pt>
                <c:pt idx="168">
                  <c:v>480.83004099999999</c:v>
                </c:pt>
                <c:pt idx="169">
                  <c:v>483.28041899999999</c:v>
                </c:pt>
                <c:pt idx="170">
                  <c:v>485.32436799999999</c:v>
                </c:pt>
                <c:pt idx="171">
                  <c:v>487.789241</c:v>
                </c:pt>
                <c:pt idx="172">
                  <c:v>489.683132</c:v>
                </c:pt>
                <c:pt idx="173">
                  <c:v>491.96203000000003</c:v>
                </c:pt>
                <c:pt idx="174">
                  <c:v>495.46763900000002</c:v>
                </c:pt>
                <c:pt idx="175">
                  <c:v>498.44870900000001</c:v>
                </c:pt>
                <c:pt idx="176">
                  <c:v>500.05402500000002</c:v>
                </c:pt>
                <c:pt idx="177">
                  <c:v>502.39621399999999</c:v>
                </c:pt>
                <c:pt idx="178">
                  <c:v>504.73862200000002</c:v>
                </c:pt>
                <c:pt idx="179">
                  <c:v>507.73376999999999</c:v>
                </c:pt>
                <c:pt idx="180">
                  <c:v>509.863428</c:v>
                </c:pt>
                <c:pt idx="181">
                  <c:v>512.88968599999998</c:v>
                </c:pt>
                <c:pt idx="182">
                  <c:v>515.22554100000002</c:v>
                </c:pt>
                <c:pt idx="183">
                  <c:v>516.92569900000001</c:v>
                </c:pt>
                <c:pt idx="184">
                  <c:v>519.80549099999996</c:v>
                </c:pt>
                <c:pt idx="185">
                  <c:v>521.40720399999998</c:v>
                </c:pt>
                <c:pt idx="186">
                  <c:v>523.407331</c:v>
                </c:pt>
                <c:pt idx="187">
                  <c:v>526.37931400000002</c:v>
                </c:pt>
                <c:pt idx="188">
                  <c:v>528.35881900000004</c:v>
                </c:pt>
                <c:pt idx="189">
                  <c:v>530.24456899999996</c:v>
                </c:pt>
                <c:pt idx="190">
                  <c:v>532.27561500000002</c:v>
                </c:pt>
                <c:pt idx="191">
                  <c:v>535.07810400000005</c:v>
                </c:pt>
                <c:pt idx="192">
                  <c:v>536.90539699999999</c:v>
                </c:pt>
                <c:pt idx="193">
                  <c:v>539.37894700000004</c:v>
                </c:pt>
                <c:pt idx="194">
                  <c:v>542.529225</c:v>
                </c:pt>
                <c:pt idx="195">
                  <c:v>544.04015100000004</c:v>
                </c:pt>
                <c:pt idx="196">
                  <c:v>546.20274600000005</c:v>
                </c:pt>
                <c:pt idx="197">
                  <c:v>549.25034600000004</c:v>
                </c:pt>
                <c:pt idx="198">
                  <c:v>552.03129999999999</c:v>
                </c:pt>
                <c:pt idx="199">
                  <c:v>554.04872</c:v>
                </c:pt>
                <c:pt idx="200">
                  <c:v>556.86952399999996</c:v>
                </c:pt>
                <c:pt idx="201">
                  <c:v>559.22243500000002</c:v>
                </c:pt>
                <c:pt idx="202">
                  <c:v>560.66255200000001</c:v>
                </c:pt>
                <c:pt idx="203">
                  <c:v>562.46019899999999</c:v>
                </c:pt>
                <c:pt idx="204">
                  <c:v>565.10566800000004</c:v>
                </c:pt>
                <c:pt idx="205">
                  <c:v>567.28439600000002</c:v>
                </c:pt>
                <c:pt idx="206">
                  <c:v>569.52900899999997</c:v>
                </c:pt>
                <c:pt idx="207">
                  <c:v>571.77086699999995</c:v>
                </c:pt>
                <c:pt idx="208">
                  <c:v>573.65560200000004</c:v>
                </c:pt>
                <c:pt idx="209">
                  <c:v>575.79647</c:v>
                </c:pt>
                <c:pt idx="210">
                  <c:v>578.43362100000002</c:v>
                </c:pt>
                <c:pt idx="211">
                  <c:v>580.72100799999998</c:v>
                </c:pt>
                <c:pt idx="212">
                  <c:v>582.93688799999995</c:v>
                </c:pt>
                <c:pt idx="213">
                  <c:v>584.90199500000006</c:v>
                </c:pt>
                <c:pt idx="214">
                  <c:v>587.65010900000004</c:v>
                </c:pt>
                <c:pt idx="215">
                  <c:v>589.28735400000005</c:v>
                </c:pt>
                <c:pt idx="216">
                  <c:v>592.48832400000003</c:v>
                </c:pt>
                <c:pt idx="217">
                  <c:v>595.21648600000003</c:v>
                </c:pt>
                <c:pt idx="218">
                  <c:v>597.26689899999997</c:v>
                </c:pt>
                <c:pt idx="219">
                  <c:v>598.92567799999995</c:v>
                </c:pt>
                <c:pt idx="220">
                  <c:v>601.33221100000003</c:v>
                </c:pt>
                <c:pt idx="221">
                  <c:v>604.34837600000003</c:v>
                </c:pt>
                <c:pt idx="222">
                  <c:v>605.69239200000004</c:v>
                </c:pt>
                <c:pt idx="223">
                  <c:v>608.28208099999995</c:v>
                </c:pt>
                <c:pt idx="224">
                  <c:v>610.92685700000004</c:v>
                </c:pt>
                <c:pt idx="225">
                  <c:v>612.27337999999997</c:v>
                </c:pt>
                <c:pt idx="226">
                  <c:v>613.26815799999997</c:v>
                </c:pt>
                <c:pt idx="227">
                  <c:v>615.80685300000005</c:v>
                </c:pt>
                <c:pt idx="228">
                  <c:v>617.79171499999995</c:v>
                </c:pt>
                <c:pt idx="229">
                  <c:v>619.61654299999998</c:v>
                </c:pt>
                <c:pt idx="230">
                  <c:v>621.55415300000004</c:v>
                </c:pt>
                <c:pt idx="231">
                  <c:v>624.269003</c:v>
                </c:pt>
                <c:pt idx="232">
                  <c:v>626.33900600000004</c:v>
                </c:pt>
                <c:pt idx="233">
                  <c:v>628.922912</c:v>
                </c:pt>
                <c:pt idx="234">
                  <c:v>632.28039100000001</c:v>
                </c:pt>
                <c:pt idx="235">
                  <c:v>633.54544199999998</c:v>
                </c:pt>
                <c:pt idx="236">
                  <c:v>635.720732</c:v>
                </c:pt>
                <c:pt idx="237">
                  <c:v>638.62311499999998</c:v>
                </c:pt>
                <c:pt idx="238">
                  <c:v>640.21675000000005</c:v>
                </c:pt>
                <c:pt idx="239">
                  <c:v>642.10158999999999</c:v>
                </c:pt>
                <c:pt idx="240">
                  <c:v>645.00125600000001</c:v>
                </c:pt>
                <c:pt idx="241">
                  <c:v>646.99860999999999</c:v>
                </c:pt>
                <c:pt idx="242">
                  <c:v>649.08738600000004</c:v>
                </c:pt>
                <c:pt idx="243">
                  <c:v>652.00086499999998</c:v>
                </c:pt>
                <c:pt idx="244">
                  <c:v>653.87255500000003</c:v>
                </c:pt>
                <c:pt idx="245">
                  <c:v>655.26326800000004</c:v>
                </c:pt>
                <c:pt idx="246">
                  <c:v>658.82254799999998</c:v>
                </c:pt>
                <c:pt idx="247">
                  <c:v>662.00030800000002</c:v>
                </c:pt>
                <c:pt idx="248">
                  <c:v>663.53030899999999</c:v>
                </c:pt>
                <c:pt idx="249">
                  <c:v>666.025171</c:v>
                </c:pt>
                <c:pt idx="250">
                  <c:v>667.80791999999997</c:v>
                </c:pt>
                <c:pt idx="251">
                  <c:v>669.87963100000002</c:v>
                </c:pt>
                <c:pt idx="252">
                  <c:v>672.36239899999998</c:v>
                </c:pt>
                <c:pt idx="253">
                  <c:v>674.91491699999995</c:v>
                </c:pt>
                <c:pt idx="254">
                  <c:v>676.23315100000002</c:v>
                </c:pt>
                <c:pt idx="255">
                  <c:v>678.65524300000004</c:v>
                </c:pt>
                <c:pt idx="256">
                  <c:v>681.471949</c:v>
                </c:pt>
                <c:pt idx="257">
                  <c:v>683.28188999999998</c:v>
                </c:pt>
                <c:pt idx="258">
                  <c:v>685.81984399999999</c:v>
                </c:pt>
                <c:pt idx="259">
                  <c:v>688.205555</c:v>
                </c:pt>
                <c:pt idx="260">
                  <c:v>690.37676699999997</c:v>
                </c:pt>
                <c:pt idx="261">
                  <c:v>692.41833399999996</c:v>
                </c:pt>
                <c:pt idx="262">
                  <c:v>694.57866000000001</c:v>
                </c:pt>
                <c:pt idx="263">
                  <c:v>696.49550999999997</c:v>
                </c:pt>
                <c:pt idx="264">
                  <c:v>699.69582200000002</c:v>
                </c:pt>
                <c:pt idx="265">
                  <c:v>701.74521100000004</c:v>
                </c:pt>
                <c:pt idx="266">
                  <c:v>703.68084899999997</c:v>
                </c:pt>
                <c:pt idx="267">
                  <c:v>706.11463200000003</c:v>
                </c:pt>
                <c:pt idx="268">
                  <c:v>707.92754000000002</c:v>
                </c:pt>
                <c:pt idx="269">
                  <c:v>709.74493199999995</c:v>
                </c:pt>
                <c:pt idx="270">
                  <c:v>712.90605300000004</c:v>
                </c:pt>
                <c:pt idx="271">
                  <c:v>716.21374400000002</c:v>
                </c:pt>
                <c:pt idx="272">
                  <c:v>717.55653700000005</c:v>
                </c:pt>
                <c:pt idx="273">
                  <c:v>720.24912700000004</c:v>
                </c:pt>
                <c:pt idx="274">
                  <c:v>721.72380799999996</c:v>
                </c:pt>
                <c:pt idx="275">
                  <c:v>723.64176999999995</c:v>
                </c:pt>
                <c:pt idx="276">
                  <c:v>726.17745400000001</c:v>
                </c:pt>
                <c:pt idx="277">
                  <c:v>728.64656000000002</c:v>
                </c:pt>
                <c:pt idx="278">
                  <c:v>730.28912600000001</c:v>
                </c:pt>
                <c:pt idx="279">
                  <c:v>732.05420700000002</c:v>
                </c:pt>
                <c:pt idx="280">
                  <c:v>735.09222699999998</c:v>
                </c:pt>
                <c:pt idx="281">
                  <c:v>736.74872600000003</c:v>
                </c:pt>
                <c:pt idx="282">
                  <c:v>738.67426</c:v>
                </c:pt>
                <c:pt idx="283">
                  <c:v>741.71312999999998</c:v>
                </c:pt>
                <c:pt idx="284">
                  <c:v>742.86371099999997</c:v>
                </c:pt>
                <c:pt idx="285">
                  <c:v>745.48589400000003</c:v>
                </c:pt>
                <c:pt idx="286">
                  <c:v>747.25453000000005</c:v>
                </c:pt>
                <c:pt idx="287">
                  <c:v>749.50569399999995</c:v>
                </c:pt>
                <c:pt idx="288">
                  <c:v>751.50010499999996</c:v>
                </c:pt>
                <c:pt idx="289">
                  <c:v>754.39617299999998</c:v>
                </c:pt>
                <c:pt idx="290">
                  <c:v>757.12325499999997</c:v>
                </c:pt>
                <c:pt idx="291">
                  <c:v>758.72516299999995</c:v>
                </c:pt>
                <c:pt idx="292">
                  <c:v>760.67832799999996</c:v>
                </c:pt>
                <c:pt idx="293">
                  <c:v>762.93462599999998</c:v>
                </c:pt>
                <c:pt idx="294">
                  <c:v>765.13472400000001</c:v>
                </c:pt>
                <c:pt idx="295">
                  <c:v>767.71402699999999</c:v>
                </c:pt>
                <c:pt idx="296">
                  <c:v>770.28240200000005</c:v>
                </c:pt>
                <c:pt idx="297">
                  <c:v>771.82108100000005</c:v>
                </c:pt>
                <c:pt idx="298">
                  <c:v>774.29496700000004</c:v>
                </c:pt>
                <c:pt idx="299">
                  <c:v>776.09880299999998</c:v>
                </c:pt>
                <c:pt idx="300">
                  <c:v>777.25186399999996</c:v>
                </c:pt>
                <c:pt idx="301">
                  <c:v>780.00544000000002</c:v>
                </c:pt>
                <c:pt idx="302">
                  <c:v>781.82768599999997</c:v>
                </c:pt>
                <c:pt idx="303">
                  <c:v>783.35513000000003</c:v>
                </c:pt>
                <c:pt idx="304">
                  <c:v>785.97268199999996</c:v>
                </c:pt>
                <c:pt idx="305">
                  <c:v>788.47975199999996</c:v>
                </c:pt>
                <c:pt idx="306">
                  <c:v>789.69023100000004</c:v>
                </c:pt>
                <c:pt idx="307">
                  <c:v>792.31408499999998</c:v>
                </c:pt>
                <c:pt idx="308">
                  <c:v>794.88995399999999</c:v>
                </c:pt>
                <c:pt idx="309">
                  <c:v>796.54147599999999</c:v>
                </c:pt>
                <c:pt idx="310">
                  <c:v>797.75491499999998</c:v>
                </c:pt>
                <c:pt idx="311">
                  <c:v>800.17824299999995</c:v>
                </c:pt>
                <c:pt idx="312">
                  <c:v>802.87013899999999</c:v>
                </c:pt>
                <c:pt idx="313">
                  <c:v>804.94470899999999</c:v>
                </c:pt>
                <c:pt idx="314">
                  <c:v>807.55266600000004</c:v>
                </c:pt>
                <c:pt idx="315">
                  <c:v>810.00396599999999</c:v>
                </c:pt>
                <c:pt idx="316">
                  <c:v>811.79552000000001</c:v>
                </c:pt>
                <c:pt idx="317">
                  <c:v>812.80723799999998</c:v>
                </c:pt>
                <c:pt idx="318">
                  <c:v>817.32742800000005</c:v>
                </c:pt>
                <c:pt idx="319">
                  <c:v>819.30418999999995</c:v>
                </c:pt>
                <c:pt idx="320">
                  <c:v>821.31931199999997</c:v>
                </c:pt>
                <c:pt idx="321">
                  <c:v>824.16209700000002</c:v>
                </c:pt>
                <c:pt idx="322">
                  <c:v>825.78240800000003</c:v>
                </c:pt>
                <c:pt idx="323">
                  <c:v>828.41998699999999</c:v>
                </c:pt>
                <c:pt idx="324">
                  <c:v>831.889723</c:v>
                </c:pt>
                <c:pt idx="325">
                  <c:v>833.44657900000004</c:v>
                </c:pt>
                <c:pt idx="326">
                  <c:v>834.747435</c:v>
                </c:pt>
                <c:pt idx="327">
                  <c:v>837.77941399999997</c:v>
                </c:pt>
                <c:pt idx="328">
                  <c:v>839.30614400000002</c:v>
                </c:pt>
                <c:pt idx="329">
                  <c:v>841.347576</c:v>
                </c:pt>
                <c:pt idx="330">
                  <c:v>844.60796600000003</c:v>
                </c:pt>
                <c:pt idx="331">
                  <c:v>846.84196599999996</c:v>
                </c:pt>
                <c:pt idx="332">
                  <c:v>847.87465899999995</c:v>
                </c:pt>
                <c:pt idx="333">
                  <c:v>850.67662399999995</c:v>
                </c:pt>
                <c:pt idx="334">
                  <c:v>853.12906899999996</c:v>
                </c:pt>
                <c:pt idx="335">
                  <c:v>853.66694299999995</c:v>
                </c:pt>
                <c:pt idx="336">
                  <c:v>856.65300100000002</c:v>
                </c:pt>
                <c:pt idx="337">
                  <c:v>859.26627399999995</c:v>
                </c:pt>
                <c:pt idx="338">
                  <c:v>861.12633500000004</c:v>
                </c:pt>
                <c:pt idx="339">
                  <c:v>863.25795700000003</c:v>
                </c:pt>
                <c:pt idx="340">
                  <c:v>866.37992899999995</c:v>
                </c:pt>
                <c:pt idx="341">
                  <c:v>867.95301500000005</c:v>
                </c:pt>
                <c:pt idx="342">
                  <c:v>869.35939199999996</c:v>
                </c:pt>
                <c:pt idx="343">
                  <c:v>872.373694</c:v>
                </c:pt>
                <c:pt idx="344">
                  <c:v>874.99871800000005</c:v>
                </c:pt>
                <c:pt idx="345">
                  <c:v>876.67242699999997</c:v>
                </c:pt>
                <c:pt idx="346">
                  <c:v>878.40858000000003</c:v>
                </c:pt>
                <c:pt idx="347">
                  <c:v>880.86783000000003</c:v>
                </c:pt>
                <c:pt idx="348">
                  <c:v>882.54263800000001</c:v>
                </c:pt>
                <c:pt idx="349">
                  <c:v>886.07875200000001</c:v>
                </c:pt>
                <c:pt idx="350">
                  <c:v>889.47105399999998</c:v>
                </c:pt>
                <c:pt idx="351">
                  <c:v>890.63462600000003</c:v>
                </c:pt>
                <c:pt idx="352">
                  <c:v>892.17701699999998</c:v>
                </c:pt>
                <c:pt idx="353">
                  <c:v>895.52665999999999</c:v>
                </c:pt>
                <c:pt idx="354">
                  <c:v>897.058042</c:v>
                </c:pt>
                <c:pt idx="355">
                  <c:v>898.23802799999999</c:v>
                </c:pt>
                <c:pt idx="356">
                  <c:v>901.19058199999995</c:v>
                </c:pt>
                <c:pt idx="357">
                  <c:v>902.91292499999997</c:v>
                </c:pt>
                <c:pt idx="358">
                  <c:v>904.28220599999997</c:v>
                </c:pt>
                <c:pt idx="359">
                  <c:v>906.34799199999998</c:v>
                </c:pt>
                <c:pt idx="360">
                  <c:v>909.37834599999996</c:v>
                </c:pt>
                <c:pt idx="361">
                  <c:v>911.49927400000001</c:v>
                </c:pt>
                <c:pt idx="362">
                  <c:v>911.99281099999996</c:v>
                </c:pt>
                <c:pt idx="363">
                  <c:v>915.40775799999994</c:v>
                </c:pt>
                <c:pt idx="364">
                  <c:v>918.043677</c:v>
                </c:pt>
                <c:pt idx="365">
                  <c:v>919.82323899999994</c:v>
                </c:pt>
                <c:pt idx="366">
                  <c:v>921.72853999999995</c:v>
                </c:pt>
                <c:pt idx="367">
                  <c:v>923.25132499999995</c:v>
                </c:pt>
                <c:pt idx="368">
                  <c:v>924.39740200000006</c:v>
                </c:pt>
                <c:pt idx="369">
                  <c:v>927.40393200000005</c:v>
                </c:pt>
                <c:pt idx="370">
                  <c:v>930.07350099999996</c:v>
                </c:pt>
                <c:pt idx="371">
                  <c:v>931.83555000000001</c:v>
                </c:pt>
                <c:pt idx="372">
                  <c:v>934.340417</c:v>
                </c:pt>
                <c:pt idx="373">
                  <c:v>936.62490200000002</c:v>
                </c:pt>
                <c:pt idx="374">
                  <c:v>938.44434999999999</c:v>
                </c:pt>
                <c:pt idx="375">
                  <c:v>941.38195499999995</c:v>
                </c:pt>
                <c:pt idx="376">
                  <c:v>944.43725400000005</c:v>
                </c:pt>
                <c:pt idx="377">
                  <c:v>945.48729400000002</c:v>
                </c:pt>
                <c:pt idx="378">
                  <c:v>947.61273200000005</c:v>
                </c:pt>
                <c:pt idx="379">
                  <c:v>951.73040200000003</c:v>
                </c:pt>
                <c:pt idx="380">
                  <c:v>952.99944100000005</c:v>
                </c:pt>
                <c:pt idx="381">
                  <c:v>955.15313400000002</c:v>
                </c:pt>
                <c:pt idx="382">
                  <c:v>958.73834799999997</c:v>
                </c:pt>
                <c:pt idx="383">
                  <c:v>958.81834200000003</c:v>
                </c:pt>
                <c:pt idx="384">
                  <c:v>960.32897500000001</c:v>
                </c:pt>
                <c:pt idx="385">
                  <c:v>964.88768800000003</c:v>
                </c:pt>
                <c:pt idx="386">
                  <c:v>965.14348600000005</c:v>
                </c:pt>
                <c:pt idx="387">
                  <c:v>968.653772</c:v>
                </c:pt>
                <c:pt idx="388">
                  <c:v>971.050613</c:v>
                </c:pt>
                <c:pt idx="389">
                  <c:v>973.96614899999997</c:v>
                </c:pt>
                <c:pt idx="390">
                  <c:v>975.99052099999994</c:v>
                </c:pt>
                <c:pt idx="391">
                  <c:v>978.47496100000001</c:v>
                </c:pt>
                <c:pt idx="392">
                  <c:v>980.77962100000002</c:v>
                </c:pt>
                <c:pt idx="393">
                  <c:v>983.33817399999998</c:v>
                </c:pt>
                <c:pt idx="394">
                  <c:v>985.75970299999994</c:v>
                </c:pt>
                <c:pt idx="395">
                  <c:v>988.32683399999996</c:v>
                </c:pt>
                <c:pt idx="396">
                  <c:v>989.22877700000004</c:v>
                </c:pt>
                <c:pt idx="397">
                  <c:v>992.24327500000004</c:v>
                </c:pt>
                <c:pt idx="398">
                  <c:v>995.313264</c:v>
                </c:pt>
                <c:pt idx="399">
                  <c:v>996.82711800000004</c:v>
                </c:pt>
                <c:pt idx="400">
                  <c:v>997.79199000000006</c:v>
                </c:pt>
                <c:pt idx="401">
                  <c:v>977.19086400000003</c:v>
                </c:pt>
                <c:pt idx="402">
                  <c:v>975.95562500000005</c:v>
                </c:pt>
                <c:pt idx="403">
                  <c:v>973.08263999999997</c:v>
                </c:pt>
                <c:pt idx="404">
                  <c:v>972.43169799999998</c:v>
                </c:pt>
                <c:pt idx="405">
                  <c:v>971.13331600000004</c:v>
                </c:pt>
                <c:pt idx="406">
                  <c:v>967.961545</c:v>
                </c:pt>
                <c:pt idx="407">
                  <c:v>966.60533099999998</c:v>
                </c:pt>
                <c:pt idx="408">
                  <c:v>965.48766699999999</c:v>
                </c:pt>
                <c:pt idx="409">
                  <c:v>962.84735000000001</c:v>
                </c:pt>
                <c:pt idx="410">
                  <c:v>960.26172899999995</c:v>
                </c:pt>
                <c:pt idx="411">
                  <c:v>959.87186999999994</c:v>
                </c:pt>
                <c:pt idx="412">
                  <c:v>957.14783799999998</c:v>
                </c:pt>
                <c:pt idx="413">
                  <c:v>954.505943</c:v>
                </c:pt>
                <c:pt idx="414">
                  <c:v>953.41313200000002</c:v>
                </c:pt>
                <c:pt idx="415">
                  <c:v>951.20490400000006</c:v>
                </c:pt>
                <c:pt idx="416">
                  <c:v>948.90476799999999</c:v>
                </c:pt>
                <c:pt idx="417">
                  <c:v>947.84161300000005</c:v>
                </c:pt>
                <c:pt idx="418">
                  <c:v>945.48111300000005</c:v>
                </c:pt>
                <c:pt idx="419">
                  <c:v>942.97668499999997</c:v>
                </c:pt>
                <c:pt idx="420">
                  <c:v>941.21858199999997</c:v>
                </c:pt>
                <c:pt idx="421">
                  <c:v>939.90119700000002</c:v>
                </c:pt>
                <c:pt idx="422">
                  <c:v>937.96879999999999</c:v>
                </c:pt>
                <c:pt idx="423">
                  <c:v>935.17793600000005</c:v>
                </c:pt>
                <c:pt idx="424">
                  <c:v>934.49478899999997</c:v>
                </c:pt>
                <c:pt idx="425">
                  <c:v>932.70503299999996</c:v>
                </c:pt>
                <c:pt idx="426">
                  <c:v>930.18845599999997</c:v>
                </c:pt>
                <c:pt idx="427">
                  <c:v>928.95955300000003</c:v>
                </c:pt>
                <c:pt idx="428">
                  <c:v>926.88677399999995</c:v>
                </c:pt>
                <c:pt idx="429">
                  <c:v>924.36949300000003</c:v>
                </c:pt>
                <c:pt idx="430">
                  <c:v>922.68119200000001</c:v>
                </c:pt>
                <c:pt idx="431">
                  <c:v>920.77466300000003</c:v>
                </c:pt>
                <c:pt idx="432">
                  <c:v>917.89459299999999</c:v>
                </c:pt>
                <c:pt idx="433">
                  <c:v>916.42575599999998</c:v>
                </c:pt>
                <c:pt idx="434">
                  <c:v>915.71921599999996</c:v>
                </c:pt>
                <c:pt idx="435">
                  <c:v>913.57719499999996</c:v>
                </c:pt>
                <c:pt idx="436">
                  <c:v>910.83740499999999</c:v>
                </c:pt>
                <c:pt idx="437">
                  <c:v>909.77004099999999</c:v>
                </c:pt>
                <c:pt idx="438">
                  <c:v>907.94809799999996</c:v>
                </c:pt>
                <c:pt idx="439">
                  <c:v>905.46171900000002</c:v>
                </c:pt>
                <c:pt idx="440">
                  <c:v>903.81328099999996</c:v>
                </c:pt>
                <c:pt idx="441">
                  <c:v>901.90677100000005</c:v>
                </c:pt>
                <c:pt idx="442">
                  <c:v>899.65726400000005</c:v>
                </c:pt>
                <c:pt idx="443">
                  <c:v>897.28290100000004</c:v>
                </c:pt>
                <c:pt idx="444">
                  <c:v>895.84956299999999</c:v>
                </c:pt>
                <c:pt idx="445">
                  <c:v>894.38110900000004</c:v>
                </c:pt>
                <c:pt idx="446">
                  <c:v>892.47328100000004</c:v>
                </c:pt>
                <c:pt idx="447">
                  <c:v>890.59159199999999</c:v>
                </c:pt>
                <c:pt idx="448">
                  <c:v>887.92952300000002</c:v>
                </c:pt>
                <c:pt idx="449">
                  <c:v>885.85038299999997</c:v>
                </c:pt>
                <c:pt idx="450">
                  <c:v>884.32218</c:v>
                </c:pt>
                <c:pt idx="451">
                  <c:v>881.89152899999999</c:v>
                </c:pt>
                <c:pt idx="452">
                  <c:v>880.09374100000002</c:v>
                </c:pt>
                <c:pt idx="453">
                  <c:v>878.21220600000004</c:v>
                </c:pt>
                <c:pt idx="454">
                  <c:v>875.97934199999997</c:v>
                </c:pt>
                <c:pt idx="455">
                  <c:v>873.69698700000004</c:v>
                </c:pt>
                <c:pt idx="456">
                  <c:v>872.35076900000001</c:v>
                </c:pt>
                <c:pt idx="457">
                  <c:v>869.56161399999996</c:v>
                </c:pt>
                <c:pt idx="458">
                  <c:v>867.02481999999998</c:v>
                </c:pt>
                <c:pt idx="459">
                  <c:v>865.112483</c:v>
                </c:pt>
                <c:pt idx="460">
                  <c:v>863.23948399999995</c:v>
                </c:pt>
                <c:pt idx="461">
                  <c:v>860.79625599999997</c:v>
                </c:pt>
                <c:pt idx="462">
                  <c:v>859.00789999999995</c:v>
                </c:pt>
                <c:pt idx="463">
                  <c:v>856.87871800000005</c:v>
                </c:pt>
                <c:pt idx="464">
                  <c:v>854.55862500000001</c:v>
                </c:pt>
                <c:pt idx="465">
                  <c:v>852.41886799999997</c:v>
                </c:pt>
                <c:pt idx="466">
                  <c:v>851.22238100000004</c:v>
                </c:pt>
                <c:pt idx="467">
                  <c:v>848.91542000000004</c:v>
                </c:pt>
                <c:pt idx="468">
                  <c:v>846.33043099999998</c:v>
                </c:pt>
                <c:pt idx="469">
                  <c:v>845.04136900000003</c:v>
                </c:pt>
                <c:pt idx="470">
                  <c:v>842.68381499999998</c:v>
                </c:pt>
                <c:pt idx="471">
                  <c:v>840.60817699999996</c:v>
                </c:pt>
                <c:pt idx="472">
                  <c:v>839.01312499999995</c:v>
                </c:pt>
                <c:pt idx="473">
                  <c:v>836.699342</c:v>
                </c:pt>
                <c:pt idx="474">
                  <c:v>833.73629400000004</c:v>
                </c:pt>
                <c:pt idx="475">
                  <c:v>831.86026600000002</c:v>
                </c:pt>
                <c:pt idx="476">
                  <c:v>829.890761</c:v>
                </c:pt>
                <c:pt idx="477">
                  <c:v>827.53704300000004</c:v>
                </c:pt>
                <c:pt idx="478">
                  <c:v>825.86351500000001</c:v>
                </c:pt>
                <c:pt idx="479">
                  <c:v>823.854919</c:v>
                </c:pt>
                <c:pt idx="480">
                  <c:v>821.50190199999997</c:v>
                </c:pt>
                <c:pt idx="481">
                  <c:v>819.91503699999998</c:v>
                </c:pt>
                <c:pt idx="482">
                  <c:v>818.31439799999998</c:v>
                </c:pt>
                <c:pt idx="483">
                  <c:v>816.12857499999996</c:v>
                </c:pt>
                <c:pt idx="484">
                  <c:v>814.04753300000004</c:v>
                </c:pt>
                <c:pt idx="485">
                  <c:v>812.11691800000006</c:v>
                </c:pt>
                <c:pt idx="486">
                  <c:v>810.55724099999998</c:v>
                </c:pt>
                <c:pt idx="487">
                  <c:v>807.98575700000004</c:v>
                </c:pt>
                <c:pt idx="488">
                  <c:v>806.46457299999997</c:v>
                </c:pt>
                <c:pt idx="489">
                  <c:v>804.31329500000004</c:v>
                </c:pt>
                <c:pt idx="490">
                  <c:v>801.67605300000002</c:v>
                </c:pt>
                <c:pt idx="491">
                  <c:v>799.95205699999997</c:v>
                </c:pt>
                <c:pt idx="492">
                  <c:v>797.29121999999995</c:v>
                </c:pt>
                <c:pt idx="493">
                  <c:v>795.20942600000001</c:v>
                </c:pt>
                <c:pt idx="494">
                  <c:v>792.39243899999997</c:v>
                </c:pt>
                <c:pt idx="495">
                  <c:v>790.47803599999997</c:v>
                </c:pt>
                <c:pt idx="496">
                  <c:v>788.12314000000003</c:v>
                </c:pt>
                <c:pt idx="497">
                  <c:v>786.03114800000003</c:v>
                </c:pt>
                <c:pt idx="498">
                  <c:v>784.66755000000001</c:v>
                </c:pt>
                <c:pt idx="499">
                  <c:v>782.56424100000004</c:v>
                </c:pt>
                <c:pt idx="500">
                  <c:v>780.34744499999999</c:v>
                </c:pt>
                <c:pt idx="501">
                  <c:v>777.85132099999998</c:v>
                </c:pt>
                <c:pt idx="502">
                  <c:v>776.03119400000003</c:v>
                </c:pt>
                <c:pt idx="503">
                  <c:v>774.08584800000006</c:v>
                </c:pt>
                <c:pt idx="504">
                  <c:v>770.98675400000002</c:v>
                </c:pt>
                <c:pt idx="505">
                  <c:v>769.14708700000006</c:v>
                </c:pt>
                <c:pt idx="506">
                  <c:v>766.23209199999997</c:v>
                </c:pt>
                <c:pt idx="507">
                  <c:v>763.27385600000002</c:v>
                </c:pt>
                <c:pt idx="508">
                  <c:v>760.99699299999997</c:v>
                </c:pt>
                <c:pt idx="509">
                  <c:v>758.84814900000003</c:v>
                </c:pt>
                <c:pt idx="510">
                  <c:v>756.56786399999999</c:v>
                </c:pt>
                <c:pt idx="511">
                  <c:v>754.89734699999997</c:v>
                </c:pt>
                <c:pt idx="512">
                  <c:v>753.44322699999998</c:v>
                </c:pt>
                <c:pt idx="513">
                  <c:v>751.129368</c:v>
                </c:pt>
                <c:pt idx="514">
                  <c:v>748.81198199999994</c:v>
                </c:pt>
                <c:pt idx="515">
                  <c:v>746.91831100000002</c:v>
                </c:pt>
                <c:pt idx="516">
                  <c:v>744.83102099999996</c:v>
                </c:pt>
                <c:pt idx="517">
                  <c:v>742.80609400000003</c:v>
                </c:pt>
                <c:pt idx="518">
                  <c:v>740.72037799999998</c:v>
                </c:pt>
                <c:pt idx="519">
                  <c:v>738.87912100000005</c:v>
                </c:pt>
                <c:pt idx="520">
                  <c:v>736.19244700000002</c:v>
                </c:pt>
                <c:pt idx="521">
                  <c:v>734.35360300000002</c:v>
                </c:pt>
                <c:pt idx="522">
                  <c:v>732.79490299999998</c:v>
                </c:pt>
                <c:pt idx="523">
                  <c:v>730.80116899999996</c:v>
                </c:pt>
                <c:pt idx="524">
                  <c:v>728.34085800000003</c:v>
                </c:pt>
                <c:pt idx="525">
                  <c:v>726.16548999999998</c:v>
                </c:pt>
                <c:pt idx="526">
                  <c:v>723.65956700000004</c:v>
                </c:pt>
                <c:pt idx="527">
                  <c:v>721.08999900000003</c:v>
                </c:pt>
                <c:pt idx="528">
                  <c:v>719.18702199999996</c:v>
                </c:pt>
                <c:pt idx="529">
                  <c:v>716.42840100000001</c:v>
                </c:pt>
                <c:pt idx="530">
                  <c:v>713.75568599999997</c:v>
                </c:pt>
                <c:pt idx="531">
                  <c:v>712.19982700000003</c:v>
                </c:pt>
                <c:pt idx="532">
                  <c:v>710.002881</c:v>
                </c:pt>
                <c:pt idx="533">
                  <c:v>707.87061800000004</c:v>
                </c:pt>
                <c:pt idx="534">
                  <c:v>705.71836099999996</c:v>
                </c:pt>
                <c:pt idx="535">
                  <c:v>703.66431499999999</c:v>
                </c:pt>
                <c:pt idx="536">
                  <c:v>701.26397999999995</c:v>
                </c:pt>
                <c:pt idx="537">
                  <c:v>699.55128300000001</c:v>
                </c:pt>
                <c:pt idx="538">
                  <c:v>697.11799699999995</c:v>
                </c:pt>
                <c:pt idx="539">
                  <c:v>694.487797</c:v>
                </c:pt>
                <c:pt idx="540">
                  <c:v>691.99288899999999</c:v>
                </c:pt>
                <c:pt idx="541">
                  <c:v>689.39348099999995</c:v>
                </c:pt>
                <c:pt idx="542">
                  <c:v>687.04426100000001</c:v>
                </c:pt>
                <c:pt idx="543">
                  <c:v>684.41148399999997</c:v>
                </c:pt>
                <c:pt idx="544">
                  <c:v>682.51720999999998</c:v>
                </c:pt>
                <c:pt idx="545">
                  <c:v>679.76059799999996</c:v>
                </c:pt>
                <c:pt idx="546">
                  <c:v>677.67789700000003</c:v>
                </c:pt>
                <c:pt idx="547">
                  <c:v>676.10295199999996</c:v>
                </c:pt>
                <c:pt idx="548">
                  <c:v>673.64312199999995</c:v>
                </c:pt>
                <c:pt idx="549">
                  <c:v>671.22979299999997</c:v>
                </c:pt>
                <c:pt idx="550">
                  <c:v>668.74258199999997</c:v>
                </c:pt>
                <c:pt idx="551">
                  <c:v>666.55097899999998</c:v>
                </c:pt>
                <c:pt idx="552">
                  <c:v>663.82176300000003</c:v>
                </c:pt>
                <c:pt idx="553">
                  <c:v>661.49789299999998</c:v>
                </c:pt>
                <c:pt idx="554">
                  <c:v>658.97585800000002</c:v>
                </c:pt>
                <c:pt idx="555">
                  <c:v>656.40795800000001</c:v>
                </c:pt>
                <c:pt idx="556">
                  <c:v>653.88962900000001</c:v>
                </c:pt>
                <c:pt idx="557">
                  <c:v>651.27612699999997</c:v>
                </c:pt>
                <c:pt idx="558">
                  <c:v>649.17378900000006</c:v>
                </c:pt>
                <c:pt idx="559">
                  <c:v>647.06029999999998</c:v>
                </c:pt>
                <c:pt idx="560">
                  <c:v>644.49483399999997</c:v>
                </c:pt>
                <c:pt idx="561">
                  <c:v>641.33814500000005</c:v>
                </c:pt>
                <c:pt idx="562">
                  <c:v>638.94998399999997</c:v>
                </c:pt>
                <c:pt idx="563">
                  <c:v>636.63982899999996</c:v>
                </c:pt>
                <c:pt idx="564">
                  <c:v>634.56495299999995</c:v>
                </c:pt>
                <c:pt idx="565">
                  <c:v>632.08246799999995</c:v>
                </c:pt>
                <c:pt idx="566">
                  <c:v>629.92611499999998</c:v>
                </c:pt>
                <c:pt idx="567">
                  <c:v>627.70002699999998</c:v>
                </c:pt>
                <c:pt idx="568">
                  <c:v>624.91380400000003</c:v>
                </c:pt>
                <c:pt idx="569">
                  <c:v>622.10961999999995</c:v>
                </c:pt>
                <c:pt idx="570">
                  <c:v>619.96770100000003</c:v>
                </c:pt>
                <c:pt idx="571">
                  <c:v>617.76825799999995</c:v>
                </c:pt>
                <c:pt idx="572">
                  <c:v>614.98110799999995</c:v>
                </c:pt>
                <c:pt idx="573">
                  <c:v>612.72916199999997</c:v>
                </c:pt>
                <c:pt idx="574">
                  <c:v>610.106897</c:v>
                </c:pt>
                <c:pt idx="575">
                  <c:v>607.70338500000003</c:v>
                </c:pt>
                <c:pt idx="576">
                  <c:v>605.33676000000003</c:v>
                </c:pt>
                <c:pt idx="577">
                  <c:v>603.52169300000003</c:v>
                </c:pt>
                <c:pt idx="578">
                  <c:v>600.96417199999996</c:v>
                </c:pt>
                <c:pt idx="579">
                  <c:v>598.33061699999996</c:v>
                </c:pt>
                <c:pt idx="580">
                  <c:v>596.80344600000001</c:v>
                </c:pt>
                <c:pt idx="581">
                  <c:v>594.02119200000004</c:v>
                </c:pt>
                <c:pt idx="582">
                  <c:v>591.75018299999999</c:v>
                </c:pt>
                <c:pt idx="583">
                  <c:v>589.58838300000002</c:v>
                </c:pt>
                <c:pt idx="584">
                  <c:v>587.15668900000003</c:v>
                </c:pt>
                <c:pt idx="585">
                  <c:v>584.27723800000001</c:v>
                </c:pt>
                <c:pt idx="586">
                  <c:v>581.89721899999995</c:v>
                </c:pt>
                <c:pt idx="587">
                  <c:v>579.45233199999996</c:v>
                </c:pt>
                <c:pt idx="588">
                  <c:v>576.92917499999999</c:v>
                </c:pt>
                <c:pt idx="589">
                  <c:v>575.07702500000005</c:v>
                </c:pt>
                <c:pt idx="590">
                  <c:v>571.17922799999997</c:v>
                </c:pt>
                <c:pt idx="591">
                  <c:v>568.75935900000002</c:v>
                </c:pt>
                <c:pt idx="592">
                  <c:v>566.34720100000004</c:v>
                </c:pt>
                <c:pt idx="593">
                  <c:v>563.76594999999998</c:v>
                </c:pt>
                <c:pt idx="594">
                  <c:v>561.20960100000002</c:v>
                </c:pt>
                <c:pt idx="595">
                  <c:v>559.09242900000004</c:v>
                </c:pt>
                <c:pt idx="596">
                  <c:v>556.28157399999998</c:v>
                </c:pt>
                <c:pt idx="597">
                  <c:v>553.56841599999996</c:v>
                </c:pt>
                <c:pt idx="598">
                  <c:v>551.49349700000005</c:v>
                </c:pt>
                <c:pt idx="599">
                  <c:v>548.74319300000002</c:v>
                </c:pt>
                <c:pt idx="600">
                  <c:v>546.28870800000004</c:v>
                </c:pt>
                <c:pt idx="601">
                  <c:v>544.50248899999997</c:v>
                </c:pt>
                <c:pt idx="602">
                  <c:v>541.21132799999998</c:v>
                </c:pt>
                <c:pt idx="603">
                  <c:v>538.94026899999994</c:v>
                </c:pt>
                <c:pt idx="604">
                  <c:v>536.87024499999995</c:v>
                </c:pt>
                <c:pt idx="605">
                  <c:v>533.48966399999995</c:v>
                </c:pt>
                <c:pt idx="606">
                  <c:v>530.73716899999999</c:v>
                </c:pt>
                <c:pt idx="607">
                  <c:v>528.48112300000003</c:v>
                </c:pt>
                <c:pt idx="608">
                  <c:v>526.16777000000002</c:v>
                </c:pt>
                <c:pt idx="609">
                  <c:v>523.21904700000005</c:v>
                </c:pt>
                <c:pt idx="610">
                  <c:v>521.14751699999999</c:v>
                </c:pt>
                <c:pt idx="611">
                  <c:v>517.99389900000006</c:v>
                </c:pt>
                <c:pt idx="612">
                  <c:v>514.76213299999995</c:v>
                </c:pt>
                <c:pt idx="613">
                  <c:v>512.81352400000003</c:v>
                </c:pt>
                <c:pt idx="614">
                  <c:v>510.30854900000003</c:v>
                </c:pt>
                <c:pt idx="615">
                  <c:v>507.54062099999999</c:v>
                </c:pt>
                <c:pt idx="616">
                  <c:v>505.26696600000002</c:v>
                </c:pt>
                <c:pt idx="617">
                  <c:v>502.96091300000001</c:v>
                </c:pt>
                <c:pt idx="618">
                  <c:v>499.83783499999998</c:v>
                </c:pt>
                <c:pt idx="619">
                  <c:v>497.56235400000003</c:v>
                </c:pt>
                <c:pt idx="620">
                  <c:v>494.72047800000001</c:v>
                </c:pt>
                <c:pt idx="621">
                  <c:v>492.12726500000002</c:v>
                </c:pt>
                <c:pt idx="622">
                  <c:v>489.14536900000002</c:v>
                </c:pt>
                <c:pt idx="623">
                  <c:v>487.933696</c:v>
                </c:pt>
                <c:pt idx="624">
                  <c:v>484.66705000000002</c:v>
                </c:pt>
                <c:pt idx="625">
                  <c:v>482.16427299999998</c:v>
                </c:pt>
                <c:pt idx="626">
                  <c:v>480.10475100000002</c:v>
                </c:pt>
                <c:pt idx="627">
                  <c:v>477.60326199999997</c:v>
                </c:pt>
                <c:pt idx="628">
                  <c:v>475.36731900000001</c:v>
                </c:pt>
                <c:pt idx="629">
                  <c:v>471.54827899999998</c:v>
                </c:pt>
                <c:pt idx="630">
                  <c:v>469.42967800000002</c:v>
                </c:pt>
                <c:pt idx="631">
                  <c:v>466.253219</c:v>
                </c:pt>
                <c:pt idx="632">
                  <c:v>463.79625299999998</c:v>
                </c:pt>
                <c:pt idx="633">
                  <c:v>461.69076100000001</c:v>
                </c:pt>
                <c:pt idx="634">
                  <c:v>458.36051500000002</c:v>
                </c:pt>
                <c:pt idx="635">
                  <c:v>455.50474700000001</c:v>
                </c:pt>
                <c:pt idx="636">
                  <c:v>452.88376699999998</c:v>
                </c:pt>
                <c:pt idx="637">
                  <c:v>450.427415</c:v>
                </c:pt>
                <c:pt idx="638">
                  <c:v>447.784335</c:v>
                </c:pt>
                <c:pt idx="639">
                  <c:v>444.92277000000001</c:v>
                </c:pt>
                <c:pt idx="640">
                  <c:v>442.67944699999998</c:v>
                </c:pt>
                <c:pt idx="641">
                  <c:v>439.90983699999998</c:v>
                </c:pt>
                <c:pt idx="642">
                  <c:v>436.825468</c:v>
                </c:pt>
                <c:pt idx="643">
                  <c:v>434.88669199999998</c:v>
                </c:pt>
                <c:pt idx="644">
                  <c:v>431.38472000000002</c:v>
                </c:pt>
                <c:pt idx="645">
                  <c:v>428.41690899999998</c:v>
                </c:pt>
                <c:pt idx="646">
                  <c:v>426.12938000000003</c:v>
                </c:pt>
                <c:pt idx="647">
                  <c:v>423.52698099999998</c:v>
                </c:pt>
                <c:pt idx="648">
                  <c:v>420.61989399999999</c:v>
                </c:pt>
                <c:pt idx="649">
                  <c:v>417.77038399999998</c:v>
                </c:pt>
                <c:pt idx="650">
                  <c:v>416.05046399999998</c:v>
                </c:pt>
                <c:pt idx="651">
                  <c:v>412.83307300000001</c:v>
                </c:pt>
                <c:pt idx="652">
                  <c:v>409.05753900000002</c:v>
                </c:pt>
                <c:pt idx="653">
                  <c:v>405.98805599999997</c:v>
                </c:pt>
                <c:pt idx="654">
                  <c:v>403.99625700000001</c:v>
                </c:pt>
                <c:pt idx="655">
                  <c:v>400.17691300000001</c:v>
                </c:pt>
                <c:pt idx="656">
                  <c:v>398.02621799999997</c:v>
                </c:pt>
                <c:pt idx="657">
                  <c:v>396.329612</c:v>
                </c:pt>
                <c:pt idx="658">
                  <c:v>392.65864599999998</c:v>
                </c:pt>
                <c:pt idx="659">
                  <c:v>389.20159000000001</c:v>
                </c:pt>
                <c:pt idx="660">
                  <c:v>386.571483</c:v>
                </c:pt>
                <c:pt idx="661">
                  <c:v>383.87342999999998</c:v>
                </c:pt>
                <c:pt idx="662">
                  <c:v>381.37367699999999</c:v>
                </c:pt>
                <c:pt idx="663">
                  <c:v>378.45300800000001</c:v>
                </c:pt>
                <c:pt idx="664">
                  <c:v>375.816168</c:v>
                </c:pt>
                <c:pt idx="665">
                  <c:v>372.41329200000001</c:v>
                </c:pt>
                <c:pt idx="666">
                  <c:v>370.25251900000001</c:v>
                </c:pt>
                <c:pt idx="667">
                  <c:v>368.254797</c:v>
                </c:pt>
                <c:pt idx="668">
                  <c:v>364.39194600000002</c:v>
                </c:pt>
                <c:pt idx="669">
                  <c:v>362.03743300000002</c:v>
                </c:pt>
                <c:pt idx="670">
                  <c:v>359.31404600000002</c:v>
                </c:pt>
                <c:pt idx="671">
                  <c:v>356.23063100000002</c:v>
                </c:pt>
                <c:pt idx="672">
                  <c:v>353.72329200000001</c:v>
                </c:pt>
                <c:pt idx="673">
                  <c:v>350.98895599999997</c:v>
                </c:pt>
                <c:pt idx="674">
                  <c:v>347.91007200000001</c:v>
                </c:pt>
                <c:pt idx="675">
                  <c:v>345.31988100000001</c:v>
                </c:pt>
                <c:pt idx="676">
                  <c:v>343.33440100000001</c:v>
                </c:pt>
                <c:pt idx="677">
                  <c:v>339.37541299999998</c:v>
                </c:pt>
                <c:pt idx="678">
                  <c:v>336.42110700000001</c:v>
                </c:pt>
                <c:pt idx="679">
                  <c:v>333.66486400000002</c:v>
                </c:pt>
                <c:pt idx="680">
                  <c:v>330.58685000000003</c:v>
                </c:pt>
                <c:pt idx="681">
                  <c:v>327.476855</c:v>
                </c:pt>
                <c:pt idx="682">
                  <c:v>324.22261800000001</c:v>
                </c:pt>
                <c:pt idx="683">
                  <c:v>321.888937</c:v>
                </c:pt>
                <c:pt idx="684">
                  <c:v>317.89777400000003</c:v>
                </c:pt>
                <c:pt idx="685">
                  <c:v>314.83694100000002</c:v>
                </c:pt>
                <c:pt idx="686">
                  <c:v>311.569005</c:v>
                </c:pt>
                <c:pt idx="687">
                  <c:v>308.69036799999998</c:v>
                </c:pt>
                <c:pt idx="688">
                  <c:v>306.710037</c:v>
                </c:pt>
                <c:pt idx="689">
                  <c:v>304.10265700000002</c:v>
                </c:pt>
                <c:pt idx="690">
                  <c:v>300.00738100000001</c:v>
                </c:pt>
                <c:pt idx="691">
                  <c:v>296.530171</c:v>
                </c:pt>
                <c:pt idx="692">
                  <c:v>293.96160700000001</c:v>
                </c:pt>
                <c:pt idx="693">
                  <c:v>291.36218300000002</c:v>
                </c:pt>
                <c:pt idx="694">
                  <c:v>288.73165599999999</c:v>
                </c:pt>
                <c:pt idx="695">
                  <c:v>285.86612000000002</c:v>
                </c:pt>
                <c:pt idx="696">
                  <c:v>282.52784000000003</c:v>
                </c:pt>
                <c:pt idx="697">
                  <c:v>279.36735599999997</c:v>
                </c:pt>
                <c:pt idx="698">
                  <c:v>277.00425899999999</c:v>
                </c:pt>
                <c:pt idx="699">
                  <c:v>274.39734800000002</c:v>
                </c:pt>
                <c:pt idx="700">
                  <c:v>271.09758099999999</c:v>
                </c:pt>
                <c:pt idx="701">
                  <c:v>267.354558</c:v>
                </c:pt>
                <c:pt idx="702">
                  <c:v>264.71724999999998</c:v>
                </c:pt>
                <c:pt idx="703">
                  <c:v>260.89971400000002</c:v>
                </c:pt>
                <c:pt idx="704">
                  <c:v>257.69866000000002</c:v>
                </c:pt>
                <c:pt idx="705">
                  <c:v>255.36479299999999</c:v>
                </c:pt>
                <c:pt idx="706">
                  <c:v>252.26131799999999</c:v>
                </c:pt>
                <c:pt idx="707">
                  <c:v>248.56956400000001</c:v>
                </c:pt>
                <c:pt idx="708">
                  <c:v>245.38768300000001</c:v>
                </c:pt>
                <c:pt idx="709">
                  <c:v>242.85665</c:v>
                </c:pt>
                <c:pt idx="710">
                  <c:v>239.0223</c:v>
                </c:pt>
                <c:pt idx="711">
                  <c:v>235.611131</c:v>
                </c:pt>
                <c:pt idx="712">
                  <c:v>232.47961000000001</c:v>
                </c:pt>
                <c:pt idx="713">
                  <c:v>228.96915799999999</c:v>
                </c:pt>
                <c:pt idx="714">
                  <c:v>225.74456499999999</c:v>
                </c:pt>
                <c:pt idx="715">
                  <c:v>223.93173899999999</c:v>
                </c:pt>
                <c:pt idx="716">
                  <c:v>220.24843100000001</c:v>
                </c:pt>
                <c:pt idx="717">
                  <c:v>217.43498</c:v>
                </c:pt>
                <c:pt idx="718">
                  <c:v>214.37980200000001</c:v>
                </c:pt>
                <c:pt idx="719">
                  <c:v>211.65308400000001</c:v>
                </c:pt>
                <c:pt idx="720">
                  <c:v>208.53153599999999</c:v>
                </c:pt>
                <c:pt idx="721">
                  <c:v>206.19274999999999</c:v>
                </c:pt>
                <c:pt idx="722">
                  <c:v>202.82112000000001</c:v>
                </c:pt>
                <c:pt idx="723">
                  <c:v>200.260696</c:v>
                </c:pt>
                <c:pt idx="724">
                  <c:v>196.99352300000001</c:v>
                </c:pt>
                <c:pt idx="725">
                  <c:v>194.475067</c:v>
                </c:pt>
                <c:pt idx="726">
                  <c:v>190.040717</c:v>
                </c:pt>
                <c:pt idx="727">
                  <c:v>186.63778400000001</c:v>
                </c:pt>
                <c:pt idx="728">
                  <c:v>182.40114500000001</c:v>
                </c:pt>
                <c:pt idx="729">
                  <c:v>179.200684</c:v>
                </c:pt>
                <c:pt idx="730">
                  <c:v>176.50308200000001</c:v>
                </c:pt>
                <c:pt idx="731">
                  <c:v>172.26827299999999</c:v>
                </c:pt>
                <c:pt idx="732">
                  <c:v>169.25179900000001</c:v>
                </c:pt>
                <c:pt idx="733">
                  <c:v>165.05592200000001</c:v>
                </c:pt>
                <c:pt idx="734">
                  <c:v>161.89113900000001</c:v>
                </c:pt>
                <c:pt idx="735">
                  <c:v>158.298485</c:v>
                </c:pt>
                <c:pt idx="736">
                  <c:v>155.635794</c:v>
                </c:pt>
                <c:pt idx="737">
                  <c:v>152.41485900000001</c:v>
                </c:pt>
                <c:pt idx="738">
                  <c:v>149.25179900000001</c:v>
                </c:pt>
                <c:pt idx="739">
                  <c:v>145.41221899999999</c:v>
                </c:pt>
                <c:pt idx="740">
                  <c:v>142.38596200000001</c:v>
                </c:pt>
                <c:pt idx="741">
                  <c:v>139.14176499999999</c:v>
                </c:pt>
                <c:pt idx="742">
                  <c:v>135.99336700000001</c:v>
                </c:pt>
                <c:pt idx="743">
                  <c:v>133.95016799999999</c:v>
                </c:pt>
                <c:pt idx="744">
                  <c:v>129.42315099999999</c:v>
                </c:pt>
                <c:pt idx="745">
                  <c:v>126.936296</c:v>
                </c:pt>
                <c:pt idx="746">
                  <c:v>124.05680099999999</c:v>
                </c:pt>
                <c:pt idx="747">
                  <c:v>165.09307100000001</c:v>
                </c:pt>
                <c:pt idx="748">
                  <c:v>163.96877799999999</c:v>
                </c:pt>
                <c:pt idx="749">
                  <c:v>161.07556500000001</c:v>
                </c:pt>
                <c:pt idx="750">
                  <c:v>158.45502099999999</c:v>
                </c:pt>
                <c:pt idx="751">
                  <c:v>156.23065099999999</c:v>
                </c:pt>
                <c:pt idx="752">
                  <c:v>153.87972400000001</c:v>
                </c:pt>
                <c:pt idx="753">
                  <c:v>150.78780699999999</c:v>
                </c:pt>
                <c:pt idx="754">
                  <c:v>147.85777899999999</c:v>
                </c:pt>
                <c:pt idx="755">
                  <c:v>145.15666899999999</c:v>
                </c:pt>
                <c:pt idx="756">
                  <c:v>141.20951500000001</c:v>
                </c:pt>
                <c:pt idx="757">
                  <c:v>137.56201100000001</c:v>
                </c:pt>
                <c:pt idx="758">
                  <c:v>134.191779</c:v>
                </c:pt>
                <c:pt idx="759">
                  <c:v>131.858575</c:v>
                </c:pt>
                <c:pt idx="760">
                  <c:v>128.274202</c:v>
                </c:pt>
                <c:pt idx="761">
                  <c:v>125.596378</c:v>
                </c:pt>
                <c:pt idx="762">
                  <c:v>122.416202</c:v>
                </c:pt>
                <c:pt idx="763">
                  <c:v>117.88283</c:v>
                </c:pt>
                <c:pt idx="764">
                  <c:v>114.296131</c:v>
                </c:pt>
                <c:pt idx="765">
                  <c:v>112.084031</c:v>
                </c:pt>
                <c:pt idx="766">
                  <c:v>108.548824</c:v>
                </c:pt>
                <c:pt idx="767">
                  <c:v>105.21665400000001</c:v>
                </c:pt>
                <c:pt idx="768">
                  <c:v>101.249239</c:v>
                </c:pt>
                <c:pt idx="769">
                  <c:v>97.453727000000001</c:v>
                </c:pt>
                <c:pt idx="770">
                  <c:v>93.276144000000002</c:v>
                </c:pt>
                <c:pt idx="771">
                  <c:v>89.682867999999999</c:v>
                </c:pt>
                <c:pt idx="772">
                  <c:v>86.557980000000001</c:v>
                </c:pt>
                <c:pt idx="773">
                  <c:v>82.915443999999994</c:v>
                </c:pt>
                <c:pt idx="774">
                  <c:v>78.401454999999999</c:v>
                </c:pt>
                <c:pt idx="775">
                  <c:v>74.049678999999998</c:v>
                </c:pt>
                <c:pt idx="776">
                  <c:v>69.646280000000004</c:v>
                </c:pt>
                <c:pt idx="777">
                  <c:v>66.220561000000004</c:v>
                </c:pt>
                <c:pt idx="778">
                  <c:v>62.823833</c:v>
                </c:pt>
                <c:pt idx="779">
                  <c:v>57.152315000000002</c:v>
                </c:pt>
                <c:pt idx="780">
                  <c:v>52.888438999999998</c:v>
                </c:pt>
                <c:pt idx="781">
                  <c:v>47.771019000000003</c:v>
                </c:pt>
              </c:numCache>
            </c:numRef>
          </c:xVal>
          <c:yVal>
            <c:numRef>
              <c:f>'500 Indents'!$V$36:$V$817</c:f>
              <c:numCache>
                <c:formatCode>General</c:formatCode>
                <c:ptCount val="782"/>
                <c:pt idx="0">
                  <c:v>0.10000199999999999</c:v>
                </c:pt>
                <c:pt idx="1">
                  <c:v>0.155056</c:v>
                </c:pt>
                <c:pt idx="2">
                  <c:v>0.20582</c:v>
                </c:pt>
                <c:pt idx="3">
                  <c:v>0.25677</c:v>
                </c:pt>
                <c:pt idx="4">
                  <c:v>0.30395899999999998</c:v>
                </c:pt>
                <c:pt idx="5">
                  <c:v>0.351157</c:v>
                </c:pt>
                <c:pt idx="6">
                  <c:v>0.39829399999999998</c:v>
                </c:pt>
                <c:pt idx="7">
                  <c:v>0.44949600000000001</c:v>
                </c:pt>
                <c:pt idx="8">
                  <c:v>0.49856099999999998</c:v>
                </c:pt>
                <c:pt idx="9">
                  <c:v>0.54911900000000002</c:v>
                </c:pt>
                <c:pt idx="10">
                  <c:v>0.60268100000000002</c:v>
                </c:pt>
                <c:pt idx="11">
                  <c:v>0.64985599999999999</c:v>
                </c:pt>
                <c:pt idx="12">
                  <c:v>0.703434</c:v>
                </c:pt>
                <c:pt idx="13">
                  <c:v>0.75079899999999999</c:v>
                </c:pt>
                <c:pt idx="14">
                  <c:v>0.79914099999999999</c:v>
                </c:pt>
                <c:pt idx="15">
                  <c:v>0.84873500000000002</c:v>
                </c:pt>
                <c:pt idx="16">
                  <c:v>0.89972399999999997</c:v>
                </c:pt>
                <c:pt idx="17">
                  <c:v>0.94939700000000005</c:v>
                </c:pt>
                <c:pt idx="18">
                  <c:v>0.99905200000000005</c:v>
                </c:pt>
                <c:pt idx="19">
                  <c:v>1.0493650000000001</c:v>
                </c:pt>
                <c:pt idx="20">
                  <c:v>1.1004350000000001</c:v>
                </c:pt>
                <c:pt idx="21">
                  <c:v>1.149885</c:v>
                </c:pt>
                <c:pt idx="22">
                  <c:v>1.2036359999999999</c:v>
                </c:pt>
                <c:pt idx="23">
                  <c:v>1.2510060000000001</c:v>
                </c:pt>
                <c:pt idx="24">
                  <c:v>1.2993209999999999</c:v>
                </c:pt>
                <c:pt idx="25">
                  <c:v>1.3499859999999999</c:v>
                </c:pt>
                <c:pt idx="26">
                  <c:v>1.400026</c:v>
                </c:pt>
                <c:pt idx="27">
                  <c:v>1.4501219999999999</c:v>
                </c:pt>
                <c:pt idx="28">
                  <c:v>1.500626</c:v>
                </c:pt>
                <c:pt idx="29">
                  <c:v>1.5502180000000001</c:v>
                </c:pt>
                <c:pt idx="30">
                  <c:v>1.6003750000000001</c:v>
                </c:pt>
                <c:pt idx="31">
                  <c:v>1.650784</c:v>
                </c:pt>
                <c:pt idx="32">
                  <c:v>1.700793</c:v>
                </c:pt>
                <c:pt idx="33">
                  <c:v>1.7506729999999999</c:v>
                </c:pt>
                <c:pt idx="34">
                  <c:v>1.8005580000000001</c:v>
                </c:pt>
                <c:pt idx="35">
                  <c:v>1.8509850000000001</c:v>
                </c:pt>
                <c:pt idx="36">
                  <c:v>1.901051</c:v>
                </c:pt>
                <c:pt idx="37">
                  <c:v>1.9509350000000001</c:v>
                </c:pt>
                <c:pt idx="38">
                  <c:v>2.000918</c:v>
                </c:pt>
                <c:pt idx="39">
                  <c:v>2.051555</c:v>
                </c:pt>
                <c:pt idx="40">
                  <c:v>2.1012430000000002</c:v>
                </c:pt>
                <c:pt idx="41">
                  <c:v>2.151027</c:v>
                </c:pt>
                <c:pt idx="42">
                  <c:v>2.2009829999999999</c:v>
                </c:pt>
                <c:pt idx="43">
                  <c:v>2.2518159999999998</c:v>
                </c:pt>
                <c:pt idx="44">
                  <c:v>2.3014209999999999</c:v>
                </c:pt>
                <c:pt idx="45">
                  <c:v>2.3512309999999998</c:v>
                </c:pt>
                <c:pt idx="46">
                  <c:v>2.401745</c:v>
                </c:pt>
                <c:pt idx="47">
                  <c:v>2.4509050000000001</c:v>
                </c:pt>
                <c:pt idx="48">
                  <c:v>2.5018310000000001</c:v>
                </c:pt>
                <c:pt idx="49">
                  <c:v>2.5514969999999999</c:v>
                </c:pt>
                <c:pt idx="50">
                  <c:v>2.6023420000000002</c:v>
                </c:pt>
                <c:pt idx="51">
                  <c:v>2.651891</c:v>
                </c:pt>
                <c:pt idx="52">
                  <c:v>2.7020179999999998</c:v>
                </c:pt>
                <c:pt idx="53">
                  <c:v>2.7521710000000001</c:v>
                </c:pt>
                <c:pt idx="54">
                  <c:v>2.8026200000000001</c:v>
                </c:pt>
                <c:pt idx="55">
                  <c:v>2.8524409999999998</c:v>
                </c:pt>
                <c:pt idx="56">
                  <c:v>2.9023310000000002</c:v>
                </c:pt>
                <c:pt idx="57">
                  <c:v>2.9524849999999998</c:v>
                </c:pt>
                <c:pt idx="58">
                  <c:v>3.0008680000000001</c:v>
                </c:pt>
                <c:pt idx="59">
                  <c:v>3.0529009999999999</c:v>
                </c:pt>
                <c:pt idx="60">
                  <c:v>3.102757</c:v>
                </c:pt>
                <c:pt idx="61">
                  <c:v>3.1527690000000002</c:v>
                </c:pt>
                <c:pt idx="62">
                  <c:v>3.2028449999999999</c:v>
                </c:pt>
                <c:pt idx="63">
                  <c:v>3.2534800000000001</c:v>
                </c:pt>
                <c:pt idx="64">
                  <c:v>3.3031549999999998</c:v>
                </c:pt>
                <c:pt idx="65">
                  <c:v>3.3531840000000002</c:v>
                </c:pt>
                <c:pt idx="66">
                  <c:v>3.403019</c:v>
                </c:pt>
                <c:pt idx="67">
                  <c:v>3.4538199999999999</c:v>
                </c:pt>
                <c:pt idx="68">
                  <c:v>3.5033919999999998</c:v>
                </c:pt>
                <c:pt idx="69">
                  <c:v>3.553245</c:v>
                </c:pt>
                <c:pt idx="70">
                  <c:v>3.6034619999999999</c:v>
                </c:pt>
                <c:pt idx="71">
                  <c:v>3.6534110000000002</c:v>
                </c:pt>
                <c:pt idx="72">
                  <c:v>3.7036129999999998</c:v>
                </c:pt>
                <c:pt idx="73">
                  <c:v>3.7537379999999998</c:v>
                </c:pt>
                <c:pt idx="74">
                  <c:v>3.8037990000000002</c:v>
                </c:pt>
                <c:pt idx="75">
                  <c:v>3.8540549999999998</c:v>
                </c:pt>
                <c:pt idx="76">
                  <c:v>3.9041769999999998</c:v>
                </c:pt>
                <c:pt idx="77">
                  <c:v>3.953929</c:v>
                </c:pt>
                <c:pt idx="78">
                  <c:v>4.0045909999999996</c:v>
                </c:pt>
                <c:pt idx="79">
                  <c:v>4.0543430000000003</c:v>
                </c:pt>
                <c:pt idx="80">
                  <c:v>4.1044879999999999</c:v>
                </c:pt>
                <c:pt idx="81">
                  <c:v>4.1543140000000003</c:v>
                </c:pt>
                <c:pt idx="82">
                  <c:v>4.2048899999999998</c:v>
                </c:pt>
                <c:pt idx="83">
                  <c:v>4.2584289999999996</c:v>
                </c:pt>
                <c:pt idx="84">
                  <c:v>4.3057759999999998</c:v>
                </c:pt>
                <c:pt idx="85">
                  <c:v>4.3551229999999999</c:v>
                </c:pt>
                <c:pt idx="86">
                  <c:v>4.405437</c:v>
                </c:pt>
                <c:pt idx="87">
                  <c:v>4.4550000000000001</c:v>
                </c:pt>
                <c:pt idx="88">
                  <c:v>4.5049720000000004</c:v>
                </c:pt>
                <c:pt idx="89">
                  <c:v>4.5554160000000001</c:v>
                </c:pt>
                <c:pt idx="90">
                  <c:v>4.6053850000000001</c:v>
                </c:pt>
                <c:pt idx="91">
                  <c:v>4.6553909999999998</c:v>
                </c:pt>
                <c:pt idx="92">
                  <c:v>4.7053269999999996</c:v>
                </c:pt>
                <c:pt idx="93">
                  <c:v>4.7556799999999999</c:v>
                </c:pt>
                <c:pt idx="94">
                  <c:v>4.8056539999999996</c:v>
                </c:pt>
                <c:pt idx="95">
                  <c:v>4.8556540000000004</c:v>
                </c:pt>
                <c:pt idx="96">
                  <c:v>4.9055809999999997</c:v>
                </c:pt>
                <c:pt idx="97">
                  <c:v>4.9561859999999998</c:v>
                </c:pt>
                <c:pt idx="98">
                  <c:v>5.006094</c:v>
                </c:pt>
                <c:pt idx="99">
                  <c:v>5.0559770000000004</c:v>
                </c:pt>
                <c:pt idx="100">
                  <c:v>5.1059279999999996</c:v>
                </c:pt>
                <c:pt idx="101">
                  <c:v>5.1564329999999998</c:v>
                </c:pt>
                <c:pt idx="102">
                  <c:v>5.206213</c:v>
                </c:pt>
                <c:pt idx="103">
                  <c:v>5.2564099999999998</c:v>
                </c:pt>
                <c:pt idx="104">
                  <c:v>5.3099489999999996</c:v>
                </c:pt>
                <c:pt idx="105">
                  <c:v>5.3571960000000001</c:v>
                </c:pt>
                <c:pt idx="106">
                  <c:v>5.4066460000000003</c:v>
                </c:pt>
                <c:pt idx="107">
                  <c:v>5.4564760000000003</c:v>
                </c:pt>
                <c:pt idx="108">
                  <c:v>5.5063300000000002</c:v>
                </c:pt>
                <c:pt idx="109">
                  <c:v>5.5564549999999997</c:v>
                </c:pt>
                <c:pt idx="110">
                  <c:v>5.6071460000000002</c:v>
                </c:pt>
                <c:pt idx="111">
                  <c:v>5.656739</c:v>
                </c:pt>
                <c:pt idx="112">
                  <c:v>5.7067180000000004</c:v>
                </c:pt>
                <c:pt idx="113">
                  <c:v>5.756767</c:v>
                </c:pt>
                <c:pt idx="114">
                  <c:v>5.8078329999999996</c:v>
                </c:pt>
                <c:pt idx="115">
                  <c:v>5.8571330000000001</c:v>
                </c:pt>
                <c:pt idx="116">
                  <c:v>5.90686</c:v>
                </c:pt>
                <c:pt idx="117">
                  <c:v>5.9570569999999998</c:v>
                </c:pt>
                <c:pt idx="118">
                  <c:v>6.0073809999999996</c:v>
                </c:pt>
                <c:pt idx="119">
                  <c:v>6.057544</c:v>
                </c:pt>
                <c:pt idx="120">
                  <c:v>6.1074520000000003</c:v>
                </c:pt>
                <c:pt idx="121">
                  <c:v>6.1578109999999997</c:v>
                </c:pt>
                <c:pt idx="122">
                  <c:v>6.2063059999999997</c:v>
                </c:pt>
                <c:pt idx="123">
                  <c:v>6.2578269999999998</c:v>
                </c:pt>
                <c:pt idx="124">
                  <c:v>6.3075679999999998</c:v>
                </c:pt>
                <c:pt idx="125">
                  <c:v>6.3582470000000004</c:v>
                </c:pt>
                <c:pt idx="126">
                  <c:v>6.4080009999999996</c:v>
                </c:pt>
                <c:pt idx="127">
                  <c:v>6.4578420000000003</c:v>
                </c:pt>
                <c:pt idx="128">
                  <c:v>6.5079409999999998</c:v>
                </c:pt>
                <c:pt idx="129">
                  <c:v>6.5583020000000003</c:v>
                </c:pt>
                <c:pt idx="130">
                  <c:v>6.6082140000000003</c:v>
                </c:pt>
                <c:pt idx="131">
                  <c:v>6.6583649999999999</c:v>
                </c:pt>
                <c:pt idx="132">
                  <c:v>6.7082470000000001</c:v>
                </c:pt>
                <c:pt idx="133">
                  <c:v>6.7589300000000003</c:v>
                </c:pt>
                <c:pt idx="134">
                  <c:v>6.8090380000000001</c:v>
                </c:pt>
                <c:pt idx="135">
                  <c:v>6.8585830000000003</c:v>
                </c:pt>
                <c:pt idx="136">
                  <c:v>6.9085919999999996</c:v>
                </c:pt>
                <c:pt idx="137">
                  <c:v>6.9591320000000003</c:v>
                </c:pt>
                <c:pt idx="138">
                  <c:v>7.0089030000000001</c:v>
                </c:pt>
                <c:pt idx="139">
                  <c:v>7.0589019999999998</c:v>
                </c:pt>
                <c:pt idx="140">
                  <c:v>7.109102</c:v>
                </c:pt>
                <c:pt idx="141">
                  <c:v>7.1593249999999999</c:v>
                </c:pt>
                <c:pt idx="142">
                  <c:v>7.2092729999999996</c:v>
                </c:pt>
                <c:pt idx="143">
                  <c:v>7.2592999999999996</c:v>
                </c:pt>
                <c:pt idx="144">
                  <c:v>7.3093769999999996</c:v>
                </c:pt>
                <c:pt idx="145">
                  <c:v>7.3598059999999998</c:v>
                </c:pt>
                <c:pt idx="146">
                  <c:v>7.4095909999999998</c:v>
                </c:pt>
                <c:pt idx="147">
                  <c:v>7.4595409999999998</c:v>
                </c:pt>
                <c:pt idx="148">
                  <c:v>7.5100119999999997</c:v>
                </c:pt>
                <c:pt idx="149">
                  <c:v>7.5593269999999997</c:v>
                </c:pt>
                <c:pt idx="150">
                  <c:v>7.6100510000000003</c:v>
                </c:pt>
                <c:pt idx="151">
                  <c:v>7.660005</c:v>
                </c:pt>
                <c:pt idx="152">
                  <c:v>7.7105259999999998</c:v>
                </c:pt>
                <c:pt idx="153">
                  <c:v>7.7601719999999998</c:v>
                </c:pt>
                <c:pt idx="154">
                  <c:v>7.8102150000000004</c:v>
                </c:pt>
                <c:pt idx="155">
                  <c:v>7.8601299999999998</c:v>
                </c:pt>
                <c:pt idx="156">
                  <c:v>7.9110459999999998</c:v>
                </c:pt>
                <c:pt idx="157">
                  <c:v>7.9605069999999998</c:v>
                </c:pt>
                <c:pt idx="158">
                  <c:v>8.0104930000000003</c:v>
                </c:pt>
                <c:pt idx="159">
                  <c:v>8.0605320000000003</c:v>
                </c:pt>
                <c:pt idx="160">
                  <c:v>8.1094069999999991</c:v>
                </c:pt>
                <c:pt idx="161">
                  <c:v>8.1611480000000007</c:v>
                </c:pt>
                <c:pt idx="162">
                  <c:v>8.2108109999999996</c:v>
                </c:pt>
                <c:pt idx="163">
                  <c:v>8.2610089999999996</c:v>
                </c:pt>
                <c:pt idx="164">
                  <c:v>8.3109710000000003</c:v>
                </c:pt>
                <c:pt idx="165">
                  <c:v>8.361656</c:v>
                </c:pt>
                <c:pt idx="166">
                  <c:v>8.4112189999999991</c:v>
                </c:pt>
                <c:pt idx="167">
                  <c:v>8.461157</c:v>
                </c:pt>
                <c:pt idx="168">
                  <c:v>8.5111709999999992</c:v>
                </c:pt>
                <c:pt idx="169">
                  <c:v>8.5621139999999993</c:v>
                </c:pt>
                <c:pt idx="170">
                  <c:v>8.6115150000000007</c:v>
                </c:pt>
                <c:pt idx="171">
                  <c:v>8.6615450000000003</c:v>
                </c:pt>
                <c:pt idx="172">
                  <c:v>8.7115709999999993</c:v>
                </c:pt>
                <c:pt idx="173">
                  <c:v>8.7623739999999994</c:v>
                </c:pt>
                <c:pt idx="174">
                  <c:v>8.8118730000000003</c:v>
                </c:pt>
                <c:pt idx="175">
                  <c:v>8.8618760000000005</c:v>
                </c:pt>
                <c:pt idx="176">
                  <c:v>8.9120489999999997</c:v>
                </c:pt>
                <c:pt idx="177">
                  <c:v>8.9619900000000001</c:v>
                </c:pt>
                <c:pt idx="178">
                  <c:v>9.0122330000000002</c:v>
                </c:pt>
                <c:pt idx="179">
                  <c:v>9.0621469999999995</c:v>
                </c:pt>
                <c:pt idx="180">
                  <c:v>9.1128830000000001</c:v>
                </c:pt>
                <c:pt idx="181">
                  <c:v>9.1622760000000003</c:v>
                </c:pt>
                <c:pt idx="182">
                  <c:v>9.2125509999999995</c:v>
                </c:pt>
                <c:pt idx="183">
                  <c:v>9.2625770000000003</c:v>
                </c:pt>
                <c:pt idx="184">
                  <c:v>9.3132830000000002</c:v>
                </c:pt>
                <c:pt idx="185">
                  <c:v>9.3628260000000001</c:v>
                </c:pt>
                <c:pt idx="186">
                  <c:v>9.4127930000000006</c:v>
                </c:pt>
                <c:pt idx="187">
                  <c:v>9.4628150000000009</c:v>
                </c:pt>
                <c:pt idx="188">
                  <c:v>9.5132919999999999</c:v>
                </c:pt>
                <c:pt idx="189">
                  <c:v>9.5630389999999998</c:v>
                </c:pt>
                <c:pt idx="190">
                  <c:v>9.6128300000000007</c:v>
                </c:pt>
                <c:pt idx="191">
                  <c:v>9.6630760000000002</c:v>
                </c:pt>
                <c:pt idx="192">
                  <c:v>9.7137010000000004</c:v>
                </c:pt>
                <c:pt idx="193">
                  <c:v>9.7632949999999994</c:v>
                </c:pt>
                <c:pt idx="194">
                  <c:v>9.8135670000000008</c:v>
                </c:pt>
                <c:pt idx="195">
                  <c:v>9.863391</c:v>
                </c:pt>
                <c:pt idx="196">
                  <c:v>9.9138409999999997</c:v>
                </c:pt>
                <c:pt idx="197">
                  <c:v>9.9638349999999996</c:v>
                </c:pt>
                <c:pt idx="198">
                  <c:v>10.017505999999999</c:v>
                </c:pt>
                <c:pt idx="199">
                  <c:v>10.06508</c:v>
                </c:pt>
                <c:pt idx="200">
                  <c:v>10.114354000000001</c:v>
                </c:pt>
                <c:pt idx="201">
                  <c:v>10.164353999999999</c:v>
                </c:pt>
                <c:pt idx="202">
                  <c:v>10.214108</c:v>
                </c:pt>
                <c:pt idx="203">
                  <c:v>10.264284</c:v>
                </c:pt>
                <c:pt idx="204">
                  <c:v>10.314506</c:v>
                </c:pt>
                <c:pt idx="205">
                  <c:v>10.364599999999999</c:v>
                </c:pt>
                <c:pt idx="206">
                  <c:v>10.418232</c:v>
                </c:pt>
                <c:pt idx="207">
                  <c:v>10.465771999999999</c:v>
                </c:pt>
                <c:pt idx="208">
                  <c:v>10.514086000000001</c:v>
                </c:pt>
                <c:pt idx="209">
                  <c:v>10.564705</c:v>
                </c:pt>
                <c:pt idx="210">
                  <c:v>10.614673</c:v>
                </c:pt>
                <c:pt idx="211">
                  <c:v>10.665202000000001</c:v>
                </c:pt>
                <c:pt idx="212">
                  <c:v>10.714741999999999</c:v>
                </c:pt>
                <c:pt idx="213">
                  <c:v>10.765077</c:v>
                </c:pt>
                <c:pt idx="214">
                  <c:v>10.814886</c:v>
                </c:pt>
                <c:pt idx="215">
                  <c:v>10.865313</c:v>
                </c:pt>
                <c:pt idx="216">
                  <c:v>10.915414999999999</c:v>
                </c:pt>
                <c:pt idx="217">
                  <c:v>10.965168</c:v>
                </c:pt>
                <c:pt idx="218">
                  <c:v>11.014946</c:v>
                </c:pt>
                <c:pt idx="219">
                  <c:v>11.064895</c:v>
                </c:pt>
                <c:pt idx="220">
                  <c:v>11.115721000000001</c:v>
                </c:pt>
                <c:pt idx="221">
                  <c:v>11.165633</c:v>
                </c:pt>
                <c:pt idx="222">
                  <c:v>11.215522999999999</c:v>
                </c:pt>
                <c:pt idx="223">
                  <c:v>11.265423</c:v>
                </c:pt>
                <c:pt idx="224">
                  <c:v>11.316385</c:v>
                </c:pt>
                <c:pt idx="225">
                  <c:v>11.365987000000001</c:v>
                </c:pt>
                <c:pt idx="226">
                  <c:v>11.415782999999999</c:v>
                </c:pt>
                <c:pt idx="227">
                  <c:v>11.465909</c:v>
                </c:pt>
                <c:pt idx="228">
                  <c:v>11.51695</c:v>
                </c:pt>
                <c:pt idx="229">
                  <c:v>11.566191</c:v>
                </c:pt>
                <c:pt idx="230">
                  <c:v>11.616185</c:v>
                </c:pt>
                <c:pt idx="231">
                  <c:v>11.666411</c:v>
                </c:pt>
                <c:pt idx="232">
                  <c:v>11.715809999999999</c:v>
                </c:pt>
                <c:pt idx="233">
                  <c:v>11.766465</c:v>
                </c:pt>
                <c:pt idx="234">
                  <c:v>11.816716</c:v>
                </c:pt>
                <c:pt idx="235">
                  <c:v>11.866991000000001</c:v>
                </c:pt>
                <c:pt idx="236">
                  <c:v>11.916936</c:v>
                </c:pt>
                <c:pt idx="237">
                  <c:v>11.966680999999999</c:v>
                </c:pt>
                <c:pt idx="238">
                  <c:v>12.017106</c:v>
                </c:pt>
                <c:pt idx="239">
                  <c:v>12.067418999999999</c:v>
                </c:pt>
                <c:pt idx="240">
                  <c:v>12.117100000000001</c:v>
                </c:pt>
                <c:pt idx="241">
                  <c:v>12.167038</c:v>
                </c:pt>
                <c:pt idx="242">
                  <c:v>12.21707</c:v>
                </c:pt>
                <c:pt idx="243">
                  <c:v>12.267446</c:v>
                </c:pt>
                <c:pt idx="244">
                  <c:v>12.31744</c:v>
                </c:pt>
                <c:pt idx="245">
                  <c:v>12.36749</c:v>
                </c:pt>
                <c:pt idx="246">
                  <c:v>12.417778</c:v>
                </c:pt>
                <c:pt idx="247">
                  <c:v>12.466640999999999</c:v>
                </c:pt>
                <c:pt idx="248">
                  <c:v>12.517795</c:v>
                </c:pt>
                <c:pt idx="249">
                  <c:v>12.567804000000001</c:v>
                </c:pt>
                <c:pt idx="250">
                  <c:v>12.618301000000001</c:v>
                </c:pt>
                <c:pt idx="251">
                  <c:v>12.667942</c:v>
                </c:pt>
                <c:pt idx="252">
                  <c:v>12.718192</c:v>
                </c:pt>
                <c:pt idx="253">
                  <c:v>12.768031000000001</c:v>
                </c:pt>
                <c:pt idx="254">
                  <c:v>12.8188</c:v>
                </c:pt>
                <c:pt idx="255">
                  <c:v>12.868304</c:v>
                </c:pt>
                <c:pt idx="256">
                  <c:v>12.91839</c:v>
                </c:pt>
                <c:pt idx="257">
                  <c:v>12.968441</c:v>
                </c:pt>
                <c:pt idx="258">
                  <c:v>13.018829999999999</c:v>
                </c:pt>
                <c:pt idx="259">
                  <c:v>13.068778999999999</c:v>
                </c:pt>
                <c:pt idx="260">
                  <c:v>13.118696</c:v>
                </c:pt>
                <c:pt idx="261">
                  <c:v>13.168688</c:v>
                </c:pt>
                <c:pt idx="262">
                  <c:v>13.218999</c:v>
                </c:pt>
                <c:pt idx="263">
                  <c:v>13.26919</c:v>
                </c:pt>
                <c:pt idx="264">
                  <c:v>13.319003</c:v>
                </c:pt>
                <c:pt idx="265">
                  <c:v>13.369069</c:v>
                </c:pt>
                <c:pt idx="266">
                  <c:v>13.417569</c:v>
                </c:pt>
                <c:pt idx="267">
                  <c:v>13.469741000000001</c:v>
                </c:pt>
                <c:pt idx="268">
                  <c:v>13.519361999999999</c:v>
                </c:pt>
                <c:pt idx="269">
                  <c:v>13.569381999999999</c:v>
                </c:pt>
                <c:pt idx="270">
                  <c:v>13.619251</c:v>
                </c:pt>
                <c:pt idx="271">
                  <c:v>13.670507000000001</c:v>
                </c:pt>
                <c:pt idx="272">
                  <c:v>13.719599000000001</c:v>
                </c:pt>
                <c:pt idx="273">
                  <c:v>13.769688</c:v>
                </c:pt>
                <c:pt idx="274">
                  <c:v>13.819689</c:v>
                </c:pt>
                <c:pt idx="275">
                  <c:v>13.870628999999999</c:v>
                </c:pt>
                <c:pt idx="276">
                  <c:v>13.920114</c:v>
                </c:pt>
                <c:pt idx="277">
                  <c:v>13.969977</c:v>
                </c:pt>
                <c:pt idx="278">
                  <c:v>14.019945999999999</c:v>
                </c:pt>
                <c:pt idx="279">
                  <c:v>14.070702000000001</c:v>
                </c:pt>
                <c:pt idx="280">
                  <c:v>14.120341</c:v>
                </c:pt>
                <c:pt idx="281">
                  <c:v>14.170261999999999</c:v>
                </c:pt>
                <c:pt idx="282">
                  <c:v>14.220746</c:v>
                </c:pt>
                <c:pt idx="283">
                  <c:v>14.270757</c:v>
                </c:pt>
                <c:pt idx="284">
                  <c:v>14.320510000000001</c:v>
                </c:pt>
                <c:pt idx="285">
                  <c:v>14.370760000000001</c:v>
                </c:pt>
                <c:pt idx="286">
                  <c:v>14.421056999999999</c:v>
                </c:pt>
                <c:pt idx="287">
                  <c:v>14.470928000000001</c:v>
                </c:pt>
                <c:pt idx="288">
                  <c:v>14.520787</c:v>
                </c:pt>
                <c:pt idx="289">
                  <c:v>14.571042</c:v>
                </c:pt>
                <c:pt idx="290">
                  <c:v>14.620703000000001</c:v>
                </c:pt>
                <c:pt idx="291">
                  <c:v>14.671296</c:v>
                </c:pt>
                <c:pt idx="292">
                  <c:v>14.721147</c:v>
                </c:pt>
                <c:pt idx="293">
                  <c:v>14.771761</c:v>
                </c:pt>
                <c:pt idx="294">
                  <c:v>14.82127</c:v>
                </c:pt>
                <c:pt idx="295">
                  <c:v>14.871726000000001</c:v>
                </c:pt>
                <c:pt idx="296">
                  <c:v>14.921474999999999</c:v>
                </c:pt>
                <c:pt idx="297">
                  <c:v>14.972196</c:v>
                </c:pt>
                <c:pt idx="298">
                  <c:v>15.021826000000001</c:v>
                </c:pt>
                <c:pt idx="299">
                  <c:v>15.071641</c:v>
                </c:pt>
                <c:pt idx="300">
                  <c:v>15.121822</c:v>
                </c:pt>
                <c:pt idx="301">
                  <c:v>15.170571000000001</c:v>
                </c:pt>
                <c:pt idx="302">
                  <c:v>15.222365</c:v>
                </c:pt>
                <c:pt idx="303">
                  <c:v>15.272240999999999</c:v>
                </c:pt>
                <c:pt idx="304">
                  <c:v>15.322191999999999</c:v>
                </c:pt>
                <c:pt idx="305">
                  <c:v>15.372061</c:v>
                </c:pt>
                <c:pt idx="306">
                  <c:v>15.422988999999999</c:v>
                </c:pt>
                <c:pt idx="307">
                  <c:v>15.472623</c:v>
                </c:pt>
                <c:pt idx="308">
                  <c:v>15.522423</c:v>
                </c:pt>
                <c:pt idx="309">
                  <c:v>15.572416</c:v>
                </c:pt>
                <c:pt idx="310">
                  <c:v>15.623238000000001</c:v>
                </c:pt>
                <c:pt idx="311">
                  <c:v>15.672809000000001</c:v>
                </c:pt>
                <c:pt idx="312">
                  <c:v>15.722816999999999</c:v>
                </c:pt>
                <c:pt idx="313">
                  <c:v>15.773211999999999</c:v>
                </c:pt>
                <c:pt idx="314">
                  <c:v>15.823371</c:v>
                </c:pt>
                <c:pt idx="315">
                  <c:v>15.873551000000001</c:v>
                </c:pt>
                <c:pt idx="316">
                  <c:v>15.923101000000001</c:v>
                </c:pt>
                <c:pt idx="317">
                  <c:v>15.97387</c:v>
                </c:pt>
                <c:pt idx="318">
                  <c:v>16.023316000000001</c:v>
                </c:pt>
                <c:pt idx="319">
                  <c:v>16.073483</c:v>
                </c:pt>
                <c:pt idx="320">
                  <c:v>16.123398999999999</c:v>
                </c:pt>
                <c:pt idx="321">
                  <c:v>16.173974000000001</c:v>
                </c:pt>
                <c:pt idx="322">
                  <c:v>16.223637</c:v>
                </c:pt>
                <c:pt idx="323">
                  <c:v>16.273689999999998</c:v>
                </c:pt>
                <c:pt idx="324">
                  <c:v>16.323844000000001</c:v>
                </c:pt>
                <c:pt idx="325">
                  <c:v>16.373927999999999</c:v>
                </c:pt>
                <c:pt idx="326">
                  <c:v>16.424220999999999</c:v>
                </c:pt>
                <c:pt idx="327">
                  <c:v>16.474086</c:v>
                </c:pt>
                <c:pt idx="328">
                  <c:v>16.524041</c:v>
                </c:pt>
                <c:pt idx="329">
                  <c:v>16.574722999999999</c:v>
                </c:pt>
                <c:pt idx="330">
                  <c:v>16.624212</c:v>
                </c:pt>
                <c:pt idx="331">
                  <c:v>16.674319000000001</c:v>
                </c:pt>
                <c:pt idx="332">
                  <c:v>16.724634000000002</c:v>
                </c:pt>
                <c:pt idx="333">
                  <c:v>16.774070999999999</c:v>
                </c:pt>
                <c:pt idx="334">
                  <c:v>16.824722000000001</c:v>
                </c:pt>
                <c:pt idx="335">
                  <c:v>16.874400999999999</c:v>
                </c:pt>
                <c:pt idx="336">
                  <c:v>16.925269</c:v>
                </c:pt>
                <c:pt idx="337">
                  <c:v>16.974903000000001</c:v>
                </c:pt>
                <c:pt idx="338">
                  <c:v>17.024958999999999</c:v>
                </c:pt>
                <c:pt idx="339">
                  <c:v>17.075029000000001</c:v>
                </c:pt>
                <c:pt idx="340">
                  <c:v>17.125792000000001</c:v>
                </c:pt>
                <c:pt idx="341">
                  <c:v>17.175215999999999</c:v>
                </c:pt>
                <c:pt idx="342">
                  <c:v>17.225307999999998</c:v>
                </c:pt>
                <c:pt idx="343">
                  <c:v>17.275133</c:v>
                </c:pt>
                <c:pt idx="344">
                  <c:v>17.325896</c:v>
                </c:pt>
                <c:pt idx="345">
                  <c:v>17.375881</c:v>
                </c:pt>
                <c:pt idx="346">
                  <c:v>17.425494</c:v>
                </c:pt>
                <c:pt idx="347">
                  <c:v>17.475512999999999</c:v>
                </c:pt>
                <c:pt idx="348">
                  <c:v>17.525418999999999</c:v>
                </c:pt>
                <c:pt idx="349">
                  <c:v>17.576000000000001</c:v>
                </c:pt>
                <c:pt idx="350">
                  <c:v>17.625912</c:v>
                </c:pt>
                <c:pt idx="351">
                  <c:v>17.676075999999998</c:v>
                </c:pt>
                <c:pt idx="352">
                  <c:v>17.724423999999999</c:v>
                </c:pt>
                <c:pt idx="353">
                  <c:v>17.776869999999999</c:v>
                </c:pt>
                <c:pt idx="354">
                  <c:v>17.826098999999999</c:v>
                </c:pt>
                <c:pt idx="355">
                  <c:v>17.876170999999999</c:v>
                </c:pt>
                <c:pt idx="356">
                  <c:v>17.926178</c:v>
                </c:pt>
                <c:pt idx="357">
                  <c:v>17.977305000000001</c:v>
                </c:pt>
                <c:pt idx="358">
                  <c:v>18.026554000000001</c:v>
                </c:pt>
                <c:pt idx="359">
                  <c:v>18.076471000000002</c:v>
                </c:pt>
                <c:pt idx="360">
                  <c:v>18.126698999999999</c:v>
                </c:pt>
                <c:pt idx="361">
                  <c:v>18.176618999999999</c:v>
                </c:pt>
                <c:pt idx="362">
                  <c:v>18.226744</c:v>
                </c:pt>
                <c:pt idx="363">
                  <c:v>18.276819</c:v>
                </c:pt>
                <c:pt idx="364">
                  <c:v>18.327186999999999</c:v>
                </c:pt>
                <c:pt idx="365">
                  <c:v>18.377614000000001</c:v>
                </c:pt>
                <c:pt idx="366">
                  <c:v>18.427201</c:v>
                </c:pt>
                <c:pt idx="367">
                  <c:v>18.477239000000001</c:v>
                </c:pt>
                <c:pt idx="368">
                  <c:v>18.527706999999999</c:v>
                </c:pt>
                <c:pt idx="369">
                  <c:v>18.577366999999999</c:v>
                </c:pt>
                <c:pt idx="370">
                  <c:v>18.627607999999999</c:v>
                </c:pt>
                <c:pt idx="371">
                  <c:v>18.677844</c:v>
                </c:pt>
                <c:pt idx="372">
                  <c:v>18.727922</c:v>
                </c:pt>
                <c:pt idx="373">
                  <c:v>18.777778999999999</c:v>
                </c:pt>
                <c:pt idx="374">
                  <c:v>18.827856000000001</c:v>
                </c:pt>
                <c:pt idx="375">
                  <c:v>18.877911000000001</c:v>
                </c:pt>
                <c:pt idx="376">
                  <c:v>18.928359</c:v>
                </c:pt>
                <c:pt idx="377">
                  <c:v>18.978079999999999</c:v>
                </c:pt>
                <c:pt idx="378">
                  <c:v>19.028012</c:v>
                </c:pt>
                <c:pt idx="379">
                  <c:v>19.078150999999998</c:v>
                </c:pt>
                <c:pt idx="380">
                  <c:v>19.128643</c:v>
                </c:pt>
                <c:pt idx="381">
                  <c:v>19.178507</c:v>
                </c:pt>
                <c:pt idx="382">
                  <c:v>19.228280000000002</c:v>
                </c:pt>
                <c:pt idx="383">
                  <c:v>19.278732000000002</c:v>
                </c:pt>
                <c:pt idx="384">
                  <c:v>19.328247000000001</c:v>
                </c:pt>
                <c:pt idx="385">
                  <c:v>19.378737999999998</c:v>
                </c:pt>
                <c:pt idx="386">
                  <c:v>19.42878</c:v>
                </c:pt>
                <c:pt idx="387">
                  <c:v>19.479399000000001</c:v>
                </c:pt>
                <c:pt idx="388">
                  <c:v>19.528908000000001</c:v>
                </c:pt>
                <c:pt idx="389">
                  <c:v>19.579103</c:v>
                </c:pt>
                <c:pt idx="390">
                  <c:v>19.629207999999998</c:v>
                </c:pt>
                <c:pt idx="391">
                  <c:v>19.679853000000001</c:v>
                </c:pt>
                <c:pt idx="392">
                  <c:v>19.729282000000001</c:v>
                </c:pt>
                <c:pt idx="393">
                  <c:v>19.779409000000001</c:v>
                </c:pt>
                <c:pt idx="394">
                  <c:v>19.829435</c:v>
                </c:pt>
                <c:pt idx="395">
                  <c:v>19.880044999999999</c:v>
                </c:pt>
                <c:pt idx="396">
                  <c:v>19.929711999999999</c:v>
                </c:pt>
                <c:pt idx="397">
                  <c:v>19.979733</c:v>
                </c:pt>
                <c:pt idx="398">
                  <c:v>20.02966</c:v>
                </c:pt>
                <c:pt idx="399">
                  <c:v>20.078385000000001</c:v>
                </c:pt>
                <c:pt idx="400">
                  <c:v>20.100000000000001</c:v>
                </c:pt>
                <c:pt idx="401">
                  <c:v>20.099996000000001</c:v>
                </c:pt>
                <c:pt idx="402">
                  <c:v>20.052147000000001</c:v>
                </c:pt>
                <c:pt idx="403">
                  <c:v>20.002829999999999</c:v>
                </c:pt>
                <c:pt idx="404">
                  <c:v>19.952646000000001</c:v>
                </c:pt>
                <c:pt idx="405">
                  <c:v>19.901861</c:v>
                </c:pt>
                <c:pt idx="406">
                  <c:v>19.852423999999999</c:v>
                </c:pt>
                <c:pt idx="407">
                  <c:v>19.802250000000001</c:v>
                </c:pt>
                <c:pt idx="408">
                  <c:v>19.752288</c:v>
                </c:pt>
                <c:pt idx="409">
                  <c:v>19.70186</c:v>
                </c:pt>
                <c:pt idx="410">
                  <c:v>19.652013</c:v>
                </c:pt>
                <c:pt idx="411">
                  <c:v>19.602155</c:v>
                </c:pt>
                <c:pt idx="412">
                  <c:v>19.552553</c:v>
                </c:pt>
                <c:pt idx="413">
                  <c:v>19.504922000000001</c:v>
                </c:pt>
                <c:pt idx="414">
                  <c:v>19.451834999999999</c:v>
                </c:pt>
                <c:pt idx="415">
                  <c:v>19.401661000000001</c:v>
                </c:pt>
                <c:pt idx="416">
                  <c:v>19.351461</c:v>
                </c:pt>
                <c:pt idx="417">
                  <c:v>19.301735999999998</c:v>
                </c:pt>
                <c:pt idx="418">
                  <c:v>19.251425999999999</c:v>
                </c:pt>
                <c:pt idx="419">
                  <c:v>19.201440000000002</c:v>
                </c:pt>
                <c:pt idx="420">
                  <c:v>19.151308</c:v>
                </c:pt>
                <c:pt idx="421">
                  <c:v>19.101284</c:v>
                </c:pt>
                <c:pt idx="422">
                  <c:v>19.051068999999998</c:v>
                </c:pt>
                <c:pt idx="423">
                  <c:v>19.001026</c:v>
                </c:pt>
                <c:pt idx="424">
                  <c:v>18.950545999999999</c:v>
                </c:pt>
                <c:pt idx="425">
                  <c:v>18.900936000000002</c:v>
                </c:pt>
                <c:pt idx="426">
                  <c:v>18.850757000000002</c:v>
                </c:pt>
                <c:pt idx="427">
                  <c:v>18.801083999999999</c:v>
                </c:pt>
                <c:pt idx="428">
                  <c:v>18.751563999999998</c:v>
                </c:pt>
                <c:pt idx="429">
                  <c:v>18.700524999999999</c:v>
                </c:pt>
                <c:pt idx="430">
                  <c:v>18.650400000000001</c:v>
                </c:pt>
                <c:pt idx="431">
                  <c:v>18.600570000000001</c:v>
                </c:pt>
                <c:pt idx="432">
                  <c:v>18.550339999999998</c:v>
                </c:pt>
                <c:pt idx="433">
                  <c:v>18.499728999999999</c:v>
                </c:pt>
                <c:pt idx="434">
                  <c:v>18.450005999999998</c:v>
                </c:pt>
                <c:pt idx="435">
                  <c:v>18.400660999999999</c:v>
                </c:pt>
                <c:pt idx="436">
                  <c:v>18.350217000000001</c:v>
                </c:pt>
                <c:pt idx="437">
                  <c:v>18.299569999999999</c:v>
                </c:pt>
                <c:pt idx="438">
                  <c:v>18.249791999999999</c:v>
                </c:pt>
                <c:pt idx="439">
                  <c:v>18.199957999999999</c:v>
                </c:pt>
                <c:pt idx="440">
                  <c:v>18.149792999999999</c:v>
                </c:pt>
                <c:pt idx="441">
                  <c:v>18.102671999999998</c:v>
                </c:pt>
                <c:pt idx="442">
                  <c:v>18.049986000000001</c:v>
                </c:pt>
                <c:pt idx="443">
                  <c:v>17.999652000000001</c:v>
                </c:pt>
                <c:pt idx="444">
                  <c:v>17.948988</c:v>
                </c:pt>
                <c:pt idx="445">
                  <c:v>17.899401999999998</c:v>
                </c:pt>
                <c:pt idx="446">
                  <c:v>17.849281000000001</c:v>
                </c:pt>
                <c:pt idx="447">
                  <c:v>17.799814000000001</c:v>
                </c:pt>
                <c:pt idx="448">
                  <c:v>17.748729000000001</c:v>
                </c:pt>
                <c:pt idx="449">
                  <c:v>17.698696000000002</c:v>
                </c:pt>
                <c:pt idx="450">
                  <c:v>17.648917999999998</c:v>
                </c:pt>
                <c:pt idx="451">
                  <c:v>17.598932000000001</c:v>
                </c:pt>
                <c:pt idx="452">
                  <c:v>17.548625999999999</c:v>
                </c:pt>
                <c:pt idx="453">
                  <c:v>17.498805999999998</c:v>
                </c:pt>
                <c:pt idx="454">
                  <c:v>17.448596999999999</c:v>
                </c:pt>
                <c:pt idx="455">
                  <c:v>17.398323000000001</c:v>
                </c:pt>
                <c:pt idx="456">
                  <c:v>17.348490999999999</c:v>
                </c:pt>
                <c:pt idx="457">
                  <c:v>17.301506</c:v>
                </c:pt>
                <c:pt idx="458">
                  <c:v>17.248391999999999</c:v>
                </c:pt>
                <c:pt idx="459">
                  <c:v>17.19828</c:v>
                </c:pt>
                <c:pt idx="460">
                  <c:v>17.148478999999998</c:v>
                </c:pt>
                <c:pt idx="461">
                  <c:v>17.097942</c:v>
                </c:pt>
                <c:pt idx="462">
                  <c:v>17.047906000000001</c:v>
                </c:pt>
                <c:pt idx="463">
                  <c:v>16.997883999999999</c:v>
                </c:pt>
                <c:pt idx="464">
                  <c:v>16.947424000000002</c:v>
                </c:pt>
                <c:pt idx="465">
                  <c:v>16.897494999999999</c:v>
                </c:pt>
                <c:pt idx="466">
                  <c:v>16.848011</c:v>
                </c:pt>
                <c:pt idx="467">
                  <c:v>16.797666</c:v>
                </c:pt>
                <c:pt idx="468">
                  <c:v>16.747323999999999</c:v>
                </c:pt>
                <c:pt idx="469">
                  <c:v>16.697417999999999</c:v>
                </c:pt>
                <c:pt idx="470">
                  <c:v>16.647476000000001</c:v>
                </c:pt>
                <c:pt idx="471">
                  <c:v>16.597694000000001</c:v>
                </c:pt>
                <c:pt idx="472">
                  <c:v>16.548905999999999</c:v>
                </c:pt>
                <c:pt idx="473">
                  <c:v>16.497022000000001</c:v>
                </c:pt>
                <c:pt idx="474">
                  <c:v>16.447102999999998</c:v>
                </c:pt>
                <c:pt idx="475">
                  <c:v>16.396585000000002</c:v>
                </c:pt>
                <c:pt idx="476">
                  <c:v>16.351547</c:v>
                </c:pt>
                <c:pt idx="477">
                  <c:v>16.296683999999999</c:v>
                </c:pt>
                <c:pt idx="478">
                  <c:v>16.247146000000001</c:v>
                </c:pt>
                <c:pt idx="479">
                  <c:v>16.196235000000001</c:v>
                </c:pt>
                <c:pt idx="480">
                  <c:v>16.146633000000001</c:v>
                </c:pt>
                <c:pt idx="481">
                  <c:v>16.096425</c:v>
                </c:pt>
                <c:pt idx="482">
                  <c:v>16.046372999999999</c:v>
                </c:pt>
                <c:pt idx="483">
                  <c:v>15.996116000000001</c:v>
                </c:pt>
                <c:pt idx="484">
                  <c:v>15.946247</c:v>
                </c:pt>
                <c:pt idx="485">
                  <c:v>15.896122</c:v>
                </c:pt>
                <c:pt idx="486">
                  <c:v>15.846017</c:v>
                </c:pt>
                <c:pt idx="487">
                  <c:v>15.799064</c:v>
                </c:pt>
                <c:pt idx="488">
                  <c:v>15.745728</c:v>
                </c:pt>
                <c:pt idx="489">
                  <c:v>15.695855</c:v>
                </c:pt>
                <c:pt idx="490">
                  <c:v>15.646167</c:v>
                </c:pt>
                <c:pt idx="491">
                  <c:v>15.601614</c:v>
                </c:pt>
                <c:pt idx="492">
                  <c:v>15.545310000000001</c:v>
                </c:pt>
                <c:pt idx="493">
                  <c:v>15.495488999999999</c:v>
                </c:pt>
                <c:pt idx="494">
                  <c:v>15.445802</c:v>
                </c:pt>
                <c:pt idx="495">
                  <c:v>15.395880999999999</c:v>
                </c:pt>
                <c:pt idx="496">
                  <c:v>15.344804</c:v>
                </c:pt>
                <c:pt idx="497">
                  <c:v>15.295819</c:v>
                </c:pt>
                <c:pt idx="498">
                  <c:v>15.245295</c:v>
                </c:pt>
                <c:pt idx="499">
                  <c:v>15.195418</c:v>
                </c:pt>
                <c:pt idx="500">
                  <c:v>15.144358</c:v>
                </c:pt>
                <c:pt idx="501">
                  <c:v>15.094607</c:v>
                </c:pt>
                <c:pt idx="502">
                  <c:v>15.045313</c:v>
                </c:pt>
                <c:pt idx="503">
                  <c:v>14.994410999999999</c:v>
                </c:pt>
                <c:pt idx="504">
                  <c:v>14.947576</c:v>
                </c:pt>
                <c:pt idx="505">
                  <c:v>14.894854</c:v>
                </c:pt>
                <c:pt idx="506">
                  <c:v>14.844535</c:v>
                </c:pt>
                <c:pt idx="507">
                  <c:v>14.794639999999999</c:v>
                </c:pt>
                <c:pt idx="508">
                  <c:v>14.744323</c:v>
                </c:pt>
                <c:pt idx="509">
                  <c:v>14.694243999999999</c:v>
                </c:pt>
                <c:pt idx="510">
                  <c:v>14.644261999999999</c:v>
                </c:pt>
                <c:pt idx="511">
                  <c:v>14.593648</c:v>
                </c:pt>
                <c:pt idx="512">
                  <c:v>14.543960999999999</c:v>
                </c:pt>
                <c:pt idx="513">
                  <c:v>14.494183</c:v>
                </c:pt>
                <c:pt idx="514">
                  <c:v>14.444100000000001</c:v>
                </c:pt>
                <c:pt idx="515">
                  <c:v>14.393462</c:v>
                </c:pt>
                <c:pt idx="516">
                  <c:v>14.343768000000001</c:v>
                </c:pt>
                <c:pt idx="517">
                  <c:v>14.293708000000001</c:v>
                </c:pt>
                <c:pt idx="518">
                  <c:v>14.243691999999999</c:v>
                </c:pt>
                <c:pt idx="519">
                  <c:v>14.194444000000001</c:v>
                </c:pt>
                <c:pt idx="520">
                  <c:v>14.143293</c:v>
                </c:pt>
                <c:pt idx="521">
                  <c:v>14.0932</c:v>
                </c:pt>
                <c:pt idx="522">
                  <c:v>14.043336</c:v>
                </c:pt>
                <c:pt idx="523">
                  <c:v>13.9978</c:v>
                </c:pt>
                <c:pt idx="524">
                  <c:v>13.942945999999999</c:v>
                </c:pt>
                <c:pt idx="525">
                  <c:v>13.893465000000001</c:v>
                </c:pt>
                <c:pt idx="526">
                  <c:v>13.84252</c:v>
                </c:pt>
                <c:pt idx="527">
                  <c:v>13.79284</c:v>
                </c:pt>
                <c:pt idx="528">
                  <c:v>13.742759</c:v>
                </c:pt>
                <c:pt idx="529">
                  <c:v>13.692686</c:v>
                </c:pt>
                <c:pt idx="530">
                  <c:v>13.642241</c:v>
                </c:pt>
                <c:pt idx="531">
                  <c:v>13.592542999999999</c:v>
                </c:pt>
                <c:pt idx="532">
                  <c:v>13.542519</c:v>
                </c:pt>
                <c:pt idx="533">
                  <c:v>13.492898</c:v>
                </c:pt>
                <c:pt idx="534">
                  <c:v>13.441864000000001</c:v>
                </c:pt>
                <c:pt idx="535">
                  <c:v>13.39226</c:v>
                </c:pt>
                <c:pt idx="536">
                  <c:v>13.342177</c:v>
                </c:pt>
                <c:pt idx="537">
                  <c:v>13.292617999999999</c:v>
                </c:pt>
                <c:pt idx="538">
                  <c:v>13.241963</c:v>
                </c:pt>
                <c:pt idx="539">
                  <c:v>13.191724000000001</c:v>
                </c:pt>
                <c:pt idx="540">
                  <c:v>13.141692000000001</c:v>
                </c:pt>
                <c:pt idx="541">
                  <c:v>13.091822000000001</c:v>
                </c:pt>
                <c:pt idx="542">
                  <c:v>13.043462</c:v>
                </c:pt>
                <c:pt idx="543">
                  <c:v>12.991559000000001</c:v>
                </c:pt>
                <c:pt idx="544">
                  <c:v>12.94148</c:v>
                </c:pt>
                <c:pt idx="545">
                  <c:v>12.891871999999999</c:v>
                </c:pt>
                <c:pt idx="546">
                  <c:v>12.847336</c:v>
                </c:pt>
                <c:pt idx="547">
                  <c:v>12.791040000000001</c:v>
                </c:pt>
                <c:pt idx="548">
                  <c:v>12.741182999999999</c:v>
                </c:pt>
                <c:pt idx="549">
                  <c:v>12.691217</c:v>
                </c:pt>
                <c:pt idx="550">
                  <c:v>12.640953</c:v>
                </c:pt>
                <c:pt idx="551">
                  <c:v>12.590552000000001</c:v>
                </c:pt>
                <c:pt idx="552">
                  <c:v>12.540811</c:v>
                </c:pt>
                <c:pt idx="553">
                  <c:v>12.490926999999999</c:v>
                </c:pt>
                <c:pt idx="554">
                  <c:v>12.441385</c:v>
                </c:pt>
                <c:pt idx="555">
                  <c:v>12.390243</c:v>
                </c:pt>
                <c:pt idx="556">
                  <c:v>12.340621000000001</c:v>
                </c:pt>
                <c:pt idx="557">
                  <c:v>12.290602</c:v>
                </c:pt>
                <c:pt idx="558">
                  <c:v>12.240328</c:v>
                </c:pt>
                <c:pt idx="559">
                  <c:v>12.193234</c:v>
                </c:pt>
                <c:pt idx="560">
                  <c:v>12.140340999999999</c:v>
                </c:pt>
                <c:pt idx="561">
                  <c:v>12.090668000000001</c:v>
                </c:pt>
                <c:pt idx="562">
                  <c:v>12.040259000000001</c:v>
                </c:pt>
                <c:pt idx="563">
                  <c:v>11.994987999999999</c:v>
                </c:pt>
                <c:pt idx="564">
                  <c:v>11.940462</c:v>
                </c:pt>
                <c:pt idx="565">
                  <c:v>11.889886000000001</c:v>
                </c:pt>
                <c:pt idx="566">
                  <c:v>11.839471</c:v>
                </c:pt>
                <c:pt idx="567">
                  <c:v>11.789648</c:v>
                </c:pt>
                <c:pt idx="568">
                  <c:v>11.739710000000001</c:v>
                </c:pt>
                <c:pt idx="569">
                  <c:v>11.689994</c:v>
                </c:pt>
                <c:pt idx="570">
                  <c:v>11.639136000000001</c:v>
                </c:pt>
                <c:pt idx="571">
                  <c:v>11.589376</c:v>
                </c:pt>
                <c:pt idx="572">
                  <c:v>11.53932</c:v>
                </c:pt>
                <c:pt idx="573">
                  <c:v>11.489572000000001</c:v>
                </c:pt>
                <c:pt idx="574">
                  <c:v>11.439273</c:v>
                </c:pt>
                <c:pt idx="575">
                  <c:v>11.388973999999999</c:v>
                </c:pt>
                <c:pt idx="576">
                  <c:v>11.339045</c:v>
                </c:pt>
                <c:pt idx="577">
                  <c:v>11.289009</c:v>
                </c:pt>
                <c:pt idx="578">
                  <c:v>11.238834000000001</c:v>
                </c:pt>
                <c:pt idx="579">
                  <c:v>11.188855</c:v>
                </c:pt>
                <c:pt idx="580">
                  <c:v>11.138654000000001</c:v>
                </c:pt>
                <c:pt idx="581">
                  <c:v>11.088539000000001</c:v>
                </c:pt>
                <c:pt idx="582">
                  <c:v>11.039168</c:v>
                </c:pt>
                <c:pt idx="583">
                  <c:v>10.988204</c:v>
                </c:pt>
                <c:pt idx="584">
                  <c:v>10.938198999999999</c:v>
                </c:pt>
                <c:pt idx="585">
                  <c:v>10.888825000000001</c:v>
                </c:pt>
                <c:pt idx="586">
                  <c:v>10.842802000000001</c:v>
                </c:pt>
                <c:pt idx="587">
                  <c:v>10.788133999999999</c:v>
                </c:pt>
                <c:pt idx="588">
                  <c:v>10.737921999999999</c:v>
                </c:pt>
                <c:pt idx="589">
                  <c:v>10.687547</c:v>
                </c:pt>
                <c:pt idx="590">
                  <c:v>10.638014</c:v>
                </c:pt>
                <c:pt idx="591">
                  <c:v>10.587842</c:v>
                </c:pt>
                <c:pt idx="592">
                  <c:v>10.537679000000001</c:v>
                </c:pt>
                <c:pt idx="593">
                  <c:v>10.487339</c:v>
                </c:pt>
                <c:pt idx="594">
                  <c:v>10.437522</c:v>
                </c:pt>
                <c:pt idx="595">
                  <c:v>10.387468999999999</c:v>
                </c:pt>
                <c:pt idx="596">
                  <c:v>10.337488</c:v>
                </c:pt>
                <c:pt idx="597">
                  <c:v>10.289952</c:v>
                </c:pt>
                <c:pt idx="598">
                  <c:v>10.237278</c:v>
                </c:pt>
                <c:pt idx="599">
                  <c:v>10.187241</c:v>
                </c:pt>
                <c:pt idx="600">
                  <c:v>10.136896999999999</c:v>
                </c:pt>
                <c:pt idx="601">
                  <c:v>10.091981000000001</c:v>
                </c:pt>
                <c:pt idx="602">
                  <c:v>10.036649000000001</c:v>
                </c:pt>
                <c:pt idx="603">
                  <c:v>9.9872420000000002</c:v>
                </c:pt>
                <c:pt idx="604">
                  <c:v>9.9367719999999995</c:v>
                </c:pt>
                <c:pt idx="605">
                  <c:v>9.8867429999999992</c:v>
                </c:pt>
                <c:pt idx="606">
                  <c:v>9.836214</c:v>
                </c:pt>
                <c:pt idx="607">
                  <c:v>9.7868040000000001</c:v>
                </c:pt>
                <c:pt idx="608">
                  <c:v>9.7363350000000004</c:v>
                </c:pt>
                <c:pt idx="609">
                  <c:v>9.6863989999999998</c:v>
                </c:pt>
                <c:pt idx="610">
                  <c:v>9.6359429999999993</c:v>
                </c:pt>
                <c:pt idx="611">
                  <c:v>9.5861540000000005</c:v>
                </c:pt>
                <c:pt idx="612">
                  <c:v>9.5364380000000004</c:v>
                </c:pt>
                <c:pt idx="613">
                  <c:v>9.4861380000000004</c:v>
                </c:pt>
                <c:pt idx="614">
                  <c:v>9.4357229999999994</c:v>
                </c:pt>
                <c:pt idx="615">
                  <c:v>9.3859709999999996</c:v>
                </c:pt>
                <c:pt idx="616">
                  <c:v>9.3361110000000007</c:v>
                </c:pt>
                <c:pt idx="617">
                  <c:v>9.2859280000000002</c:v>
                </c:pt>
                <c:pt idx="618">
                  <c:v>9.2393909999999995</c:v>
                </c:pt>
                <c:pt idx="619">
                  <c:v>9.1856600000000004</c:v>
                </c:pt>
                <c:pt idx="620">
                  <c:v>9.1355129999999996</c:v>
                </c:pt>
                <c:pt idx="621">
                  <c:v>9.0853859999999997</c:v>
                </c:pt>
                <c:pt idx="622">
                  <c:v>9.0352320000000006</c:v>
                </c:pt>
                <c:pt idx="623">
                  <c:v>8.985284</c:v>
                </c:pt>
                <c:pt idx="624">
                  <c:v>8.9352879999999999</c:v>
                </c:pt>
                <c:pt idx="625">
                  <c:v>8.8851169999999993</c:v>
                </c:pt>
                <c:pt idx="626">
                  <c:v>8.8351690000000005</c:v>
                </c:pt>
                <c:pt idx="627">
                  <c:v>8.7851250000000007</c:v>
                </c:pt>
                <c:pt idx="628">
                  <c:v>8.7353199999999998</c:v>
                </c:pt>
                <c:pt idx="629">
                  <c:v>8.6845839999999992</c:v>
                </c:pt>
                <c:pt idx="630">
                  <c:v>8.6347679999999993</c:v>
                </c:pt>
                <c:pt idx="631">
                  <c:v>8.5848060000000004</c:v>
                </c:pt>
                <c:pt idx="632">
                  <c:v>8.5345829999999996</c:v>
                </c:pt>
                <c:pt idx="633">
                  <c:v>8.4870210000000004</c:v>
                </c:pt>
                <c:pt idx="634">
                  <c:v>8.4343730000000008</c:v>
                </c:pt>
                <c:pt idx="635">
                  <c:v>8.3844619999999992</c:v>
                </c:pt>
                <c:pt idx="636">
                  <c:v>8.3337889999999994</c:v>
                </c:pt>
                <c:pt idx="637">
                  <c:v>8.2842649999999995</c:v>
                </c:pt>
                <c:pt idx="638">
                  <c:v>8.2340750000000007</c:v>
                </c:pt>
                <c:pt idx="639">
                  <c:v>8.1840539999999997</c:v>
                </c:pt>
                <c:pt idx="640">
                  <c:v>8.133699</c:v>
                </c:pt>
                <c:pt idx="641">
                  <c:v>8.083793</c:v>
                </c:pt>
                <c:pt idx="642">
                  <c:v>8.0337350000000001</c:v>
                </c:pt>
                <c:pt idx="643">
                  <c:v>7.9838979999999999</c:v>
                </c:pt>
                <c:pt idx="644">
                  <c:v>7.9376540000000002</c:v>
                </c:pt>
                <c:pt idx="645">
                  <c:v>7.8834280000000003</c:v>
                </c:pt>
                <c:pt idx="646">
                  <c:v>7.8334739999999998</c:v>
                </c:pt>
                <c:pt idx="647">
                  <c:v>7.7839419999999997</c:v>
                </c:pt>
                <c:pt idx="648">
                  <c:v>7.733403</c:v>
                </c:pt>
                <c:pt idx="649">
                  <c:v>7.682779</c:v>
                </c:pt>
                <c:pt idx="650">
                  <c:v>7.6331220000000002</c:v>
                </c:pt>
                <c:pt idx="651">
                  <c:v>7.583653</c:v>
                </c:pt>
                <c:pt idx="652">
                  <c:v>7.5335660000000004</c:v>
                </c:pt>
                <c:pt idx="653">
                  <c:v>7.4825699999999999</c:v>
                </c:pt>
                <c:pt idx="654">
                  <c:v>7.4327529999999999</c:v>
                </c:pt>
                <c:pt idx="655">
                  <c:v>7.3829079999999996</c:v>
                </c:pt>
                <c:pt idx="656">
                  <c:v>7.3331150000000003</c:v>
                </c:pt>
                <c:pt idx="657">
                  <c:v>7.2857099999999999</c:v>
                </c:pt>
                <c:pt idx="658">
                  <c:v>7.2324510000000002</c:v>
                </c:pt>
                <c:pt idx="659">
                  <c:v>7.1824810000000001</c:v>
                </c:pt>
                <c:pt idx="660">
                  <c:v>7.131945</c:v>
                </c:pt>
                <c:pt idx="661">
                  <c:v>7.0822139999999996</c:v>
                </c:pt>
                <c:pt idx="662">
                  <c:v>7.0322380000000004</c:v>
                </c:pt>
                <c:pt idx="663">
                  <c:v>6.9820890000000002</c:v>
                </c:pt>
                <c:pt idx="664">
                  <c:v>6.9316079999999998</c:v>
                </c:pt>
                <c:pt idx="665">
                  <c:v>6.8817880000000002</c:v>
                </c:pt>
                <c:pt idx="666">
                  <c:v>6.8319270000000003</c:v>
                </c:pt>
                <c:pt idx="667">
                  <c:v>6.7818969999999998</c:v>
                </c:pt>
                <c:pt idx="668">
                  <c:v>6.731395</c:v>
                </c:pt>
                <c:pt idx="669">
                  <c:v>6.6817019999999996</c:v>
                </c:pt>
                <c:pt idx="670">
                  <c:v>6.6314609999999998</c:v>
                </c:pt>
                <c:pt idx="671">
                  <c:v>6.5816860000000004</c:v>
                </c:pt>
                <c:pt idx="672">
                  <c:v>6.5318310000000004</c:v>
                </c:pt>
                <c:pt idx="673">
                  <c:v>6.4813390000000002</c:v>
                </c:pt>
                <c:pt idx="674">
                  <c:v>6.4315699999999998</c:v>
                </c:pt>
                <c:pt idx="675">
                  <c:v>6.3811179999999998</c:v>
                </c:pt>
                <c:pt idx="676">
                  <c:v>6.3354970000000002</c:v>
                </c:pt>
                <c:pt idx="677">
                  <c:v>6.2810139999999999</c:v>
                </c:pt>
                <c:pt idx="678">
                  <c:v>6.2310059999999998</c:v>
                </c:pt>
                <c:pt idx="679">
                  <c:v>6.1805180000000002</c:v>
                </c:pt>
                <c:pt idx="680">
                  <c:v>6.1308499999999997</c:v>
                </c:pt>
                <c:pt idx="681">
                  <c:v>6.080692</c:v>
                </c:pt>
                <c:pt idx="682">
                  <c:v>6.0305439999999999</c:v>
                </c:pt>
                <c:pt idx="683">
                  <c:v>5.9799660000000001</c:v>
                </c:pt>
                <c:pt idx="684">
                  <c:v>5.930339</c:v>
                </c:pt>
                <c:pt idx="685">
                  <c:v>5.8803159999999997</c:v>
                </c:pt>
                <c:pt idx="686">
                  <c:v>5.8309550000000003</c:v>
                </c:pt>
                <c:pt idx="687">
                  <c:v>5.7828169999999997</c:v>
                </c:pt>
                <c:pt idx="688">
                  <c:v>5.7299829999999998</c:v>
                </c:pt>
                <c:pt idx="689">
                  <c:v>5.6800769999999998</c:v>
                </c:pt>
                <c:pt idx="690">
                  <c:v>5.6299239999999999</c:v>
                </c:pt>
                <c:pt idx="691">
                  <c:v>5.5805030000000002</c:v>
                </c:pt>
                <c:pt idx="692">
                  <c:v>5.5292849999999998</c:v>
                </c:pt>
                <c:pt idx="693">
                  <c:v>5.4796269999999998</c:v>
                </c:pt>
                <c:pt idx="694">
                  <c:v>5.4296150000000001</c:v>
                </c:pt>
                <c:pt idx="695">
                  <c:v>5.3799060000000001</c:v>
                </c:pt>
                <c:pt idx="696">
                  <c:v>5.3292089999999996</c:v>
                </c:pt>
                <c:pt idx="697">
                  <c:v>5.2795310000000004</c:v>
                </c:pt>
                <c:pt idx="698">
                  <c:v>5.2293659999999997</c:v>
                </c:pt>
                <c:pt idx="699">
                  <c:v>5.1793899999999997</c:v>
                </c:pt>
                <c:pt idx="700">
                  <c:v>5.1324820000000004</c:v>
                </c:pt>
                <c:pt idx="701">
                  <c:v>5.0790709999999999</c:v>
                </c:pt>
                <c:pt idx="702">
                  <c:v>5.0290429999999997</c:v>
                </c:pt>
                <c:pt idx="703">
                  <c:v>4.9789009999999996</c:v>
                </c:pt>
                <c:pt idx="704">
                  <c:v>4.9287869999999998</c:v>
                </c:pt>
                <c:pt idx="705">
                  <c:v>4.8788289999999996</c:v>
                </c:pt>
                <c:pt idx="706">
                  <c:v>4.8291690000000003</c:v>
                </c:pt>
                <c:pt idx="707">
                  <c:v>4.7784979999999999</c:v>
                </c:pt>
                <c:pt idx="708">
                  <c:v>4.7286679999999999</c:v>
                </c:pt>
                <c:pt idx="709">
                  <c:v>4.6785220000000001</c:v>
                </c:pt>
                <c:pt idx="710">
                  <c:v>4.6283139999999996</c:v>
                </c:pt>
                <c:pt idx="711">
                  <c:v>4.5781460000000003</c:v>
                </c:pt>
                <c:pt idx="712">
                  <c:v>4.5283059999999997</c:v>
                </c:pt>
                <c:pt idx="713">
                  <c:v>4.4781719999999998</c:v>
                </c:pt>
                <c:pt idx="714">
                  <c:v>4.4281160000000002</c:v>
                </c:pt>
                <c:pt idx="715">
                  <c:v>4.3801110000000003</c:v>
                </c:pt>
                <c:pt idx="716">
                  <c:v>4.3278379999999999</c:v>
                </c:pt>
                <c:pt idx="717">
                  <c:v>4.2779530000000001</c:v>
                </c:pt>
                <c:pt idx="718">
                  <c:v>4.2274200000000004</c:v>
                </c:pt>
                <c:pt idx="719">
                  <c:v>4.1785930000000002</c:v>
                </c:pt>
                <c:pt idx="720">
                  <c:v>4.1277100000000004</c:v>
                </c:pt>
                <c:pt idx="721">
                  <c:v>4.0775550000000003</c:v>
                </c:pt>
                <c:pt idx="722">
                  <c:v>4.0273760000000003</c:v>
                </c:pt>
                <c:pt idx="723">
                  <c:v>3.9774180000000001</c:v>
                </c:pt>
                <c:pt idx="724">
                  <c:v>3.9273020000000001</c:v>
                </c:pt>
                <c:pt idx="725">
                  <c:v>3.8772660000000001</c:v>
                </c:pt>
                <c:pt idx="726">
                  <c:v>3.8294999999999999</c:v>
                </c:pt>
                <c:pt idx="727">
                  <c:v>3.7768269999999999</c:v>
                </c:pt>
                <c:pt idx="728">
                  <c:v>3.727042</c:v>
                </c:pt>
                <c:pt idx="729">
                  <c:v>3.6772719999999999</c:v>
                </c:pt>
                <c:pt idx="730">
                  <c:v>3.6273789999999999</c:v>
                </c:pt>
                <c:pt idx="731">
                  <c:v>3.5764710000000002</c:v>
                </c:pt>
                <c:pt idx="732">
                  <c:v>3.526627</c:v>
                </c:pt>
                <c:pt idx="733">
                  <c:v>3.4766029999999999</c:v>
                </c:pt>
                <c:pt idx="734">
                  <c:v>3.4270209999999999</c:v>
                </c:pt>
                <c:pt idx="735">
                  <c:v>3.3758339999999998</c:v>
                </c:pt>
                <c:pt idx="736">
                  <c:v>3.326911</c:v>
                </c:pt>
                <c:pt idx="737">
                  <c:v>3.2761459999999998</c:v>
                </c:pt>
                <c:pt idx="738">
                  <c:v>3.2263030000000001</c:v>
                </c:pt>
                <c:pt idx="739">
                  <c:v>3.1794720000000001</c:v>
                </c:pt>
                <c:pt idx="740">
                  <c:v>3.125982</c:v>
                </c:pt>
                <c:pt idx="741">
                  <c:v>3.076101</c:v>
                </c:pt>
                <c:pt idx="742">
                  <c:v>3.0257520000000002</c:v>
                </c:pt>
                <c:pt idx="743">
                  <c:v>2.9756870000000002</c:v>
                </c:pt>
                <c:pt idx="744">
                  <c:v>2.925843</c:v>
                </c:pt>
                <c:pt idx="745">
                  <c:v>2.8762150000000002</c:v>
                </c:pt>
                <c:pt idx="746">
                  <c:v>2.8250989999999998</c:v>
                </c:pt>
                <c:pt idx="747">
                  <c:v>2.8250959999999998</c:v>
                </c:pt>
                <c:pt idx="748">
                  <c:v>2.780742</c:v>
                </c:pt>
                <c:pt idx="749">
                  <c:v>2.7364449999999998</c:v>
                </c:pt>
                <c:pt idx="750">
                  <c:v>2.6918690000000001</c:v>
                </c:pt>
                <c:pt idx="751">
                  <c:v>2.6427019999999999</c:v>
                </c:pt>
                <c:pt idx="752">
                  <c:v>2.5925590000000001</c:v>
                </c:pt>
                <c:pt idx="753">
                  <c:v>2.5428540000000002</c:v>
                </c:pt>
                <c:pt idx="754">
                  <c:v>2.492712</c:v>
                </c:pt>
                <c:pt idx="755">
                  <c:v>2.4421520000000001</c:v>
                </c:pt>
                <c:pt idx="756">
                  <c:v>2.3927779999999998</c:v>
                </c:pt>
                <c:pt idx="757">
                  <c:v>2.3425530000000001</c:v>
                </c:pt>
                <c:pt idx="758">
                  <c:v>2.292443</c:v>
                </c:pt>
                <c:pt idx="759">
                  <c:v>2.242089</c:v>
                </c:pt>
                <c:pt idx="760">
                  <c:v>2.1920839999999999</c:v>
                </c:pt>
                <c:pt idx="761">
                  <c:v>2.1421549999999998</c:v>
                </c:pt>
                <c:pt idx="762">
                  <c:v>2.0919789999999998</c:v>
                </c:pt>
                <c:pt idx="763">
                  <c:v>2.0416949999999998</c:v>
                </c:pt>
                <c:pt idx="764">
                  <c:v>1.991832</c:v>
                </c:pt>
                <c:pt idx="765">
                  <c:v>1.941513</c:v>
                </c:pt>
                <c:pt idx="766">
                  <c:v>1.8932929999999999</c:v>
                </c:pt>
                <c:pt idx="767">
                  <c:v>1.8415550000000001</c:v>
                </c:pt>
                <c:pt idx="768">
                  <c:v>1.791701</c:v>
                </c:pt>
                <c:pt idx="769">
                  <c:v>1.7409889999999999</c:v>
                </c:pt>
                <c:pt idx="770">
                  <c:v>1.691719</c:v>
                </c:pt>
                <c:pt idx="771">
                  <c:v>1.6411709999999999</c:v>
                </c:pt>
                <c:pt idx="772">
                  <c:v>1.5910390000000001</c:v>
                </c:pt>
                <c:pt idx="773">
                  <c:v>1.540913</c:v>
                </c:pt>
                <c:pt idx="774">
                  <c:v>1.490855</c:v>
                </c:pt>
                <c:pt idx="775">
                  <c:v>1.4409050000000001</c:v>
                </c:pt>
                <c:pt idx="776">
                  <c:v>1.390798</c:v>
                </c:pt>
                <c:pt idx="777">
                  <c:v>1.3414159999999999</c:v>
                </c:pt>
                <c:pt idx="778">
                  <c:v>1.2906150000000001</c:v>
                </c:pt>
                <c:pt idx="779">
                  <c:v>1.240583</c:v>
                </c:pt>
                <c:pt idx="780">
                  <c:v>1.1905840000000001</c:v>
                </c:pt>
                <c:pt idx="781">
                  <c:v>1.1455949999999999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4C1A-E940-B5F7-2D1C5A0D74E7}"/>
            </c:ext>
          </c:extLst>
        </c:ser>
        <c:ser>
          <c:idx val="35"/>
          <c:order val="23"/>
          <c:tx>
            <c:v>500 O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Indents'!$O$36:$O$770</c:f>
              <c:numCache>
                <c:formatCode>General</c:formatCode>
                <c:ptCount val="735"/>
                <c:pt idx="0">
                  <c:v>0.33785799999999999</c:v>
                </c:pt>
                <c:pt idx="1">
                  <c:v>3.6827179999999999</c:v>
                </c:pt>
                <c:pt idx="2">
                  <c:v>7.316954</c:v>
                </c:pt>
                <c:pt idx="3">
                  <c:v>10.832209000000001</c:v>
                </c:pt>
                <c:pt idx="4">
                  <c:v>15.383628</c:v>
                </c:pt>
                <c:pt idx="5">
                  <c:v>18.430916</c:v>
                </c:pt>
                <c:pt idx="6">
                  <c:v>21.545294999999999</c:v>
                </c:pt>
                <c:pt idx="7">
                  <c:v>24.007275</c:v>
                </c:pt>
                <c:pt idx="8">
                  <c:v>27.807817</c:v>
                </c:pt>
                <c:pt idx="9">
                  <c:v>31.134260999999999</c:v>
                </c:pt>
                <c:pt idx="10">
                  <c:v>32.939298999999998</c:v>
                </c:pt>
                <c:pt idx="11">
                  <c:v>35.502150999999998</c:v>
                </c:pt>
                <c:pt idx="12">
                  <c:v>38.060021999999996</c:v>
                </c:pt>
                <c:pt idx="13">
                  <c:v>40.647804000000001</c:v>
                </c:pt>
                <c:pt idx="14">
                  <c:v>43.087733</c:v>
                </c:pt>
                <c:pt idx="15">
                  <c:v>45.956414000000002</c:v>
                </c:pt>
                <c:pt idx="16">
                  <c:v>48.368290999999999</c:v>
                </c:pt>
                <c:pt idx="17">
                  <c:v>49.346086999999997</c:v>
                </c:pt>
                <c:pt idx="18">
                  <c:v>52.782958000000001</c:v>
                </c:pt>
                <c:pt idx="19">
                  <c:v>55.117319000000002</c:v>
                </c:pt>
                <c:pt idx="20">
                  <c:v>56.566299999999998</c:v>
                </c:pt>
                <c:pt idx="21">
                  <c:v>59.110774999999997</c:v>
                </c:pt>
                <c:pt idx="22">
                  <c:v>61.978299</c:v>
                </c:pt>
                <c:pt idx="23">
                  <c:v>64.037182999999999</c:v>
                </c:pt>
                <c:pt idx="24">
                  <c:v>64.990491000000006</c:v>
                </c:pt>
                <c:pt idx="25">
                  <c:v>67.641873000000004</c:v>
                </c:pt>
                <c:pt idx="26">
                  <c:v>69.636803</c:v>
                </c:pt>
                <c:pt idx="27">
                  <c:v>71.016937999999996</c:v>
                </c:pt>
                <c:pt idx="28">
                  <c:v>74.253124999999997</c:v>
                </c:pt>
                <c:pt idx="29">
                  <c:v>75.915349000000006</c:v>
                </c:pt>
                <c:pt idx="30">
                  <c:v>76.549910999999994</c:v>
                </c:pt>
                <c:pt idx="31">
                  <c:v>78.889336999999998</c:v>
                </c:pt>
                <c:pt idx="32">
                  <c:v>81.014298999999994</c:v>
                </c:pt>
                <c:pt idx="33">
                  <c:v>82.136650000000003</c:v>
                </c:pt>
                <c:pt idx="34">
                  <c:v>84.236902999999998</c:v>
                </c:pt>
                <c:pt idx="35">
                  <c:v>86.806282999999993</c:v>
                </c:pt>
                <c:pt idx="36">
                  <c:v>88.211697999999998</c:v>
                </c:pt>
                <c:pt idx="37">
                  <c:v>89.671007000000003</c:v>
                </c:pt>
                <c:pt idx="38">
                  <c:v>91.553522999999998</c:v>
                </c:pt>
                <c:pt idx="39">
                  <c:v>92.895133000000001</c:v>
                </c:pt>
                <c:pt idx="40">
                  <c:v>94.925970000000007</c:v>
                </c:pt>
                <c:pt idx="41">
                  <c:v>96.586226999999994</c:v>
                </c:pt>
                <c:pt idx="42">
                  <c:v>98.167342000000005</c:v>
                </c:pt>
                <c:pt idx="43">
                  <c:v>99.064368000000002</c:v>
                </c:pt>
                <c:pt idx="44">
                  <c:v>101.169394</c:v>
                </c:pt>
                <c:pt idx="45">
                  <c:v>103.53108899999999</c:v>
                </c:pt>
                <c:pt idx="46">
                  <c:v>104.962546</c:v>
                </c:pt>
                <c:pt idx="47">
                  <c:v>106.390513</c:v>
                </c:pt>
                <c:pt idx="48">
                  <c:v>108.46060199999999</c:v>
                </c:pt>
                <c:pt idx="49">
                  <c:v>109.317418</c:v>
                </c:pt>
                <c:pt idx="50">
                  <c:v>110.886335</c:v>
                </c:pt>
                <c:pt idx="51">
                  <c:v>112.529584</c:v>
                </c:pt>
                <c:pt idx="52">
                  <c:v>114.585397</c:v>
                </c:pt>
                <c:pt idx="53">
                  <c:v>116.10184599999999</c:v>
                </c:pt>
                <c:pt idx="54">
                  <c:v>117.306057</c:v>
                </c:pt>
                <c:pt idx="55">
                  <c:v>119.270222</c:v>
                </c:pt>
                <c:pt idx="56">
                  <c:v>120.116462</c:v>
                </c:pt>
                <c:pt idx="57">
                  <c:v>122.076116</c:v>
                </c:pt>
                <c:pt idx="58">
                  <c:v>124.195064</c:v>
                </c:pt>
                <c:pt idx="59">
                  <c:v>125.604237</c:v>
                </c:pt>
                <c:pt idx="60">
                  <c:v>127.00273</c:v>
                </c:pt>
                <c:pt idx="61">
                  <c:v>128.64028200000001</c:v>
                </c:pt>
                <c:pt idx="62">
                  <c:v>129.96336700000001</c:v>
                </c:pt>
                <c:pt idx="63">
                  <c:v>131.92994999999999</c:v>
                </c:pt>
                <c:pt idx="64">
                  <c:v>133.835767</c:v>
                </c:pt>
                <c:pt idx="65">
                  <c:v>135.44275200000001</c:v>
                </c:pt>
                <c:pt idx="66">
                  <c:v>136.39918700000001</c:v>
                </c:pt>
                <c:pt idx="67">
                  <c:v>137.76044999999999</c:v>
                </c:pt>
                <c:pt idx="68">
                  <c:v>139.50070400000001</c:v>
                </c:pt>
                <c:pt idx="69">
                  <c:v>141.125158</c:v>
                </c:pt>
                <c:pt idx="70">
                  <c:v>142.225874</c:v>
                </c:pt>
                <c:pt idx="71">
                  <c:v>143.47737000000001</c:v>
                </c:pt>
                <c:pt idx="72">
                  <c:v>144.666369</c:v>
                </c:pt>
                <c:pt idx="73">
                  <c:v>146.10990000000001</c:v>
                </c:pt>
                <c:pt idx="74">
                  <c:v>147.74095199999999</c:v>
                </c:pt>
                <c:pt idx="75">
                  <c:v>148.86012199999999</c:v>
                </c:pt>
                <c:pt idx="76">
                  <c:v>150.127475</c:v>
                </c:pt>
                <c:pt idx="77">
                  <c:v>151.584318</c:v>
                </c:pt>
                <c:pt idx="78">
                  <c:v>153.14471900000001</c:v>
                </c:pt>
                <c:pt idx="79">
                  <c:v>154.092274</c:v>
                </c:pt>
                <c:pt idx="80">
                  <c:v>155.95626300000001</c:v>
                </c:pt>
                <c:pt idx="81">
                  <c:v>157.372376</c:v>
                </c:pt>
                <c:pt idx="82">
                  <c:v>158.83402799999999</c:v>
                </c:pt>
                <c:pt idx="83">
                  <c:v>160.32204200000001</c:v>
                </c:pt>
                <c:pt idx="84">
                  <c:v>161.121239</c:v>
                </c:pt>
                <c:pt idx="85">
                  <c:v>162.46434300000001</c:v>
                </c:pt>
                <c:pt idx="86">
                  <c:v>163.983101</c:v>
                </c:pt>
                <c:pt idx="87">
                  <c:v>165.635029</c:v>
                </c:pt>
                <c:pt idx="88">
                  <c:v>166.607709</c:v>
                </c:pt>
                <c:pt idx="89">
                  <c:v>168.23425499999999</c:v>
                </c:pt>
                <c:pt idx="90">
                  <c:v>169.74206100000001</c:v>
                </c:pt>
                <c:pt idx="91">
                  <c:v>171.12004200000001</c:v>
                </c:pt>
                <c:pt idx="92">
                  <c:v>172.48107999999999</c:v>
                </c:pt>
                <c:pt idx="93">
                  <c:v>173.612967</c:v>
                </c:pt>
                <c:pt idx="94">
                  <c:v>175.487573</c:v>
                </c:pt>
                <c:pt idx="95">
                  <c:v>176.49575100000001</c:v>
                </c:pt>
                <c:pt idx="96">
                  <c:v>177.94387499999999</c:v>
                </c:pt>
                <c:pt idx="97">
                  <c:v>179.42459500000001</c:v>
                </c:pt>
                <c:pt idx="98">
                  <c:v>180.12221099999999</c:v>
                </c:pt>
                <c:pt idx="99">
                  <c:v>181.70739900000001</c:v>
                </c:pt>
                <c:pt idx="100">
                  <c:v>182.825413</c:v>
                </c:pt>
                <c:pt idx="101">
                  <c:v>183.99106800000001</c:v>
                </c:pt>
                <c:pt idx="102">
                  <c:v>185.904627</c:v>
                </c:pt>
                <c:pt idx="103">
                  <c:v>187.33918299999999</c:v>
                </c:pt>
                <c:pt idx="104">
                  <c:v>188.40321800000001</c:v>
                </c:pt>
                <c:pt idx="105">
                  <c:v>189.999189</c:v>
                </c:pt>
                <c:pt idx="106">
                  <c:v>191.38159300000001</c:v>
                </c:pt>
                <c:pt idx="107">
                  <c:v>192.57665800000001</c:v>
                </c:pt>
                <c:pt idx="108">
                  <c:v>193.73925199999999</c:v>
                </c:pt>
                <c:pt idx="109">
                  <c:v>195.319491</c:v>
                </c:pt>
                <c:pt idx="110">
                  <c:v>196.515871</c:v>
                </c:pt>
                <c:pt idx="111">
                  <c:v>197.76666</c:v>
                </c:pt>
                <c:pt idx="112">
                  <c:v>200.09303800000001</c:v>
                </c:pt>
                <c:pt idx="113">
                  <c:v>201.40185299999999</c:v>
                </c:pt>
                <c:pt idx="114">
                  <c:v>202.42322100000001</c:v>
                </c:pt>
                <c:pt idx="115">
                  <c:v>203.05945500000001</c:v>
                </c:pt>
                <c:pt idx="116">
                  <c:v>204.12160900000001</c:v>
                </c:pt>
                <c:pt idx="117">
                  <c:v>205.36888099999999</c:v>
                </c:pt>
                <c:pt idx="118">
                  <c:v>206.868165</c:v>
                </c:pt>
                <c:pt idx="119">
                  <c:v>208.138564</c:v>
                </c:pt>
                <c:pt idx="120">
                  <c:v>210.36463599999999</c:v>
                </c:pt>
                <c:pt idx="121">
                  <c:v>210.484376</c:v>
                </c:pt>
                <c:pt idx="122">
                  <c:v>211.049069</c:v>
                </c:pt>
                <c:pt idx="123">
                  <c:v>213.12906899999999</c:v>
                </c:pt>
                <c:pt idx="124">
                  <c:v>215.037721</c:v>
                </c:pt>
                <c:pt idx="125">
                  <c:v>215.742615</c:v>
                </c:pt>
                <c:pt idx="126">
                  <c:v>216.46508499999999</c:v>
                </c:pt>
                <c:pt idx="127">
                  <c:v>217.52551700000001</c:v>
                </c:pt>
                <c:pt idx="128">
                  <c:v>218.728463</c:v>
                </c:pt>
                <c:pt idx="129">
                  <c:v>219.967015</c:v>
                </c:pt>
                <c:pt idx="130">
                  <c:v>221.69934599999999</c:v>
                </c:pt>
                <c:pt idx="131">
                  <c:v>222.71947800000001</c:v>
                </c:pt>
                <c:pt idx="132">
                  <c:v>223.45352700000001</c:v>
                </c:pt>
                <c:pt idx="133">
                  <c:v>224.60785200000001</c:v>
                </c:pt>
                <c:pt idx="134">
                  <c:v>225.93053499999999</c:v>
                </c:pt>
                <c:pt idx="135">
                  <c:v>226.98846800000001</c:v>
                </c:pt>
                <c:pt idx="136">
                  <c:v>228.363854</c:v>
                </c:pt>
                <c:pt idx="137">
                  <c:v>229.805217</c:v>
                </c:pt>
                <c:pt idx="138">
                  <c:v>230.531159</c:v>
                </c:pt>
                <c:pt idx="139">
                  <c:v>231.876159</c:v>
                </c:pt>
                <c:pt idx="140">
                  <c:v>233.01894100000001</c:v>
                </c:pt>
                <c:pt idx="141">
                  <c:v>234.28901200000001</c:v>
                </c:pt>
                <c:pt idx="142">
                  <c:v>235.944771</c:v>
                </c:pt>
                <c:pt idx="143">
                  <c:v>237.258894</c:v>
                </c:pt>
                <c:pt idx="144">
                  <c:v>238.143123</c:v>
                </c:pt>
                <c:pt idx="145">
                  <c:v>239.39301900000001</c:v>
                </c:pt>
                <c:pt idx="146">
                  <c:v>240.688232</c:v>
                </c:pt>
                <c:pt idx="147">
                  <c:v>241.65077600000001</c:v>
                </c:pt>
                <c:pt idx="148">
                  <c:v>242.614935</c:v>
                </c:pt>
                <c:pt idx="149">
                  <c:v>244.86364499999999</c:v>
                </c:pt>
                <c:pt idx="150">
                  <c:v>246.136808</c:v>
                </c:pt>
                <c:pt idx="151">
                  <c:v>246.92073500000001</c:v>
                </c:pt>
                <c:pt idx="152">
                  <c:v>247.68109699999999</c:v>
                </c:pt>
                <c:pt idx="153">
                  <c:v>248.620214</c:v>
                </c:pt>
                <c:pt idx="154">
                  <c:v>249.84558899999999</c:v>
                </c:pt>
                <c:pt idx="155">
                  <c:v>251.31498999999999</c:v>
                </c:pt>
                <c:pt idx="156">
                  <c:v>252.503693</c:v>
                </c:pt>
                <c:pt idx="157">
                  <c:v>253.906273</c:v>
                </c:pt>
                <c:pt idx="158">
                  <c:v>254.46795800000001</c:v>
                </c:pt>
                <c:pt idx="159">
                  <c:v>255.779145</c:v>
                </c:pt>
                <c:pt idx="160">
                  <c:v>256.86465500000003</c:v>
                </c:pt>
                <c:pt idx="161">
                  <c:v>258.01805899999999</c:v>
                </c:pt>
                <c:pt idx="162">
                  <c:v>259.10397899999998</c:v>
                </c:pt>
                <c:pt idx="163">
                  <c:v>260.38531999999998</c:v>
                </c:pt>
                <c:pt idx="164">
                  <c:v>260.77973100000003</c:v>
                </c:pt>
                <c:pt idx="165">
                  <c:v>262.13157100000001</c:v>
                </c:pt>
                <c:pt idx="166">
                  <c:v>263.53704099999999</c:v>
                </c:pt>
                <c:pt idx="167">
                  <c:v>264.48142300000001</c:v>
                </c:pt>
                <c:pt idx="168">
                  <c:v>265.624481</c:v>
                </c:pt>
                <c:pt idx="169">
                  <c:v>266.55507499999999</c:v>
                </c:pt>
                <c:pt idx="170">
                  <c:v>267.64665600000001</c:v>
                </c:pt>
                <c:pt idx="171">
                  <c:v>268.47155099999998</c:v>
                </c:pt>
                <c:pt idx="172">
                  <c:v>269.57223800000003</c:v>
                </c:pt>
                <c:pt idx="173">
                  <c:v>270.73951699999998</c:v>
                </c:pt>
                <c:pt idx="174">
                  <c:v>272.19107500000001</c:v>
                </c:pt>
                <c:pt idx="175">
                  <c:v>273.77331199999998</c:v>
                </c:pt>
                <c:pt idx="176">
                  <c:v>274.50356799999997</c:v>
                </c:pt>
                <c:pt idx="177">
                  <c:v>275.48312600000003</c:v>
                </c:pt>
                <c:pt idx="178">
                  <c:v>275.72106000000002</c:v>
                </c:pt>
                <c:pt idx="179">
                  <c:v>277.07982600000003</c:v>
                </c:pt>
                <c:pt idx="180">
                  <c:v>278.643935</c:v>
                </c:pt>
                <c:pt idx="181">
                  <c:v>279.95629100000002</c:v>
                </c:pt>
                <c:pt idx="182">
                  <c:v>280.97051699999997</c:v>
                </c:pt>
                <c:pt idx="183">
                  <c:v>281.967332</c:v>
                </c:pt>
                <c:pt idx="184">
                  <c:v>282.58869800000002</c:v>
                </c:pt>
                <c:pt idx="185">
                  <c:v>284.0068</c:v>
                </c:pt>
                <c:pt idx="186">
                  <c:v>284.81455399999999</c:v>
                </c:pt>
                <c:pt idx="187">
                  <c:v>286.50607600000001</c:v>
                </c:pt>
                <c:pt idx="188">
                  <c:v>288.05034599999999</c:v>
                </c:pt>
                <c:pt idx="189">
                  <c:v>288.70098899999999</c:v>
                </c:pt>
                <c:pt idx="190">
                  <c:v>289.63358799999997</c:v>
                </c:pt>
                <c:pt idx="191">
                  <c:v>290.97717699999998</c:v>
                </c:pt>
                <c:pt idx="192">
                  <c:v>292.77440100000001</c:v>
                </c:pt>
                <c:pt idx="193">
                  <c:v>293.50282099999998</c:v>
                </c:pt>
                <c:pt idx="194">
                  <c:v>294.52922999999998</c:v>
                </c:pt>
                <c:pt idx="195">
                  <c:v>295.84269399999999</c:v>
                </c:pt>
                <c:pt idx="196">
                  <c:v>295.92058700000001</c:v>
                </c:pt>
                <c:pt idx="197">
                  <c:v>297.26627100000002</c:v>
                </c:pt>
                <c:pt idx="198">
                  <c:v>298.58643999999998</c:v>
                </c:pt>
                <c:pt idx="199">
                  <c:v>300.31083899999999</c:v>
                </c:pt>
                <c:pt idx="200">
                  <c:v>301.17144100000002</c:v>
                </c:pt>
                <c:pt idx="201">
                  <c:v>301.93781799999999</c:v>
                </c:pt>
                <c:pt idx="202">
                  <c:v>302.29665399999999</c:v>
                </c:pt>
                <c:pt idx="203">
                  <c:v>303.92922399999998</c:v>
                </c:pt>
                <c:pt idx="204">
                  <c:v>304.56731500000001</c:v>
                </c:pt>
                <c:pt idx="205">
                  <c:v>306.40716600000002</c:v>
                </c:pt>
                <c:pt idx="206">
                  <c:v>307.77459800000003</c:v>
                </c:pt>
                <c:pt idx="207">
                  <c:v>308.41866199999998</c:v>
                </c:pt>
                <c:pt idx="208">
                  <c:v>309.72324800000001</c:v>
                </c:pt>
                <c:pt idx="209">
                  <c:v>310.29611</c:v>
                </c:pt>
                <c:pt idx="210">
                  <c:v>311.739328</c:v>
                </c:pt>
                <c:pt idx="211">
                  <c:v>312.83335799999998</c:v>
                </c:pt>
                <c:pt idx="212">
                  <c:v>313.70644900000002</c:v>
                </c:pt>
                <c:pt idx="213">
                  <c:v>314.75484499999999</c:v>
                </c:pt>
                <c:pt idx="214">
                  <c:v>316.16298699999999</c:v>
                </c:pt>
                <c:pt idx="215">
                  <c:v>317.373312</c:v>
                </c:pt>
                <c:pt idx="216">
                  <c:v>318.63618100000002</c:v>
                </c:pt>
                <c:pt idx="217">
                  <c:v>320.03794799999997</c:v>
                </c:pt>
                <c:pt idx="218">
                  <c:v>320.63197100000002</c:v>
                </c:pt>
                <c:pt idx="219">
                  <c:v>321.78630399999997</c:v>
                </c:pt>
                <c:pt idx="220">
                  <c:v>322.67938299999997</c:v>
                </c:pt>
                <c:pt idx="221">
                  <c:v>324.62634600000001</c:v>
                </c:pt>
                <c:pt idx="222">
                  <c:v>326.07902000000001</c:v>
                </c:pt>
                <c:pt idx="223">
                  <c:v>326.87661600000001</c:v>
                </c:pt>
                <c:pt idx="224">
                  <c:v>328.03191199999998</c:v>
                </c:pt>
                <c:pt idx="225">
                  <c:v>329.29697499999997</c:v>
                </c:pt>
                <c:pt idx="226">
                  <c:v>330.49718200000001</c:v>
                </c:pt>
                <c:pt idx="227">
                  <c:v>331.24921599999999</c:v>
                </c:pt>
                <c:pt idx="228">
                  <c:v>332.67406199999999</c:v>
                </c:pt>
                <c:pt idx="229">
                  <c:v>333.81757900000002</c:v>
                </c:pt>
                <c:pt idx="230">
                  <c:v>334.24553800000001</c:v>
                </c:pt>
                <c:pt idx="231">
                  <c:v>335.33873</c:v>
                </c:pt>
                <c:pt idx="232">
                  <c:v>336.75414699999999</c:v>
                </c:pt>
                <c:pt idx="233">
                  <c:v>337.54387400000002</c:v>
                </c:pt>
                <c:pt idx="234">
                  <c:v>338.52088300000003</c:v>
                </c:pt>
                <c:pt idx="235">
                  <c:v>340.03885600000001</c:v>
                </c:pt>
                <c:pt idx="236">
                  <c:v>341.13391799999999</c:v>
                </c:pt>
                <c:pt idx="237">
                  <c:v>342.126351</c:v>
                </c:pt>
                <c:pt idx="238">
                  <c:v>343.50505700000002</c:v>
                </c:pt>
                <c:pt idx="239">
                  <c:v>344.59008699999998</c:v>
                </c:pt>
                <c:pt idx="240">
                  <c:v>345.17035900000002</c:v>
                </c:pt>
                <c:pt idx="241">
                  <c:v>346.48242399999998</c:v>
                </c:pt>
                <c:pt idx="242">
                  <c:v>347.64810499999999</c:v>
                </c:pt>
                <c:pt idx="243">
                  <c:v>348.42334399999999</c:v>
                </c:pt>
                <c:pt idx="244">
                  <c:v>350.11109699999997</c:v>
                </c:pt>
                <c:pt idx="245">
                  <c:v>351.29386</c:v>
                </c:pt>
                <c:pt idx="246">
                  <c:v>351.947677</c:v>
                </c:pt>
                <c:pt idx="247">
                  <c:v>353.00924700000002</c:v>
                </c:pt>
                <c:pt idx="248">
                  <c:v>354.273751</c:v>
                </c:pt>
                <c:pt idx="249">
                  <c:v>355.212808</c:v>
                </c:pt>
                <c:pt idx="250">
                  <c:v>356.66995600000001</c:v>
                </c:pt>
                <c:pt idx="251">
                  <c:v>357.85359799999998</c:v>
                </c:pt>
                <c:pt idx="252">
                  <c:v>358.25375700000001</c:v>
                </c:pt>
                <c:pt idx="253">
                  <c:v>359.38833099999999</c:v>
                </c:pt>
                <c:pt idx="254">
                  <c:v>360.84085099999999</c:v>
                </c:pt>
                <c:pt idx="255">
                  <c:v>361.89029699999998</c:v>
                </c:pt>
                <c:pt idx="256">
                  <c:v>362.88292899999999</c:v>
                </c:pt>
                <c:pt idx="257">
                  <c:v>363.837874</c:v>
                </c:pt>
                <c:pt idx="258">
                  <c:v>365.24749800000001</c:v>
                </c:pt>
                <c:pt idx="259">
                  <c:v>366.22451699999999</c:v>
                </c:pt>
                <c:pt idx="260">
                  <c:v>367.44514099999998</c:v>
                </c:pt>
                <c:pt idx="261">
                  <c:v>368.63297399999999</c:v>
                </c:pt>
                <c:pt idx="262">
                  <c:v>369.829342</c:v>
                </c:pt>
                <c:pt idx="263">
                  <c:v>370.83898599999998</c:v>
                </c:pt>
                <c:pt idx="264">
                  <c:v>371.771074</c:v>
                </c:pt>
                <c:pt idx="265">
                  <c:v>372.350865</c:v>
                </c:pt>
                <c:pt idx="266">
                  <c:v>373.53979199999998</c:v>
                </c:pt>
                <c:pt idx="267">
                  <c:v>375.19387599999999</c:v>
                </c:pt>
                <c:pt idx="268">
                  <c:v>375.76542899999998</c:v>
                </c:pt>
                <c:pt idx="269">
                  <c:v>376.26507400000003</c:v>
                </c:pt>
                <c:pt idx="270">
                  <c:v>377.52467100000001</c:v>
                </c:pt>
                <c:pt idx="271">
                  <c:v>378.45718399999998</c:v>
                </c:pt>
                <c:pt idx="272">
                  <c:v>379.38282099999998</c:v>
                </c:pt>
                <c:pt idx="273">
                  <c:v>381.11688900000001</c:v>
                </c:pt>
                <c:pt idx="274">
                  <c:v>382.48162400000001</c:v>
                </c:pt>
                <c:pt idx="275">
                  <c:v>383.31470200000001</c:v>
                </c:pt>
                <c:pt idx="276">
                  <c:v>384.26343400000002</c:v>
                </c:pt>
                <c:pt idx="277">
                  <c:v>385.03317299999998</c:v>
                </c:pt>
                <c:pt idx="278">
                  <c:v>386.02614299999999</c:v>
                </c:pt>
                <c:pt idx="279">
                  <c:v>387.23840300000001</c:v>
                </c:pt>
                <c:pt idx="280">
                  <c:v>388.20450099999999</c:v>
                </c:pt>
                <c:pt idx="281">
                  <c:v>389.39298100000002</c:v>
                </c:pt>
                <c:pt idx="282">
                  <c:v>390.30715900000001</c:v>
                </c:pt>
                <c:pt idx="283">
                  <c:v>391.202967</c:v>
                </c:pt>
                <c:pt idx="284">
                  <c:v>392.97239100000002</c:v>
                </c:pt>
                <c:pt idx="285">
                  <c:v>393.660124</c:v>
                </c:pt>
                <c:pt idx="286">
                  <c:v>394.82189199999999</c:v>
                </c:pt>
                <c:pt idx="287">
                  <c:v>395.24456400000003</c:v>
                </c:pt>
                <c:pt idx="288">
                  <c:v>396.02103</c:v>
                </c:pt>
                <c:pt idx="289">
                  <c:v>397.89063099999998</c:v>
                </c:pt>
                <c:pt idx="290">
                  <c:v>398.92406499999998</c:v>
                </c:pt>
                <c:pt idx="291">
                  <c:v>400.06614000000002</c:v>
                </c:pt>
                <c:pt idx="292">
                  <c:v>401.169532</c:v>
                </c:pt>
                <c:pt idx="293">
                  <c:v>402.05156799999997</c:v>
                </c:pt>
                <c:pt idx="294">
                  <c:v>402.94270499999999</c:v>
                </c:pt>
                <c:pt idx="295">
                  <c:v>403.847106</c:v>
                </c:pt>
                <c:pt idx="296">
                  <c:v>405.28532999999999</c:v>
                </c:pt>
                <c:pt idx="297">
                  <c:v>405.90174200000001</c:v>
                </c:pt>
                <c:pt idx="298">
                  <c:v>407.78520900000001</c:v>
                </c:pt>
                <c:pt idx="299">
                  <c:v>408.76497000000001</c:v>
                </c:pt>
                <c:pt idx="300">
                  <c:v>409.41548499999999</c:v>
                </c:pt>
                <c:pt idx="301">
                  <c:v>410.81240600000001</c:v>
                </c:pt>
                <c:pt idx="302">
                  <c:v>411.71533099999999</c:v>
                </c:pt>
                <c:pt idx="303">
                  <c:v>412.89910800000001</c:v>
                </c:pt>
                <c:pt idx="304">
                  <c:v>413.28290199999998</c:v>
                </c:pt>
                <c:pt idx="305">
                  <c:v>414.46599700000002</c:v>
                </c:pt>
                <c:pt idx="306">
                  <c:v>415.45699000000002</c:v>
                </c:pt>
                <c:pt idx="307">
                  <c:v>415.972038</c:v>
                </c:pt>
                <c:pt idx="308">
                  <c:v>417.51494100000002</c:v>
                </c:pt>
                <c:pt idx="309">
                  <c:v>419.11393299999997</c:v>
                </c:pt>
                <c:pt idx="310">
                  <c:v>419.63952999999998</c:v>
                </c:pt>
                <c:pt idx="311">
                  <c:v>420.65524499999998</c:v>
                </c:pt>
                <c:pt idx="312">
                  <c:v>421.98677900000001</c:v>
                </c:pt>
                <c:pt idx="313">
                  <c:v>423.23259899999999</c:v>
                </c:pt>
                <c:pt idx="314">
                  <c:v>424.17096600000002</c:v>
                </c:pt>
                <c:pt idx="315">
                  <c:v>425.97023000000002</c:v>
                </c:pt>
                <c:pt idx="316">
                  <c:v>426.29468800000001</c:v>
                </c:pt>
                <c:pt idx="317">
                  <c:v>427.48411199999998</c:v>
                </c:pt>
                <c:pt idx="318">
                  <c:v>428.98934100000002</c:v>
                </c:pt>
                <c:pt idx="319">
                  <c:v>430.24634700000001</c:v>
                </c:pt>
                <c:pt idx="320">
                  <c:v>431.51635199999998</c:v>
                </c:pt>
                <c:pt idx="321">
                  <c:v>432.057615</c:v>
                </c:pt>
                <c:pt idx="322">
                  <c:v>433.37524100000002</c:v>
                </c:pt>
                <c:pt idx="323">
                  <c:v>434.54455899999999</c:v>
                </c:pt>
                <c:pt idx="324">
                  <c:v>435.42618299999998</c:v>
                </c:pt>
                <c:pt idx="325">
                  <c:v>436.70353399999999</c:v>
                </c:pt>
                <c:pt idx="326">
                  <c:v>438.40462600000001</c:v>
                </c:pt>
                <c:pt idx="327">
                  <c:v>439.03423600000002</c:v>
                </c:pt>
                <c:pt idx="328">
                  <c:v>439.65278699999999</c:v>
                </c:pt>
                <c:pt idx="329">
                  <c:v>440.801694</c:v>
                </c:pt>
                <c:pt idx="330">
                  <c:v>441.92553800000002</c:v>
                </c:pt>
                <c:pt idx="331">
                  <c:v>443.34469300000001</c:v>
                </c:pt>
                <c:pt idx="332">
                  <c:v>443.887135</c:v>
                </c:pt>
                <c:pt idx="333">
                  <c:v>445.53550100000001</c:v>
                </c:pt>
                <c:pt idx="334">
                  <c:v>446.452427</c:v>
                </c:pt>
                <c:pt idx="335">
                  <c:v>446.46586300000001</c:v>
                </c:pt>
                <c:pt idx="336">
                  <c:v>448.29506199999997</c:v>
                </c:pt>
                <c:pt idx="337">
                  <c:v>450.12642199999999</c:v>
                </c:pt>
                <c:pt idx="338">
                  <c:v>450.51462600000002</c:v>
                </c:pt>
                <c:pt idx="339">
                  <c:v>452.370948</c:v>
                </c:pt>
                <c:pt idx="340">
                  <c:v>453.40295300000002</c:v>
                </c:pt>
                <c:pt idx="341">
                  <c:v>452.93107700000002</c:v>
                </c:pt>
                <c:pt idx="342">
                  <c:v>453.67078199999997</c:v>
                </c:pt>
                <c:pt idx="343">
                  <c:v>455.58399400000002</c:v>
                </c:pt>
                <c:pt idx="344">
                  <c:v>456.76538699999998</c:v>
                </c:pt>
                <c:pt idx="345">
                  <c:v>457.298496</c:v>
                </c:pt>
                <c:pt idx="346">
                  <c:v>459.04070899999999</c:v>
                </c:pt>
                <c:pt idx="347">
                  <c:v>459.66154599999999</c:v>
                </c:pt>
                <c:pt idx="348">
                  <c:v>459.60031400000003</c:v>
                </c:pt>
                <c:pt idx="349">
                  <c:v>461.54809399999999</c:v>
                </c:pt>
                <c:pt idx="350">
                  <c:v>463.04898600000001</c:v>
                </c:pt>
                <c:pt idx="351">
                  <c:v>463.61713600000002</c:v>
                </c:pt>
                <c:pt idx="352">
                  <c:v>464.12419</c:v>
                </c:pt>
                <c:pt idx="353">
                  <c:v>465.11510900000002</c:v>
                </c:pt>
                <c:pt idx="354">
                  <c:v>466.10107399999998</c:v>
                </c:pt>
                <c:pt idx="355">
                  <c:v>467.17357600000003</c:v>
                </c:pt>
                <c:pt idx="356">
                  <c:v>468.939121</c:v>
                </c:pt>
                <c:pt idx="357">
                  <c:v>469.916087</c:v>
                </c:pt>
                <c:pt idx="358">
                  <c:v>470.44534700000003</c:v>
                </c:pt>
                <c:pt idx="359">
                  <c:v>471.59647799999999</c:v>
                </c:pt>
                <c:pt idx="360">
                  <c:v>472.019226</c:v>
                </c:pt>
                <c:pt idx="361">
                  <c:v>472.91643800000003</c:v>
                </c:pt>
                <c:pt idx="362">
                  <c:v>474.21297900000002</c:v>
                </c:pt>
                <c:pt idx="363">
                  <c:v>475.33187199999998</c:v>
                </c:pt>
                <c:pt idx="364">
                  <c:v>475.540752</c:v>
                </c:pt>
                <c:pt idx="365">
                  <c:v>476.99027999999998</c:v>
                </c:pt>
                <c:pt idx="366">
                  <c:v>478.57387299999999</c:v>
                </c:pt>
                <c:pt idx="367">
                  <c:v>479.071639</c:v>
                </c:pt>
                <c:pt idx="368">
                  <c:v>480.46610299999998</c:v>
                </c:pt>
                <c:pt idx="369">
                  <c:v>481.508059</c:v>
                </c:pt>
                <c:pt idx="370">
                  <c:v>482.240725</c:v>
                </c:pt>
                <c:pt idx="371">
                  <c:v>483.19882699999999</c:v>
                </c:pt>
                <c:pt idx="372">
                  <c:v>484.33520399999998</c:v>
                </c:pt>
                <c:pt idx="373">
                  <c:v>486.03848900000003</c:v>
                </c:pt>
                <c:pt idx="374">
                  <c:v>485.91798899999998</c:v>
                </c:pt>
                <c:pt idx="375">
                  <c:v>487.14120000000003</c:v>
                </c:pt>
                <c:pt idx="376">
                  <c:v>488.58694500000001</c:v>
                </c:pt>
                <c:pt idx="377">
                  <c:v>488.98644899999999</c:v>
                </c:pt>
                <c:pt idx="378">
                  <c:v>490.11370299999999</c:v>
                </c:pt>
                <c:pt idx="379">
                  <c:v>491.84503100000001</c:v>
                </c:pt>
                <c:pt idx="380">
                  <c:v>492.942815</c:v>
                </c:pt>
                <c:pt idx="381">
                  <c:v>494.03200800000002</c:v>
                </c:pt>
                <c:pt idx="382">
                  <c:v>494.808582</c:v>
                </c:pt>
                <c:pt idx="383">
                  <c:v>496.02905099999998</c:v>
                </c:pt>
                <c:pt idx="384">
                  <c:v>497.42101700000001</c:v>
                </c:pt>
                <c:pt idx="385">
                  <c:v>498.73938700000002</c:v>
                </c:pt>
                <c:pt idx="386">
                  <c:v>500.18170300000003</c:v>
                </c:pt>
                <c:pt idx="387">
                  <c:v>500.92081999999999</c:v>
                </c:pt>
                <c:pt idx="388">
                  <c:v>502.51525800000002</c:v>
                </c:pt>
                <c:pt idx="389">
                  <c:v>503.62227799999999</c:v>
                </c:pt>
                <c:pt idx="390">
                  <c:v>504.06085899999999</c:v>
                </c:pt>
                <c:pt idx="391">
                  <c:v>504.86895299999998</c:v>
                </c:pt>
                <c:pt idx="392">
                  <c:v>506.28949399999999</c:v>
                </c:pt>
                <c:pt idx="393">
                  <c:v>507.08734700000002</c:v>
                </c:pt>
                <c:pt idx="394">
                  <c:v>507.779245</c:v>
                </c:pt>
                <c:pt idx="395">
                  <c:v>509.41776299999998</c:v>
                </c:pt>
                <c:pt idx="396">
                  <c:v>510.12652500000002</c:v>
                </c:pt>
                <c:pt idx="397">
                  <c:v>510.96849200000003</c:v>
                </c:pt>
                <c:pt idx="398">
                  <c:v>511.84921400000002</c:v>
                </c:pt>
                <c:pt idx="399">
                  <c:v>513.74021900000002</c:v>
                </c:pt>
                <c:pt idx="400">
                  <c:v>513.52344600000004</c:v>
                </c:pt>
                <c:pt idx="401">
                  <c:v>475.514388</c:v>
                </c:pt>
                <c:pt idx="402">
                  <c:v>474.446282</c:v>
                </c:pt>
                <c:pt idx="403">
                  <c:v>473.09310900000003</c:v>
                </c:pt>
                <c:pt idx="404">
                  <c:v>472.42531400000001</c:v>
                </c:pt>
                <c:pt idx="405">
                  <c:v>471.48422799999997</c:v>
                </c:pt>
                <c:pt idx="406">
                  <c:v>470.36696699999999</c:v>
                </c:pt>
                <c:pt idx="407">
                  <c:v>469.30188700000002</c:v>
                </c:pt>
                <c:pt idx="408">
                  <c:v>467.61221399999999</c:v>
                </c:pt>
                <c:pt idx="409">
                  <c:v>466.53291999999999</c:v>
                </c:pt>
                <c:pt idx="410">
                  <c:v>465.05066099999999</c:v>
                </c:pt>
                <c:pt idx="411">
                  <c:v>463.88937800000002</c:v>
                </c:pt>
                <c:pt idx="412">
                  <c:v>463.15649500000001</c:v>
                </c:pt>
                <c:pt idx="413">
                  <c:v>461.64591300000001</c:v>
                </c:pt>
                <c:pt idx="414">
                  <c:v>460.26645300000001</c:v>
                </c:pt>
                <c:pt idx="415">
                  <c:v>458.84190599999999</c:v>
                </c:pt>
                <c:pt idx="416">
                  <c:v>457.92731500000002</c:v>
                </c:pt>
                <c:pt idx="417">
                  <c:v>456.96019699999999</c:v>
                </c:pt>
                <c:pt idx="418">
                  <c:v>455.99118900000002</c:v>
                </c:pt>
                <c:pt idx="419">
                  <c:v>454.75965600000001</c:v>
                </c:pt>
                <c:pt idx="420">
                  <c:v>452.94943499999999</c:v>
                </c:pt>
                <c:pt idx="421">
                  <c:v>452.22394400000002</c:v>
                </c:pt>
                <c:pt idx="422">
                  <c:v>450.84699499999999</c:v>
                </c:pt>
                <c:pt idx="423">
                  <c:v>450.40128700000002</c:v>
                </c:pt>
                <c:pt idx="424">
                  <c:v>449.32896599999998</c:v>
                </c:pt>
                <c:pt idx="425">
                  <c:v>447.44050199999998</c:v>
                </c:pt>
                <c:pt idx="426">
                  <c:v>446.334856</c:v>
                </c:pt>
                <c:pt idx="427">
                  <c:v>445.558064</c:v>
                </c:pt>
                <c:pt idx="428">
                  <c:v>444.30969700000003</c:v>
                </c:pt>
                <c:pt idx="429">
                  <c:v>443.23635200000001</c:v>
                </c:pt>
                <c:pt idx="430">
                  <c:v>442.27702399999998</c:v>
                </c:pt>
                <c:pt idx="431">
                  <c:v>440.707424</c:v>
                </c:pt>
                <c:pt idx="432">
                  <c:v>439.42107099999998</c:v>
                </c:pt>
                <c:pt idx="433">
                  <c:v>438.56756300000001</c:v>
                </c:pt>
                <c:pt idx="434">
                  <c:v>437.69152000000003</c:v>
                </c:pt>
                <c:pt idx="435">
                  <c:v>435.88540799999998</c:v>
                </c:pt>
                <c:pt idx="436">
                  <c:v>435.00105400000001</c:v>
                </c:pt>
                <c:pt idx="437">
                  <c:v>434.293363</c:v>
                </c:pt>
                <c:pt idx="438">
                  <c:v>432.89507800000001</c:v>
                </c:pt>
                <c:pt idx="439">
                  <c:v>432.10409099999998</c:v>
                </c:pt>
                <c:pt idx="440">
                  <c:v>431.45908400000002</c:v>
                </c:pt>
                <c:pt idx="441">
                  <c:v>429.87740000000002</c:v>
                </c:pt>
                <c:pt idx="442">
                  <c:v>428.70821999999998</c:v>
                </c:pt>
                <c:pt idx="443">
                  <c:v>426.59112699999997</c:v>
                </c:pt>
                <c:pt idx="444">
                  <c:v>425.59487999999999</c:v>
                </c:pt>
                <c:pt idx="445">
                  <c:v>424.36535500000002</c:v>
                </c:pt>
                <c:pt idx="446">
                  <c:v>423.368178</c:v>
                </c:pt>
                <c:pt idx="447">
                  <c:v>422.49748</c:v>
                </c:pt>
                <c:pt idx="448">
                  <c:v>421.093997</c:v>
                </c:pt>
                <c:pt idx="449">
                  <c:v>419.92757</c:v>
                </c:pt>
                <c:pt idx="450">
                  <c:v>418.52706799999999</c:v>
                </c:pt>
                <c:pt idx="451">
                  <c:v>417.39534600000002</c:v>
                </c:pt>
                <c:pt idx="452">
                  <c:v>416.281271</c:v>
                </c:pt>
                <c:pt idx="453">
                  <c:v>414.60729800000001</c:v>
                </c:pt>
                <c:pt idx="454">
                  <c:v>413.91169500000001</c:v>
                </c:pt>
                <c:pt idx="455">
                  <c:v>411.82293800000002</c:v>
                </c:pt>
                <c:pt idx="456">
                  <c:v>411.137135</c:v>
                </c:pt>
                <c:pt idx="457">
                  <c:v>410.09090300000003</c:v>
                </c:pt>
                <c:pt idx="458">
                  <c:v>409.05973299999999</c:v>
                </c:pt>
                <c:pt idx="459">
                  <c:v>407.57164499999999</c:v>
                </c:pt>
                <c:pt idx="460">
                  <c:v>406.601225</c:v>
                </c:pt>
                <c:pt idx="461">
                  <c:v>404.95893599999999</c:v>
                </c:pt>
                <c:pt idx="462">
                  <c:v>402.74039800000003</c:v>
                </c:pt>
                <c:pt idx="463">
                  <c:v>402.20914099999999</c:v>
                </c:pt>
                <c:pt idx="464">
                  <c:v>401.166608</c:v>
                </c:pt>
                <c:pt idx="465">
                  <c:v>400.29463700000002</c:v>
                </c:pt>
                <c:pt idx="466">
                  <c:v>398.63381600000002</c:v>
                </c:pt>
                <c:pt idx="467">
                  <c:v>397.41289799999998</c:v>
                </c:pt>
                <c:pt idx="468">
                  <c:v>396.02458100000001</c:v>
                </c:pt>
                <c:pt idx="469">
                  <c:v>394.60264599999999</c:v>
                </c:pt>
                <c:pt idx="470">
                  <c:v>394.01615399999997</c:v>
                </c:pt>
                <c:pt idx="471">
                  <c:v>392.97689000000003</c:v>
                </c:pt>
                <c:pt idx="472">
                  <c:v>391.19700899999998</c:v>
                </c:pt>
                <c:pt idx="473">
                  <c:v>390.26970299999999</c:v>
                </c:pt>
                <c:pt idx="474">
                  <c:v>388.60516899999999</c:v>
                </c:pt>
                <c:pt idx="475">
                  <c:v>387.69052499999998</c:v>
                </c:pt>
                <c:pt idx="476">
                  <c:v>387.37964099999999</c:v>
                </c:pt>
                <c:pt idx="477">
                  <c:v>385.67601400000001</c:v>
                </c:pt>
                <c:pt idx="478">
                  <c:v>384.66427099999999</c:v>
                </c:pt>
                <c:pt idx="479">
                  <c:v>383.73846800000001</c:v>
                </c:pt>
                <c:pt idx="480">
                  <c:v>382.35578299999997</c:v>
                </c:pt>
                <c:pt idx="481">
                  <c:v>381.52183200000002</c:v>
                </c:pt>
                <c:pt idx="482">
                  <c:v>380.38090999999997</c:v>
                </c:pt>
                <c:pt idx="483">
                  <c:v>379.77068600000001</c:v>
                </c:pt>
                <c:pt idx="484">
                  <c:v>378.22952900000001</c:v>
                </c:pt>
                <c:pt idx="485">
                  <c:v>376.82674200000002</c:v>
                </c:pt>
                <c:pt idx="486">
                  <c:v>375.60240800000003</c:v>
                </c:pt>
                <c:pt idx="487">
                  <c:v>373.90739000000002</c:v>
                </c:pt>
                <c:pt idx="488">
                  <c:v>373.04326200000003</c:v>
                </c:pt>
                <c:pt idx="489">
                  <c:v>371.93325800000002</c:v>
                </c:pt>
                <c:pt idx="490">
                  <c:v>370.83649200000002</c:v>
                </c:pt>
                <c:pt idx="491">
                  <c:v>368.56570799999997</c:v>
                </c:pt>
                <c:pt idx="492">
                  <c:v>367.03537</c:v>
                </c:pt>
                <c:pt idx="493">
                  <c:v>366.97504199999997</c:v>
                </c:pt>
                <c:pt idx="494">
                  <c:v>365.492458</c:v>
                </c:pt>
                <c:pt idx="495">
                  <c:v>364.48541499999999</c:v>
                </c:pt>
                <c:pt idx="496">
                  <c:v>362.74425600000001</c:v>
                </c:pt>
                <c:pt idx="497">
                  <c:v>361.24064499999997</c:v>
                </c:pt>
                <c:pt idx="498">
                  <c:v>359.85037899999998</c:v>
                </c:pt>
                <c:pt idx="499">
                  <c:v>358.70256499999999</c:v>
                </c:pt>
                <c:pt idx="500">
                  <c:v>357.51699300000001</c:v>
                </c:pt>
                <c:pt idx="501">
                  <c:v>356.43719499999997</c:v>
                </c:pt>
                <c:pt idx="502">
                  <c:v>355.55688900000001</c:v>
                </c:pt>
                <c:pt idx="503">
                  <c:v>353.61256900000001</c:v>
                </c:pt>
                <c:pt idx="504">
                  <c:v>352.27306099999998</c:v>
                </c:pt>
                <c:pt idx="505">
                  <c:v>351.14930800000002</c:v>
                </c:pt>
                <c:pt idx="506">
                  <c:v>349.90574299999997</c:v>
                </c:pt>
                <c:pt idx="507">
                  <c:v>348.43740500000001</c:v>
                </c:pt>
                <c:pt idx="508">
                  <c:v>347.57322699999997</c:v>
                </c:pt>
                <c:pt idx="509">
                  <c:v>346.710757</c:v>
                </c:pt>
                <c:pt idx="510">
                  <c:v>344.84882399999998</c:v>
                </c:pt>
                <c:pt idx="511">
                  <c:v>343.57481200000001</c:v>
                </c:pt>
                <c:pt idx="512">
                  <c:v>342.652647</c:v>
                </c:pt>
                <c:pt idx="513">
                  <c:v>341.56580300000002</c:v>
                </c:pt>
                <c:pt idx="514">
                  <c:v>339.972803</c:v>
                </c:pt>
                <c:pt idx="515">
                  <c:v>338.97222299999999</c:v>
                </c:pt>
                <c:pt idx="516">
                  <c:v>336.86085500000002</c:v>
                </c:pt>
                <c:pt idx="517">
                  <c:v>336.21892800000001</c:v>
                </c:pt>
                <c:pt idx="518">
                  <c:v>335.32647600000001</c:v>
                </c:pt>
                <c:pt idx="519">
                  <c:v>334.18485199999998</c:v>
                </c:pt>
                <c:pt idx="520">
                  <c:v>333.06446</c:v>
                </c:pt>
                <c:pt idx="521">
                  <c:v>331.58870899999999</c:v>
                </c:pt>
                <c:pt idx="522">
                  <c:v>330.65653600000002</c:v>
                </c:pt>
                <c:pt idx="523">
                  <c:v>328.23651000000001</c:v>
                </c:pt>
                <c:pt idx="524">
                  <c:v>326.962086</c:v>
                </c:pt>
                <c:pt idx="525">
                  <c:v>327.01589300000001</c:v>
                </c:pt>
                <c:pt idx="526">
                  <c:v>325.20280500000001</c:v>
                </c:pt>
                <c:pt idx="527">
                  <c:v>323.28374200000002</c:v>
                </c:pt>
                <c:pt idx="528">
                  <c:v>321.77505100000002</c:v>
                </c:pt>
                <c:pt idx="529">
                  <c:v>320.63276500000001</c:v>
                </c:pt>
                <c:pt idx="530">
                  <c:v>318.86164600000001</c:v>
                </c:pt>
                <c:pt idx="531">
                  <c:v>318.43392399999999</c:v>
                </c:pt>
                <c:pt idx="532">
                  <c:v>317.57894399999998</c:v>
                </c:pt>
                <c:pt idx="533">
                  <c:v>315.16188799999998</c:v>
                </c:pt>
                <c:pt idx="534">
                  <c:v>313.85599200000001</c:v>
                </c:pt>
                <c:pt idx="535">
                  <c:v>313.100255</c:v>
                </c:pt>
                <c:pt idx="536">
                  <c:v>311.50431099999997</c:v>
                </c:pt>
                <c:pt idx="537">
                  <c:v>310.17323800000003</c:v>
                </c:pt>
                <c:pt idx="538">
                  <c:v>309.90823599999999</c:v>
                </c:pt>
                <c:pt idx="539">
                  <c:v>308.38817399999999</c:v>
                </c:pt>
                <c:pt idx="540">
                  <c:v>306.06140399999998</c:v>
                </c:pt>
                <c:pt idx="541">
                  <c:v>305.068738</c:v>
                </c:pt>
                <c:pt idx="542">
                  <c:v>304.72841599999998</c:v>
                </c:pt>
                <c:pt idx="543">
                  <c:v>303.51867800000002</c:v>
                </c:pt>
                <c:pt idx="544">
                  <c:v>301.82864999999998</c:v>
                </c:pt>
                <c:pt idx="545">
                  <c:v>300.844763</c:v>
                </c:pt>
                <c:pt idx="546">
                  <c:v>299.370204</c:v>
                </c:pt>
                <c:pt idx="547">
                  <c:v>297.65094199999999</c:v>
                </c:pt>
                <c:pt idx="548">
                  <c:v>296.844199</c:v>
                </c:pt>
                <c:pt idx="549">
                  <c:v>295.968996</c:v>
                </c:pt>
                <c:pt idx="550">
                  <c:v>294.13800400000002</c:v>
                </c:pt>
                <c:pt idx="551">
                  <c:v>292.88031999999998</c:v>
                </c:pt>
                <c:pt idx="552">
                  <c:v>291.46605499999998</c:v>
                </c:pt>
                <c:pt idx="553">
                  <c:v>289.65044899999998</c:v>
                </c:pt>
                <c:pt idx="554">
                  <c:v>289.41335900000001</c:v>
                </c:pt>
                <c:pt idx="555">
                  <c:v>288.20643699999999</c:v>
                </c:pt>
                <c:pt idx="556">
                  <c:v>285.368923</c:v>
                </c:pt>
                <c:pt idx="557">
                  <c:v>285.17252500000001</c:v>
                </c:pt>
                <c:pt idx="558">
                  <c:v>284.346699</c:v>
                </c:pt>
                <c:pt idx="559">
                  <c:v>282.90234199999998</c:v>
                </c:pt>
                <c:pt idx="560">
                  <c:v>281.48138999999998</c:v>
                </c:pt>
                <c:pt idx="561">
                  <c:v>280.17942900000003</c:v>
                </c:pt>
                <c:pt idx="562">
                  <c:v>278.50111399999997</c:v>
                </c:pt>
                <c:pt idx="563">
                  <c:v>277.45766600000002</c:v>
                </c:pt>
                <c:pt idx="564">
                  <c:v>277.32572699999997</c:v>
                </c:pt>
                <c:pt idx="565">
                  <c:v>275.73722400000003</c:v>
                </c:pt>
                <c:pt idx="566">
                  <c:v>274.02184599999998</c:v>
                </c:pt>
                <c:pt idx="567">
                  <c:v>272.79239899999999</c:v>
                </c:pt>
                <c:pt idx="568">
                  <c:v>272.15967000000001</c:v>
                </c:pt>
                <c:pt idx="569">
                  <c:v>270.78051499999998</c:v>
                </c:pt>
                <c:pt idx="570">
                  <c:v>269.17132099999998</c:v>
                </c:pt>
                <c:pt idx="571">
                  <c:v>268.17006199999997</c:v>
                </c:pt>
                <c:pt idx="572">
                  <c:v>267.163141</c:v>
                </c:pt>
                <c:pt idx="573">
                  <c:v>265.30429400000003</c:v>
                </c:pt>
                <c:pt idx="574">
                  <c:v>263.96170999999998</c:v>
                </c:pt>
                <c:pt idx="575">
                  <c:v>262.17688900000002</c:v>
                </c:pt>
                <c:pt idx="576">
                  <c:v>260.77803899999998</c:v>
                </c:pt>
                <c:pt idx="577">
                  <c:v>260.27539999999999</c:v>
                </c:pt>
                <c:pt idx="578">
                  <c:v>258.993247</c:v>
                </c:pt>
                <c:pt idx="579">
                  <c:v>256.911159</c:v>
                </c:pt>
                <c:pt idx="580">
                  <c:v>255.297427</c:v>
                </c:pt>
                <c:pt idx="581">
                  <c:v>253.70951500000001</c:v>
                </c:pt>
                <c:pt idx="582">
                  <c:v>252.546402</c:v>
                </c:pt>
                <c:pt idx="583">
                  <c:v>251.65636699999999</c:v>
                </c:pt>
                <c:pt idx="584">
                  <c:v>250.58886899999999</c:v>
                </c:pt>
                <c:pt idx="585">
                  <c:v>248.67123799999999</c:v>
                </c:pt>
                <c:pt idx="586">
                  <c:v>245.648122</c:v>
                </c:pt>
                <c:pt idx="587">
                  <c:v>245.04443599999999</c:v>
                </c:pt>
                <c:pt idx="588">
                  <c:v>244.614462</c:v>
                </c:pt>
                <c:pt idx="589">
                  <c:v>242.531046</c:v>
                </c:pt>
                <c:pt idx="590">
                  <c:v>241.82183000000001</c:v>
                </c:pt>
                <c:pt idx="591">
                  <c:v>240.44463400000001</c:v>
                </c:pt>
                <c:pt idx="592">
                  <c:v>237.66209499999999</c:v>
                </c:pt>
                <c:pt idx="593">
                  <c:v>235.934213</c:v>
                </c:pt>
                <c:pt idx="594">
                  <c:v>235.741579</c:v>
                </c:pt>
                <c:pt idx="595">
                  <c:v>234.51325600000001</c:v>
                </c:pt>
                <c:pt idx="596">
                  <c:v>233.14632499999999</c:v>
                </c:pt>
                <c:pt idx="597">
                  <c:v>231.223153</c:v>
                </c:pt>
                <c:pt idx="598">
                  <c:v>229.69951</c:v>
                </c:pt>
                <c:pt idx="599">
                  <c:v>227.138712</c:v>
                </c:pt>
                <c:pt idx="600">
                  <c:v>227.163329</c:v>
                </c:pt>
                <c:pt idx="601">
                  <c:v>226.11324300000001</c:v>
                </c:pt>
                <c:pt idx="602">
                  <c:v>224.099864</c:v>
                </c:pt>
                <c:pt idx="603">
                  <c:v>223.14121800000001</c:v>
                </c:pt>
                <c:pt idx="604">
                  <c:v>220.989307</c:v>
                </c:pt>
                <c:pt idx="605">
                  <c:v>219.068027</c:v>
                </c:pt>
                <c:pt idx="606">
                  <c:v>218.421425</c:v>
                </c:pt>
                <c:pt idx="607">
                  <c:v>217.847105</c:v>
                </c:pt>
                <c:pt idx="608">
                  <c:v>215.970956</c:v>
                </c:pt>
                <c:pt idx="609">
                  <c:v>213.78822600000001</c:v>
                </c:pt>
                <c:pt idx="610">
                  <c:v>212.74463900000001</c:v>
                </c:pt>
                <c:pt idx="611">
                  <c:v>211.310822</c:v>
                </c:pt>
                <c:pt idx="612">
                  <c:v>210.221711</c:v>
                </c:pt>
                <c:pt idx="613">
                  <c:v>208.861118</c:v>
                </c:pt>
                <c:pt idx="614">
                  <c:v>207.241569</c:v>
                </c:pt>
                <c:pt idx="615">
                  <c:v>205.63741400000001</c:v>
                </c:pt>
                <c:pt idx="616">
                  <c:v>205.34842399999999</c:v>
                </c:pt>
                <c:pt idx="617">
                  <c:v>202.78416100000001</c:v>
                </c:pt>
                <c:pt idx="618">
                  <c:v>202.115621</c:v>
                </c:pt>
                <c:pt idx="619">
                  <c:v>200.984736</c:v>
                </c:pt>
                <c:pt idx="620">
                  <c:v>198.991511</c:v>
                </c:pt>
                <c:pt idx="621">
                  <c:v>197.59619799999999</c:v>
                </c:pt>
                <c:pt idx="622">
                  <c:v>195.79611199999999</c:v>
                </c:pt>
                <c:pt idx="623">
                  <c:v>195.54957899999999</c:v>
                </c:pt>
                <c:pt idx="624">
                  <c:v>193.30962700000001</c:v>
                </c:pt>
                <c:pt idx="625">
                  <c:v>192.30192700000001</c:v>
                </c:pt>
                <c:pt idx="626">
                  <c:v>190.855299</c:v>
                </c:pt>
                <c:pt idx="627">
                  <c:v>188.67848499999999</c:v>
                </c:pt>
                <c:pt idx="628">
                  <c:v>187.407364</c:v>
                </c:pt>
                <c:pt idx="629">
                  <c:v>186.35322500000001</c:v>
                </c:pt>
                <c:pt idx="630">
                  <c:v>186.00742500000001</c:v>
                </c:pt>
                <c:pt idx="631">
                  <c:v>183.56571500000001</c:v>
                </c:pt>
                <c:pt idx="632">
                  <c:v>182.62306000000001</c:v>
                </c:pt>
                <c:pt idx="633">
                  <c:v>180.529999</c:v>
                </c:pt>
                <c:pt idx="634">
                  <c:v>179.04643200000001</c:v>
                </c:pt>
                <c:pt idx="635">
                  <c:v>178.51725200000001</c:v>
                </c:pt>
                <c:pt idx="636">
                  <c:v>177.32907499999999</c:v>
                </c:pt>
                <c:pt idx="637">
                  <c:v>176.05573100000001</c:v>
                </c:pt>
                <c:pt idx="638">
                  <c:v>172.642865</c:v>
                </c:pt>
                <c:pt idx="639">
                  <c:v>172.94587200000001</c:v>
                </c:pt>
                <c:pt idx="640">
                  <c:v>171.51594</c:v>
                </c:pt>
                <c:pt idx="641">
                  <c:v>169.367177</c:v>
                </c:pt>
                <c:pt idx="642">
                  <c:v>167.55707799999999</c:v>
                </c:pt>
                <c:pt idx="643">
                  <c:v>166.815539</c:v>
                </c:pt>
                <c:pt idx="644">
                  <c:v>164.84217100000001</c:v>
                </c:pt>
                <c:pt idx="645">
                  <c:v>163.49086700000001</c:v>
                </c:pt>
                <c:pt idx="646">
                  <c:v>162.67308299999999</c:v>
                </c:pt>
                <c:pt idx="647">
                  <c:v>160.68329299999999</c:v>
                </c:pt>
                <c:pt idx="648">
                  <c:v>159.657354</c:v>
                </c:pt>
                <c:pt idx="649">
                  <c:v>157.66043500000001</c:v>
                </c:pt>
                <c:pt idx="650">
                  <c:v>156.72137000000001</c:v>
                </c:pt>
                <c:pt idx="651">
                  <c:v>154.702359</c:v>
                </c:pt>
                <c:pt idx="652">
                  <c:v>154.04208</c:v>
                </c:pt>
                <c:pt idx="653">
                  <c:v>151.82028399999999</c:v>
                </c:pt>
                <c:pt idx="654">
                  <c:v>150.08846800000001</c:v>
                </c:pt>
                <c:pt idx="655">
                  <c:v>149.41564199999999</c:v>
                </c:pt>
                <c:pt idx="656">
                  <c:v>147.770264</c:v>
                </c:pt>
                <c:pt idx="657">
                  <c:v>146.32908800000001</c:v>
                </c:pt>
                <c:pt idx="658">
                  <c:v>144.740949</c:v>
                </c:pt>
                <c:pt idx="659">
                  <c:v>144.21159800000001</c:v>
                </c:pt>
                <c:pt idx="660">
                  <c:v>140.863404</c:v>
                </c:pt>
                <c:pt idx="661">
                  <c:v>139.81898799999999</c:v>
                </c:pt>
                <c:pt idx="662">
                  <c:v>139.02726100000001</c:v>
                </c:pt>
                <c:pt idx="663">
                  <c:v>136.94805299999999</c:v>
                </c:pt>
                <c:pt idx="664">
                  <c:v>134.768846</c:v>
                </c:pt>
                <c:pt idx="665">
                  <c:v>133.61550500000001</c:v>
                </c:pt>
                <c:pt idx="666">
                  <c:v>133.59177700000001</c:v>
                </c:pt>
                <c:pt idx="667">
                  <c:v>130.783456</c:v>
                </c:pt>
                <c:pt idx="668">
                  <c:v>129.381857</c:v>
                </c:pt>
                <c:pt idx="669">
                  <c:v>128.76051100000001</c:v>
                </c:pt>
                <c:pt idx="670">
                  <c:v>126.518916</c:v>
                </c:pt>
                <c:pt idx="671">
                  <c:v>125.14068399999999</c:v>
                </c:pt>
                <c:pt idx="672">
                  <c:v>123.899317</c:v>
                </c:pt>
                <c:pt idx="673">
                  <c:v>121.933357</c:v>
                </c:pt>
                <c:pt idx="674">
                  <c:v>120.21366999999999</c:v>
                </c:pt>
                <c:pt idx="675">
                  <c:v>119.282016</c:v>
                </c:pt>
                <c:pt idx="676">
                  <c:v>117.429025</c:v>
                </c:pt>
                <c:pt idx="677">
                  <c:v>116.019773</c:v>
                </c:pt>
                <c:pt idx="678">
                  <c:v>115.93810499999999</c:v>
                </c:pt>
                <c:pt idx="679">
                  <c:v>113.62993400000001</c:v>
                </c:pt>
                <c:pt idx="680">
                  <c:v>111.47065600000001</c:v>
                </c:pt>
                <c:pt idx="681">
                  <c:v>111.72598000000001</c:v>
                </c:pt>
                <c:pt idx="682">
                  <c:v>110.137368</c:v>
                </c:pt>
                <c:pt idx="683">
                  <c:v>107.74982900000001</c:v>
                </c:pt>
                <c:pt idx="684">
                  <c:v>106.64665100000001</c:v>
                </c:pt>
                <c:pt idx="685">
                  <c:v>105.17584600000001</c:v>
                </c:pt>
                <c:pt idx="686">
                  <c:v>102.76201</c:v>
                </c:pt>
                <c:pt idx="687">
                  <c:v>102.10838800000001</c:v>
                </c:pt>
                <c:pt idx="688">
                  <c:v>100.818951</c:v>
                </c:pt>
                <c:pt idx="689">
                  <c:v>96.985446999999994</c:v>
                </c:pt>
                <c:pt idx="690">
                  <c:v>96.428977000000003</c:v>
                </c:pt>
                <c:pt idx="691">
                  <c:v>95.649704</c:v>
                </c:pt>
                <c:pt idx="692">
                  <c:v>93.672635</c:v>
                </c:pt>
                <c:pt idx="693">
                  <c:v>92.255571000000003</c:v>
                </c:pt>
                <c:pt idx="694">
                  <c:v>91.838419000000002</c:v>
                </c:pt>
                <c:pt idx="695">
                  <c:v>89.617441999999997</c:v>
                </c:pt>
                <c:pt idx="696">
                  <c:v>86.613938000000005</c:v>
                </c:pt>
                <c:pt idx="697">
                  <c:v>87.157255000000006</c:v>
                </c:pt>
                <c:pt idx="698">
                  <c:v>84.386120000000005</c:v>
                </c:pt>
                <c:pt idx="699">
                  <c:v>82.092189000000005</c:v>
                </c:pt>
                <c:pt idx="700">
                  <c:v>81.085780999999997</c:v>
                </c:pt>
                <c:pt idx="701">
                  <c:v>80.397385</c:v>
                </c:pt>
                <c:pt idx="702">
                  <c:v>76.970444000000001</c:v>
                </c:pt>
                <c:pt idx="703">
                  <c:v>76.548781000000005</c:v>
                </c:pt>
                <c:pt idx="704">
                  <c:v>75.545727999999997</c:v>
                </c:pt>
                <c:pt idx="705">
                  <c:v>72.116826000000003</c:v>
                </c:pt>
                <c:pt idx="706">
                  <c:v>71.548832000000004</c:v>
                </c:pt>
                <c:pt idx="707">
                  <c:v>70.228498000000002</c:v>
                </c:pt>
                <c:pt idx="708">
                  <c:v>67.916832999999997</c:v>
                </c:pt>
                <c:pt idx="709">
                  <c:v>66.219853000000001</c:v>
                </c:pt>
                <c:pt idx="710">
                  <c:v>66.496637000000007</c:v>
                </c:pt>
                <c:pt idx="711">
                  <c:v>64.163853000000003</c:v>
                </c:pt>
                <c:pt idx="712">
                  <c:v>76.680678</c:v>
                </c:pt>
                <c:pt idx="713">
                  <c:v>76.207835000000003</c:v>
                </c:pt>
                <c:pt idx="714">
                  <c:v>74.832391999999999</c:v>
                </c:pt>
                <c:pt idx="715">
                  <c:v>74.095217000000005</c:v>
                </c:pt>
                <c:pt idx="716">
                  <c:v>72.354096999999996</c:v>
                </c:pt>
                <c:pt idx="717">
                  <c:v>71.308077999999995</c:v>
                </c:pt>
                <c:pt idx="718">
                  <c:v>69.695138</c:v>
                </c:pt>
                <c:pt idx="719">
                  <c:v>68.486756</c:v>
                </c:pt>
                <c:pt idx="720">
                  <c:v>66.692182000000003</c:v>
                </c:pt>
                <c:pt idx="721">
                  <c:v>65.479100000000003</c:v>
                </c:pt>
                <c:pt idx="722">
                  <c:v>64.116757000000007</c:v>
                </c:pt>
                <c:pt idx="723">
                  <c:v>62.913719</c:v>
                </c:pt>
                <c:pt idx="724">
                  <c:v>61.315154999999997</c:v>
                </c:pt>
                <c:pt idx="725">
                  <c:v>59.08493</c:v>
                </c:pt>
                <c:pt idx="726">
                  <c:v>58.062629000000001</c:v>
                </c:pt>
                <c:pt idx="727">
                  <c:v>56.375416000000001</c:v>
                </c:pt>
                <c:pt idx="728">
                  <c:v>55.124271</c:v>
                </c:pt>
                <c:pt idx="729">
                  <c:v>53.507126999999997</c:v>
                </c:pt>
                <c:pt idx="730">
                  <c:v>51.539442999999999</c:v>
                </c:pt>
                <c:pt idx="731">
                  <c:v>49.606915999999998</c:v>
                </c:pt>
                <c:pt idx="732">
                  <c:v>47.798347999999997</c:v>
                </c:pt>
                <c:pt idx="733">
                  <c:v>46.487445000000001</c:v>
                </c:pt>
                <c:pt idx="734">
                  <c:v>45.460388000000002</c:v>
                </c:pt>
              </c:numCache>
            </c:numRef>
          </c:xVal>
          <c:yVal>
            <c:numRef>
              <c:f>'500 Indents'!$P$36:$P$770</c:f>
              <c:numCache>
                <c:formatCode>General</c:formatCode>
                <c:ptCount val="735"/>
                <c:pt idx="0">
                  <c:v>0.10000199999999999</c:v>
                </c:pt>
                <c:pt idx="1">
                  <c:v>0.127332</c:v>
                </c:pt>
                <c:pt idx="2">
                  <c:v>0.15306600000000001</c:v>
                </c:pt>
                <c:pt idx="3">
                  <c:v>0.17657700000000001</c:v>
                </c:pt>
                <c:pt idx="4">
                  <c:v>0.20030899999999999</c:v>
                </c:pt>
                <c:pt idx="5">
                  <c:v>0.223889</c:v>
                </c:pt>
                <c:pt idx="6">
                  <c:v>0.25134699999999999</c:v>
                </c:pt>
                <c:pt idx="7">
                  <c:v>0.275007</c:v>
                </c:pt>
                <c:pt idx="8">
                  <c:v>0.299091</c:v>
                </c:pt>
                <c:pt idx="9">
                  <c:v>0.324272</c:v>
                </c:pt>
                <c:pt idx="10">
                  <c:v>0.34854800000000002</c:v>
                </c:pt>
                <c:pt idx="11">
                  <c:v>0.37417</c:v>
                </c:pt>
                <c:pt idx="12">
                  <c:v>0.399198</c:v>
                </c:pt>
                <c:pt idx="13">
                  <c:v>0.42452600000000001</c:v>
                </c:pt>
                <c:pt idx="14">
                  <c:v>0.44930700000000001</c:v>
                </c:pt>
                <c:pt idx="15">
                  <c:v>0.474273</c:v>
                </c:pt>
                <c:pt idx="16">
                  <c:v>0.49956</c:v>
                </c:pt>
                <c:pt idx="17">
                  <c:v>0.52477200000000002</c:v>
                </c:pt>
                <c:pt idx="18">
                  <c:v>0.55140299999999998</c:v>
                </c:pt>
                <c:pt idx="19">
                  <c:v>0.57512799999999997</c:v>
                </c:pt>
                <c:pt idx="20">
                  <c:v>0.59952300000000003</c:v>
                </c:pt>
                <c:pt idx="21">
                  <c:v>0.62395500000000004</c:v>
                </c:pt>
                <c:pt idx="22">
                  <c:v>0.65175399999999994</c:v>
                </c:pt>
                <c:pt idx="23">
                  <c:v>0.67539499999999997</c:v>
                </c:pt>
                <c:pt idx="24">
                  <c:v>0.69967500000000005</c:v>
                </c:pt>
                <c:pt idx="25">
                  <c:v>0.72463900000000003</c:v>
                </c:pt>
                <c:pt idx="26">
                  <c:v>0.75004700000000002</c:v>
                </c:pt>
                <c:pt idx="27">
                  <c:v>0.774949</c:v>
                </c:pt>
                <c:pt idx="28">
                  <c:v>0.79987699999999995</c:v>
                </c:pt>
                <c:pt idx="29">
                  <c:v>0.82481899999999997</c:v>
                </c:pt>
                <c:pt idx="30">
                  <c:v>0.85028800000000004</c:v>
                </c:pt>
                <c:pt idx="31">
                  <c:v>0.87496799999999997</c:v>
                </c:pt>
                <c:pt idx="32">
                  <c:v>0.89994200000000002</c:v>
                </c:pt>
                <c:pt idx="33">
                  <c:v>0.92502700000000004</c:v>
                </c:pt>
                <c:pt idx="34">
                  <c:v>0.94953699999999996</c:v>
                </c:pt>
                <c:pt idx="35">
                  <c:v>0.97507600000000005</c:v>
                </c:pt>
                <c:pt idx="36">
                  <c:v>1.000149</c:v>
                </c:pt>
                <c:pt idx="37">
                  <c:v>1.025255</c:v>
                </c:pt>
                <c:pt idx="38">
                  <c:v>1.0503910000000001</c:v>
                </c:pt>
                <c:pt idx="39">
                  <c:v>1.075197</c:v>
                </c:pt>
                <c:pt idx="40">
                  <c:v>1.100328</c:v>
                </c:pt>
                <c:pt idx="41">
                  <c:v>1.1253200000000001</c:v>
                </c:pt>
                <c:pt idx="42">
                  <c:v>1.152344</c:v>
                </c:pt>
                <c:pt idx="43">
                  <c:v>1.1759710000000001</c:v>
                </c:pt>
                <c:pt idx="44">
                  <c:v>1.2005729999999999</c:v>
                </c:pt>
                <c:pt idx="45">
                  <c:v>1.2257830000000001</c:v>
                </c:pt>
                <c:pt idx="46">
                  <c:v>1.2505459999999999</c:v>
                </c:pt>
                <c:pt idx="47">
                  <c:v>1.2755529999999999</c:v>
                </c:pt>
                <c:pt idx="48">
                  <c:v>1.300584</c:v>
                </c:pt>
                <c:pt idx="49">
                  <c:v>1.3258859999999999</c:v>
                </c:pt>
                <c:pt idx="50">
                  <c:v>1.350719</c:v>
                </c:pt>
                <c:pt idx="51">
                  <c:v>1.375513</c:v>
                </c:pt>
                <c:pt idx="52">
                  <c:v>1.401011</c:v>
                </c:pt>
                <c:pt idx="53">
                  <c:v>1.4256059999999999</c:v>
                </c:pt>
                <c:pt idx="54">
                  <c:v>1.450804</c:v>
                </c:pt>
                <c:pt idx="55">
                  <c:v>1.4758709999999999</c:v>
                </c:pt>
                <c:pt idx="56">
                  <c:v>1.5011019999999999</c:v>
                </c:pt>
                <c:pt idx="57">
                  <c:v>1.5259510000000001</c:v>
                </c:pt>
                <c:pt idx="58">
                  <c:v>1.5511410000000001</c:v>
                </c:pt>
                <c:pt idx="59">
                  <c:v>1.5760730000000001</c:v>
                </c:pt>
                <c:pt idx="60">
                  <c:v>1.6013679999999999</c:v>
                </c:pt>
                <c:pt idx="61">
                  <c:v>1.626163</c:v>
                </c:pt>
                <c:pt idx="62">
                  <c:v>1.651208</c:v>
                </c:pt>
                <c:pt idx="63">
                  <c:v>1.676283</c:v>
                </c:pt>
                <c:pt idx="64">
                  <c:v>1.700599</c:v>
                </c:pt>
                <c:pt idx="65">
                  <c:v>1.7264699999999999</c:v>
                </c:pt>
                <c:pt idx="66">
                  <c:v>1.7513190000000001</c:v>
                </c:pt>
                <c:pt idx="67">
                  <c:v>1.776464</c:v>
                </c:pt>
                <c:pt idx="68">
                  <c:v>1.8013680000000001</c:v>
                </c:pt>
                <c:pt idx="69">
                  <c:v>1.8267819999999999</c:v>
                </c:pt>
                <c:pt idx="70">
                  <c:v>1.8514809999999999</c:v>
                </c:pt>
                <c:pt idx="71">
                  <c:v>1.8765989999999999</c:v>
                </c:pt>
                <c:pt idx="72">
                  <c:v>1.9015690000000001</c:v>
                </c:pt>
                <c:pt idx="73">
                  <c:v>1.931754</c:v>
                </c:pt>
                <c:pt idx="74">
                  <c:v>1.95526</c:v>
                </c:pt>
                <c:pt idx="75">
                  <c:v>1.978766</c:v>
                </c:pt>
                <c:pt idx="76">
                  <c:v>2.0023620000000002</c:v>
                </c:pt>
                <c:pt idx="77">
                  <c:v>2.0264039999999999</c:v>
                </c:pt>
                <c:pt idx="78">
                  <c:v>2.0518390000000002</c:v>
                </c:pt>
                <c:pt idx="79">
                  <c:v>2.0767989999999998</c:v>
                </c:pt>
                <c:pt idx="80">
                  <c:v>2.1021230000000002</c:v>
                </c:pt>
                <c:pt idx="81">
                  <c:v>2.1268590000000001</c:v>
                </c:pt>
                <c:pt idx="82">
                  <c:v>2.1519189999999999</c:v>
                </c:pt>
                <c:pt idx="83">
                  <c:v>2.1769959999999999</c:v>
                </c:pt>
                <c:pt idx="84">
                  <c:v>2.2021459999999999</c:v>
                </c:pt>
                <c:pt idx="85">
                  <c:v>2.2270509999999999</c:v>
                </c:pt>
                <c:pt idx="86">
                  <c:v>2.2519559999999998</c:v>
                </c:pt>
                <c:pt idx="87">
                  <c:v>2.2770609999999998</c:v>
                </c:pt>
                <c:pt idx="88">
                  <c:v>2.3024079999999998</c:v>
                </c:pt>
                <c:pt idx="89">
                  <c:v>2.3273969999999999</c:v>
                </c:pt>
                <c:pt idx="90">
                  <c:v>2.3520379999999999</c:v>
                </c:pt>
                <c:pt idx="91">
                  <c:v>2.3773059999999999</c:v>
                </c:pt>
                <c:pt idx="92">
                  <c:v>2.4021750000000002</c:v>
                </c:pt>
                <c:pt idx="93">
                  <c:v>2.427397</c:v>
                </c:pt>
                <c:pt idx="94">
                  <c:v>2.4523570000000001</c:v>
                </c:pt>
                <c:pt idx="95">
                  <c:v>2.477649</c:v>
                </c:pt>
                <c:pt idx="96">
                  <c:v>2.5025019999999998</c:v>
                </c:pt>
                <c:pt idx="97">
                  <c:v>2.5276139999999998</c:v>
                </c:pt>
                <c:pt idx="98">
                  <c:v>2.5525669999999998</c:v>
                </c:pt>
                <c:pt idx="99">
                  <c:v>2.577852</c:v>
                </c:pt>
                <c:pt idx="100">
                  <c:v>2.6027490000000002</c:v>
                </c:pt>
                <c:pt idx="101">
                  <c:v>2.6277629999999998</c:v>
                </c:pt>
                <c:pt idx="102">
                  <c:v>2.6527419999999999</c:v>
                </c:pt>
                <c:pt idx="103">
                  <c:v>2.676841</c:v>
                </c:pt>
                <c:pt idx="104">
                  <c:v>2.7030630000000002</c:v>
                </c:pt>
                <c:pt idx="105">
                  <c:v>2.7278910000000001</c:v>
                </c:pt>
                <c:pt idx="106">
                  <c:v>2.7529340000000002</c:v>
                </c:pt>
                <c:pt idx="107">
                  <c:v>2.7778299999999998</c:v>
                </c:pt>
                <c:pt idx="108">
                  <c:v>2.803315</c:v>
                </c:pt>
                <c:pt idx="109">
                  <c:v>2.8280319999999999</c:v>
                </c:pt>
                <c:pt idx="110">
                  <c:v>2.853024</c:v>
                </c:pt>
                <c:pt idx="111">
                  <c:v>2.8781020000000002</c:v>
                </c:pt>
                <c:pt idx="112">
                  <c:v>2.9035790000000001</c:v>
                </c:pt>
                <c:pt idx="113">
                  <c:v>2.9282210000000002</c:v>
                </c:pt>
                <c:pt idx="114">
                  <c:v>2.953271</c:v>
                </c:pt>
                <c:pt idx="115">
                  <c:v>2.9783849999999998</c:v>
                </c:pt>
                <c:pt idx="116">
                  <c:v>3.0032540000000001</c:v>
                </c:pt>
                <c:pt idx="117">
                  <c:v>3.0283730000000002</c:v>
                </c:pt>
                <c:pt idx="118">
                  <c:v>3.0534479999999999</c:v>
                </c:pt>
                <c:pt idx="119">
                  <c:v>3.0785979999999999</c:v>
                </c:pt>
                <c:pt idx="120">
                  <c:v>3.1034839999999999</c:v>
                </c:pt>
                <c:pt idx="121">
                  <c:v>3.1284900000000002</c:v>
                </c:pt>
                <c:pt idx="122">
                  <c:v>3.1534179999999998</c:v>
                </c:pt>
                <c:pt idx="123">
                  <c:v>3.1787369999999999</c:v>
                </c:pt>
                <c:pt idx="124">
                  <c:v>3.2036600000000002</c:v>
                </c:pt>
                <c:pt idx="125">
                  <c:v>3.2286299999999999</c:v>
                </c:pt>
                <c:pt idx="126">
                  <c:v>3.2536860000000001</c:v>
                </c:pt>
                <c:pt idx="127">
                  <c:v>3.2790780000000002</c:v>
                </c:pt>
                <c:pt idx="128">
                  <c:v>3.3037519999999998</c:v>
                </c:pt>
                <c:pt idx="129">
                  <c:v>3.3287270000000002</c:v>
                </c:pt>
                <c:pt idx="130">
                  <c:v>3.3540429999999999</c:v>
                </c:pt>
                <c:pt idx="131">
                  <c:v>3.3787880000000001</c:v>
                </c:pt>
                <c:pt idx="132">
                  <c:v>3.4040240000000002</c:v>
                </c:pt>
                <c:pt idx="133">
                  <c:v>3.4289329999999998</c:v>
                </c:pt>
                <c:pt idx="134">
                  <c:v>3.4542039999999998</c:v>
                </c:pt>
                <c:pt idx="135">
                  <c:v>3.4790999999999999</c:v>
                </c:pt>
                <c:pt idx="136">
                  <c:v>3.5041350000000002</c:v>
                </c:pt>
                <c:pt idx="137">
                  <c:v>3.5291860000000002</c:v>
                </c:pt>
                <c:pt idx="138">
                  <c:v>3.5543900000000002</c:v>
                </c:pt>
                <c:pt idx="139">
                  <c:v>3.5793379999999999</c:v>
                </c:pt>
                <c:pt idx="140">
                  <c:v>3.604339</c:v>
                </c:pt>
                <c:pt idx="141">
                  <c:v>3.629413</c:v>
                </c:pt>
                <c:pt idx="142">
                  <c:v>3.6535850000000001</c:v>
                </c:pt>
                <c:pt idx="143">
                  <c:v>3.6795710000000001</c:v>
                </c:pt>
                <c:pt idx="144">
                  <c:v>3.7044100000000002</c:v>
                </c:pt>
                <c:pt idx="145">
                  <c:v>3.7295630000000002</c:v>
                </c:pt>
                <c:pt idx="146">
                  <c:v>3.7545039999999998</c:v>
                </c:pt>
                <c:pt idx="147">
                  <c:v>3.7799520000000002</c:v>
                </c:pt>
                <c:pt idx="148">
                  <c:v>3.8045789999999999</c:v>
                </c:pt>
                <c:pt idx="149">
                  <c:v>3.829618</c:v>
                </c:pt>
                <c:pt idx="150">
                  <c:v>3.854692</c:v>
                </c:pt>
                <c:pt idx="151">
                  <c:v>3.8800050000000001</c:v>
                </c:pt>
                <c:pt idx="152">
                  <c:v>3.904795</c:v>
                </c:pt>
                <c:pt idx="153">
                  <c:v>3.929767</c:v>
                </c:pt>
                <c:pt idx="154">
                  <c:v>3.9549219999999998</c:v>
                </c:pt>
                <c:pt idx="155">
                  <c:v>3.9800930000000001</c:v>
                </c:pt>
                <c:pt idx="156">
                  <c:v>4.0049720000000004</c:v>
                </c:pt>
                <c:pt idx="157">
                  <c:v>4.0300240000000001</c:v>
                </c:pt>
                <c:pt idx="158">
                  <c:v>4.0552149999999996</c:v>
                </c:pt>
                <c:pt idx="159">
                  <c:v>4.0802259999999997</c:v>
                </c:pt>
                <c:pt idx="160">
                  <c:v>4.1051859999999998</c:v>
                </c:pt>
                <c:pt idx="161">
                  <c:v>4.1302009999999996</c:v>
                </c:pt>
                <c:pt idx="162">
                  <c:v>4.1553360000000001</c:v>
                </c:pt>
                <c:pt idx="163">
                  <c:v>4.1803350000000004</c:v>
                </c:pt>
                <c:pt idx="164">
                  <c:v>4.2052779999999998</c:v>
                </c:pt>
                <c:pt idx="165">
                  <c:v>4.2323000000000004</c:v>
                </c:pt>
                <c:pt idx="166">
                  <c:v>4.2562360000000004</c:v>
                </c:pt>
                <c:pt idx="167">
                  <c:v>4.2804419999999999</c:v>
                </c:pt>
                <c:pt idx="168">
                  <c:v>4.3052289999999998</c:v>
                </c:pt>
                <c:pt idx="169">
                  <c:v>4.3305759999999998</c:v>
                </c:pt>
                <c:pt idx="170">
                  <c:v>4.3553309999999996</c:v>
                </c:pt>
                <c:pt idx="171">
                  <c:v>4.3806050000000001</c:v>
                </c:pt>
                <c:pt idx="172">
                  <c:v>4.4055229999999996</c:v>
                </c:pt>
                <c:pt idx="173">
                  <c:v>4.4307780000000001</c:v>
                </c:pt>
                <c:pt idx="174">
                  <c:v>4.4556740000000001</c:v>
                </c:pt>
                <c:pt idx="175">
                  <c:v>4.4807100000000002</c:v>
                </c:pt>
                <c:pt idx="176">
                  <c:v>4.505674</c:v>
                </c:pt>
                <c:pt idx="177">
                  <c:v>4.5311339999999998</c:v>
                </c:pt>
                <c:pt idx="178">
                  <c:v>4.5558500000000004</c:v>
                </c:pt>
                <c:pt idx="179">
                  <c:v>4.5808770000000001</c:v>
                </c:pt>
                <c:pt idx="180">
                  <c:v>4.6058579999999996</c:v>
                </c:pt>
                <c:pt idx="181">
                  <c:v>4.630153</c:v>
                </c:pt>
                <c:pt idx="182">
                  <c:v>4.6562210000000004</c:v>
                </c:pt>
                <c:pt idx="183">
                  <c:v>4.6810200000000002</c:v>
                </c:pt>
                <c:pt idx="184">
                  <c:v>4.7061140000000004</c:v>
                </c:pt>
                <c:pt idx="185">
                  <c:v>4.7311209999999999</c:v>
                </c:pt>
                <c:pt idx="186">
                  <c:v>4.7564169999999999</c:v>
                </c:pt>
                <c:pt idx="187">
                  <c:v>4.7812400000000004</c:v>
                </c:pt>
                <c:pt idx="188">
                  <c:v>4.8060499999999999</c:v>
                </c:pt>
                <c:pt idx="189">
                  <c:v>4.8311999999999999</c:v>
                </c:pt>
                <c:pt idx="190">
                  <c:v>4.8564670000000003</c:v>
                </c:pt>
                <c:pt idx="191">
                  <c:v>4.8812949999999997</c:v>
                </c:pt>
                <c:pt idx="192">
                  <c:v>4.9064170000000003</c:v>
                </c:pt>
                <c:pt idx="193">
                  <c:v>4.9315629999999997</c:v>
                </c:pt>
                <c:pt idx="194">
                  <c:v>4.9565320000000002</c:v>
                </c:pt>
                <c:pt idx="195">
                  <c:v>4.9814980000000002</c:v>
                </c:pt>
                <c:pt idx="196">
                  <c:v>5.0065400000000002</c:v>
                </c:pt>
                <c:pt idx="197">
                  <c:v>5.0319659999999997</c:v>
                </c:pt>
                <c:pt idx="198">
                  <c:v>5.0566760000000004</c:v>
                </c:pt>
                <c:pt idx="199">
                  <c:v>5.0816660000000002</c:v>
                </c:pt>
                <c:pt idx="200">
                  <c:v>5.106668</c:v>
                </c:pt>
                <c:pt idx="201">
                  <c:v>5.1321950000000003</c:v>
                </c:pt>
                <c:pt idx="202">
                  <c:v>5.1567749999999997</c:v>
                </c:pt>
                <c:pt idx="203">
                  <c:v>5.1818020000000002</c:v>
                </c:pt>
                <c:pt idx="204">
                  <c:v>5.2068409999999998</c:v>
                </c:pt>
                <c:pt idx="205">
                  <c:v>5.2320479999999998</c:v>
                </c:pt>
                <c:pt idx="206">
                  <c:v>5.2589069999999998</c:v>
                </c:pt>
                <c:pt idx="207">
                  <c:v>5.2826000000000004</c:v>
                </c:pt>
                <c:pt idx="208">
                  <c:v>5.3070870000000001</c:v>
                </c:pt>
                <c:pt idx="209">
                  <c:v>5.3319780000000003</c:v>
                </c:pt>
                <c:pt idx="210">
                  <c:v>5.3570229999999999</c:v>
                </c:pt>
                <c:pt idx="211">
                  <c:v>5.3820509999999997</c:v>
                </c:pt>
                <c:pt idx="212">
                  <c:v>5.4075379999999997</c:v>
                </c:pt>
                <c:pt idx="213">
                  <c:v>5.432118</c:v>
                </c:pt>
                <c:pt idx="214">
                  <c:v>5.457281</c:v>
                </c:pt>
                <c:pt idx="215">
                  <c:v>5.4822490000000004</c:v>
                </c:pt>
                <c:pt idx="216">
                  <c:v>5.5076229999999997</c:v>
                </c:pt>
                <c:pt idx="217">
                  <c:v>5.5323570000000002</c:v>
                </c:pt>
                <c:pt idx="218">
                  <c:v>5.557436</c:v>
                </c:pt>
                <c:pt idx="219">
                  <c:v>5.582344</c:v>
                </c:pt>
                <c:pt idx="220">
                  <c:v>5.6069909999999998</c:v>
                </c:pt>
                <c:pt idx="221">
                  <c:v>5.6327059999999998</c:v>
                </c:pt>
                <c:pt idx="222">
                  <c:v>5.6575439999999997</c:v>
                </c:pt>
                <c:pt idx="223">
                  <c:v>5.6825099999999997</c:v>
                </c:pt>
                <c:pt idx="224">
                  <c:v>5.7075440000000004</c:v>
                </c:pt>
                <c:pt idx="225">
                  <c:v>5.7330800000000002</c:v>
                </c:pt>
                <c:pt idx="226">
                  <c:v>5.7578319999999996</c:v>
                </c:pt>
                <c:pt idx="227">
                  <c:v>5.7827140000000004</c:v>
                </c:pt>
                <c:pt idx="228">
                  <c:v>5.8076949999999998</c:v>
                </c:pt>
                <c:pt idx="229">
                  <c:v>5.8330130000000002</c:v>
                </c:pt>
                <c:pt idx="230">
                  <c:v>5.8578140000000003</c:v>
                </c:pt>
                <c:pt idx="231">
                  <c:v>5.8828709999999997</c:v>
                </c:pt>
                <c:pt idx="232">
                  <c:v>5.9077099999999998</c:v>
                </c:pt>
                <c:pt idx="233">
                  <c:v>5.9324789999999998</c:v>
                </c:pt>
                <c:pt idx="234">
                  <c:v>5.9580250000000001</c:v>
                </c:pt>
                <c:pt idx="235">
                  <c:v>5.9831000000000003</c:v>
                </c:pt>
                <c:pt idx="236">
                  <c:v>6.008273</c:v>
                </c:pt>
                <c:pt idx="237">
                  <c:v>6.033309</c:v>
                </c:pt>
                <c:pt idx="238">
                  <c:v>6.0581500000000004</c:v>
                </c:pt>
                <c:pt idx="239">
                  <c:v>6.0832160000000002</c:v>
                </c:pt>
                <c:pt idx="240">
                  <c:v>6.1085609999999999</c:v>
                </c:pt>
                <c:pt idx="241">
                  <c:v>6.1332880000000003</c:v>
                </c:pt>
                <c:pt idx="242">
                  <c:v>6.1583170000000003</c:v>
                </c:pt>
                <c:pt idx="243">
                  <c:v>6.1833049999999998</c:v>
                </c:pt>
                <c:pt idx="244">
                  <c:v>6.2086839999999999</c:v>
                </c:pt>
                <c:pt idx="245">
                  <c:v>6.2334930000000002</c:v>
                </c:pt>
                <c:pt idx="246">
                  <c:v>6.2585110000000004</c:v>
                </c:pt>
                <c:pt idx="247">
                  <c:v>6.2835289999999997</c:v>
                </c:pt>
                <c:pt idx="248">
                  <c:v>6.3088519999999999</c:v>
                </c:pt>
                <c:pt idx="249">
                  <c:v>6.3336290000000002</c:v>
                </c:pt>
                <c:pt idx="250">
                  <c:v>6.3586499999999999</c:v>
                </c:pt>
                <c:pt idx="251">
                  <c:v>6.3838980000000003</c:v>
                </c:pt>
                <c:pt idx="252">
                  <c:v>6.4088630000000002</c:v>
                </c:pt>
                <c:pt idx="253">
                  <c:v>6.4337929999999997</c:v>
                </c:pt>
                <c:pt idx="254">
                  <c:v>6.4587789999999998</c:v>
                </c:pt>
                <c:pt idx="255">
                  <c:v>6.4841439999999997</c:v>
                </c:pt>
                <c:pt idx="256">
                  <c:v>6.508953</c:v>
                </c:pt>
                <c:pt idx="257">
                  <c:v>6.5339859999999996</c:v>
                </c:pt>
                <c:pt idx="258">
                  <c:v>6.5589639999999996</c:v>
                </c:pt>
                <c:pt idx="259">
                  <c:v>6.5834089999999996</c:v>
                </c:pt>
                <c:pt idx="260">
                  <c:v>6.609191</c:v>
                </c:pt>
                <c:pt idx="261">
                  <c:v>6.6340979999999998</c:v>
                </c:pt>
                <c:pt idx="262">
                  <c:v>6.6592120000000001</c:v>
                </c:pt>
                <c:pt idx="263">
                  <c:v>6.6841080000000002</c:v>
                </c:pt>
                <c:pt idx="264">
                  <c:v>6.709638</c:v>
                </c:pt>
                <c:pt idx="265">
                  <c:v>6.7342269999999997</c:v>
                </c:pt>
                <c:pt idx="266">
                  <c:v>6.7591380000000001</c:v>
                </c:pt>
                <c:pt idx="267">
                  <c:v>6.7843879999999999</c:v>
                </c:pt>
                <c:pt idx="268">
                  <c:v>6.8097659999999998</c:v>
                </c:pt>
                <c:pt idx="269">
                  <c:v>6.8344170000000002</c:v>
                </c:pt>
                <c:pt idx="270">
                  <c:v>6.8595569999999997</c:v>
                </c:pt>
                <c:pt idx="271">
                  <c:v>6.8845409999999996</c:v>
                </c:pt>
                <c:pt idx="272">
                  <c:v>6.9091709999999997</c:v>
                </c:pt>
                <c:pt idx="273">
                  <c:v>6.9346350000000001</c:v>
                </c:pt>
                <c:pt idx="274">
                  <c:v>6.959657</c:v>
                </c:pt>
                <c:pt idx="275">
                  <c:v>6.9849439999999996</c:v>
                </c:pt>
                <c:pt idx="276">
                  <c:v>7.0096540000000003</c:v>
                </c:pt>
                <c:pt idx="277">
                  <c:v>7.0348389999999998</c:v>
                </c:pt>
                <c:pt idx="278">
                  <c:v>7.0598619999999999</c:v>
                </c:pt>
                <c:pt idx="279">
                  <c:v>7.0848890000000004</c:v>
                </c:pt>
                <c:pt idx="280">
                  <c:v>7.1098749999999997</c:v>
                </c:pt>
                <c:pt idx="281">
                  <c:v>7.1349879999999999</c:v>
                </c:pt>
                <c:pt idx="282">
                  <c:v>7.1601109999999997</c:v>
                </c:pt>
                <c:pt idx="283">
                  <c:v>7.184615</c:v>
                </c:pt>
                <c:pt idx="284">
                  <c:v>7.2100929999999996</c:v>
                </c:pt>
                <c:pt idx="285">
                  <c:v>7.2350190000000003</c:v>
                </c:pt>
                <c:pt idx="286">
                  <c:v>7.2602690000000001</c:v>
                </c:pt>
                <c:pt idx="287">
                  <c:v>7.2843879999999999</c:v>
                </c:pt>
                <c:pt idx="288">
                  <c:v>7.3101269999999996</c:v>
                </c:pt>
                <c:pt idx="289">
                  <c:v>7.3352240000000002</c:v>
                </c:pt>
                <c:pt idx="290">
                  <c:v>7.3605580000000002</c:v>
                </c:pt>
                <c:pt idx="291">
                  <c:v>7.3852520000000004</c:v>
                </c:pt>
                <c:pt idx="292">
                  <c:v>7.4103950000000003</c:v>
                </c:pt>
                <c:pt idx="293">
                  <c:v>7.4353540000000002</c:v>
                </c:pt>
                <c:pt idx="294">
                  <c:v>7.4607270000000003</c:v>
                </c:pt>
                <c:pt idx="295">
                  <c:v>7.4857079999999998</c:v>
                </c:pt>
                <c:pt idx="296">
                  <c:v>7.5105190000000004</c:v>
                </c:pt>
                <c:pt idx="297">
                  <c:v>7.5356500000000004</c:v>
                </c:pt>
                <c:pt idx="298">
                  <c:v>7.5602790000000004</c:v>
                </c:pt>
                <c:pt idx="299">
                  <c:v>7.5857429999999999</c:v>
                </c:pt>
                <c:pt idx="300">
                  <c:v>7.6106540000000003</c:v>
                </c:pt>
                <c:pt idx="301">
                  <c:v>7.6356510000000002</c:v>
                </c:pt>
                <c:pt idx="302">
                  <c:v>7.660882</c:v>
                </c:pt>
                <c:pt idx="303">
                  <c:v>7.6858610000000001</c:v>
                </c:pt>
                <c:pt idx="304">
                  <c:v>7.7108290000000004</c:v>
                </c:pt>
                <c:pt idx="305">
                  <c:v>7.735843</c:v>
                </c:pt>
                <c:pt idx="306">
                  <c:v>7.7609500000000002</c:v>
                </c:pt>
                <c:pt idx="307">
                  <c:v>7.7862739999999997</c:v>
                </c:pt>
                <c:pt idx="308">
                  <c:v>7.8110169999999997</c:v>
                </c:pt>
                <c:pt idx="309">
                  <c:v>7.8360390000000004</c:v>
                </c:pt>
                <c:pt idx="310">
                  <c:v>7.8610720000000001</c:v>
                </c:pt>
                <c:pt idx="311">
                  <c:v>7.8864409999999996</c:v>
                </c:pt>
                <c:pt idx="312">
                  <c:v>7.9111609999999999</c:v>
                </c:pt>
                <c:pt idx="313">
                  <c:v>7.9362519999999996</c:v>
                </c:pt>
                <c:pt idx="314">
                  <c:v>7.9613009999999997</c:v>
                </c:pt>
                <c:pt idx="315">
                  <c:v>7.9912910000000004</c:v>
                </c:pt>
                <c:pt idx="316">
                  <c:v>8.0148639999999993</c:v>
                </c:pt>
                <c:pt idx="317">
                  <c:v>8.0383650000000006</c:v>
                </c:pt>
                <c:pt idx="318">
                  <c:v>8.0621259999999992</c:v>
                </c:pt>
                <c:pt idx="319">
                  <c:v>8.0863929999999993</c:v>
                </c:pt>
                <c:pt idx="320">
                  <c:v>8.1114130000000007</c:v>
                </c:pt>
                <c:pt idx="321">
                  <c:v>8.1365110000000005</c:v>
                </c:pt>
                <c:pt idx="322">
                  <c:v>8.1618169999999992</c:v>
                </c:pt>
                <c:pt idx="323">
                  <c:v>8.1866629999999994</c:v>
                </c:pt>
                <c:pt idx="324">
                  <c:v>8.2116589999999992</c:v>
                </c:pt>
                <c:pt idx="325">
                  <c:v>8.2366349999999997</c:v>
                </c:pt>
                <c:pt idx="326">
                  <c:v>8.2619229999999995</c:v>
                </c:pt>
                <c:pt idx="327">
                  <c:v>8.2869039999999998</c:v>
                </c:pt>
                <c:pt idx="328">
                  <c:v>8.3117730000000005</c:v>
                </c:pt>
                <c:pt idx="329">
                  <c:v>8.3366679999999995</c:v>
                </c:pt>
                <c:pt idx="330">
                  <c:v>8.3621339999999993</c:v>
                </c:pt>
                <c:pt idx="331">
                  <c:v>8.3868480000000005</c:v>
                </c:pt>
                <c:pt idx="332">
                  <c:v>8.4119220000000006</c:v>
                </c:pt>
                <c:pt idx="333">
                  <c:v>8.4370560000000001</c:v>
                </c:pt>
                <c:pt idx="334">
                  <c:v>8.4621639999999996</c:v>
                </c:pt>
                <c:pt idx="335">
                  <c:v>8.487012</c:v>
                </c:pt>
                <c:pt idx="336">
                  <c:v>8.5120319999999996</c:v>
                </c:pt>
                <c:pt idx="337">
                  <c:v>8.5371520000000007</c:v>
                </c:pt>
                <c:pt idx="338">
                  <c:v>8.5619399999999999</c:v>
                </c:pt>
                <c:pt idx="339">
                  <c:v>8.5872960000000003</c:v>
                </c:pt>
                <c:pt idx="340">
                  <c:v>8.6122169999999993</c:v>
                </c:pt>
                <c:pt idx="341">
                  <c:v>8.6375489999999999</c:v>
                </c:pt>
                <c:pt idx="342">
                  <c:v>8.6619390000000003</c:v>
                </c:pt>
                <c:pt idx="343">
                  <c:v>8.6875999999999998</c:v>
                </c:pt>
                <c:pt idx="344">
                  <c:v>8.7123620000000006</c:v>
                </c:pt>
                <c:pt idx="345">
                  <c:v>8.7376319999999996</c:v>
                </c:pt>
                <c:pt idx="346">
                  <c:v>8.7626170000000005</c:v>
                </c:pt>
                <c:pt idx="347">
                  <c:v>8.7876270000000005</c:v>
                </c:pt>
                <c:pt idx="348">
                  <c:v>8.8125339999999994</c:v>
                </c:pt>
                <c:pt idx="349">
                  <c:v>8.8369479999999996</c:v>
                </c:pt>
                <c:pt idx="350">
                  <c:v>8.8630049999999994</c:v>
                </c:pt>
                <c:pt idx="351">
                  <c:v>8.8877009999999999</c:v>
                </c:pt>
                <c:pt idx="352">
                  <c:v>8.9126659999999998</c:v>
                </c:pt>
                <c:pt idx="353">
                  <c:v>8.9376519999999999</c:v>
                </c:pt>
                <c:pt idx="354">
                  <c:v>8.9632240000000003</c:v>
                </c:pt>
                <c:pt idx="355">
                  <c:v>8.9878579999999992</c:v>
                </c:pt>
                <c:pt idx="356">
                  <c:v>9.012791</c:v>
                </c:pt>
                <c:pt idx="357">
                  <c:v>9.0378480000000003</c:v>
                </c:pt>
                <c:pt idx="358">
                  <c:v>9.0632950000000001</c:v>
                </c:pt>
                <c:pt idx="359">
                  <c:v>9.0879799999999999</c:v>
                </c:pt>
                <c:pt idx="360">
                  <c:v>9.1130530000000007</c:v>
                </c:pt>
                <c:pt idx="361">
                  <c:v>9.1381189999999997</c:v>
                </c:pt>
                <c:pt idx="362">
                  <c:v>9.1624870000000005</c:v>
                </c:pt>
                <c:pt idx="363">
                  <c:v>9.1881710000000005</c:v>
                </c:pt>
                <c:pt idx="364">
                  <c:v>9.213158</c:v>
                </c:pt>
                <c:pt idx="365">
                  <c:v>9.2385079999999995</c:v>
                </c:pt>
                <c:pt idx="366">
                  <c:v>9.2633109999999999</c:v>
                </c:pt>
                <c:pt idx="367">
                  <c:v>9.2883849999999999</c:v>
                </c:pt>
                <c:pt idx="368">
                  <c:v>9.3134239999999995</c:v>
                </c:pt>
                <c:pt idx="369">
                  <c:v>9.3387049999999991</c:v>
                </c:pt>
                <c:pt idx="370">
                  <c:v>9.3635359999999999</c:v>
                </c:pt>
                <c:pt idx="371">
                  <c:v>9.3884650000000001</c:v>
                </c:pt>
                <c:pt idx="372">
                  <c:v>9.4135600000000004</c:v>
                </c:pt>
                <c:pt idx="373">
                  <c:v>9.4387369999999997</c:v>
                </c:pt>
                <c:pt idx="374">
                  <c:v>9.4636449999999996</c:v>
                </c:pt>
                <c:pt idx="375">
                  <c:v>9.4883419999999994</c:v>
                </c:pt>
                <c:pt idx="376">
                  <c:v>9.5141559999999998</c:v>
                </c:pt>
                <c:pt idx="377">
                  <c:v>9.5383410000000008</c:v>
                </c:pt>
                <c:pt idx="378">
                  <c:v>9.5637650000000001</c:v>
                </c:pt>
                <c:pt idx="379">
                  <c:v>9.5888109999999998</c:v>
                </c:pt>
                <c:pt idx="380">
                  <c:v>9.6142269999999996</c:v>
                </c:pt>
                <c:pt idx="381">
                  <c:v>9.6387999999999998</c:v>
                </c:pt>
                <c:pt idx="382">
                  <c:v>9.6639710000000001</c:v>
                </c:pt>
                <c:pt idx="383">
                  <c:v>9.6889210000000006</c:v>
                </c:pt>
                <c:pt idx="384">
                  <c:v>9.7143350000000002</c:v>
                </c:pt>
                <c:pt idx="385">
                  <c:v>9.7390810000000005</c:v>
                </c:pt>
                <c:pt idx="386">
                  <c:v>9.7640989999999999</c:v>
                </c:pt>
                <c:pt idx="387">
                  <c:v>9.7891159999999999</c:v>
                </c:pt>
                <c:pt idx="388">
                  <c:v>9.8133569999999999</c:v>
                </c:pt>
                <c:pt idx="389">
                  <c:v>9.8393529999999991</c:v>
                </c:pt>
                <c:pt idx="390">
                  <c:v>9.8642769999999995</c:v>
                </c:pt>
                <c:pt idx="391">
                  <c:v>9.8893740000000001</c:v>
                </c:pt>
                <c:pt idx="392">
                  <c:v>9.9142440000000001</c:v>
                </c:pt>
                <c:pt idx="393">
                  <c:v>9.939705</c:v>
                </c:pt>
                <c:pt idx="394">
                  <c:v>9.9644270000000006</c:v>
                </c:pt>
                <c:pt idx="395">
                  <c:v>9.9913709999999991</c:v>
                </c:pt>
                <c:pt idx="396">
                  <c:v>10.015212999999999</c:v>
                </c:pt>
                <c:pt idx="397">
                  <c:v>10.039949</c:v>
                </c:pt>
                <c:pt idx="398">
                  <c:v>10.064619</c:v>
                </c:pt>
                <c:pt idx="399">
                  <c:v>10.08961</c:v>
                </c:pt>
                <c:pt idx="400">
                  <c:v>10.1</c:v>
                </c:pt>
                <c:pt idx="401">
                  <c:v>10.099997999999999</c:v>
                </c:pt>
                <c:pt idx="402">
                  <c:v>10.076983999999999</c:v>
                </c:pt>
                <c:pt idx="403">
                  <c:v>10.050917</c:v>
                </c:pt>
                <c:pt idx="404">
                  <c:v>10.025892000000001</c:v>
                </c:pt>
                <c:pt idx="405">
                  <c:v>10.000842</c:v>
                </c:pt>
                <c:pt idx="406">
                  <c:v>9.9757979999999993</c:v>
                </c:pt>
                <c:pt idx="407">
                  <c:v>9.9507510000000003</c:v>
                </c:pt>
                <c:pt idx="408">
                  <c:v>9.9257100000000005</c:v>
                </c:pt>
                <c:pt idx="409">
                  <c:v>9.9006489999999996</c:v>
                </c:pt>
                <c:pt idx="410">
                  <c:v>9.8771389999999997</c:v>
                </c:pt>
                <c:pt idx="411">
                  <c:v>9.8505249999999993</c:v>
                </c:pt>
                <c:pt idx="412">
                  <c:v>9.8255269999999992</c:v>
                </c:pt>
                <c:pt idx="413">
                  <c:v>9.8006980000000006</c:v>
                </c:pt>
                <c:pt idx="414">
                  <c:v>9.7755089999999996</c:v>
                </c:pt>
                <c:pt idx="415">
                  <c:v>9.7501730000000002</c:v>
                </c:pt>
                <c:pt idx="416">
                  <c:v>9.7254199999999997</c:v>
                </c:pt>
                <c:pt idx="417">
                  <c:v>9.7005239999999997</c:v>
                </c:pt>
                <c:pt idx="418">
                  <c:v>9.6753719999999994</c:v>
                </c:pt>
                <c:pt idx="419">
                  <c:v>9.6500330000000005</c:v>
                </c:pt>
                <c:pt idx="420">
                  <c:v>9.6252829999999996</c:v>
                </c:pt>
                <c:pt idx="421">
                  <c:v>9.6004349999999992</c:v>
                </c:pt>
                <c:pt idx="422">
                  <c:v>9.5752710000000008</c:v>
                </c:pt>
                <c:pt idx="423">
                  <c:v>9.5513139999999996</c:v>
                </c:pt>
                <c:pt idx="424">
                  <c:v>9.5251330000000003</c:v>
                </c:pt>
                <c:pt idx="425">
                  <c:v>9.5000710000000002</c:v>
                </c:pt>
                <c:pt idx="426">
                  <c:v>9.4751150000000006</c:v>
                </c:pt>
                <c:pt idx="427">
                  <c:v>9.449897</c:v>
                </c:pt>
                <c:pt idx="428">
                  <c:v>9.4249340000000004</c:v>
                </c:pt>
                <c:pt idx="429">
                  <c:v>9.3998840000000001</c:v>
                </c:pt>
                <c:pt idx="430">
                  <c:v>9.3749610000000008</c:v>
                </c:pt>
                <c:pt idx="431">
                  <c:v>9.3496780000000008</c:v>
                </c:pt>
                <c:pt idx="432">
                  <c:v>9.3247730000000004</c:v>
                </c:pt>
                <c:pt idx="433">
                  <c:v>9.2997329999999998</c:v>
                </c:pt>
                <c:pt idx="434">
                  <c:v>9.2766350000000006</c:v>
                </c:pt>
                <c:pt idx="435">
                  <c:v>9.2497159999999994</c:v>
                </c:pt>
                <c:pt idx="436">
                  <c:v>9.2248049999999999</c:v>
                </c:pt>
                <c:pt idx="437">
                  <c:v>9.1993159999999996</c:v>
                </c:pt>
                <c:pt idx="438">
                  <c:v>9.1745760000000001</c:v>
                </c:pt>
                <c:pt idx="439">
                  <c:v>9.1494649999999993</c:v>
                </c:pt>
                <c:pt idx="440">
                  <c:v>9.1245820000000002</c:v>
                </c:pt>
                <c:pt idx="441">
                  <c:v>9.0994229999999998</c:v>
                </c:pt>
                <c:pt idx="442">
                  <c:v>9.0743569999999991</c:v>
                </c:pt>
                <c:pt idx="443">
                  <c:v>9.0493959999999998</c:v>
                </c:pt>
                <c:pt idx="444">
                  <c:v>9.0243319999999994</c:v>
                </c:pt>
                <c:pt idx="445">
                  <c:v>9.0004939999999998</c:v>
                </c:pt>
                <c:pt idx="446">
                  <c:v>8.9741870000000006</c:v>
                </c:pt>
                <c:pt idx="447">
                  <c:v>8.9491709999999998</c:v>
                </c:pt>
                <c:pt idx="448">
                  <c:v>8.9241290000000006</c:v>
                </c:pt>
                <c:pt idx="449">
                  <c:v>8.899184</c:v>
                </c:pt>
                <c:pt idx="450">
                  <c:v>8.8739810000000006</c:v>
                </c:pt>
                <c:pt idx="451">
                  <c:v>8.8489959999999996</c:v>
                </c:pt>
                <c:pt idx="452">
                  <c:v>8.8241599999999991</c:v>
                </c:pt>
                <c:pt idx="453">
                  <c:v>8.7989470000000001</c:v>
                </c:pt>
                <c:pt idx="454">
                  <c:v>8.7735959999999995</c:v>
                </c:pt>
                <c:pt idx="455">
                  <c:v>8.7488550000000007</c:v>
                </c:pt>
                <c:pt idx="456">
                  <c:v>8.7237589999999994</c:v>
                </c:pt>
                <c:pt idx="457">
                  <c:v>8.6987660000000009</c:v>
                </c:pt>
                <c:pt idx="458">
                  <c:v>8.6740700000000004</c:v>
                </c:pt>
                <c:pt idx="459">
                  <c:v>8.6486719999999995</c:v>
                </c:pt>
                <c:pt idx="460">
                  <c:v>8.6236350000000002</c:v>
                </c:pt>
                <c:pt idx="461">
                  <c:v>8.5985169999999993</c:v>
                </c:pt>
                <c:pt idx="462">
                  <c:v>8.573563</c:v>
                </c:pt>
                <c:pt idx="463">
                  <c:v>8.5485589999999991</c:v>
                </c:pt>
                <c:pt idx="464">
                  <c:v>8.5234740000000002</c:v>
                </c:pt>
                <c:pt idx="465">
                  <c:v>8.498367</c:v>
                </c:pt>
                <c:pt idx="466">
                  <c:v>8.4734390000000008</c:v>
                </c:pt>
                <c:pt idx="467">
                  <c:v>8.4485860000000006</c:v>
                </c:pt>
                <c:pt idx="468">
                  <c:v>8.4233989999999999</c:v>
                </c:pt>
                <c:pt idx="469">
                  <c:v>8.3981569999999994</c:v>
                </c:pt>
                <c:pt idx="470">
                  <c:v>8.3731650000000002</c:v>
                </c:pt>
                <c:pt idx="471">
                  <c:v>8.3482400000000005</c:v>
                </c:pt>
                <c:pt idx="472">
                  <c:v>8.3231819999999992</c:v>
                </c:pt>
                <c:pt idx="473">
                  <c:v>8.2980090000000004</c:v>
                </c:pt>
                <c:pt idx="474">
                  <c:v>8.2731499999999993</c:v>
                </c:pt>
                <c:pt idx="475">
                  <c:v>8.2480619999999991</c:v>
                </c:pt>
                <c:pt idx="476">
                  <c:v>8.2230539999999994</c:v>
                </c:pt>
                <c:pt idx="477">
                  <c:v>8.1927240000000001</c:v>
                </c:pt>
                <c:pt idx="478">
                  <c:v>8.1706459999999996</c:v>
                </c:pt>
                <c:pt idx="479">
                  <c:v>8.1480960000000007</c:v>
                </c:pt>
                <c:pt idx="480">
                  <c:v>8.1230180000000001</c:v>
                </c:pt>
                <c:pt idx="481">
                  <c:v>8.1003600000000002</c:v>
                </c:pt>
                <c:pt idx="482">
                  <c:v>8.0728100000000005</c:v>
                </c:pt>
                <c:pt idx="483">
                  <c:v>8.0477830000000008</c:v>
                </c:pt>
                <c:pt idx="484">
                  <c:v>8.0226030000000002</c:v>
                </c:pt>
                <c:pt idx="485">
                  <c:v>7.9975759999999996</c:v>
                </c:pt>
                <c:pt idx="486">
                  <c:v>7.9726059999999999</c:v>
                </c:pt>
                <c:pt idx="487">
                  <c:v>7.9476680000000002</c:v>
                </c:pt>
                <c:pt idx="488">
                  <c:v>7.9227179999999997</c:v>
                </c:pt>
                <c:pt idx="489">
                  <c:v>7.8974900000000003</c:v>
                </c:pt>
                <c:pt idx="490">
                  <c:v>7.8725110000000003</c:v>
                </c:pt>
                <c:pt idx="491">
                  <c:v>7.8476179999999998</c:v>
                </c:pt>
                <c:pt idx="492">
                  <c:v>7.8252600000000001</c:v>
                </c:pt>
                <c:pt idx="493">
                  <c:v>7.797218</c:v>
                </c:pt>
                <c:pt idx="494">
                  <c:v>7.772303</c:v>
                </c:pt>
                <c:pt idx="495">
                  <c:v>7.7471889999999997</c:v>
                </c:pt>
                <c:pt idx="496">
                  <c:v>7.7222379999999999</c:v>
                </c:pt>
                <c:pt idx="497">
                  <c:v>7.6969539999999999</c:v>
                </c:pt>
                <c:pt idx="498">
                  <c:v>7.6721630000000003</c:v>
                </c:pt>
                <c:pt idx="499">
                  <c:v>7.6472009999999999</c:v>
                </c:pt>
                <c:pt idx="500">
                  <c:v>7.6221319999999997</c:v>
                </c:pt>
                <c:pt idx="501">
                  <c:v>7.5978719999999997</c:v>
                </c:pt>
                <c:pt idx="502">
                  <c:v>7.5720049999999999</c:v>
                </c:pt>
                <c:pt idx="503">
                  <c:v>7.546983</c:v>
                </c:pt>
                <c:pt idx="504">
                  <c:v>7.5220880000000001</c:v>
                </c:pt>
                <c:pt idx="505">
                  <c:v>7.4969450000000002</c:v>
                </c:pt>
                <c:pt idx="506">
                  <c:v>7.471641</c:v>
                </c:pt>
                <c:pt idx="507">
                  <c:v>7.4468449999999997</c:v>
                </c:pt>
                <c:pt idx="508">
                  <c:v>7.4216369999999996</c:v>
                </c:pt>
                <c:pt idx="509">
                  <c:v>7.3967879999999999</c:v>
                </c:pt>
                <c:pt idx="510">
                  <c:v>7.3718070000000004</c:v>
                </c:pt>
                <c:pt idx="511">
                  <c:v>7.3465800000000003</c:v>
                </c:pt>
                <c:pt idx="512">
                  <c:v>7.3216029999999996</c:v>
                </c:pt>
                <c:pt idx="513">
                  <c:v>7.296627</c:v>
                </c:pt>
                <c:pt idx="514">
                  <c:v>7.2716320000000003</c:v>
                </c:pt>
                <c:pt idx="515">
                  <c:v>7.246721</c:v>
                </c:pt>
                <c:pt idx="516">
                  <c:v>7.221857</c:v>
                </c:pt>
                <c:pt idx="517">
                  <c:v>7.196415</c:v>
                </c:pt>
                <c:pt idx="518">
                  <c:v>7.1714929999999999</c:v>
                </c:pt>
                <c:pt idx="519">
                  <c:v>7.1461930000000002</c:v>
                </c:pt>
                <c:pt idx="520">
                  <c:v>7.1236600000000001</c:v>
                </c:pt>
                <c:pt idx="521">
                  <c:v>7.0962579999999997</c:v>
                </c:pt>
                <c:pt idx="522">
                  <c:v>7.071364</c:v>
                </c:pt>
                <c:pt idx="523">
                  <c:v>7.0460430000000001</c:v>
                </c:pt>
                <c:pt idx="524">
                  <c:v>7.0210610000000004</c:v>
                </c:pt>
                <c:pt idx="525">
                  <c:v>6.9960190000000004</c:v>
                </c:pt>
                <c:pt idx="526">
                  <c:v>6.9711049999999997</c:v>
                </c:pt>
                <c:pt idx="527">
                  <c:v>6.9458440000000001</c:v>
                </c:pt>
                <c:pt idx="528">
                  <c:v>6.9209199999999997</c:v>
                </c:pt>
                <c:pt idx="529">
                  <c:v>6.8959460000000004</c:v>
                </c:pt>
                <c:pt idx="530">
                  <c:v>6.8708650000000002</c:v>
                </c:pt>
                <c:pt idx="531">
                  <c:v>6.847162</c:v>
                </c:pt>
                <c:pt idx="532">
                  <c:v>6.8207690000000003</c:v>
                </c:pt>
                <c:pt idx="533">
                  <c:v>6.795858</c:v>
                </c:pt>
                <c:pt idx="534">
                  <c:v>6.7710210000000002</c:v>
                </c:pt>
                <c:pt idx="535">
                  <c:v>6.7456420000000001</c:v>
                </c:pt>
                <c:pt idx="536">
                  <c:v>6.7203670000000004</c:v>
                </c:pt>
                <c:pt idx="537">
                  <c:v>6.6956059999999997</c:v>
                </c:pt>
                <c:pt idx="538">
                  <c:v>6.6705550000000002</c:v>
                </c:pt>
                <c:pt idx="539">
                  <c:v>6.6455590000000004</c:v>
                </c:pt>
                <c:pt idx="540">
                  <c:v>6.6203370000000001</c:v>
                </c:pt>
                <c:pt idx="541">
                  <c:v>6.5954629999999996</c:v>
                </c:pt>
                <c:pt idx="542">
                  <c:v>6.5705099999999996</c:v>
                </c:pt>
                <c:pt idx="543">
                  <c:v>6.545604</c:v>
                </c:pt>
                <c:pt idx="544">
                  <c:v>6.5220339999999997</c:v>
                </c:pt>
                <c:pt idx="545">
                  <c:v>6.4953690000000002</c:v>
                </c:pt>
                <c:pt idx="546">
                  <c:v>6.4701950000000004</c:v>
                </c:pt>
                <c:pt idx="547">
                  <c:v>6.4451020000000003</c:v>
                </c:pt>
                <c:pt idx="548">
                  <c:v>6.4202139999999996</c:v>
                </c:pt>
                <c:pt idx="549">
                  <c:v>6.3951750000000001</c:v>
                </c:pt>
                <c:pt idx="550">
                  <c:v>6.3702059999999996</c:v>
                </c:pt>
                <c:pt idx="551">
                  <c:v>6.3451009999999997</c:v>
                </c:pt>
                <c:pt idx="552">
                  <c:v>6.3200430000000001</c:v>
                </c:pt>
                <c:pt idx="553">
                  <c:v>6.2950419999999996</c:v>
                </c:pt>
                <c:pt idx="554">
                  <c:v>6.2699480000000003</c:v>
                </c:pt>
                <c:pt idx="555">
                  <c:v>6.2453149999999997</c:v>
                </c:pt>
                <c:pt idx="556">
                  <c:v>6.2198339999999996</c:v>
                </c:pt>
                <c:pt idx="557">
                  <c:v>6.1948480000000004</c:v>
                </c:pt>
                <c:pt idx="558">
                  <c:v>6.169727</c:v>
                </c:pt>
                <c:pt idx="559">
                  <c:v>6.1472199999999999</c:v>
                </c:pt>
                <c:pt idx="560">
                  <c:v>6.1197609999999996</c:v>
                </c:pt>
                <c:pt idx="561">
                  <c:v>6.0946170000000004</c:v>
                </c:pt>
                <c:pt idx="562">
                  <c:v>6.069547</c:v>
                </c:pt>
                <c:pt idx="563">
                  <c:v>6.0445609999999999</c:v>
                </c:pt>
                <c:pt idx="564">
                  <c:v>6.0195730000000003</c:v>
                </c:pt>
                <c:pt idx="565">
                  <c:v>5.99458</c:v>
                </c:pt>
                <c:pt idx="566">
                  <c:v>5.9703980000000003</c:v>
                </c:pt>
                <c:pt idx="567">
                  <c:v>5.9443890000000001</c:v>
                </c:pt>
                <c:pt idx="568">
                  <c:v>5.9193850000000001</c:v>
                </c:pt>
                <c:pt idx="569">
                  <c:v>5.8944080000000003</c:v>
                </c:pt>
                <c:pt idx="570">
                  <c:v>5.869516</c:v>
                </c:pt>
                <c:pt idx="571">
                  <c:v>5.8440690000000002</c:v>
                </c:pt>
                <c:pt idx="572">
                  <c:v>5.8192649999999997</c:v>
                </c:pt>
                <c:pt idx="573">
                  <c:v>5.7944979999999999</c:v>
                </c:pt>
                <c:pt idx="574">
                  <c:v>5.7691590000000001</c:v>
                </c:pt>
                <c:pt idx="575">
                  <c:v>5.7440920000000002</c:v>
                </c:pt>
                <c:pt idx="576">
                  <c:v>5.7190909999999997</c:v>
                </c:pt>
                <c:pt idx="577">
                  <c:v>5.6940049999999998</c:v>
                </c:pt>
                <c:pt idx="578">
                  <c:v>5.6690209999999999</c:v>
                </c:pt>
                <c:pt idx="579">
                  <c:v>5.6456379999999999</c:v>
                </c:pt>
                <c:pt idx="580">
                  <c:v>5.6189580000000001</c:v>
                </c:pt>
                <c:pt idx="581">
                  <c:v>5.5939259999999997</c:v>
                </c:pt>
                <c:pt idx="582">
                  <c:v>5.5688490000000002</c:v>
                </c:pt>
                <c:pt idx="583">
                  <c:v>5.5439730000000003</c:v>
                </c:pt>
                <c:pt idx="584">
                  <c:v>5.5187559999999998</c:v>
                </c:pt>
                <c:pt idx="585">
                  <c:v>5.4937129999999996</c:v>
                </c:pt>
                <c:pt idx="586">
                  <c:v>5.4685670000000002</c:v>
                </c:pt>
                <c:pt idx="587">
                  <c:v>5.4435820000000001</c:v>
                </c:pt>
                <c:pt idx="588">
                  <c:v>5.418622</c:v>
                </c:pt>
                <c:pt idx="589">
                  <c:v>5.3936359999999999</c:v>
                </c:pt>
                <c:pt idx="590">
                  <c:v>5.3685010000000002</c:v>
                </c:pt>
                <c:pt idx="591">
                  <c:v>5.3435389999999998</c:v>
                </c:pt>
                <c:pt idx="592">
                  <c:v>5.3186280000000004</c:v>
                </c:pt>
                <c:pt idx="593">
                  <c:v>5.2934219999999996</c:v>
                </c:pt>
                <c:pt idx="594">
                  <c:v>5.2700079999999998</c:v>
                </c:pt>
                <c:pt idx="595">
                  <c:v>5.2434070000000004</c:v>
                </c:pt>
                <c:pt idx="596">
                  <c:v>5.2184049999999997</c:v>
                </c:pt>
                <c:pt idx="597">
                  <c:v>5.1932229999999997</c:v>
                </c:pt>
                <c:pt idx="598">
                  <c:v>5.1682569999999997</c:v>
                </c:pt>
                <c:pt idx="599">
                  <c:v>5.1432010000000004</c:v>
                </c:pt>
                <c:pt idx="600">
                  <c:v>5.1182990000000004</c:v>
                </c:pt>
                <c:pt idx="601">
                  <c:v>5.0926790000000004</c:v>
                </c:pt>
                <c:pt idx="602">
                  <c:v>5.0679610000000004</c:v>
                </c:pt>
                <c:pt idx="603">
                  <c:v>5.0430169999999999</c:v>
                </c:pt>
                <c:pt idx="604">
                  <c:v>5.0179960000000001</c:v>
                </c:pt>
                <c:pt idx="605">
                  <c:v>4.9939780000000003</c:v>
                </c:pt>
                <c:pt idx="606">
                  <c:v>4.9678420000000001</c:v>
                </c:pt>
                <c:pt idx="607">
                  <c:v>4.942812</c:v>
                </c:pt>
                <c:pt idx="608">
                  <c:v>4.9178199999999999</c:v>
                </c:pt>
                <c:pt idx="609">
                  <c:v>4.8954110000000002</c:v>
                </c:pt>
                <c:pt idx="610">
                  <c:v>4.8675360000000003</c:v>
                </c:pt>
                <c:pt idx="611">
                  <c:v>4.8427239999999996</c:v>
                </c:pt>
                <c:pt idx="612">
                  <c:v>4.8178830000000001</c:v>
                </c:pt>
                <c:pt idx="613">
                  <c:v>4.7926019999999996</c:v>
                </c:pt>
                <c:pt idx="614">
                  <c:v>4.76729</c:v>
                </c:pt>
                <c:pt idx="615">
                  <c:v>4.7426120000000003</c:v>
                </c:pt>
                <c:pt idx="616">
                  <c:v>4.7174189999999996</c:v>
                </c:pt>
                <c:pt idx="617">
                  <c:v>4.6926100000000002</c:v>
                </c:pt>
                <c:pt idx="618">
                  <c:v>4.6687380000000003</c:v>
                </c:pt>
                <c:pt idx="619">
                  <c:v>4.642398</c:v>
                </c:pt>
                <c:pt idx="620">
                  <c:v>4.6174210000000002</c:v>
                </c:pt>
                <c:pt idx="621">
                  <c:v>4.5922710000000002</c:v>
                </c:pt>
                <c:pt idx="622">
                  <c:v>4.5673310000000003</c:v>
                </c:pt>
                <c:pt idx="623">
                  <c:v>4.5422200000000004</c:v>
                </c:pt>
                <c:pt idx="624">
                  <c:v>4.5172499999999998</c:v>
                </c:pt>
                <c:pt idx="625">
                  <c:v>4.4921160000000002</c:v>
                </c:pt>
                <c:pt idx="626">
                  <c:v>4.4671110000000001</c:v>
                </c:pt>
                <c:pt idx="627">
                  <c:v>4.4421809999999997</c:v>
                </c:pt>
                <c:pt idx="628">
                  <c:v>4.4170860000000003</c:v>
                </c:pt>
                <c:pt idx="629">
                  <c:v>4.3918840000000001</c:v>
                </c:pt>
                <c:pt idx="630">
                  <c:v>4.3670270000000002</c:v>
                </c:pt>
                <c:pt idx="631">
                  <c:v>4.3420920000000001</c:v>
                </c:pt>
                <c:pt idx="632">
                  <c:v>4.3168129999999998</c:v>
                </c:pt>
                <c:pt idx="633">
                  <c:v>4.2916569999999998</c:v>
                </c:pt>
                <c:pt idx="634">
                  <c:v>4.2668280000000003</c:v>
                </c:pt>
                <c:pt idx="635">
                  <c:v>4.2416879999999999</c:v>
                </c:pt>
                <c:pt idx="636">
                  <c:v>4.2166699999999997</c:v>
                </c:pt>
                <c:pt idx="637">
                  <c:v>4.1920359999999999</c:v>
                </c:pt>
                <c:pt idx="638">
                  <c:v>4.1666230000000004</c:v>
                </c:pt>
                <c:pt idx="639">
                  <c:v>4.1416750000000002</c:v>
                </c:pt>
                <c:pt idx="640">
                  <c:v>4.116422</c:v>
                </c:pt>
                <c:pt idx="641">
                  <c:v>4.0941380000000001</c:v>
                </c:pt>
                <c:pt idx="642">
                  <c:v>4.0664939999999996</c:v>
                </c:pt>
                <c:pt idx="643">
                  <c:v>4.041493</c:v>
                </c:pt>
                <c:pt idx="644">
                  <c:v>4.0161550000000004</c:v>
                </c:pt>
                <c:pt idx="645">
                  <c:v>3.9914369999999999</c:v>
                </c:pt>
                <c:pt idx="646">
                  <c:v>3.9662440000000001</c:v>
                </c:pt>
                <c:pt idx="647">
                  <c:v>3.941395</c:v>
                </c:pt>
                <c:pt idx="648">
                  <c:v>3.9177379999999999</c:v>
                </c:pt>
                <c:pt idx="649">
                  <c:v>3.8910740000000001</c:v>
                </c:pt>
                <c:pt idx="650">
                  <c:v>3.8662700000000001</c:v>
                </c:pt>
                <c:pt idx="651">
                  <c:v>3.8412130000000002</c:v>
                </c:pt>
                <c:pt idx="652">
                  <c:v>3.816141</c:v>
                </c:pt>
                <c:pt idx="653">
                  <c:v>3.7907790000000001</c:v>
                </c:pt>
                <c:pt idx="654">
                  <c:v>3.7659729999999998</c:v>
                </c:pt>
                <c:pt idx="655">
                  <c:v>3.7411509999999999</c:v>
                </c:pt>
                <c:pt idx="656">
                  <c:v>3.7160190000000002</c:v>
                </c:pt>
                <c:pt idx="657">
                  <c:v>3.6906840000000001</c:v>
                </c:pt>
                <c:pt idx="658">
                  <c:v>3.6658409999999999</c:v>
                </c:pt>
                <c:pt idx="659">
                  <c:v>3.640781</c:v>
                </c:pt>
                <c:pt idx="660">
                  <c:v>3.615955</c:v>
                </c:pt>
                <c:pt idx="661">
                  <c:v>3.5926670000000001</c:v>
                </c:pt>
                <c:pt idx="662">
                  <c:v>3.5656319999999999</c:v>
                </c:pt>
                <c:pt idx="663">
                  <c:v>3.5407069999999998</c:v>
                </c:pt>
                <c:pt idx="664">
                  <c:v>3.5154570000000001</c:v>
                </c:pt>
                <c:pt idx="665">
                  <c:v>3.4930699999999999</c:v>
                </c:pt>
                <c:pt idx="666">
                  <c:v>3.4655559999999999</c:v>
                </c:pt>
                <c:pt idx="667">
                  <c:v>3.4405130000000002</c:v>
                </c:pt>
                <c:pt idx="668">
                  <c:v>3.4152689999999999</c:v>
                </c:pt>
                <c:pt idx="669">
                  <c:v>3.3903850000000002</c:v>
                </c:pt>
                <c:pt idx="670">
                  <c:v>3.3655430000000002</c:v>
                </c:pt>
                <c:pt idx="671">
                  <c:v>3.340325</c:v>
                </c:pt>
                <c:pt idx="672">
                  <c:v>3.3151969999999999</c:v>
                </c:pt>
                <c:pt idx="673">
                  <c:v>3.2902689999999999</c:v>
                </c:pt>
                <c:pt idx="674">
                  <c:v>3.265539</c:v>
                </c:pt>
                <c:pt idx="675">
                  <c:v>3.2403209999999998</c:v>
                </c:pt>
                <c:pt idx="676">
                  <c:v>3.2151550000000002</c:v>
                </c:pt>
                <c:pt idx="677">
                  <c:v>3.1901380000000001</c:v>
                </c:pt>
                <c:pt idx="678">
                  <c:v>3.1650719999999999</c:v>
                </c:pt>
                <c:pt idx="679">
                  <c:v>3.1399270000000001</c:v>
                </c:pt>
                <c:pt idx="680">
                  <c:v>3.1151529999999998</c:v>
                </c:pt>
                <c:pt idx="681">
                  <c:v>3.0899390000000002</c:v>
                </c:pt>
                <c:pt idx="682">
                  <c:v>3.0649769999999998</c:v>
                </c:pt>
                <c:pt idx="683">
                  <c:v>3.0396899999999998</c:v>
                </c:pt>
                <c:pt idx="684">
                  <c:v>3.0148290000000002</c:v>
                </c:pt>
                <c:pt idx="685">
                  <c:v>2.9898720000000001</c:v>
                </c:pt>
                <c:pt idx="686">
                  <c:v>2.9647290000000002</c:v>
                </c:pt>
                <c:pt idx="687">
                  <c:v>2.9394040000000001</c:v>
                </c:pt>
                <c:pt idx="688">
                  <c:v>2.9146830000000001</c:v>
                </c:pt>
                <c:pt idx="689">
                  <c:v>2.889662</c:v>
                </c:pt>
                <c:pt idx="690">
                  <c:v>2.864862</c:v>
                </c:pt>
                <c:pt idx="691">
                  <c:v>2.8405300000000002</c:v>
                </c:pt>
                <c:pt idx="692">
                  <c:v>2.8144490000000002</c:v>
                </c:pt>
                <c:pt idx="693">
                  <c:v>2.789466</c:v>
                </c:pt>
                <c:pt idx="694">
                  <c:v>2.7646459999999999</c:v>
                </c:pt>
                <c:pt idx="695">
                  <c:v>2.7396639999999999</c:v>
                </c:pt>
                <c:pt idx="696">
                  <c:v>2.714197</c:v>
                </c:pt>
                <c:pt idx="697">
                  <c:v>2.6893009999999999</c:v>
                </c:pt>
                <c:pt idx="698">
                  <c:v>2.6642920000000001</c:v>
                </c:pt>
                <c:pt idx="699">
                  <c:v>2.6393390000000001</c:v>
                </c:pt>
                <c:pt idx="700">
                  <c:v>2.6139649999999999</c:v>
                </c:pt>
                <c:pt idx="701">
                  <c:v>2.5891329999999999</c:v>
                </c:pt>
                <c:pt idx="702">
                  <c:v>2.5641280000000002</c:v>
                </c:pt>
                <c:pt idx="703">
                  <c:v>2.5391940000000002</c:v>
                </c:pt>
                <c:pt idx="704">
                  <c:v>2.515285</c:v>
                </c:pt>
                <c:pt idx="705">
                  <c:v>2.48902</c:v>
                </c:pt>
                <c:pt idx="706">
                  <c:v>2.463962</c:v>
                </c:pt>
                <c:pt idx="707">
                  <c:v>2.4389080000000001</c:v>
                </c:pt>
                <c:pt idx="708">
                  <c:v>2.413904</c:v>
                </c:pt>
                <c:pt idx="709">
                  <c:v>2.38897</c:v>
                </c:pt>
                <c:pt idx="710">
                  <c:v>2.3638490000000001</c:v>
                </c:pt>
                <c:pt idx="711">
                  <c:v>2.3386589999999998</c:v>
                </c:pt>
                <c:pt idx="712">
                  <c:v>2.3386580000000001</c:v>
                </c:pt>
                <c:pt idx="713">
                  <c:v>2.3163689999999999</c:v>
                </c:pt>
                <c:pt idx="714">
                  <c:v>2.2941980000000002</c:v>
                </c:pt>
                <c:pt idx="715">
                  <c:v>2.2720060000000002</c:v>
                </c:pt>
                <c:pt idx="716">
                  <c:v>2.2471070000000002</c:v>
                </c:pt>
                <c:pt idx="717">
                  <c:v>2.2220179999999998</c:v>
                </c:pt>
                <c:pt idx="718">
                  <c:v>2.1972160000000001</c:v>
                </c:pt>
                <c:pt idx="719">
                  <c:v>2.172024</c:v>
                </c:pt>
                <c:pt idx="720">
                  <c:v>2.146963</c:v>
                </c:pt>
                <c:pt idx="721">
                  <c:v>2.121747</c:v>
                </c:pt>
                <c:pt idx="722">
                  <c:v>2.0991520000000001</c:v>
                </c:pt>
                <c:pt idx="723">
                  <c:v>2.0718109999999998</c:v>
                </c:pt>
                <c:pt idx="724">
                  <c:v>2.0467949999999999</c:v>
                </c:pt>
                <c:pt idx="725">
                  <c:v>2.0217849999999999</c:v>
                </c:pt>
                <c:pt idx="726">
                  <c:v>1.9967280000000001</c:v>
                </c:pt>
                <c:pt idx="727">
                  <c:v>1.971716</c:v>
                </c:pt>
                <c:pt idx="728">
                  <c:v>1.9466140000000001</c:v>
                </c:pt>
                <c:pt idx="729">
                  <c:v>1.9213579999999999</c:v>
                </c:pt>
                <c:pt idx="730">
                  <c:v>1.8965959999999999</c:v>
                </c:pt>
                <c:pt idx="731">
                  <c:v>1.871542</c:v>
                </c:pt>
                <c:pt idx="732">
                  <c:v>1.846398</c:v>
                </c:pt>
                <c:pt idx="733">
                  <c:v>1.822703</c:v>
                </c:pt>
                <c:pt idx="734">
                  <c:v>1.7963089999999999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4C1A-E940-B5F7-2D1C5A0D74E7}"/>
            </c:ext>
          </c:extLst>
        </c:ser>
        <c:ser>
          <c:idx val="36"/>
          <c:order val="24"/>
          <c:tx>
            <c:v>500 I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Indents'!$I$36:$I$726</c:f>
              <c:numCache>
                <c:formatCode>General</c:formatCode>
                <c:ptCount val="691"/>
                <c:pt idx="0">
                  <c:v>-0.90753200000000001</c:v>
                </c:pt>
                <c:pt idx="1">
                  <c:v>2.945989</c:v>
                </c:pt>
                <c:pt idx="2">
                  <c:v>3.8742749999999999</c:v>
                </c:pt>
                <c:pt idx="3">
                  <c:v>4.7436040000000004</c:v>
                </c:pt>
                <c:pt idx="4">
                  <c:v>5.6261150000000004</c:v>
                </c:pt>
                <c:pt idx="5">
                  <c:v>10.788311999999999</c:v>
                </c:pt>
                <c:pt idx="6">
                  <c:v>11.213759</c:v>
                </c:pt>
                <c:pt idx="7">
                  <c:v>12.405697999999999</c:v>
                </c:pt>
                <c:pt idx="8">
                  <c:v>14.853251999999999</c:v>
                </c:pt>
                <c:pt idx="9">
                  <c:v>15.555066</c:v>
                </c:pt>
                <c:pt idx="10">
                  <c:v>16.88355</c:v>
                </c:pt>
                <c:pt idx="11">
                  <c:v>20.403455999999998</c:v>
                </c:pt>
                <c:pt idx="12">
                  <c:v>21.752526</c:v>
                </c:pt>
                <c:pt idx="13">
                  <c:v>22.110897999999999</c:v>
                </c:pt>
                <c:pt idx="14">
                  <c:v>23.438618000000002</c:v>
                </c:pt>
                <c:pt idx="15">
                  <c:v>25.650952</c:v>
                </c:pt>
                <c:pt idx="16">
                  <c:v>26.107868</c:v>
                </c:pt>
                <c:pt idx="17">
                  <c:v>27.161767000000001</c:v>
                </c:pt>
                <c:pt idx="18">
                  <c:v>30.312503</c:v>
                </c:pt>
                <c:pt idx="19">
                  <c:v>29.904536</c:v>
                </c:pt>
                <c:pt idx="20">
                  <c:v>31.012407</c:v>
                </c:pt>
                <c:pt idx="21">
                  <c:v>33.321913000000002</c:v>
                </c:pt>
                <c:pt idx="22">
                  <c:v>34.143994999999997</c:v>
                </c:pt>
                <c:pt idx="23">
                  <c:v>34.968618999999997</c:v>
                </c:pt>
                <c:pt idx="24">
                  <c:v>36.541825000000003</c:v>
                </c:pt>
                <c:pt idx="25">
                  <c:v>39.075735000000002</c:v>
                </c:pt>
                <c:pt idx="26">
                  <c:v>38.413446999999998</c:v>
                </c:pt>
                <c:pt idx="27">
                  <c:v>40.26144</c:v>
                </c:pt>
                <c:pt idx="28">
                  <c:v>42.675187999999999</c:v>
                </c:pt>
                <c:pt idx="29">
                  <c:v>42.300024000000001</c:v>
                </c:pt>
                <c:pt idx="30">
                  <c:v>43.360384000000003</c:v>
                </c:pt>
                <c:pt idx="31">
                  <c:v>45.255097999999997</c:v>
                </c:pt>
                <c:pt idx="32">
                  <c:v>46.134504</c:v>
                </c:pt>
                <c:pt idx="33">
                  <c:v>45.851759999999999</c:v>
                </c:pt>
                <c:pt idx="34">
                  <c:v>48.055804999999999</c:v>
                </c:pt>
                <c:pt idx="35">
                  <c:v>49.402886000000002</c:v>
                </c:pt>
                <c:pt idx="36">
                  <c:v>49.193339000000002</c:v>
                </c:pt>
                <c:pt idx="37">
                  <c:v>51.790652000000001</c:v>
                </c:pt>
                <c:pt idx="38">
                  <c:v>53.166049000000001</c:v>
                </c:pt>
                <c:pt idx="39">
                  <c:v>53.080458999999998</c:v>
                </c:pt>
                <c:pt idx="40">
                  <c:v>53.418841999999998</c:v>
                </c:pt>
                <c:pt idx="41">
                  <c:v>55.598996999999997</c:v>
                </c:pt>
                <c:pt idx="42">
                  <c:v>55.605074999999999</c:v>
                </c:pt>
                <c:pt idx="43">
                  <c:v>56.235494000000003</c:v>
                </c:pt>
                <c:pt idx="44">
                  <c:v>59.056978000000001</c:v>
                </c:pt>
                <c:pt idx="45">
                  <c:v>59.765953000000003</c:v>
                </c:pt>
                <c:pt idx="46">
                  <c:v>59.610211</c:v>
                </c:pt>
                <c:pt idx="47">
                  <c:v>60.263443000000002</c:v>
                </c:pt>
                <c:pt idx="48">
                  <c:v>62.164575999999997</c:v>
                </c:pt>
                <c:pt idx="49">
                  <c:v>63.181246000000002</c:v>
                </c:pt>
                <c:pt idx="50">
                  <c:v>64.089117999999999</c:v>
                </c:pt>
                <c:pt idx="51">
                  <c:v>65.141025999999997</c:v>
                </c:pt>
                <c:pt idx="52">
                  <c:v>64.885022000000006</c:v>
                </c:pt>
                <c:pt idx="53">
                  <c:v>64.814936000000003</c:v>
                </c:pt>
                <c:pt idx="54">
                  <c:v>67.005531000000005</c:v>
                </c:pt>
                <c:pt idx="55">
                  <c:v>68.943141999999995</c:v>
                </c:pt>
                <c:pt idx="56">
                  <c:v>69.410616000000005</c:v>
                </c:pt>
                <c:pt idx="57">
                  <c:v>69.901857000000007</c:v>
                </c:pt>
                <c:pt idx="58">
                  <c:v>70.285540999999995</c:v>
                </c:pt>
                <c:pt idx="59">
                  <c:v>70.992746999999994</c:v>
                </c:pt>
                <c:pt idx="60">
                  <c:v>71.615474000000006</c:v>
                </c:pt>
                <c:pt idx="61">
                  <c:v>73.466589999999997</c:v>
                </c:pt>
                <c:pt idx="62">
                  <c:v>74.430036999999999</c:v>
                </c:pt>
                <c:pt idx="63">
                  <c:v>74.289205999999993</c:v>
                </c:pt>
                <c:pt idx="64">
                  <c:v>75.332134999999994</c:v>
                </c:pt>
                <c:pt idx="65">
                  <c:v>76.541825000000003</c:v>
                </c:pt>
                <c:pt idx="66">
                  <c:v>76.975438999999994</c:v>
                </c:pt>
                <c:pt idx="67">
                  <c:v>78.415380999999996</c:v>
                </c:pt>
                <c:pt idx="68">
                  <c:v>79.035567999999998</c:v>
                </c:pt>
                <c:pt idx="69">
                  <c:v>79.654717000000005</c:v>
                </c:pt>
                <c:pt idx="70">
                  <c:v>80.374046000000007</c:v>
                </c:pt>
                <c:pt idx="71">
                  <c:v>80.555875999999998</c:v>
                </c:pt>
                <c:pt idx="72">
                  <c:v>82.199888999999999</c:v>
                </c:pt>
                <c:pt idx="73">
                  <c:v>82.543881999999996</c:v>
                </c:pt>
                <c:pt idx="74">
                  <c:v>83.732042000000007</c:v>
                </c:pt>
                <c:pt idx="75">
                  <c:v>84.359755000000007</c:v>
                </c:pt>
                <c:pt idx="76">
                  <c:v>84.681844999999996</c:v>
                </c:pt>
                <c:pt idx="77">
                  <c:v>85.128820000000005</c:v>
                </c:pt>
                <c:pt idx="78">
                  <c:v>85.648049</c:v>
                </c:pt>
                <c:pt idx="79">
                  <c:v>86.782852000000005</c:v>
                </c:pt>
                <c:pt idx="80">
                  <c:v>87.856954999999999</c:v>
                </c:pt>
                <c:pt idx="81">
                  <c:v>88.586960000000005</c:v>
                </c:pt>
                <c:pt idx="82">
                  <c:v>88.914467999999999</c:v>
                </c:pt>
                <c:pt idx="83">
                  <c:v>89.785448000000002</c:v>
                </c:pt>
                <c:pt idx="84">
                  <c:v>90.537954999999997</c:v>
                </c:pt>
                <c:pt idx="85">
                  <c:v>91.099010000000007</c:v>
                </c:pt>
                <c:pt idx="86">
                  <c:v>92.212873000000002</c:v>
                </c:pt>
                <c:pt idx="87">
                  <c:v>93.350792999999996</c:v>
                </c:pt>
                <c:pt idx="88">
                  <c:v>93.260169000000005</c:v>
                </c:pt>
                <c:pt idx="89">
                  <c:v>93.381350999999995</c:v>
                </c:pt>
                <c:pt idx="90">
                  <c:v>95.389123999999995</c:v>
                </c:pt>
                <c:pt idx="91">
                  <c:v>95.309388999999996</c:v>
                </c:pt>
                <c:pt idx="92">
                  <c:v>96.450332000000003</c:v>
                </c:pt>
                <c:pt idx="93">
                  <c:v>97.775425999999996</c:v>
                </c:pt>
                <c:pt idx="94">
                  <c:v>97.697415000000007</c:v>
                </c:pt>
                <c:pt idx="95">
                  <c:v>98.823331999999994</c:v>
                </c:pt>
                <c:pt idx="96">
                  <c:v>99.623707999999993</c:v>
                </c:pt>
                <c:pt idx="97">
                  <c:v>100.663933</c:v>
                </c:pt>
                <c:pt idx="98">
                  <c:v>100.964507</c:v>
                </c:pt>
                <c:pt idx="99">
                  <c:v>102.331526</c:v>
                </c:pt>
                <c:pt idx="100">
                  <c:v>102.750597</c:v>
                </c:pt>
                <c:pt idx="101">
                  <c:v>102.622809</c:v>
                </c:pt>
                <c:pt idx="102">
                  <c:v>104.108436</c:v>
                </c:pt>
                <c:pt idx="103">
                  <c:v>105.10611299999999</c:v>
                </c:pt>
                <c:pt idx="104">
                  <c:v>105.71095</c:v>
                </c:pt>
                <c:pt idx="105">
                  <c:v>106.503618</c:v>
                </c:pt>
                <c:pt idx="106">
                  <c:v>107.87964700000001</c:v>
                </c:pt>
                <c:pt idx="107">
                  <c:v>107.54137799999999</c:v>
                </c:pt>
                <c:pt idx="108">
                  <c:v>107.97510699999999</c:v>
                </c:pt>
                <c:pt idx="109">
                  <c:v>109.873352</c:v>
                </c:pt>
                <c:pt idx="110">
                  <c:v>109.55217500000001</c:v>
                </c:pt>
                <c:pt idx="111">
                  <c:v>110.49831500000001</c:v>
                </c:pt>
                <c:pt idx="112">
                  <c:v>111.123165</c:v>
                </c:pt>
                <c:pt idx="113">
                  <c:v>111.415181</c:v>
                </c:pt>
                <c:pt idx="114">
                  <c:v>111.546987</c:v>
                </c:pt>
                <c:pt idx="115">
                  <c:v>113.088635</c:v>
                </c:pt>
                <c:pt idx="116">
                  <c:v>113.707616</c:v>
                </c:pt>
                <c:pt idx="117">
                  <c:v>113.555409</c:v>
                </c:pt>
                <c:pt idx="118">
                  <c:v>115.013626</c:v>
                </c:pt>
                <c:pt idx="119">
                  <c:v>115.374354</c:v>
                </c:pt>
                <c:pt idx="120">
                  <c:v>115.714755</c:v>
                </c:pt>
                <c:pt idx="121">
                  <c:v>116.67096600000001</c:v>
                </c:pt>
                <c:pt idx="122">
                  <c:v>118.251384</c:v>
                </c:pt>
                <c:pt idx="123">
                  <c:v>118.46972</c:v>
                </c:pt>
                <c:pt idx="124">
                  <c:v>119.002966</c:v>
                </c:pt>
                <c:pt idx="125">
                  <c:v>119.891156</c:v>
                </c:pt>
                <c:pt idx="126">
                  <c:v>119.835868</c:v>
                </c:pt>
                <c:pt idx="127">
                  <c:v>120.461361</c:v>
                </c:pt>
                <c:pt idx="128">
                  <c:v>121.27718299999999</c:v>
                </c:pt>
                <c:pt idx="129">
                  <c:v>122.71921399999999</c:v>
                </c:pt>
                <c:pt idx="130">
                  <c:v>123.40266099999999</c:v>
                </c:pt>
                <c:pt idx="131">
                  <c:v>123.463825</c:v>
                </c:pt>
                <c:pt idx="132">
                  <c:v>124.072062</c:v>
                </c:pt>
                <c:pt idx="133">
                  <c:v>124.602244</c:v>
                </c:pt>
                <c:pt idx="134">
                  <c:v>125.512095</c:v>
                </c:pt>
                <c:pt idx="135">
                  <c:v>125.77297299999999</c:v>
                </c:pt>
                <c:pt idx="136">
                  <c:v>126.73885</c:v>
                </c:pt>
                <c:pt idx="137">
                  <c:v>127.250542</c:v>
                </c:pt>
                <c:pt idx="138">
                  <c:v>127.194074</c:v>
                </c:pt>
                <c:pt idx="139">
                  <c:v>127.22613800000001</c:v>
                </c:pt>
                <c:pt idx="140">
                  <c:v>128.853723</c:v>
                </c:pt>
                <c:pt idx="141">
                  <c:v>129.642268</c:v>
                </c:pt>
                <c:pt idx="142">
                  <c:v>130.28613899999999</c:v>
                </c:pt>
                <c:pt idx="143">
                  <c:v>130.478722</c:v>
                </c:pt>
                <c:pt idx="144">
                  <c:v>131.00689199999999</c:v>
                </c:pt>
                <c:pt idx="145">
                  <c:v>132.04469599999999</c:v>
                </c:pt>
                <c:pt idx="146">
                  <c:v>132.708134</c:v>
                </c:pt>
                <c:pt idx="147">
                  <c:v>133.21392900000001</c:v>
                </c:pt>
                <c:pt idx="148">
                  <c:v>134.22334499999999</c:v>
                </c:pt>
                <c:pt idx="149">
                  <c:v>134.306445</c:v>
                </c:pt>
                <c:pt idx="150">
                  <c:v>135.093276</c:v>
                </c:pt>
                <c:pt idx="151">
                  <c:v>135.78848500000001</c:v>
                </c:pt>
                <c:pt idx="152">
                  <c:v>135.80000899999999</c:v>
                </c:pt>
                <c:pt idx="153">
                  <c:v>136.228342</c:v>
                </c:pt>
                <c:pt idx="154">
                  <c:v>137.72869399999999</c:v>
                </c:pt>
                <c:pt idx="155">
                  <c:v>138.61563699999999</c:v>
                </c:pt>
                <c:pt idx="156">
                  <c:v>137.932087</c:v>
                </c:pt>
                <c:pt idx="157">
                  <c:v>138.54245499999999</c:v>
                </c:pt>
                <c:pt idx="158">
                  <c:v>138.72492500000001</c:v>
                </c:pt>
                <c:pt idx="159">
                  <c:v>139.538185</c:v>
                </c:pt>
                <c:pt idx="160">
                  <c:v>140.58281700000001</c:v>
                </c:pt>
                <c:pt idx="161">
                  <c:v>141.45469600000001</c:v>
                </c:pt>
                <c:pt idx="162">
                  <c:v>141.08819199999999</c:v>
                </c:pt>
                <c:pt idx="163">
                  <c:v>140.80518699999999</c:v>
                </c:pt>
                <c:pt idx="164">
                  <c:v>141.60063600000001</c:v>
                </c:pt>
                <c:pt idx="165">
                  <c:v>142.79931099999999</c:v>
                </c:pt>
                <c:pt idx="166">
                  <c:v>143.327842</c:v>
                </c:pt>
                <c:pt idx="167">
                  <c:v>144.426311</c:v>
                </c:pt>
                <c:pt idx="168">
                  <c:v>144.82104699999999</c:v>
                </c:pt>
                <c:pt idx="169">
                  <c:v>144.27561</c:v>
                </c:pt>
                <c:pt idx="170">
                  <c:v>145.05542399999999</c:v>
                </c:pt>
                <c:pt idx="171">
                  <c:v>145.761177</c:v>
                </c:pt>
                <c:pt idx="172">
                  <c:v>146.71686700000001</c:v>
                </c:pt>
                <c:pt idx="173">
                  <c:v>147.909154</c:v>
                </c:pt>
                <c:pt idx="174">
                  <c:v>148.442699</c:v>
                </c:pt>
                <c:pt idx="175">
                  <c:v>148.34464700000001</c:v>
                </c:pt>
                <c:pt idx="176">
                  <c:v>148.17125999999999</c:v>
                </c:pt>
                <c:pt idx="177">
                  <c:v>149.42513600000001</c:v>
                </c:pt>
                <c:pt idx="178">
                  <c:v>150.46432899999999</c:v>
                </c:pt>
                <c:pt idx="179">
                  <c:v>150.63753700000001</c:v>
                </c:pt>
                <c:pt idx="180">
                  <c:v>150.92668399999999</c:v>
                </c:pt>
                <c:pt idx="181">
                  <c:v>151.87348700000001</c:v>
                </c:pt>
                <c:pt idx="182">
                  <c:v>151.478138</c:v>
                </c:pt>
                <c:pt idx="183">
                  <c:v>151.69748000000001</c:v>
                </c:pt>
                <c:pt idx="184">
                  <c:v>153.592252</c:v>
                </c:pt>
                <c:pt idx="185">
                  <c:v>153.81540699999999</c:v>
                </c:pt>
                <c:pt idx="186">
                  <c:v>153.680104</c:v>
                </c:pt>
                <c:pt idx="187">
                  <c:v>155.038061</c:v>
                </c:pt>
                <c:pt idx="188">
                  <c:v>155.10701399999999</c:v>
                </c:pt>
                <c:pt idx="189">
                  <c:v>155.31816699999999</c:v>
                </c:pt>
                <c:pt idx="190">
                  <c:v>157.215284</c:v>
                </c:pt>
                <c:pt idx="191">
                  <c:v>158.01342600000001</c:v>
                </c:pt>
                <c:pt idx="192">
                  <c:v>156.87484699999999</c:v>
                </c:pt>
                <c:pt idx="193">
                  <c:v>157.20103800000001</c:v>
                </c:pt>
                <c:pt idx="194">
                  <c:v>158.996623</c:v>
                </c:pt>
                <c:pt idx="195">
                  <c:v>158.493517</c:v>
                </c:pt>
                <c:pt idx="196">
                  <c:v>159.753556</c:v>
                </c:pt>
                <c:pt idx="197">
                  <c:v>160.87528499999999</c:v>
                </c:pt>
                <c:pt idx="198">
                  <c:v>160.40433300000001</c:v>
                </c:pt>
                <c:pt idx="199">
                  <c:v>160.748392</c:v>
                </c:pt>
                <c:pt idx="200">
                  <c:v>161.66120000000001</c:v>
                </c:pt>
                <c:pt idx="201">
                  <c:v>162.28538599999999</c:v>
                </c:pt>
                <c:pt idx="202">
                  <c:v>162.08600799999999</c:v>
                </c:pt>
                <c:pt idx="203">
                  <c:v>163.553314</c:v>
                </c:pt>
                <c:pt idx="204">
                  <c:v>163.531552</c:v>
                </c:pt>
                <c:pt idx="205">
                  <c:v>163.63426200000001</c:v>
                </c:pt>
                <c:pt idx="206">
                  <c:v>164.34036900000001</c:v>
                </c:pt>
                <c:pt idx="207">
                  <c:v>164.586162</c:v>
                </c:pt>
                <c:pt idx="208">
                  <c:v>165.27406500000001</c:v>
                </c:pt>
                <c:pt idx="209">
                  <c:v>166.15479199999999</c:v>
                </c:pt>
                <c:pt idx="210">
                  <c:v>166.08629199999999</c:v>
                </c:pt>
                <c:pt idx="211">
                  <c:v>166.19323499999999</c:v>
                </c:pt>
                <c:pt idx="212">
                  <c:v>166.42476099999999</c:v>
                </c:pt>
                <c:pt idx="213">
                  <c:v>168.07703900000001</c:v>
                </c:pt>
                <c:pt idx="214">
                  <c:v>168.769735</c:v>
                </c:pt>
                <c:pt idx="215">
                  <c:v>168.00877500000001</c:v>
                </c:pt>
                <c:pt idx="216">
                  <c:v>168.86291199999999</c:v>
                </c:pt>
                <c:pt idx="217">
                  <c:v>169.994236</c:v>
                </c:pt>
                <c:pt idx="218">
                  <c:v>169.93283299999999</c:v>
                </c:pt>
                <c:pt idx="219">
                  <c:v>170.86520400000001</c:v>
                </c:pt>
                <c:pt idx="220">
                  <c:v>172.00073499999999</c:v>
                </c:pt>
                <c:pt idx="221">
                  <c:v>171.818862</c:v>
                </c:pt>
                <c:pt idx="222">
                  <c:v>172.42115100000001</c:v>
                </c:pt>
                <c:pt idx="223">
                  <c:v>173.41742500000001</c:v>
                </c:pt>
                <c:pt idx="224">
                  <c:v>173.60032899999999</c:v>
                </c:pt>
                <c:pt idx="225">
                  <c:v>174.54209399999999</c:v>
                </c:pt>
                <c:pt idx="226">
                  <c:v>175.073228</c:v>
                </c:pt>
                <c:pt idx="227">
                  <c:v>175.56850399999999</c:v>
                </c:pt>
                <c:pt idx="228">
                  <c:v>176.15461400000001</c:v>
                </c:pt>
                <c:pt idx="229">
                  <c:v>175.955691</c:v>
                </c:pt>
                <c:pt idx="230">
                  <c:v>176.89877899999999</c:v>
                </c:pt>
                <c:pt idx="231">
                  <c:v>177.02981500000001</c:v>
                </c:pt>
                <c:pt idx="232">
                  <c:v>178.25953999999999</c:v>
                </c:pt>
                <c:pt idx="233">
                  <c:v>178.77398199999999</c:v>
                </c:pt>
                <c:pt idx="234">
                  <c:v>178.91123899999999</c:v>
                </c:pt>
                <c:pt idx="235">
                  <c:v>178.57213899999999</c:v>
                </c:pt>
                <c:pt idx="236">
                  <c:v>179.66520399999999</c:v>
                </c:pt>
                <c:pt idx="237">
                  <c:v>180.697113</c:v>
                </c:pt>
                <c:pt idx="238">
                  <c:v>180.40886499999999</c:v>
                </c:pt>
                <c:pt idx="239">
                  <c:v>181.70244500000001</c:v>
                </c:pt>
                <c:pt idx="240">
                  <c:v>181.685169</c:v>
                </c:pt>
                <c:pt idx="241">
                  <c:v>181.16784699999999</c:v>
                </c:pt>
                <c:pt idx="242">
                  <c:v>182.661993</c:v>
                </c:pt>
                <c:pt idx="243">
                  <c:v>183.62319099999999</c:v>
                </c:pt>
                <c:pt idx="244">
                  <c:v>184.188906</c:v>
                </c:pt>
                <c:pt idx="245">
                  <c:v>185.09743399999999</c:v>
                </c:pt>
                <c:pt idx="246">
                  <c:v>185.54073</c:v>
                </c:pt>
                <c:pt idx="247">
                  <c:v>184.68773200000001</c:v>
                </c:pt>
                <c:pt idx="248">
                  <c:v>185.52871300000001</c:v>
                </c:pt>
                <c:pt idx="249">
                  <c:v>186.56922800000001</c:v>
                </c:pt>
                <c:pt idx="250">
                  <c:v>187.663073</c:v>
                </c:pt>
                <c:pt idx="251">
                  <c:v>187.458777</c:v>
                </c:pt>
                <c:pt idx="252">
                  <c:v>188.153685</c:v>
                </c:pt>
                <c:pt idx="253">
                  <c:v>188.21060900000001</c:v>
                </c:pt>
                <c:pt idx="254">
                  <c:v>188.665155</c:v>
                </c:pt>
                <c:pt idx="255">
                  <c:v>190.37907000000001</c:v>
                </c:pt>
                <c:pt idx="256">
                  <c:v>190.39482100000001</c:v>
                </c:pt>
                <c:pt idx="257">
                  <c:v>191.42192399999999</c:v>
                </c:pt>
                <c:pt idx="258">
                  <c:v>191.18831</c:v>
                </c:pt>
                <c:pt idx="259">
                  <c:v>192.47544600000001</c:v>
                </c:pt>
                <c:pt idx="260">
                  <c:v>192.17184</c:v>
                </c:pt>
                <c:pt idx="261">
                  <c:v>192.50417100000001</c:v>
                </c:pt>
                <c:pt idx="262">
                  <c:v>193.90811500000001</c:v>
                </c:pt>
                <c:pt idx="263">
                  <c:v>193.866288</c:v>
                </c:pt>
                <c:pt idx="264">
                  <c:v>194.01302799999999</c:v>
                </c:pt>
                <c:pt idx="265">
                  <c:v>194.56239099999999</c:v>
                </c:pt>
                <c:pt idx="266">
                  <c:v>195.64381499999999</c:v>
                </c:pt>
                <c:pt idx="267">
                  <c:v>195.16831500000001</c:v>
                </c:pt>
                <c:pt idx="268">
                  <c:v>196.507935</c:v>
                </c:pt>
                <c:pt idx="269">
                  <c:v>197.46456599999999</c:v>
                </c:pt>
                <c:pt idx="270">
                  <c:v>196.075076</c:v>
                </c:pt>
                <c:pt idx="271">
                  <c:v>197.775206</c:v>
                </c:pt>
                <c:pt idx="272">
                  <c:v>197.80930599999999</c:v>
                </c:pt>
                <c:pt idx="273">
                  <c:v>198.204295</c:v>
                </c:pt>
                <c:pt idx="274">
                  <c:v>198.95954599999999</c:v>
                </c:pt>
                <c:pt idx="275">
                  <c:v>200.12320500000001</c:v>
                </c:pt>
                <c:pt idx="276">
                  <c:v>200.29117299999999</c:v>
                </c:pt>
                <c:pt idx="277">
                  <c:v>200.023087</c:v>
                </c:pt>
                <c:pt idx="278">
                  <c:v>201.2133</c:v>
                </c:pt>
                <c:pt idx="279">
                  <c:v>202.83443</c:v>
                </c:pt>
                <c:pt idx="280">
                  <c:v>202.549352</c:v>
                </c:pt>
                <c:pt idx="281">
                  <c:v>202.842173</c:v>
                </c:pt>
                <c:pt idx="282">
                  <c:v>204.082493</c:v>
                </c:pt>
                <c:pt idx="283">
                  <c:v>203.895038</c:v>
                </c:pt>
                <c:pt idx="284">
                  <c:v>203.60532000000001</c:v>
                </c:pt>
                <c:pt idx="285">
                  <c:v>205.223198</c:v>
                </c:pt>
                <c:pt idx="286">
                  <c:v>205.49486300000001</c:v>
                </c:pt>
                <c:pt idx="287">
                  <c:v>204.50818799999999</c:v>
                </c:pt>
                <c:pt idx="288">
                  <c:v>205.42149000000001</c:v>
                </c:pt>
                <c:pt idx="289">
                  <c:v>206.052741</c:v>
                </c:pt>
                <c:pt idx="290">
                  <c:v>206.25325799999999</c:v>
                </c:pt>
                <c:pt idx="291">
                  <c:v>207.38157200000001</c:v>
                </c:pt>
                <c:pt idx="292">
                  <c:v>208.137922</c:v>
                </c:pt>
                <c:pt idx="293">
                  <c:v>207.43739400000001</c:v>
                </c:pt>
                <c:pt idx="294">
                  <c:v>208.35675599999999</c:v>
                </c:pt>
                <c:pt idx="295">
                  <c:v>209.18185199999999</c:v>
                </c:pt>
                <c:pt idx="296">
                  <c:v>209.66691499999999</c:v>
                </c:pt>
                <c:pt idx="297">
                  <c:v>210.18416999999999</c:v>
                </c:pt>
                <c:pt idx="298">
                  <c:v>210.685596</c:v>
                </c:pt>
                <c:pt idx="299">
                  <c:v>210.622443</c:v>
                </c:pt>
                <c:pt idx="300">
                  <c:v>210.89542599999999</c:v>
                </c:pt>
                <c:pt idx="301">
                  <c:v>211.85115400000001</c:v>
                </c:pt>
                <c:pt idx="302">
                  <c:v>212.52653799999999</c:v>
                </c:pt>
                <c:pt idx="303">
                  <c:v>212.046119</c:v>
                </c:pt>
                <c:pt idx="304">
                  <c:v>213.65599700000001</c:v>
                </c:pt>
                <c:pt idx="305">
                  <c:v>213.90332599999999</c:v>
                </c:pt>
                <c:pt idx="306">
                  <c:v>213.58439000000001</c:v>
                </c:pt>
                <c:pt idx="307">
                  <c:v>214.53250600000001</c:v>
                </c:pt>
                <c:pt idx="308">
                  <c:v>215.02208400000001</c:v>
                </c:pt>
                <c:pt idx="309">
                  <c:v>215.678211</c:v>
                </c:pt>
                <c:pt idx="310">
                  <c:v>215.913894</c:v>
                </c:pt>
                <c:pt idx="311">
                  <c:v>216.868664</c:v>
                </c:pt>
                <c:pt idx="312">
                  <c:v>216.77622299999999</c:v>
                </c:pt>
                <c:pt idx="313">
                  <c:v>217.260828</c:v>
                </c:pt>
                <c:pt idx="314">
                  <c:v>218.36225099999999</c:v>
                </c:pt>
                <c:pt idx="315">
                  <c:v>218.829454</c:v>
                </c:pt>
                <c:pt idx="316">
                  <c:v>218.800781</c:v>
                </c:pt>
                <c:pt idx="317">
                  <c:v>218.88783000000001</c:v>
                </c:pt>
                <c:pt idx="318">
                  <c:v>220.48943499999999</c:v>
                </c:pt>
                <c:pt idx="319">
                  <c:v>220.391976</c:v>
                </c:pt>
                <c:pt idx="320">
                  <c:v>221.32460900000001</c:v>
                </c:pt>
                <c:pt idx="321">
                  <c:v>222.51505800000001</c:v>
                </c:pt>
                <c:pt idx="322">
                  <c:v>222.49014099999999</c:v>
                </c:pt>
                <c:pt idx="323">
                  <c:v>223.20043999999999</c:v>
                </c:pt>
                <c:pt idx="324">
                  <c:v>223.415615</c:v>
                </c:pt>
                <c:pt idx="325">
                  <c:v>223.99643699999999</c:v>
                </c:pt>
                <c:pt idx="326">
                  <c:v>224.92658499999999</c:v>
                </c:pt>
                <c:pt idx="327">
                  <c:v>225.07743400000001</c:v>
                </c:pt>
                <c:pt idx="328">
                  <c:v>225.513992</c:v>
                </c:pt>
                <c:pt idx="329">
                  <c:v>226.016324</c:v>
                </c:pt>
                <c:pt idx="330">
                  <c:v>225.56402499999999</c:v>
                </c:pt>
                <c:pt idx="331">
                  <c:v>226.20387500000001</c:v>
                </c:pt>
                <c:pt idx="332">
                  <c:v>227.17083600000001</c:v>
                </c:pt>
                <c:pt idx="333">
                  <c:v>227.466249</c:v>
                </c:pt>
                <c:pt idx="334">
                  <c:v>228.03531699999999</c:v>
                </c:pt>
                <c:pt idx="335">
                  <c:v>229.24261899999999</c:v>
                </c:pt>
                <c:pt idx="336">
                  <c:v>228.91010399999999</c:v>
                </c:pt>
                <c:pt idx="337">
                  <c:v>228.119912</c:v>
                </c:pt>
                <c:pt idx="338">
                  <c:v>229.73325800000001</c:v>
                </c:pt>
                <c:pt idx="339">
                  <c:v>230.185541</c:v>
                </c:pt>
                <c:pt idx="340">
                  <c:v>229.96291299999999</c:v>
                </c:pt>
                <c:pt idx="341">
                  <c:v>231.14817500000001</c:v>
                </c:pt>
                <c:pt idx="342">
                  <c:v>232.055959</c:v>
                </c:pt>
                <c:pt idx="343">
                  <c:v>231.30081899999999</c:v>
                </c:pt>
                <c:pt idx="344">
                  <c:v>232.438851</c:v>
                </c:pt>
                <c:pt idx="345">
                  <c:v>232.81589</c:v>
                </c:pt>
                <c:pt idx="346">
                  <c:v>233.57928000000001</c:v>
                </c:pt>
                <c:pt idx="347">
                  <c:v>233.16324599999999</c:v>
                </c:pt>
                <c:pt idx="348">
                  <c:v>233.854263</c:v>
                </c:pt>
                <c:pt idx="349">
                  <c:v>235.077179</c:v>
                </c:pt>
                <c:pt idx="350">
                  <c:v>234.87100100000001</c:v>
                </c:pt>
                <c:pt idx="351">
                  <c:v>235.835061</c:v>
                </c:pt>
                <c:pt idx="352">
                  <c:v>236.794555</c:v>
                </c:pt>
                <c:pt idx="353">
                  <c:v>235.97135700000001</c:v>
                </c:pt>
                <c:pt idx="354">
                  <c:v>236.66357300000001</c:v>
                </c:pt>
                <c:pt idx="355">
                  <c:v>238.07334900000001</c:v>
                </c:pt>
                <c:pt idx="356">
                  <c:v>238.09735900000001</c:v>
                </c:pt>
                <c:pt idx="357">
                  <c:v>237.51796400000001</c:v>
                </c:pt>
                <c:pt idx="358">
                  <c:v>238.92670799999999</c:v>
                </c:pt>
                <c:pt idx="359">
                  <c:v>239.815372</c:v>
                </c:pt>
                <c:pt idx="360">
                  <c:v>239.006598</c:v>
                </c:pt>
                <c:pt idx="361">
                  <c:v>240.017233</c:v>
                </c:pt>
                <c:pt idx="362">
                  <c:v>241.03950699999999</c:v>
                </c:pt>
                <c:pt idx="363">
                  <c:v>240.60268500000001</c:v>
                </c:pt>
                <c:pt idx="364">
                  <c:v>241.36464599999999</c:v>
                </c:pt>
                <c:pt idx="365">
                  <c:v>242.60062199999999</c:v>
                </c:pt>
                <c:pt idx="366">
                  <c:v>242.33149299999999</c:v>
                </c:pt>
                <c:pt idx="367">
                  <c:v>242.03039000000001</c:v>
                </c:pt>
                <c:pt idx="368">
                  <c:v>244.23399599999999</c:v>
                </c:pt>
                <c:pt idx="369">
                  <c:v>244.24433200000001</c:v>
                </c:pt>
                <c:pt idx="370">
                  <c:v>244.44589999999999</c:v>
                </c:pt>
                <c:pt idx="371">
                  <c:v>244.91011399999999</c:v>
                </c:pt>
                <c:pt idx="372">
                  <c:v>245.715913</c:v>
                </c:pt>
                <c:pt idx="373">
                  <c:v>246.15652600000001</c:v>
                </c:pt>
                <c:pt idx="374">
                  <c:v>246.68777399999999</c:v>
                </c:pt>
                <c:pt idx="375">
                  <c:v>247.83799300000001</c:v>
                </c:pt>
                <c:pt idx="376">
                  <c:v>246.73812699999999</c:v>
                </c:pt>
                <c:pt idx="377">
                  <c:v>247.85342700000001</c:v>
                </c:pt>
                <c:pt idx="378">
                  <c:v>248.63243</c:v>
                </c:pt>
                <c:pt idx="379">
                  <c:v>248.54497599999999</c:v>
                </c:pt>
                <c:pt idx="380">
                  <c:v>249.77466100000001</c:v>
                </c:pt>
                <c:pt idx="381">
                  <c:v>250.07291000000001</c:v>
                </c:pt>
                <c:pt idx="382">
                  <c:v>250.181116</c:v>
                </c:pt>
                <c:pt idx="383">
                  <c:v>250.328048</c:v>
                </c:pt>
                <c:pt idx="384">
                  <c:v>251.782938</c:v>
                </c:pt>
                <c:pt idx="385">
                  <c:v>251.89468099999999</c:v>
                </c:pt>
                <c:pt idx="386">
                  <c:v>252.02585199999999</c:v>
                </c:pt>
                <c:pt idx="387">
                  <c:v>252.92794799999999</c:v>
                </c:pt>
                <c:pt idx="388">
                  <c:v>253.96119200000001</c:v>
                </c:pt>
                <c:pt idx="389">
                  <c:v>253.256237</c:v>
                </c:pt>
                <c:pt idx="390">
                  <c:v>254.05112800000001</c:v>
                </c:pt>
                <c:pt idx="391">
                  <c:v>254.810089</c:v>
                </c:pt>
                <c:pt idx="392">
                  <c:v>254.76090500000001</c:v>
                </c:pt>
                <c:pt idx="393">
                  <c:v>255.42578700000001</c:v>
                </c:pt>
                <c:pt idx="394">
                  <c:v>256.72287699999998</c:v>
                </c:pt>
                <c:pt idx="395">
                  <c:v>256.73114800000002</c:v>
                </c:pt>
                <c:pt idx="396">
                  <c:v>257.28873499999997</c:v>
                </c:pt>
                <c:pt idx="397">
                  <c:v>258.80872499999998</c:v>
                </c:pt>
                <c:pt idx="398">
                  <c:v>258.451571</c:v>
                </c:pt>
                <c:pt idx="399">
                  <c:v>259.22607099999999</c:v>
                </c:pt>
                <c:pt idx="400">
                  <c:v>259.33961299999999</c:v>
                </c:pt>
                <c:pt idx="401">
                  <c:v>234.11548300000001</c:v>
                </c:pt>
                <c:pt idx="402">
                  <c:v>233.639996</c:v>
                </c:pt>
                <c:pt idx="403">
                  <c:v>231.189742</c:v>
                </c:pt>
                <c:pt idx="404">
                  <c:v>230.91018500000001</c:v>
                </c:pt>
                <c:pt idx="405">
                  <c:v>232.435438</c:v>
                </c:pt>
                <c:pt idx="406">
                  <c:v>229.762247</c:v>
                </c:pt>
                <c:pt idx="407">
                  <c:v>227.845192</c:v>
                </c:pt>
                <c:pt idx="408">
                  <c:v>229.00484599999999</c:v>
                </c:pt>
                <c:pt idx="409">
                  <c:v>227.910338</c:v>
                </c:pt>
                <c:pt idx="410">
                  <c:v>225.38720599999999</c:v>
                </c:pt>
                <c:pt idx="411">
                  <c:v>225.327653</c:v>
                </c:pt>
                <c:pt idx="412">
                  <c:v>226.59673799999999</c:v>
                </c:pt>
                <c:pt idx="413">
                  <c:v>224.70487900000001</c:v>
                </c:pt>
                <c:pt idx="414">
                  <c:v>223.51582400000001</c:v>
                </c:pt>
                <c:pt idx="415">
                  <c:v>223.48085900000001</c:v>
                </c:pt>
                <c:pt idx="416">
                  <c:v>223.298205</c:v>
                </c:pt>
                <c:pt idx="417">
                  <c:v>220.91467700000001</c:v>
                </c:pt>
                <c:pt idx="418">
                  <c:v>220.83661599999999</c:v>
                </c:pt>
                <c:pt idx="419">
                  <c:v>221.56442300000001</c:v>
                </c:pt>
                <c:pt idx="420">
                  <c:v>219.701548</c:v>
                </c:pt>
                <c:pt idx="421">
                  <c:v>217.428878</c:v>
                </c:pt>
                <c:pt idx="422">
                  <c:v>218.71197699999999</c:v>
                </c:pt>
                <c:pt idx="423">
                  <c:v>217.74705599999999</c:v>
                </c:pt>
                <c:pt idx="424">
                  <c:v>216.40150199999999</c:v>
                </c:pt>
                <c:pt idx="425">
                  <c:v>215.68951899999999</c:v>
                </c:pt>
                <c:pt idx="426">
                  <c:v>215.76816099999999</c:v>
                </c:pt>
                <c:pt idx="427">
                  <c:v>214.11178799999999</c:v>
                </c:pt>
                <c:pt idx="428">
                  <c:v>213.691563</c:v>
                </c:pt>
                <c:pt idx="429">
                  <c:v>213.58160100000001</c:v>
                </c:pt>
                <c:pt idx="430">
                  <c:v>211.55555100000001</c:v>
                </c:pt>
                <c:pt idx="431">
                  <c:v>211.26931200000001</c:v>
                </c:pt>
                <c:pt idx="432">
                  <c:v>210.45162300000001</c:v>
                </c:pt>
                <c:pt idx="433">
                  <c:v>210.41914800000001</c:v>
                </c:pt>
                <c:pt idx="434">
                  <c:v>208.88048900000001</c:v>
                </c:pt>
                <c:pt idx="435">
                  <c:v>208.48823999999999</c:v>
                </c:pt>
                <c:pt idx="436">
                  <c:v>208.48836600000001</c:v>
                </c:pt>
                <c:pt idx="437">
                  <c:v>206.21448699999999</c:v>
                </c:pt>
                <c:pt idx="438">
                  <c:v>206.25802200000001</c:v>
                </c:pt>
                <c:pt idx="439">
                  <c:v>206.15887699999999</c:v>
                </c:pt>
                <c:pt idx="440">
                  <c:v>205.078845</c:v>
                </c:pt>
                <c:pt idx="441">
                  <c:v>204.582932</c:v>
                </c:pt>
                <c:pt idx="442">
                  <c:v>203.63208399999999</c:v>
                </c:pt>
                <c:pt idx="443">
                  <c:v>203.01153099999999</c:v>
                </c:pt>
                <c:pt idx="444">
                  <c:v>202.01030800000001</c:v>
                </c:pt>
                <c:pt idx="445">
                  <c:v>201.20570499999999</c:v>
                </c:pt>
                <c:pt idx="446">
                  <c:v>200.90797800000001</c:v>
                </c:pt>
                <c:pt idx="447">
                  <c:v>200.37255099999999</c:v>
                </c:pt>
                <c:pt idx="448">
                  <c:v>199.01616200000001</c:v>
                </c:pt>
                <c:pt idx="449">
                  <c:v>197.87297699999999</c:v>
                </c:pt>
                <c:pt idx="450">
                  <c:v>197.82311799999999</c:v>
                </c:pt>
                <c:pt idx="451">
                  <c:v>196.75289900000001</c:v>
                </c:pt>
                <c:pt idx="452">
                  <c:v>196.16982400000001</c:v>
                </c:pt>
                <c:pt idx="453">
                  <c:v>195.64570800000001</c:v>
                </c:pt>
                <c:pt idx="454">
                  <c:v>193.876283</c:v>
                </c:pt>
                <c:pt idx="455">
                  <c:v>193.400105</c:v>
                </c:pt>
                <c:pt idx="456">
                  <c:v>194.172574</c:v>
                </c:pt>
                <c:pt idx="457">
                  <c:v>193.11293900000001</c:v>
                </c:pt>
                <c:pt idx="458">
                  <c:v>191.521278</c:v>
                </c:pt>
                <c:pt idx="459">
                  <c:v>191.122758</c:v>
                </c:pt>
                <c:pt idx="460">
                  <c:v>191.00194400000001</c:v>
                </c:pt>
                <c:pt idx="461">
                  <c:v>190.702844</c:v>
                </c:pt>
                <c:pt idx="462">
                  <c:v>189.64645100000001</c:v>
                </c:pt>
                <c:pt idx="463">
                  <c:v>189.17762400000001</c:v>
                </c:pt>
                <c:pt idx="464">
                  <c:v>188.473097</c:v>
                </c:pt>
                <c:pt idx="465">
                  <c:v>187.11529300000001</c:v>
                </c:pt>
                <c:pt idx="466">
                  <c:v>187.0496</c:v>
                </c:pt>
                <c:pt idx="467">
                  <c:v>186.69080099999999</c:v>
                </c:pt>
                <c:pt idx="468">
                  <c:v>185.393294</c:v>
                </c:pt>
                <c:pt idx="469">
                  <c:v>184.56463199999999</c:v>
                </c:pt>
                <c:pt idx="470">
                  <c:v>184.431186</c:v>
                </c:pt>
                <c:pt idx="471">
                  <c:v>184.042768</c:v>
                </c:pt>
                <c:pt idx="472">
                  <c:v>182.127106</c:v>
                </c:pt>
                <c:pt idx="473">
                  <c:v>181.64340300000001</c:v>
                </c:pt>
                <c:pt idx="474">
                  <c:v>182.84545199999999</c:v>
                </c:pt>
                <c:pt idx="475">
                  <c:v>180.76721800000001</c:v>
                </c:pt>
                <c:pt idx="476">
                  <c:v>179.89345800000001</c:v>
                </c:pt>
                <c:pt idx="477">
                  <c:v>180.87989999999999</c:v>
                </c:pt>
                <c:pt idx="478">
                  <c:v>179.12051099999999</c:v>
                </c:pt>
                <c:pt idx="479">
                  <c:v>177.61443800000001</c:v>
                </c:pt>
                <c:pt idx="480">
                  <c:v>177.91116500000001</c:v>
                </c:pt>
                <c:pt idx="481">
                  <c:v>177.860208</c:v>
                </c:pt>
                <c:pt idx="482">
                  <c:v>175.95166399999999</c:v>
                </c:pt>
                <c:pt idx="483">
                  <c:v>175.869384</c:v>
                </c:pt>
                <c:pt idx="484">
                  <c:v>175.45011700000001</c:v>
                </c:pt>
                <c:pt idx="485">
                  <c:v>173.579297</c:v>
                </c:pt>
                <c:pt idx="486">
                  <c:v>172.32557800000001</c:v>
                </c:pt>
                <c:pt idx="487">
                  <c:v>173.77314799999999</c:v>
                </c:pt>
                <c:pt idx="488">
                  <c:v>172.14556099999999</c:v>
                </c:pt>
                <c:pt idx="489">
                  <c:v>170.604387</c:v>
                </c:pt>
                <c:pt idx="490">
                  <c:v>171.445922</c:v>
                </c:pt>
                <c:pt idx="491">
                  <c:v>169.874042</c:v>
                </c:pt>
                <c:pt idx="492">
                  <c:v>168.47639699999999</c:v>
                </c:pt>
                <c:pt idx="493">
                  <c:v>169.347318</c:v>
                </c:pt>
                <c:pt idx="494">
                  <c:v>168.62206</c:v>
                </c:pt>
                <c:pt idx="495">
                  <c:v>167.131811</c:v>
                </c:pt>
                <c:pt idx="496">
                  <c:v>166.351653</c:v>
                </c:pt>
                <c:pt idx="497">
                  <c:v>167.371824</c:v>
                </c:pt>
                <c:pt idx="498">
                  <c:v>165.00197499999999</c:v>
                </c:pt>
                <c:pt idx="499">
                  <c:v>164.81932900000001</c:v>
                </c:pt>
                <c:pt idx="500">
                  <c:v>165.96288300000001</c:v>
                </c:pt>
                <c:pt idx="501">
                  <c:v>163.947181</c:v>
                </c:pt>
                <c:pt idx="502">
                  <c:v>162.81478999999999</c:v>
                </c:pt>
                <c:pt idx="503">
                  <c:v>163.47974199999999</c:v>
                </c:pt>
                <c:pt idx="504">
                  <c:v>162.331748</c:v>
                </c:pt>
                <c:pt idx="505">
                  <c:v>160.01807400000001</c:v>
                </c:pt>
                <c:pt idx="506">
                  <c:v>160.66476499999999</c:v>
                </c:pt>
                <c:pt idx="507">
                  <c:v>160.538929</c:v>
                </c:pt>
                <c:pt idx="508">
                  <c:v>158.79270099999999</c:v>
                </c:pt>
                <c:pt idx="509">
                  <c:v>157.826559</c:v>
                </c:pt>
                <c:pt idx="510">
                  <c:v>157.53884400000001</c:v>
                </c:pt>
                <c:pt idx="511">
                  <c:v>156.658109</c:v>
                </c:pt>
                <c:pt idx="512">
                  <c:v>155.85645199999999</c:v>
                </c:pt>
                <c:pt idx="513">
                  <c:v>156.11188300000001</c:v>
                </c:pt>
                <c:pt idx="514">
                  <c:v>155.093084</c:v>
                </c:pt>
                <c:pt idx="515">
                  <c:v>153.604648</c:v>
                </c:pt>
                <c:pt idx="516">
                  <c:v>153.16846200000001</c:v>
                </c:pt>
                <c:pt idx="517">
                  <c:v>153.502591</c:v>
                </c:pt>
                <c:pt idx="518">
                  <c:v>152.234861</c:v>
                </c:pt>
                <c:pt idx="519">
                  <c:v>151.53604899999999</c:v>
                </c:pt>
                <c:pt idx="520">
                  <c:v>150.40579299999999</c:v>
                </c:pt>
                <c:pt idx="521">
                  <c:v>150.230648</c:v>
                </c:pt>
                <c:pt idx="522">
                  <c:v>149.16523699999999</c:v>
                </c:pt>
                <c:pt idx="523">
                  <c:v>147.79489599999999</c:v>
                </c:pt>
                <c:pt idx="524">
                  <c:v>148.334653</c:v>
                </c:pt>
                <c:pt idx="525">
                  <c:v>147.59124299999999</c:v>
                </c:pt>
                <c:pt idx="526">
                  <c:v>146.25159099999999</c:v>
                </c:pt>
                <c:pt idx="527">
                  <c:v>145.46386699999999</c:v>
                </c:pt>
                <c:pt idx="528">
                  <c:v>145.27709300000001</c:v>
                </c:pt>
                <c:pt idx="529">
                  <c:v>143.633805</c:v>
                </c:pt>
                <c:pt idx="530">
                  <c:v>142.60016899999999</c:v>
                </c:pt>
                <c:pt idx="531">
                  <c:v>142.76125099999999</c:v>
                </c:pt>
                <c:pt idx="532">
                  <c:v>142.34283500000001</c:v>
                </c:pt>
                <c:pt idx="533">
                  <c:v>140.82957400000001</c:v>
                </c:pt>
                <c:pt idx="534">
                  <c:v>140.21486100000001</c:v>
                </c:pt>
                <c:pt idx="535">
                  <c:v>140.26134099999999</c:v>
                </c:pt>
                <c:pt idx="536">
                  <c:v>139.00652199999999</c:v>
                </c:pt>
                <c:pt idx="537">
                  <c:v>138.38042200000001</c:v>
                </c:pt>
                <c:pt idx="538">
                  <c:v>137.754907</c:v>
                </c:pt>
                <c:pt idx="539">
                  <c:v>137.20040399999999</c:v>
                </c:pt>
                <c:pt idx="540">
                  <c:v>136.123839</c:v>
                </c:pt>
                <c:pt idx="541">
                  <c:v>135.93182300000001</c:v>
                </c:pt>
                <c:pt idx="542">
                  <c:v>135.31153</c:v>
                </c:pt>
                <c:pt idx="543">
                  <c:v>134.122839</c:v>
                </c:pt>
                <c:pt idx="544">
                  <c:v>133.327958</c:v>
                </c:pt>
                <c:pt idx="545">
                  <c:v>133.15800899999999</c:v>
                </c:pt>
                <c:pt idx="546">
                  <c:v>132.08767800000001</c:v>
                </c:pt>
                <c:pt idx="547">
                  <c:v>131.56849800000001</c:v>
                </c:pt>
                <c:pt idx="548">
                  <c:v>131.22917200000001</c:v>
                </c:pt>
                <c:pt idx="549">
                  <c:v>130.70354399999999</c:v>
                </c:pt>
                <c:pt idx="550">
                  <c:v>129.37114199999999</c:v>
                </c:pt>
                <c:pt idx="551">
                  <c:v>128.26942700000001</c:v>
                </c:pt>
                <c:pt idx="552">
                  <c:v>127.59939300000001</c:v>
                </c:pt>
                <c:pt idx="553">
                  <c:v>127.179851</c:v>
                </c:pt>
                <c:pt idx="554">
                  <c:v>126.42771999999999</c:v>
                </c:pt>
                <c:pt idx="555">
                  <c:v>125.646834</c:v>
                </c:pt>
                <c:pt idx="556">
                  <c:v>124.943558</c:v>
                </c:pt>
                <c:pt idx="557">
                  <c:v>123.812169</c:v>
                </c:pt>
                <c:pt idx="558">
                  <c:v>122.94837200000001</c:v>
                </c:pt>
                <c:pt idx="559">
                  <c:v>121.92347100000001</c:v>
                </c:pt>
                <c:pt idx="560">
                  <c:v>121.481448</c:v>
                </c:pt>
                <c:pt idx="561">
                  <c:v>120.82535</c:v>
                </c:pt>
                <c:pt idx="562">
                  <c:v>120.276369</c:v>
                </c:pt>
                <c:pt idx="563">
                  <c:v>119.73665099999999</c:v>
                </c:pt>
                <c:pt idx="564">
                  <c:v>119.06891299999999</c:v>
                </c:pt>
                <c:pt idx="565">
                  <c:v>117.51085</c:v>
                </c:pt>
                <c:pt idx="566">
                  <c:v>117.16924299999999</c:v>
                </c:pt>
                <c:pt idx="567">
                  <c:v>117.12202000000001</c:v>
                </c:pt>
                <c:pt idx="568">
                  <c:v>115.35374400000001</c:v>
                </c:pt>
                <c:pt idx="569">
                  <c:v>114.810434</c:v>
                </c:pt>
                <c:pt idx="570">
                  <c:v>114.181136</c:v>
                </c:pt>
                <c:pt idx="571">
                  <c:v>113.124438</c:v>
                </c:pt>
                <c:pt idx="572">
                  <c:v>111.95154100000001</c:v>
                </c:pt>
                <c:pt idx="573">
                  <c:v>111.364699</c:v>
                </c:pt>
                <c:pt idx="574">
                  <c:v>110.7993</c:v>
                </c:pt>
                <c:pt idx="575">
                  <c:v>109.943055</c:v>
                </c:pt>
                <c:pt idx="576">
                  <c:v>109.648499</c:v>
                </c:pt>
                <c:pt idx="577">
                  <c:v>108.586989</c:v>
                </c:pt>
                <c:pt idx="578">
                  <c:v>107.90487400000001</c:v>
                </c:pt>
                <c:pt idx="579">
                  <c:v>107.422175</c:v>
                </c:pt>
                <c:pt idx="580">
                  <c:v>106.879226</c:v>
                </c:pt>
                <c:pt idx="581">
                  <c:v>106.606262</c:v>
                </c:pt>
                <c:pt idx="582">
                  <c:v>105.352577</c:v>
                </c:pt>
                <c:pt idx="583">
                  <c:v>103.952405</c:v>
                </c:pt>
                <c:pt idx="584">
                  <c:v>103.44349699999999</c:v>
                </c:pt>
                <c:pt idx="585">
                  <c:v>103.874634</c:v>
                </c:pt>
                <c:pt idx="586">
                  <c:v>102.154079</c:v>
                </c:pt>
                <c:pt idx="587">
                  <c:v>101.72109500000001</c:v>
                </c:pt>
                <c:pt idx="588">
                  <c:v>101.723012</c:v>
                </c:pt>
                <c:pt idx="589">
                  <c:v>99.898152999999994</c:v>
                </c:pt>
                <c:pt idx="590">
                  <c:v>99.302628999999996</c:v>
                </c:pt>
                <c:pt idx="591">
                  <c:v>99.360370000000003</c:v>
                </c:pt>
                <c:pt idx="592">
                  <c:v>98.404207</c:v>
                </c:pt>
                <c:pt idx="593">
                  <c:v>97.680385000000001</c:v>
                </c:pt>
                <c:pt idx="594">
                  <c:v>98.073120000000003</c:v>
                </c:pt>
                <c:pt idx="595">
                  <c:v>96.837833000000003</c:v>
                </c:pt>
                <c:pt idx="596">
                  <c:v>96.451046000000005</c:v>
                </c:pt>
                <c:pt idx="597">
                  <c:v>95.112224999999995</c:v>
                </c:pt>
                <c:pt idx="598">
                  <c:v>94.427626000000004</c:v>
                </c:pt>
                <c:pt idx="599">
                  <c:v>94.178814000000003</c:v>
                </c:pt>
                <c:pt idx="600">
                  <c:v>93.345771999999997</c:v>
                </c:pt>
                <c:pt idx="601">
                  <c:v>93.004696999999993</c:v>
                </c:pt>
                <c:pt idx="602">
                  <c:v>92.234720999999993</c:v>
                </c:pt>
                <c:pt idx="603">
                  <c:v>91.574442000000005</c:v>
                </c:pt>
                <c:pt idx="604">
                  <c:v>90.935995000000005</c:v>
                </c:pt>
                <c:pt idx="605">
                  <c:v>90.356063000000006</c:v>
                </c:pt>
                <c:pt idx="606">
                  <c:v>89.178882000000002</c:v>
                </c:pt>
                <c:pt idx="607">
                  <c:v>88.382875999999996</c:v>
                </c:pt>
                <c:pt idx="608">
                  <c:v>87.940263999999999</c:v>
                </c:pt>
                <c:pt idx="609">
                  <c:v>87.015351999999993</c:v>
                </c:pt>
                <c:pt idx="610">
                  <c:v>86.344712000000001</c:v>
                </c:pt>
                <c:pt idx="611">
                  <c:v>85.519727000000003</c:v>
                </c:pt>
                <c:pt idx="612">
                  <c:v>84.711735000000004</c:v>
                </c:pt>
                <c:pt idx="613">
                  <c:v>83.698908000000003</c:v>
                </c:pt>
                <c:pt idx="614">
                  <c:v>83.109622000000002</c:v>
                </c:pt>
                <c:pt idx="615">
                  <c:v>82.877464000000003</c:v>
                </c:pt>
                <c:pt idx="616">
                  <c:v>81.409007000000003</c:v>
                </c:pt>
                <c:pt idx="617">
                  <c:v>80.631411999999997</c:v>
                </c:pt>
                <c:pt idx="618">
                  <c:v>80.209379999999996</c:v>
                </c:pt>
                <c:pt idx="619">
                  <c:v>79.118774000000002</c:v>
                </c:pt>
                <c:pt idx="620">
                  <c:v>77.801179000000005</c:v>
                </c:pt>
                <c:pt idx="621">
                  <c:v>78.016412000000003</c:v>
                </c:pt>
                <c:pt idx="622">
                  <c:v>77.130239000000003</c:v>
                </c:pt>
                <c:pt idx="623">
                  <c:v>75.762092999999993</c:v>
                </c:pt>
                <c:pt idx="624">
                  <c:v>75.338802000000001</c:v>
                </c:pt>
                <c:pt idx="625">
                  <c:v>73.827419000000006</c:v>
                </c:pt>
                <c:pt idx="626">
                  <c:v>73.927059999999997</c:v>
                </c:pt>
                <c:pt idx="627">
                  <c:v>72.968727999999999</c:v>
                </c:pt>
                <c:pt idx="628">
                  <c:v>73.181107999999995</c:v>
                </c:pt>
                <c:pt idx="629">
                  <c:v>71.748721000000003</c:v>
                </c:pt>
                <c:pt idx="630">
                  <c:v>71.209520999999995</c:v>
                </c:pt>
                <c:pt idx="631">
                  <c:v>71.085024000000004</c:v>
                </c:pt>
                <c:pt idx="632">
                  <c:v>69.448310000000006</c:v>
                </c:pt>
                <c:pt idx="633">
                  <c:v>68.964295000000007</c:v>
                </c:pt>
                <c:pt idx="634">
                  <c:v>67.847918000000007</c:v>
                </c:pt>
                <c:pt idx="635">
                  <c:v>67.491027000000003</c:v>
                </c:pt>
                <c:pt idx="636">
                  <c:v>66.684494999999998</c:v>
                </c:pt>
                <c:pt idx="637">
                  <c:v>66.225930000000005</c:v>
                </c:pt>
                <c:pt idx="638">
                  <c:v>65.477981999999997</c:v>
                </c:pt>
                <c:pt idx="639">
                  <c:v>63.300117</c:v>
                </c:pt>
                <c:pt idx="640">
                  <c:v>64.435188999999994</c:v>
                </c:pt>
                <c:pt idx="641">
                  <c:v>64.47175</c:v>
                </c:pt>
                <c:pt idx="642">
                  <c:v>61.312530000000002</c:v>
                </c:pt>
                <c:pt idx="643">
                  <c:v>62.247311000000003</c:v>
                </c:pt>
                <c:pt idx="644">
                  <c:v>61.592388</c:v>
                </c:pt>
                <c:pt idx="645">
                  <c:v>60.113681</c:v>
                </c:pt>
                <c:pt idx="646">
                  <c:v>59.631461999999999</c:v>
                </c:pt>
                <c:pt idx="647">
                  <c:v>59.344268999999997</c:v>
                </c:pt>
                <c:pt idx="648">
                  <c:v>58.806756999999998</c:v>
                </c:pt>
                <c:pt idx="649">
                  <c:v>57.210424000000003</c:v>
                </c:pt>
                <c:pt idx="650">
                  <c:v>56.765259</c:v>
                </c:pt>
                <c:pt idx="651">
                  <c:v>56.196109</c:v>
                </c:pt>
                <c:pt idx="652">
                  <c:v>53.993451</c:v>
                </c:pt>
                <c:pt idx="653">
                  <c:v>54.187769000000003</c:v>
                </c:pt>
                <c:pt idx="654">
                  <c:v>54.27281</c:v>
                </c:pt>
                <c:pt idx="655">
                  <c:v>52.349255999999997</c:v>
                </c:pt>
                <c:pt idx="656">
                  <c:v>51.757373999999999</c:v>
                </c:pt>
                <c:pt idx="657">
                  <c:v>51.433630999999998</c:v>
                </c:pt>
                <c:pt idx="658">
                  <c:v>50.720270999999997</c:v>
                </c:pt>
                <c:pt idx="659">
                  <c:v>49.566066999999997</c:v>
                </c:pt>
                <c:pt idx="660">
                  <c:v>49.432110999999999</c:v>
                </c:pt>
                <c:pt idx="661">
                  <c:v>48.734198999999997</c:v>
                </c:pt>
                <c:pt idx="662">
                  <c:v>46.882390000000001</c:v>
                </c:pt>
                <c:pt idx="663">
                  <c:v>47.320231999999997</c:v>
                </c:pt>
                <c:pt idx="664">
                  <c:v>46.200150000000001</c:v>
                </c:pt>
                <c:pt idx="665">
                  <c:v>43.820950000000003</c:v>
                </c:pt>
                <c:pt idx="666">
                  <c:v>44.095292000000001</c:v>
                </c:pt>
                <c:pt idx="667">
                  <c:v>43.889059000000003</c:v>
                </c:pt>
                <c:pt idx="668">
                  <c:v>41.501728999999997</c:v>
                </c:pt>
                <c:pt idx="669">
                  <c:v>49.092286000000001</c:v>
                </c:pt>
                <c:pt idx="670">
                  <c:v>48.608651999999999</c:v>
                </c:pt>
                <c:pt idx="671">
                  <c:v>47.741117000000003</c:v>
                </c:pt>
                <c:pt idx="672">
                  <c:v>46.429493000000001</c:v>
                </c:pt>
                <c:pt idx="673">
                  <c:v>45.312767000000001</c:v>
                </c:pt>
                <c:pt idx="674">
                  <c:v>45.112006999999998</c:v>
                </c:pt>
                <c:pt idx="675">
                  <c:v>44.627208000000003</c:v>
                </c:pt>
                <c:pt idx="676">
                  <c:v>43.973868000000003</c:v>
                </c:pt>
                <c:pt idx="677">
                  <c:v>42.889698000000003</c:v>
                </c:pt>
                <c:pt idx="678">
                  <c:v>42.192452000000003</c:v>
                </c:pt>
                <c:pt idx="679">
                  <c:v>41.114092999999997</c:v>
                </c:pt>
                <c:pt idx="680">
                  <c:v>40.511828000000001</c:v>
                </c:pt>
                <c:pt idx="681">
                  <c:v>40.306215000000002</c:v>
                </c:pt>
                <c:pt idx="682">
                  <c:v>39.781816999999997</c:v>
                </c:pt>
                <c:pt idx="683">
                  <c:v>38.348714999999999</c:v>
                </c:pt>
                <c:pt idx="684">
                  <c:v>37.517246999999998</c:v>
                </c:pt>
                <c:pt idx="685">
                  <c:v>36.662483000000002</c:v>
                </c:pt>
                <c:pt idx="686">
                  <c:v>36.258718999999999</c:v>
                </c:pt>
                <c:pt idx="687">
                  <c:v>35.690497999999998</c:v>
                </c:pt>
                <c:pt idx="688">
                  <c:v>34.703803000000001</c:v>
                </c:pt>
                <c:pt idx="689">
                  <c:v>34.242946000000003</c:v>
                </c:pt>
                <c:pt idx="690">
                  <c:v>32.521810000000002</c:v>
                </c:pt>
              </c:numCache>
            </c:numRef>
          </c:xVal>
          <c:yVal>
            <c:numRef>
              <c:f>'500 Indents'!$J$36:$J$726</c:f>
              <c:numCache>
                <c:formatCode>General</c:formatCode>
                <c:ptCount val="691"/>
                <c:pt idx="0">
                  <c:v>0.10000100000000001</c:v>
                </c:pt>
                <c:pt idx="1">
                  <c:v>0.113398</c:v>
                </c:pt>
                <c:pt idx="2">
                  <c:v>0.12626899999999999</c:v>
                </c:pt>
                <c:pt idx="3">
                  <c:v>0.13806099999999999</c:v>
                </c:pt>
                <c:pt idx="4">
                  <c:v>0.14993100000000001</c:v>
                </c:pt>
                <c:pt idx="5">
                  <c:v>0.162911</c:v>
                </c:pt>
                <c:pt idx="6">
                  <c:v>0.17554400000000001</c:v>
                </c:pt>
                <c:pt idx="7">
                  <c:v>0.18743399999999999</c:v>
                </c:pt>
                <c:pt idx="8">
                  <c:v>0.199494</c:v>
                </c:pt>
                <c:pt idx="9">
                  <c:v>0.211924</c:v>
                </c:pt>
                <c:pt idx="10">
                  <c:v>0.22545799999999999</c:v>
                </c:pt>
                <c:pt idx="11">
                  <c:v>0.23733799999999999</c:v>
                </c:pt>
                <c:pt idx="12">
                  <c:v>0.24954799999999999</c:v>
                </c:pt>
                <c:pt idx="13">
                  <c:v>0.26208799999999999</c:v>
                </c:pt>
                <c:pt idx="14">
                  <c:v>0.27454899999999999</c:v>
                </c:pt>
                <c:pt idx="15">
                  <c:v>0.28729199999999999</c:v>
                </c:pt>
                <c:pt idx="16">
                  <c:v>0.29962800000000001</c:v>
                </c:pt>
                <c:pt idx="17">
                  <c:v>0.31212699999999999</c:v>
                </c:pt>
                <c:pt idx="18">
                  <c:v>0.32459399999999999</c:v>
                </c:pt>
                <c:pt idx="19">
                  <c:v>0.33733600000000002</c:v>
                </c:pt>
                <c:pt idx="20">
                  <c:v>0.34953499999999998</c:v>
                </c:pt>
                <c:pt idx="21">
                  <c:v>0.36229499999999998</c:v>
                </c:pt>
                <c:pt idx="22">
                  <c:v>0.37476100000000001</c:v>
                </c:pt>
                <c:pt idx="23">
                  <c:v>0.38709100000000002</c:v>
                </c:pt>
                <c:pt idx="24">
                  <c:v>0.39977400000000002</c:v>
                </c:pt>
                <c:pt idx="25">
                  <c:v>0.412412</c:v>
                </c:pt>
                <c:pt idx="26">
                  <c:v>0.42490099999999997</c:v>
                </c:pt>
                <c:pt idx="27">
                  <c:v>0.43716899999999997</c:v>
                </c:pt>
                <c:pt idx="28">
                  <c:v>0.44995000000000002</c:v>
                </c:pt>
                <c:pt idx="29">
                  <c:v>0.462364</c:v>
                </c:pt>
                <c:pt idx="30">
                  <c:v>0.47482000000000002</c:v>
                </c:pt>
                <c:pt idx="31">
                  <c:v>0.48753099999999999</c:v>
                </c:pt>
                <c:pt idx="32">
                  <c:v>0.49999900000000003</c:v>
                </c:pt>
                <c:pt idx="33">
                  <c:v>0.51249900000000004</c:v>
                </c:pt>
                <c:pt idx="34">
                  <c:v>0.52604499999999998</c:v>
                </c:pt>
                <c:pt idx="35">
                  <c:v>0.53783599999999998</c:v>
                </c:pt>
                <c:pt idx="36">
                  <c:v>0.55003000000000002</c:v>
                </c:pt>
                <c:pt idx="37">
                  <c:v>0.56240800000000002</c:v>
                </c:pt>
                <c:pt idx="38">
                  <c:v>0.57501199999999997</c:v>
                </c:pt>
                <c:pt idx="39">
                  <c:v>0.58763699999999996</c:v>
                </c:pt>
                <c:pt idx="40">
                  <c:v>0.59994400000000003</c:v>
                </c:pt>
                <c:pt idx="41">
                  <c:v>0.61289300000000002</c:v>
                </c:pt>
                <c:pt idx="42">
                  <c:v>0.626108</c:v>
                </c:pt>
                <c:pt idx="43">
                  <c:v>0.63766199999999995</c:v>
                </c:pt>
                <c:pt idx="44">
                  <c:v>0.65022899999999995</c:v>
                </c:pt>
                <c:pt idx="45">
                  <c:v>0.66277799999999998</c:v>
                </c:pt>
                <c:pt idx="46">
                  <c:v>0.67525900000000005</c:v>
                </c:pt>
                <c:pt idx="47">
                  <c:v>0.68761399999999995</c:v>
                </c:pt>
                <c:pt idx="48">
                  <c:v>0.70030099999999995</c:v>
                </c:pt>
                <c:pt idx="49">
                  <c:v>0.71294100000000005</c:v>
                </c:pt>
                <c:pt idx="50">
                  <c:v>0.72533000000000003</c:v>
                </c:pt>
                <c:pt idx="51">
                  <c:v>0.73784400000000006</c:v>
                </c:pt>
                <c:pt idx="52">
                  <c:v>0.75033700000000003</c:v>
                </c:pt>
                <c:pt idx="53">
                  <c:v>0.76218799999999998</c:v>
                </c:pt>
                <c:pt idx="54">
                  <c:v>0.77522899999999995</c:v>
                </c:pt>
                <c:pt idx="55">
                  <c:v>0.788018</c:v>
                </c:pt>
                <c:pt idx="56">
                  <c:v>0.80041600000000002</c:v>
                </c:pt>
                <c:pt idx="57">
                  <c:v>0.81291999999999998</c:v>
                </c:pt>
                <c:pt idx="58">
                  <c:v>0.82569499999999996</c:v>
                </c:pt>
                <c:pt idx="59">
                  <c:v>0.83799999999999997</c:v>
                </c:pt>
                <c:pt idx="60">
                  <c:v>0.85047700000000004</c:v>
                </c:pt>
                <c:pt idx="61">
                  <c:v>0.86293900000000001</c:v>
                </c:pt>
                <c:pt idx="62">
                  <c:v>0.875664</c:v>
                </c:pt>
                <c:pt idx="63">
                  <c:v>0.888096</c:v>
                </c:pt>
                <c:pt idx="64">
                  <c:v>0.90044800000000003</c:v>
                </c:pt>
                <c:pt idx="65">
                  <c:v>0.91320599999999996</c:v>
                </c:pt>
                <c:pt idx="66">
                  <c:v>0.92564999999999997</c:v>
                </c:pt>
                <c:pt idx="67">
                  <c:v>0.93809200000000004</c:v>
                </c:pt>
                <c:pt idx="68">
                  <c:v>0.95064300000000002</c:v>
                </c:pt>
                <c:pt idx="69">
                  <c:v>0.96327200000000002</c:v>
                </c:pt>
                <c:pt idx="70">
                  <c:v>0.97576600000000002</c:v>
                </c:pt>
                <c:pt idx="71">
                  <c:v>0.988228</c:v>
                </c:pt>
                <c:pt idx="72">
                  <c:v>1.0007410000000001</c:v>
                </c:pt>
                <c:pt idx="73">
                  <c:v>1.013387</c:v>
                </c:pt>
                <c:pt idx="74">
                  <c:v>1.0258179999999999</c:v>
                </c:pt>
                <c:pt idx="75">
                  <c:v>1.038303</c:v>
                </c:pt>
                <c:pt idx="76">
                  <c:v>1.0509010000000001</c:v>
                </c:pt>
                <c:pt idx="77">
                  <c:v>1.0631360000000001</c:v>
                </c:pt>
                <c:pt idx="78">
                  <c:v>1.0759259999999999</c:v>
                </c:pt>
                <c:pt idx="79">
                  <c:v>1.088382</c:v>
                </c:pt>
                <c:pt idx="80">
                  <c:v>1.1010530000000001</c:v>
                </c:pt>
                <c:pt idx="81">
                  <c:v>1.1134299999999999</c:v>
                </c:pt>
                <c:pt idx="82">
                  <c:v>1.1260490000000001</c:v>
                </c:pt>
                <c:pt idx="83">
                  <c:v>1.1393819999999999</c:v>
                </c:pt>
                <c:pt idx="84">
                  <c:v>1.1512260000000001</c:v>
                </c:pt>
                <c:pt idx="85">
                  <c:v>1.1634949999999999</c:v>
                </c:pt>
                <c:pt idx="86">
                  <c:v>1.176037</c:v>
                </c:pt>
                <c:pt idx="87">
                  <c:v>1.1884889999999999</c:v>
                </c:pt>
                <c:pt idx="88">
                  <c:v>1.2007730000000001</c:v>
                </c:pt>
                <c:pt idx="89">
                  <c:v>1.2134259999999999</c:v>
                </c:pt>
                <c:pt idx="90">
                  <c:v>1.2259230000000001</c:v>
                </c:pt>
                <c:pt idx="91">
                  <c:v>1.238629</c:v>
                </c:pt>
                <c:pt idx="92">
                  <c:v>1.2509669999999999</c:v>
                </c:pt>
                <c:pt idx="93">
                  <c:v>1.2639100000000001</c:v>
                </c:pt>
                <c:pt idx="94">
                  <c:v>1.276184</c:v>
                </c:pt>
                <c:pt idx="95">
                  <c:v>1.2885150000000001</c:v>
                </c:pt>
                <c:pt idx="96">
                  <c:v>1.3012490000000001</c:v>
                </c:pt>
                <c:pt idx="97">
                  <c:v>1.3139019999999999</c:v>
                </c:pt>
                <c:pt idx="98">
                  <c:v>1.3262579999999999</c:v>
                </c:pt>
                <c:pt idx="99">
                  <c:v>1.338767</c:v>
                </c:pt>
                <c:pt idx="100">
                  <c:v>1.351426</c:v>
                </c:pt>
                <c:pt idx="101">
                  <c:v>1.3635699999999999</c:v>
                </c:pt>
                <c:pt idx="102">
                  <c:v>1.376171</c:v>
                </c:pt>
                <c:pt idx="103">
                  <c:v>1.3888910000000001</c:v>
                </c:pt>
                <c:pt idx="104">
                  <c:v>1.40147</c:v>
                </c:pt>
                <c:pt idx="105">
                  <c:v>1.413848</c:v>
                </c:pt>
                <c:pt idx="106">
                  <c:v>1.426445</c:v>
                </c:pt>
                <c:pt idx="107">
                  <c:v>1.4389449999999999</c:v>
                </c:pt>
                <c:pt idx="108">
                  <c:v>1.4513529999999999</c:v>
                </c:pt>
                <c:pt idx="109">
                  <c:v>1.4640649999999999</c:v>
                </c:pt>
                <c:pt idx="110">
                  <c:v>1.476472</c:v>
                </c:pt>
                <c:pt idx="111">
                  <c:v>1.4888110000000001</c:v>
                </c:pt>
                <c:pt idx="112">
                  <c:v>1.501655</c:v>
                </c:pt>
                <c:pt idx="113">
                  <c:v>1.514148</c:v>
                </c:pt>
                <c:pt idx="114">
                  <c:v>1.5265850000000001</c:v>
                </c:pt>
                <c:pt idx="115">
                  <c:v>1.5391090000000001</c:v>
                </c:pt>
                <c:pt idx="116">
                  <c:v>1.5516829999999999</c:v>
                </c:pt>
                <c:pt idx="117">
                  <c:v>1.5641769999999999</c:v>
                </c:pt>
                <c:pt idx="118">
                  <c:v>1.5765169999999999</c:v>
                </c:pt>
                <c:pt idx="119">
                  <c:v>1.5892539999999999</c:v>
                </c:pt>
                <c:pt idx="120">
                  <c:v>1.601512</c:v>
                </c:pt>
                <c:pt idx="121">
                  <c:v>1.6143050000000001</c:v>
                </c:pt>
                <c:pt idx="122">
                  <c:v>1.626644</c:v>
                </c:pt>
                <c:pt idx="123">
                  <c:v>1.6393709999999999</c:v>
                </c:pt>
                <c:pt idx="124">
                  <c:v>1.651826</c:v>
                </c:pt>
                <c:pt idx="125">
                  <c:v>1.6643539999999999</c:v>
                </c:pt>
                <c:pt idx="126">
                  <c:v>1.6768339999999999</c:v>
                </c:pt>
                <c:pt idx="127">
                  <c:v>1.689262</c:v>
                </c:pt>
                <c:pt idx="128">
                  <c:v>1.7019169999999999</c:v>
                </c:pt>
                <c:pt idx="129">
                  <c:v>1.7144090000000001</c:v>
                </c:pt>
                <c:pt idx="130">
                  <c:v>1.7268490000000001</c:v>
                </c:pt>
                <c:pt idx="131">
                  <c:v>1.739574</c:v>
                </c:pt>
                <c:pt idx="132">
                  <c:v>1.75197</c:v>
                </c:pt>
                <c:pt idx="133">
                  <c:v>1.764478</c:v>
                </c:pt>
                <c:pt idx="134">
                  <c:v>1.776986</c:v>
                </c:pt>
                <c:pt idx="135">
                  <c:v>1.789174</c:v>
                </c:pt>
                <c:pt idx="136">
                  <c:v>1.802127</c:v>
                </c:pt>
                <c:pt idx="137">
                  <c:v>1.81457</c:v>
                </c:pt>
                <c:pt idx="138">
                  <c:v>1.827067</c:v>
                </c:pt>
                <c:pt idx="139">
                  <c:v>1.8393539999999999</c:v>
                </c:pt>
                <c:pt idx="140">
                  <c:v>1.8520730000000001</c:v>
                </c:pt>
                <c:pt idx="141">
                  <c:v>1.8647</c:v>
                </c:pt>
                <c:pt idx="142">
                  <c:v>1.8771340000000001</c:v>
                </c:pt>
                <c:pt idx="143">
                  <c:v>1.8896569999999999</c:v>
                </c:pt>
                <c:pt idx="144">
                  <c:v>1.902417</c:v>
                </c:pt>
                <c:pt idx="145">
                  <c:v>1.914731</c:v>
                </c:pt>
                <c:pt idx="146">
                  <c:v>1.9272320000000001</c:v>
                </c:pt>
                <c:pt idx="147">
                  <c:v>1.9398169999999999</c:v>
                </c:pt>
                <c:pt idx="148">
                  <c:v>1.952367</c:v>
                </c:pt>
                <c:pt idx="149">
                  <c:v>1.96479</c:v>
                </c:pt>
                <c:pt idx="150">
                  <c:v>1.9773160000000001</c:v>
                </c:pt>
                <c:pt idx="151">
                  <c:v>1.989976</c:v>
                </c:pt>
                <c:pt idx="152">
                  <c:v>2.002332</c:v>
                </c:pt>
                <c:pt idx="153">
                  <c:v>2.0147029999999999</c:v>
                </c:pt>
                <c:pt idx="154">
                  <c:v>2.0274740000000002</c:v>
                </c:pt>
                <c:pt idx="155">
                  <c:v>2.0399970000000001</c:v>
                </c:pt>
                <c:pt idx="156">
                  <c:v>2.052441</c:v>
                </c:pt>
                <c:pt idx="157">
                  <c:v>2.0647410000000002</c:v>
                </c:pt>
                <c:pt idx="158">
                  <c:v>2.0772740000000001</c:v>
                </c:pt>
                <c:pt idx="159">
                  <c:v>2.0898349999999999</c:v>
                </c:pt>
                <c:pt idx="160">
                  <c:v>2.102535</c:v>
                </c:pt>
                <c:pt idx="161">
                  <c:v>2.1149589999999998</c:v>
                </c:pt>
                <c:pt idx="162">
                  <c:v>2.1276480000000002</c:v>
                </c:pt>
                <c:pt idx="163">
                  <c:v>2.1396790000000001</c:v>
                </c:pt>
                <c:pt idx="164">
                  <c:v>2.152409</c:v>
                </c:pt>
                <c:pt idx="165">
                  <c:v>2.1651359999999999</c:v>
                </c:pt>
                <c:pt idx="166">
                  <c:v>2.1777880000000001</c:v>
                </c:pt>
                <c:pt idx="167">
                  <c:v>2.1901570000000001</c:v>
                </c:pt>
                <c:pt idx="168">
                  <c:v>2.202699</c:v>
                </c:pt>
                <c:pt idx="169">
                  <c:v>2.215147</c:v>
                </c:pt>
                <c:pt idx="170">
                  <c:v>2.2276750000000001</c:v>
                </c:pt>
                <c:pt idx="171">
                  <c:v>2.240246</c:v>
                </c:pt>
                <c:pt idx="172">
                  <c:v>2.2527550000000001</c:v>
                </c:pt>
                <c:pt idx="173">
                  <c:v>2.2652359999999998</c:v>
                </c:pt>
                <c:pt idx="174">
                  <c:v>2.2773219999999998</c:v>
                </c:pt>
                <c:pt idx="175">
                  <c:v>2.2904499999999999</c:v>
                </c:pt>
                <c:pt idx="176">
                  <c:v>2.3026279999999999</c:v>
                </c:pt>
                <c:pt idx="177">
                  <c:v>2.3151199999999998</c:v>
                </c:pt>
                <c:pt idx="178">
                  <c:v>2.3278479999999999</c:v>
                </c:pt>
                <c:pt idx="179">
                  <c:v>2.3405930000000001</c:v>
                </c:pt>
                <c:pt idx="180">
                  <c:v>2.3529209999999998</c:v>
                </c:pt>
                <c:pt idx="181">
                  <c:v>2.3653780000000002</c:v>
                </c:pt>
                <c:pt idx="182">
                  <c:v>2.3778269999999999</c:v>
                </c:pt>
                <c:pt idx="183">
                  <c:v>2.3905020000000001</c:v>
                </c:pt>
                <c:pt idx="184">
                  <c:v>2.4027810000000001</c:v>
                </c:pt>
                <c:pt idx="185">
                  <c:v>2.4155419999999999</c:v>
                </c:pt>
                <c:pt idx="186">
                  <c:v>2.4280219999999999</c:v>
                </c:pt>
                <c:pt idx="187">
                  <c:v>2.4402780000000002</c:v>
                </c:pt>
                <c:pt idx="188">
                  <c:v>2.4531079999999998</c:v>
                </c:pt>
                <c:pt idx="189">
                  <c:v>2.465557</c:v>
                </c:pt>
                <c:pt idx="190">
                  <c:v>2.4782470000000001</c:v>
                </c:pt>
                <c:pt idx="191">
                  <c:v>2.4906060000000001</c:v>
                </c:pt>
                <c:pt idx="192">
                  <c:v>2.5030890000000001</c:v>
                </c:pt>
                <c:pt idx="193">
                  <c:v>2.5154239999999999</c:v>
                </c:pt>
                <c:pt idx="194">
                  <c:v>2.5280499999999999</c:v>
                </c:pt>
                <c:pt idx="195">
                  <c:v>2.5407739999999999</c:v>
                </c:pt>
                <c:pt idx="196">
                  <c:v>2.5529860000000002</c:v>
                </c:pt>
                <c:pt idx="197">
                  <c:v>2.5657890000000001</c:v>
                </c:pt>
                <c:pt idx="198">
                  <c:v>2.5783260000000001</c:v>
                </c:pt>
                <c:pt idx="199">
                  <c:v>2.5905819999999999</c:v>
                </c:pt>
                <c:pt idx="200">
                  <c:v>2.6031279999999999</c:v>
                </c:pt>
                <c:pt idx="201">
                  <c:v>2.6160019999999999</c:v>
                </c:pt>
                <c:pt idx="202">
                  <c:v>2.6281490000000001</c:v>
                </c:pt>
                <c:pt idx="203">
                  <c:v>2.6407069999999999</c:v>
                </c:pt>
                <c:pt idx="204">
                  <c:v>2.653432</c:v>
                </c:pt>
                <c:pt idx="205">
                  <c:v>2.665756</c:v>
                </c:pt>
                <c:pt idx="206">
                  <c:v>2.6784889999999999</c:v>
                </c:pt>
                <c:pt idx="207">
                  <c:v>2.6909320000000001</c:v>
                </c:pt>
                <c:pt idx="208">
                  <c:v>2.7034120000000001</c:v>
                </c:pt>
                <c:pt idx="209">
                  <c:v>2.7161879999999998</c:v>
                </c:pt>
                <c:pt idx="210">
                  <c:v>2.728504</c:v>
                </c:pt>
                <c:pt idx="211">
                  <c:v>2.7408320000000002</c:v>
                </c:pt>
                <c:pt idx="212">
                  <c:v>2.7536079999999998</c:v>
                </c:pt>
                <c:pt idx="213">
                  <c:v>2.7656990000000001</c:v>
                </c:pt>
                <c:pt idx="214">
                  <c:v>2.7787000000000002</c:v>
                </c:pt>
                <c:pt idx="215">
                  <c:v>2.791121</c:v>
                </c:pt>
                <c:pt idx="216">
                  <c:v>2.803455</c:v>
                </c:pt>
                <c:pt idx="217">
                  <c:v>2.8161679999999998</c:v>
                </c:pt>
                <c:pt idx="218">
                  <c:v>2.8288470000000001</c:v>
                </c:pt>
                <c:pt idx="219">
                  <c:v>2.841008</c:v>
                </c:pt>
                <c:pt idx="220">
                  <c:v>2.8537620000000001</c:v>
                </c:pt>
                <c:pt idx="221">
                  <c:v>2.866152</c:v>
                </c:pt>
                <c:pt idx="222">
                  <c:v>2.8786999999999998</c:v>
                </c:pt>
                <c:pt idx="223">
                  <c:v>2.8913229999999999</c:v>
                </c:pt>
                <c:pt idx="224">
                  <c:v>2.9037570000000001</c:v>
                </c:pt>
                <c:pt idx="225">
                  <c:v>2.9163100000000002</c:v>
                </c:pt>
                <c:pt idx="226">
                  <c:v>2.9286750000000001</c:v>
                </c:pt>
                <c:pt idx="227">
                  <c:v>2.9413529999999999</c:v>
                </c:pt>
                <c:pt idx="228">
                  <c:v>2.95384</c:v>
                </c:pt>
                <c:pt idx="229">
                  <c:v>2.9664600000000001</c:v>
                </c:pt>
                <c:pt idx="230">
                  <c:v>2.9787569999999999</c:v>
                </c:pt>
                <c:pt idx="231">
                  <c:v>2.9914960000000002</c:v>
                </c:pt>
                <c:pt idx="232">
                  <c:v>3.0039509999999998</c:v>
                </c:pt>
                <c:pt idx="233">
                  <c:v>3.0165899999999999</c:v>
                </c:pt>
                <c:pt idx="234">
                  <c:v>3.0290219999999999</c:v>
                </c:pt>
                <c:pt idx="235">
                  <c:v>3.0414500000000002</c:v>
                </c:pt>
                <c:pt idx="236">
                  <c:v>3.0538599999999998</c:v>
                </c:pt>
                <c:pt idx="237">
                  <c:v>3.0663610000000001</c:v>
                </c:pt>
                <c:pt idx="238">
                  <c:v>3.0790609999999998</c:v>
                </c:pt>
                <c:pt idx="239">
                  <c:v>3.0913810000000002</c:v>
                </c:pt>
                <c:pt idx="240">
                  <c:v>3.10425</c:v>
                </c:pt>
                <c:pt idx="241">
                  <c:v>3.11646</c:v>
                </c:pt>
                <c:pt idx="242">
                  <c:v>3.1289820000000002</c:v>
                </c:pt>
                <c:pt idx="243">
                  <c:v>3.141734</c:v>
                </c:pt>
                <c:pt idx="244">
                  <c:v>3.1541830000000002</c:v>
                </c:pt>
                <c:pt idx="245">
                  <c:v>3.1667380000000001</c:v>
                </c:pt>
                <c:pt idx="246">
                  <c:v>3.1792449999999999</c:v>
                </c:pt>
                <c:pt idx="247">
                  <c:v>3.1917409999999999</c:v>
                </c:pt>
                <c:pt idx="248">
                  <c:v>3.204215</c:v>
                </c:pt>
                <c:pt idx="249">
                  <c:v>3.2165629999999998</c:v>
                </c:pt>
                <c:pt idx="250">
                  <c:v>3.229438</c:v>
                </c:pt>
                <c:pt idx="251">
                  <c:v>3.2418089999999999</c:v>
                </c:pt>
                <c:pt idx="252">
                  <c:v>3.2543630000000001</c:v>
                </c:pt>
                <c:pt idx="253">
                  <c:v>3.2669540000000001</c:v>
                </c:pt>
                <c:pt idx="254">
                  <c:v>3.2793950000000001</c:v>
                </c:pt>
                <c:pt idx="255">
                  <c:v>3.2918949999999998</c:v>
                </c:pt>
                <c:pt idx="256">
                  <c:v>3.304392</c:v>
                </c:pt>
                <c:pt idx="257">
                  <c:v>3.3167970000000002</c:v>
                </c:pt>
                <c:pt idx="258">
                  <c:v>3.329548</c:v>
                </c:pt>
                <c:pt idx="259">
                  <c:v>3.3418389999999998</c:v>
                </c:pt>
                <c:pt idx="260">
                  <c:v>3.3545759999999998</c:v>
                </c:pt>
                <c:pt idx="261">
                  <c:v>3.3669630000000002</c:v>
                </c:pt>
                <c:pt idx="262">
                  <c:v>3.3793479999999998</c:v>
                </c:pt>
                <c:pt idx="263">
                  <c:v>3.3921049999999999</c:v>
                </c:pt>
                <c:pt idx="264">
                  <c:v>3.4043869999999998</c:v>
                </c:pt>
                <c:pt idx="265">
                  <c:v>3.4172989999999999</c:v>
                </c:pt>
                <c:pt idx="266">
                  <c:v>3.4296359999999999</c:v>
                </c:pt>
                <c:pt idx="267">
                  <c:v>3.4421149999999998</c:v>
                </c:pt>
                <c:pt idx="268">
                  <c:v>3.4544100000000002</c:v>
                </c:pt>
                <c:pt idx="269">
                  <c:v>3.4673889999999998</c:v>
                </c:pt>
                <c:pt idx="270">
                  <c:v>3.479651</c:v>
                </c:pt>
                <c:pt idx="271">
                  <c:v>3.4920420000000001</c:v>
                </c:pt>
                <c:pt idx="272">
                  <c:v>3.5048509999999999</c:v>
                </c:pt>
                <c:pt idx="273">
                  <c:v>3.5172819999999998</c:v>
                </c:pt>
                <c:pt idx="274">
                  <c:v>3.5297719999999999</c:v>
                </c:pt>
                <c:pt idx="275">
                  <c:v>3.542335</c:v>
                </c:pt>
                <c:pt idx="276">
                  <c:v>3.5549369999999998</c:v>
                </c:pt>
                <c:pt idx="277">
                  <c:v>3.5673469999999998</c:v>
                </c:pt>
                <c:pt idx="278">
                  <c:v>3.5796890000000001</c:v>
                </c:pt>
                <c:pt idx="279">
                  <c:v>3.5924369999999999</c:v>
                </c:pt>
                <c:pt idx="280">
                  <c:v>3.6050529999999998</c:v>
                </c:pt>
                <c:pt idx="281">
                  <c:v>3.6172710000000001</c:v>
                </c:pt>
                <c:pt idx="282">
                  <c:v>3.6297290000000002</c:v>
                </c:pt>
                <c:pt idx="283">
                  <c:v>3.6425070000000002</c:v>
                </c:pt>
                <c:pt idx="284">
                  <c:v>3.6548750000000001</c:v>
                </c:pt>
                <c:pt idx="285">
                  <c:v>3.6673339999999999</c:v>
                </c:pt>
                <c:pt idx="286">
                  <c:v>3.6800389999999998</c:v>
                </c:pt>
                <c:pt idx="287">
                  <c:v>3.692625</c:v>
                </c:pt>
                <c:pt idx="288">
                  <c:v>3.7048860000000001</c:v>
                </c:pt>
                <c:pt idx="289">
                  <c:v>3.7174320000000001</c:v>
                </c:pt>
                <c:pt idx="290">
                  <c:v>3.7301600000000001</c:v>
                </c:pt>
                <c:pt idx="291">
                  <c:v>3.742788</c:v>
                </c:pt>
                <c:pt idx="292">
                  <c:v>3.7551389999999998</c:v>
                </c:pt>
                <c:pt idx="293">
                  <c:v>3.7676820000000002</c:v>
                </c:pt>
                <c:pt idx="294">
                  <c:v>3.7799740000000002</c:v>
                </c:pt>
                <c:pt idx="295">
                  <c:v>3.7928630000000001</c:v>
                </c:pt>
                <c:pt idx="296">
                  <c:v>3.8052380000000001</c:v>
                </c:pt>
                <c:pt idx="297">
                  <c:v>3.8177539999999999</c:v>
                </c:pt>
                <c:pt idx="298">
                  <c:v>3.8302290000000001</c:v>
                </c:pt>
                <c:pt idx="299">
                  <c:v>3.8429099999999998</c:v>
                </c:pt>
                <c:pt idx="300">
                  <c:v>3.855226</c:v>
                </c:pt>
                <c:pt idx="301">
                  <c:v>3.8679139999999999</c:v>
                </c:pt>
                <c:pt idx="302">
                  <c:v>3.8803290000000001</c:v>
                </c:pt>
                <c:pt idx="303">
                  <c:v>3.892452</c:v>
                </c:pt>
                <c:pt idx="304">
                  <c:v>3.9053040000000001</c:v>
                </c:pt>
                <c:pt idx="305">
                  <c:v>3.9179889999999999</c:v>
                </c:pt>
                <c:pt idx="306">
                  <c:v>3.9304329999999998</c:v>
                </c:pt>
                <c:pt idx="307">
                  <c:v>3.942704</c:v>
                </c:pt>
                <c:pt idx="308">
                  <c:v>3.9557020000000001</c:v>
                </c:pt>
                <c:pt idx="309">
                  <c:v>3.9679639999999998</c:v>
                </c:pt>
                <c:pt idx="310">
                  <c:v>3.9805290000000002</c:v>
                </c:pt>
                <c:pt idx="311">
                  <c:v>3.992953</c:v>
                </c:pt>
                <c:pt idx="312">
                  <c:v>4.005674</c:v>
                </c:pt>
                <c:pt idx="313">
                  <c:v>4.0178649999999996</c:v>
                </c:pt>
                <c:pt idx="314">
                  <c:v>4.0306490000000004</c:v>
                </c:pt>
                <c:pt idx="315">
                  <c:v>4.0431220000000003</c:v>
                </c:pt>
                <c:pt idx="316">
                  <c:v>4.055561</c:v>
                </c:pt>
                <c:pt idx="317">
                  <c:v>4.0679730000000003</c:v>
                </c:pt>
                <c:pt idx="318">
                  <c:v>4.0806769999999997</c:v>
                </c:pt>
                <c:pt idx="319">
                  <c:v>4.0932810000000002</c:v>
                </c:pt>
                <c:pt idx="320">
                  <c:v>4.1055380000000001</c:v>
                </c:pt>
                <c:pt idx="321">
                  <c:v>4.1183149999999999</c:v>
                </c:pt>
                <c:pt idx="322">
                  <c:v>4.1307090000000004</c:v>
                </c:pt>
                <c:pt idx="323">
                  <c:v>4.1431690000000003</c:v>
                </c:pt>
                <c:pt idx="324">
                  <c:v>4.1558859999999997</c:v>
                </c:pt>
                <c:pt idx="325">
                  <c:v>4.1683029999999999</c:v>
                </c:pt>
                <c:pt idx="326">
                  <c:v>4.1807889999999999</c:v>
                </c:pt>
                <c:pt idx="327">
                  <c:v>4.1934909999999999</c:v>
                </c:pt>
                <c:pt idx="328">
                  <c:v>4.2058650000000002</c:v>
                </c:pt>
                <c:pt idx="329">
                  <c:v>4.2193529999999999</c:v>
                </c:pt>
                <c:pt idx="330">
                  <c:v>4.2312479999999999</c:v>
                </c:pt>
                <c:pt idx="331">
                  <c:v>4.2433430000000003</c:v>
                </c:pt>
                <c:pt idx="332">
                  <c:v>4.2560180000000001</c:v>
                </c:pt>
                <c:pt idx="333">
                  <c:v>4.2684290000000003</c:v>
                </c:pt>
                <c:pt idx="334">
                  <c:v>4.2809970000000002</c:v>
                </c:pt>
                <c:pt idx="335">
                  <c:v>4.2933300000000001</c:v>
                </c:pt>
                <c:pt idx="336">
                  <c:v>4.3060179999999999</c:v>
                </c:pt>
                <c:pt idx="337">
                  <c:v>4.3183410000000002</c:v>
                </c:pt>
                <c:pt idx="338">
                  <c:v>4.3309049999999996</c:v>
                </c:pt>
                <c:pt idx="339">
                  <c:v>4.3436750000000002</c:v>
                </c:pt>
                <c:pt idx="340">
                  <c:v>4.3561379999999996</c:v>
                </c:pt>
                <c:pt idx="341">
                  <c:v>4.3684440000000002</c:v>
                </c:pt>
                <c:pt idx="342">
                  <c:v>4.3813930000000001</c:v>
                </c:pt>
                <c:pt idx="343">
                  <c:v>4.3937739999999996</c:v>
                </c:pt>
                <c:pt idx="344">
                  <c:v>4.4059860000000004</c:v>
                </c:pt>
                <c:pt idx="345">
                  <c:v>4.4187919999999998</c:v>
                </c:pt>
                <c:pt idx="346">
                  <c:v>4.4308880000000004</c:v>
                </c:pt>
                <c:pt idx="347">
                  <c:v>4.4438469999999999</c:v>
                </c:pt>
                <c:pt idx="348">
                  <c:v>4.4560919999999999</c:v>
                </c:pt>
                <c:pt idx="349">
                  <c:v>4.4688309999999998</c:v>
                </c:pt>
                <c:pt idx="350">
                  <c:v>4.4813169999999998</c:v>
                </c:pt>
                <c:pt idx="351">
                  <c:v>4.4937820000000004</c:v>
                </c:pt>
                <c:pt idx="352">
                  <c:v>4.5064500000000001</c:v>
                </c:pt>
                <c:pt idx="353">
                  <c:v>4.518802</c:v>
                </c:pt>
                <c:pt idx="354">
                  <c:v>4.5311669999999999</c:v>
                </c:pt>
                <c:pt idx="355">
                  <c:v>4.5438020000000003</c:v>
                </c:pt>
                <c:pt idx="356">
                  <c:v>4.5565579999999999</c:v>
                </c:pt>
                <c:pt idx="357">
                  <c:v>4.5689460000000004</c:v>
                </c:pt>
                <c:pt idx="358">
                  <c:v>4.5812609999999996</c:v>
                </c:pt>
                <c:pt idx="359">
                  <c:v>4.59368</c:v>
                </c:pt>
                <c:pt idx="360">
                  <c:v>4.6064740000000004</c:v>
                </c:pt>
                <c:pt idx="361">
                  <c:v>4.6188099999999999</c:v>
                </c:pt>
                <c:pt idx="362">
                  <c:v>4.6316980000000001</c:v>
                </c:pt>
                <c:pt idx="363">
                  <c:v>4.6441280000000003</c:v>
                </c:pt>
                <c:pt idx="364">
                  <c:v>4.6564160000000001</c:v>
                </c:pt>
                <c:pt idx="365">
                  <c:v>4.6691929999999999</c:v>
                </c:pt>
                <c:pt idx="366">
                  <c:v>4.681781</c:v>
                </c:pt>
                <c:pt idx="367">
                  <c:v>4.6940090000000003</c:v>
                </c:pt>
                <c:pt idx="368">
                  <c:v>4.7064450000000004</c:v>
                </c:pt>
                <c:pt idx="369">
                  <c:v>4.7192600000000002</c:v>
                </c:pt>
                <c:pt idx="370">
                  <c:v>4.7316390000000004</c:v>
                </c:pt>
                <c:pt idx="371">
                  <c:v>4.7443499999999998</c:v>
                </c:pt>
                <c:pt idx="372">
                  <c:v>4.7567579999999996</c:v>
                </c:pt>
                <c:pt idx="373">
                  <c:v>4.7692540000000001</c:v>
                </c:pt>
                <c:pt idx="374">
                  <c:v>4.7818880000000004</c:v>
                </c:pt>
                <c:pt idx="375">
                  <c:v>4.7943199999999999</c:v>
                </c:pt>
                <c:pt idx="376">
                  <c:v>4.8068</c:v>
                </c:pt>
                <c:pt idx="377">
                  <c:v>4.8191730000000002</c:v>
                </c:pt>
                <c:pt idx="378">
                  <c:v>4.8317959999999998</c:v>
                </c:pt>
                <c:pt idx="379">
                  <c:v>4.8444710000000004</c:v>
                </c:pt>
                <c:pt idx="380">
                  <c:v>4.8567020000000003</c:v>
                </c:pt>
                <c:pt idx="381">
                  <c:v>4.8695000000000004</c:v>
                </c:pt>
                <c:pt idx="382">
                  <c:v>4.8820499999999996</c:v>
                </c:pt>
                <c:pt idx="383">
                  <c:v>4.8945020000000001</c:v>
                </c:pt>
                <c:pt idx="384">
                  <c:v>4.9069640000000003</c:v>
                </c:pt>
                <c:pt idx="385">
                  <c:v>4.9196119999999999</c:v>
                </c:pt>
                <c:pt idx="386">
                  <c:v>4.9320779999999997</c:v>
                </c:pt>
                <c:pt idx="387">
                  <c:v>4.9445699999999997</c:v>
                </c:pt>
                <c:pt idx="388">
                  <c:v>4.9570439999999998</c:v>
                </c:pt>
                <c:pt idx="389">
                  <c:v>4.969773</c:v>
                </c:pt>
                <c:pt idx="390">
                  <c:v>4.9819120000000003</c:v>
                </c:pt>
                <c:pt idx="391">
                  <c:v>4.994688</c:v>
                </c:pt>
                <c:pt idx="392">
                  <c:v>5.0071580000000004</c:v>
                </c:pt>
                <c:pt idx="393">
                  <c:v>5.0196170000000002</c:v>
                </c:pt>
                <c:pt idx="394">
                  <c:v>5.032311</c:v>
                </c:pt>
                <c:pt idx="395">
                  <c:v>5.044721</c:v>
                </c:pt>
                <c:pt idx="396">
                  <c:v>5.0570120000000003</c:v>
                </c:pt>
                <c:pt idx="397">
                  <c:v>5.069788</c:v>
                </c:pt>
                <c:pt idx="398">
                  <c:v>5.0823830000000001</c:v>
                </c:pt>
                <c:pt idx="399">
                  <c:v>5.0946189999999998</c:v>
                </c:pt>
                <c:pt idx="400">
                  <c:v>5.0999999999999996</c:v>
                </c:pt>
                <c:pt idx="401">
                  <c:v>5.0999999999999996</c:v>
                </c:pt>
                <c:pt idx="402">
                  <c:v>5.0878639999999997</c:v>
                </c:pt>
                <c:pt idx="403">
                  <c:v>5.0755160000000004</c:v>
                </c:pt>
                <c:pt idx="404">
                  <c:v>5.062907</c:v>
                </c:pt>
                <c:pt idx="405">
                  <c:v>5.0504410000000002</c:v>
                </c:pt>
                <c:pt idx="406">
                  <c:v>5.0379569999999996</c:v>
                </c:pt>
                <c:pt idx="407">
                  <c:v>5.0255660000000004</c:v>
                </c:pt>
                <c:pt idx="408">
                  <c:v>5.0128029999999999</c:v>
                </c:pt>
                <c:pt idx="409">
                  <c:v>5.0002909999999998</c:v>
                </c:pt>
                <c:pt idx="410">
                  <c:v>4.9879670000000003</c:v>
                </c:pt>
                <c:pt idx="411">
                  <c:v>4.9754250000000004</c:v>
                </c:pt>
                <c:pt idx="412">
                  <c:v>4.9628059999999996</c:v>
                </c:pt>
                <c:pt idx="413">
                  <c:v>4.9502819999999996</c:v>
                </c:pt>
                <c:pt idx="414">
                  <c:v>4.9377490000000002</c:v>
                </c:pt>
                <c:pt idx="415">
                  <c:v>4.9252969999999996</c:v>
                </c:pt>
                <c:pt idx="416">
                  <c:v>4.9127539999999996</c:v>
                </c:pt>
                <c:pt idx="417">
                  <c:v>4.9002239999999997</c:v>
                </c:pt>
                <c:pt idx="418">
                  <c:v>4.8877030000000001</c:v>
                </c:pt>
                <c:pt idx="419">
                  <c:v>4.8751530000000001</c:v>
                </c:pt>
                <c:pt idx="420">
                  <c:v>4.862527</c:v>
                </c:pt>
                <c:pt idx="421">
                  <c:v>4.8501580000000004</c:v>
                </c:pt>
                <c:pt idx="422">
                  <c:v>4.8375940000000002</c:v>
                </c:pt>
                <c:pt idx="423">
                  <c:v>4.825094</c:v>
                </c:pt>
                <c:pt idx="424">
                  <c:v>4.8125260000000001</c:v>
                </c:pt>
                <c:pt idx="425">
                  <c:v>4.8000800000000003</c:v>
                </c:pt>
                <c:pt idx="426">
                  <c:v>4.787579</c:v>
                </c:pt>
                <c:pt idx="427">
                  <c:v>4.775042</c:v>
                </c:pt>
                <c:pt idx="428">
                  <c:v>4.7629679999999999</c:v>
                </c:pt>
                <c:pt idx="429">
                  <c:v>4.7500249999999999</c:v>
                </c:pt>
                <c:pt idx="430">
                  <c:v>4.7374689999999999</c:v>
                </c:pt>
                <c:pt idx="431">
                  <c:v>4.7249129999999999</c:v>
                </c:pt>
                <c:pt idx="432">
                  <c:v>4.7124079999999999</c:v>
                </c:pt>
                <c:pt idx="433">
                  <c:v>4.6999129999999996</c:v>
                </c:pt>
                <c:pt idx="434">
                  <c:v>4.6875330000000002</c:v>
                </c:pt>
                <c:pt idx="435">
                  <c:v>4.6748750000000001</c:v>
                </c:pt>
                <c:pt idx="436">
                  <c:v>4.6622690000000002</c:v>
                </c:pt>
                <c:pt idx="437">
                  <c:v>4.6498039999999996</c:v>
                </c:pt>
                <c:pt idx="438">
                  <c:v>4.6373769999999999</c:v>
                </c:pt>
                <c:pt idx="439">
                  <c:v>4.6248110000000002</c:v>
                </c:pt>
                <c:pt idx="440">
                  <c:v>4.6122019999999999</c:v>
                </c:pt>
                <c:pt idx="441">
                  <c:v>4.599742</c:v>
                </c:pt>
                <c:pt idx="442">
                  <c:v>4.5872349999999997</c:v>
                </c:pt>
                <c:pt idx="443">
                  <c:v>4.5747869999999997</c:v>
                </c:pt>
                <c:pt idx="444">
                  <c:v>4.5622150000000001</c:v>
                </c:pt>
                <c:pt idx="445">
                  <c:v>4.549652</c:v>
                </c:pt>
                <c:pt idx="446">
                  <c:v>4.5372409999999999</c:v>
                </c:pt>
                <c:pt idx="447">
                  <c:v>4.5246490000000001</c:v>
                </c:pt>
                <c:pt idx="448">
                  <c:v>4.5133099999999997</c:v>
                </c:pt>
                <c:pt idx="449">
                  <c:v>4.4995630000000002</c:v>
                </c:pt>
                <c:pt idx="450">
                  <c:v>4.4870679999999998</c:v>
                </c:pt>
                <c:pt idx="451">
                  <c:v>4.4744669999999998</c:v>
                </c:pt>
                <c:pt idx="452">
                  <c:v>4.4620280000000001</c:v>
                </c:pt>
                <c:pt idx="453">
                  <c:v>4.4495180000000003</c:v>
                </c:pt>
                <c:pt idx="454">
                  <c:v>4.4369870000000002</c:v>
                </c:pt>
                <c:pt idx="455">
                  <c:v>4.4243389999999998</c:v>
                </c:pt>
                <c:pt idx="456">
                  <c:v>4.4119159999999997</c:v>
                </c:pt>
                <c:pt idx="457">
                  <c:v>4.3994390000000001</c:v>
                </c:pt>
                <c:pt idx="458">
                  <c:v>4.3870420000000001</c:v>
                </c:pt>
                <c:pt idx="459">
                  <c:v>4.3750400000000003</c:v>
                </c:pt>
                <c:pt idx="460">
                  <c:v>4.3618480000000002</c:v>
                </c:pt>
                <c:pt idx="461">
                  <c:v>4.3493550000000001</c:v>
                </c:pt>
                <c:pt idx="462">
                  <c:v>4.3369080000000002</c:v>
                </c:pt>
                <c:pt idx="463">
                  <c:v>4.3257630000000002</c:v>
                </c:pt>
                <c:pt idx="464">
                  <c:v>4.3117229999999998</c:v>
                </c:pt>
                <c:pt idx="465">
                  <c:v>4.299283</c:v>
                </c:pt>
                <c:pt idx="466">
                  <c:v>4.2867850000000001</c:v>
                </c:pt>
                <c:pt idx="467">
                  <c:v>4.2743219999999997</c:v>
                </c:pt>
                <c:pt idx="468">
                  <c:v>4.2616209999999999</c:v>
                </c:pt>
                <c:pt idx="469">
                  <c:v>4.2491630000000002</c:v>
                </c:pt>
                <c:pt idx="470">
                  <c:v>4.2367210000000002</c:v>
                </c:pt>
                <c:pt idx="471">
                  <c:v>4.2242389999999999</c:v>
                </c:pt>
                <c:pt idx="472">
                  <c:v>4.2116749999999996</c:v>
                </c:pt>
                <c:pt idx="473">
                  <c:v>4.1992599999999998</c:v>
                </c:pt>
                <c:pt idx="474">
                  <c:v>4.1866599999999998</c:v>
                </c:pt>
                <c:pt idx="475">
                  <c:v>4.1740120000000003</c:v>
                </c:pt>
                <c:pt idx="476">
                  <c:v>4.1617220000000001</c:v>
                </c:pt>
                <c:pt idx="477">
                  <c:v>4.1490090000000004</c:v>
                </c:pt>
                <c:pt idx="478">
                  <c:v>4.1365319999999999</c:v>
                </c:pt>
                <c:pt idx="479">
                  <c:v>4.1239489999999996</c:v>
                </c:pt>
                <c:pt idx="480">
                  <c:v>4.1115159999999999</c:v>
                </c:pt>
                <c:pt idx="481">
                  <c:v>4.0989930000000001</c:v>
                </c:pt>
                <c:pt idx="482">
                  <c:v>4.0864370000000001</c:v>
                </c:pt>
                <c:pt idx="483">
                  <c:v>4.0738899999999996</c:v>
                </c:pt>
                <c:pt idx="484">
                  <c:v>4.0614319999999999</c:v>
                </c:pt>
                <c:pt idx="485">
                  <c:v>4.0490069999999996</c:v>
                </c:pt>
                <c:pt idx="486">
                  <c:v>4.0363850000000001</c:v>
                </c:pt>
                <c:pt idx="487">
                  <c:v>4.0241369999999996</c:v>
                </c:pt>
                <c:pt idx="488">
                  <c:v>4.0113019999999997</c:v>
                </c:pt>
                <c:pt idx="489">
                  <c:v>3.9988269999999999</c:v>
                </c:pt>
                <c:pt idx="490">
                  <c:v>3.9862299999999999</c:v>
                </c:pt>
                <c:pt idx="491">
                  <c:v>3.9749850000000002</c:v>
                </c:pt>
                <c:pt idx="492">
                  <c:v>3.9612859999999999</c:v>
                </c:pt>
                <c:pt idx="493">
                  <c:v>3.9487359999999998</c:v>
                </c:pt>
                <c:pt idx="494">
                  <c:v>3.9362360000000001</c:v>
                </c:pt>
                <c:pt idx="495">
                  <c:v>3.9237150000000001</c:v>
                </c:pt>
                <c:pt idx="496">
                  <c:v>3.911165</c:v>
                </c:pt>
                <c:pt idx="497">
                  <c:v>3.8986299999999998</c:v>
                </c:pt>
                <c:pt idx="498">
                  <c:v>3.886787</c:v>
                </c:pt>
                <c:pt idx="499">
                  <c:v>3.8735909999999998</c:v>
                </c:pt>
                <c:pt idx="500">
                  <c:v>3.8610579999999999</c:v>
                </c:pt>
                <c:pt idx="501">
                  <c:v>3.8486030000000002</c:v>
                </c:pt>
                <c:pt idx="502">
                  <c:v>3.8374739999999998</c:v>
                </c:pt>
                <c:pt idx="503">
                  <c:v>3.823429</c:v>
                </c:pt>
                <c:pt idx="504">
                  <c:v>3.8110050000000002</c:v>
                </c:pt>
                <c:pt idx="505">
                  <c:v>3.7984990000000001</c:v>
                </c:pt>
                <c:pt idx="506">
                  <c:v>3.786041</c:v>
                </c:pt>
                <c:pt idx="507">
                  <c:v>3.7733319999999999</c:v>
                </c:pt>
                <c:pt idx="508">
                  <c:v>3.7608869999999999</c:v>
                </c:pt>
                <c:pt idx="509">
                  <c:v>3.7484259999999998</c:v>
                </c:pt>
                <c:pt idx="510">
                  <c:v>3.7359990000000001</c:v>
                </c:pt>
                <c:pt idx="511">
                  <c:v>3.7234120000000002</c:v>
                </c:pt>
                <c:pt idx="512">
                  <c:v>3.7108029999999999</c:v>
                </c:pt>
                <c:pt idx="513">
                  <c:v>3.6983299999999999</c:v>
                </c:pt>
                <c:pt idx="514">
                  <c:v>3.685797</c:v>
                </c:pt>
                <c:pt idx="515">
                  <c:v>3.6744400000000002</c:v>
                </c:pt>
                <c:pt idx="516">
                  <c:v>3.6607590000000001</c:v>
                </c:pt>
                <c:pt idx="517">
                  <c:v>3.6484030000000001</c:v>
                </c:pt>
                <c:pt idx="518">
                  <c:v>3.6356809999999999</c:v>
                </c:pt>
                <c:pt idx="519">
                  <c:v>3.6232090000000001</c:v>
                </c:pt>
                <c:pt idx="520">
                  <c:v>3.6106929999999999</c:v>
                </c:pt>
                <c:pt idx="521">
                  <c:v>3.5981619999999999</c:v>
                </c:pt>
                <c:pt idx="522">
                  <c:v>3.5856759999999999</c:v>
                </c:pt>
                <c:pt idx="523">
                  <c:v>3.5744099999999999</c:v>
                </c:pt>
                <c:pt idx="524">
                  <c:v>3.5606409999999999</c:v>
                </c:pt>
                <c:pt idx="525">
                  <c:v>3.5480779999999998</c:v>
                </c:pt>
                <c:pt idx="526">
                  <c:v>3.5355729999999999</c:v>
                </c:pt>
                <c:pt idx="527">
                  <c:v>3.523199</c:v>
                </c:pt>
                <c:pt idx="528">
                  <c:v>3.5105330000000001</c:v>
                </c:pt>
                <c:pt idx="529">
                  <c:v>3.498008</c:v>
                </c:pt>
                <c:pt idx="530">
                  <c:v>3.48543</c:v>
                </c:pt>
                <c:pt idx="531">
                  <c:v>3.4729909999999999</c:v>
                </c:pt>
                <c:pt idx="532">
                  <c:v>3.4604279999999998</c:v>
                </c:pt>
                <c:pt idx="533">
                  <c:v>3.4479229999999998</c:v>
                </c:pt>
                <c:pt idx="534">
                  <c:v>3.4354840000000002</c:v>
                </c:pt>
                <c:pt idx="535">
                  <c:v>3.4242050000000002</c:v>
                </c:pt>
                <c:pt idx="536">
                  <c:v>3.41052</c:v>
                </c:pt>
                <c:pt idx="537">
                  <c:v>3.3978220000000001</c:v>
                </c:pt>
                <c:pt idx="538">
                  <c:v>3.3853070000000001</c:v>
                </c:pt>
                <c:pt idx="539">
                  <c:v>3.3727749999999999</c:v>
                </c:pt>
                <c:pt idx="540">
                  <c:v>3.3602630000000002</c:v>
                </c:pt>
                <c:pt idx="541">
                  <c:v>3.347756</c:v>
                </c:pt>
                <c:pt idx="542">
                  <c:v>3.3352390000000001</c:v>
                </c:pt>
                <c:pt idx="543">
                  <c:v>3.3227419999999999</c:v>
                </c:pt>
                <c:pt idx="544">
                  <c:v>3.3102179999999999</c:v>
                </c:pt>
                <c:pt idx="545">
                  <c:v>3.297742</c:v>
                </c:pt>
                <c:pt idx="546">
                  <c:v>3.2851409999999999</c:v>
                </c:pt>
                <c:pt idx="547">
                  <c:v>3.272662</c:v>
                </c:pt>
                <c:pt idx="548">
                  <c:v>3.2601279999999999</c:v>
                </c:pt>
                <c:pt idx="549">
                  <c:v>3.247579</c:v>
                </c:pt>
                <c:pt idx="550">
                  <c:v>3.235941</c:v>
                </c:pt>
                <c:pt idx="551">
                  <c:v>3.2225990000000002</c:v>
                </c:pt>
                <c:pt idx="552">
                  <c:v>3.2100460000000002</c:v>
                </c:pt>
                <c:pt idx="553">
                  <c:v>3.1974610000000001</c:v>
                </c:pt>
                <c:pt idx="554">
                  <c:v>3.1850450000000001</c:v>
                </c:pt>
                <c:pt idx="555">
                  <c:v>3.1725059999999998</c:v>
                </c:pt>
                <c:pt idx="556">
                  <c:v>3.1601129999999999</c:v>
                </c:pt>
                <c:pt idx="557">
                  <c:v>3.147491</c:v>
                </c:pt>
                <c:pt idx="558">
                  <c:v>3.1349490000000002</c:v>
                </c:pt>
                <c:pt idx="559">
                  <c:v>3.1224120000000002</c:v>
                </c:pt>
                <c:pt idx="560">
                  <c:v>3.109874</c:v>
                </c:pt>
                <c:pt idx="561">
                  <c:v>3.098214</c:v>
                </c:pt>
                <c:pt idx="562">
                  <c:v>3.0847980000000002</c:v>
                </c:pt>
                <c:pt idx="563">
                  <c:v>3.0723289999999999</c:v>
                </c:pt>
                <c:pt idx="564">
                  <c:v>3.059958</c:v>
                </c:pt>
                <c:pt idx="565">
                  <c:v>3.0472980000000001</c:v>
                </c:pt>
                <c:pt idx="566">
                  <c:v>3.0346799999999998</c:v>
                </c:pt>
                <c:pt idx="567">
                  <c:v>3.0222340000000001</c:v>
                </c:pt>
                <c:pt idx="568">
                  <c:v>3.0097399999999999</c:v>
                </c:pt>
                <c:pt idx="569">
                  <c:v>2.9972859999999999</c:v>
                </c:pt>
                <c:pt idx="570">
                  <c:v>2.9846200000000001</c:v>
                </c:pt>
                <c:pt idx="571">
                  <c:v>2.9721570000000002</c:v>
                </c:pt>
                <c:pt idx="572">
                  <c:v>2.9597009999999999</c:v>
                </c:pt>
                <c:pt idx="573">
                  <c:v>2.9472480000000001</c:v>
                </c:pt>
                <c:pt idx="574">
                  <c:v>2.9359359999999999</c:v>
                </c:pt>
                <c:pt idx="575">
                  <c:v>2.9221520000000001</c:v>
                </c:pt>
                <c:pt idx="576">
                  <c:v>2.9096860000000002</c:v>
                </c:pt>
                <c:pt idx="577">
                  <c:v>2.8969939999999998</c:v>
                </c:pt>
                <c:pt idx="578">
                  <c:v>2.8845459999999998</c:v>
                </c:pt>
                <c:pt idx="579">
                  <c:v>2.872055</c:v>
                </c:pt>
                <c:pt idx="580">
                  <c:v>2.8596599999999999</c:v>
                </c:pt>
                <c:pt idx="581">
                  <c:v>2.8469829999999998</c:v>
                </c:pt>
                <c:pt idx="582">
                  <c:v>2.8343919999999998</c:v>
                </c:pt>
                <c:pt idx="583">
                  <c:v>2.8219249999999998</c:v>
                </c:pt>
                <c:pt idx="584">
                  <c:v>2.8095479999999999</c:v>
                </c:pt>
                <c:pt idx="585">
                  <c:v>2.798381</c:v>
                </c:pt>
                <c:pt idx="586">
                  <c:v>2.7844609999999999</c:v>
                </c:pt>
                <c:pt idx="587">
                  <c:v>2.7718980000000002</c:v>
                </c:pt>
                <c:pt idx="588">
                  <c:v>2.7592140000000001</c:v>
                </c:pt>
                <c:pt idx="589">
                  <c:v>2.7468469999999998</c:v>
                </c:pt>
                <c:pt idx="590">
                  <c:v>2.7342970000000002</c:v>
                </c:pt>
                <c:pt idx="591">
                  <c:v>2.721841</c:v>
                </c:pt>
                <c:pt idx="592">
                  <c:v>2.7092369999999999</c:v>
                </c:pt>
                <c:pt idx="593">
                  <c:v>2.6967599999999998</c:v>
                </c:pt>
                <c:pt idx="594">
                  <c:v>2.6842299999999999</c:v>
                </c:pt>
                <c:pt idx="595">
                  <c:v>2.6718310000000001</c:v>
                </c:pt>
                <c:pt idx="596">
                  <c:v>2.6596440000000001</c:v>
                </c:pt>
                <c:pt idx="597">
                  <c:v>2.6466820000000002</c:v>
                </c:pt>
                <c:pt idx="598">
                  <c:v>2.6341540000000001</c:v>
                </c:pt>
                <c:pt idx="599">
                  <c:v>2.621775</c:v>
                </c:pt>
                <c:pt idx="600">
                  <c:v>2.6105619999999998</c:v>
                </c:pt>
                <c:pt idx="601">
                  <c:v>2.596419</c:v>
                </c:pt>
                <c:pt idx="602">
                  <c:v>2.584063</c:v>
                </c:pt>
                <c:pt idx="603">
                  <c:v>2.5715859999999999</c:v>
                </c:pt>
                <c:pt idx="604">
                  <c:v>2.5591140000000001</c:v>
                </c:pt>
                <c:pt idx="605">
                  <c:v>2.546389</c:v>
                </c:pt>
                <c:pt idx="606">
                  <c:v>2.5339849999999999</c:v>
                </c:pt>
                <c:pt idx="607">
                  <c:v>2.5215749999999999</c:v>
                </c:pt>
                <c:pt idx="608">
                  <c:v>2.5089839999999999</c:v>
                </c:pt>
                <c:pt idx="609">
                  <c:v>2.4971519999999998</c:v>
                </c:pt>
                <c:pt idx="610">
                  <c:v>2.4839259999999999</c:v>
                </c:pt>
                <c:pt idx="611">
                  <c:v>2.4714429999999998</c:v>
                </c:pt>
                <c:pt idx="612">
                  <c:v>2.4588209999999999</c:v>
                </c:pt>
                <c:pt idx="613">
                  <c:v>2.4476339999999999</c:v>
                </c:pt>
                <c:pt idx="614">
                  <c:v>2.433948</c:v>
                </c:pt>
                <c:pt idx="615">
                  <c:v>2.4212729999999998</c:v>
                </c:pt>
                <c:pt idx="616">
                  <c:v>2.4087269999999998</c:v>
                </c:pt>
                <c:pt idx="617">
                  <c:v>2.3963000000000001</c:v>
                </c:pt>
                <c:pt idx="618">
                  <c:v>2.3837120000000001</c:v>
                </c:pt>
                <c:pt idx="619">
                  <c:v>2.3713959999999998</c:v>
                </c:pt>
                <c:pt idx="620">
                  <c:v>2.358644</c:v>
                </c:pt>
                <c:pt idx="621">
                  <c:v>2.3462320000000001</c:v>
                </c:pt>
                <c:pt idx="622">
                  <c:v>2.3336899999999998</c:v>
                </c:pt>
                <c:pt idx="623">
                  <c:v>2.3211390000000001</c:v>
                </c:pt>
                <c:pt idx="624">
                  <c:v>2.3087040000000001</c:v>
                </c:pt>
                <c:pt idx="625">
                  <c:v>2.296103</c:v>
                </c:pt>
                <c:pt idx="626">
                  <c:v>2.2835869999999998</c:v>
                </c:pt>
                <c:pt idx="627">
                  <c:v>2.2711239999999999</c:v>
                </c:pt>
                <c:pt idx="628">
                  <c:v>2.2590330000000001</c:v>
                </c:pt>
                <c:pt idx="629">
                  <c:v>2.246022</c:v>
                </c:pt>
                <c:pt idx="630">
                  <c:v>2.233552</c:v>
                </c:pt>
                <c:pt idx="631">
                  <c:v>2.2209319999999999</c:v>
                </c:pt>
                <c:pt idx="632">
                  <c:v>2.2097280000000001</c:v>
                </c:pt>
                <c:pt idx="633">
                  <c:v>2.1959650000000002</c:v>
                </c:pt>
                <c:pt idx="634">
                  <c:v>2.183459</c:v>
                </c:pt>
                <c:pt idx="635">
                  <c:v>2.1708440000000002</c:v>
                </c:pt>
                <c:pt idx="636">
                  <c:v>2.1583830000000002</c:v>
                </c:pt>
                <c:pt idx="637">
                  <c:v>2.1458740000000001</c:v>
                </c:pt>
                <c:pt idx="638">
                  <c:v>2.1333920000000002</c:v>
                </c:pt>
                <c:pt idx="639">
                  <c:v>2.1207609999999999</c:v>
                </c:pt>
                <c:pt idx="640">
                  <c:v>2.1083240000000001</c:v>
                </c:pt>
                <c:pt idx="641">
                  <c:v>2.0958079999999999</c:v>
                </c:pt>
                <c:pt idx="642">
                  <c:v>2.0832579999999998</c:v>
                </c:pt>
                <c:pt idx="643">
                  <c:v>2.070646</c:v>
                </c:pt>
                <c:pt idx="644">
                  <c:v>2.058252</c:v>
                </c:pt>
                <c:pt idx="645">
                  <c:v>2.0457320000000001</c:v>
                </c:pt>
                <c:pt idx="646">
                  <c:v>2.0332430000000001</c:v>
                </c:pt>
                <c:pt idx="647">
                  <c:v>2.021156</c:v>
                </c:pt>
                <c:pt idx="648">
                  <c:v>2.0080719999999999</c:v>
                </c:pt>
                <c:pt idx="649">
                  <c:v>1.995679</c:v>
                </c:pt>
                <c:pt idx="650">
                  <c:v>1.9831080000000001</c:v>
                </c:pt>
                <c:pt idx="651">
                  <c:v>1.9706300000000001</c:v>
                </c:pt>
                <c:pt idx="652">
                  <c:v>1.9580679999999999</c:v>
                </c:pt>
                <c:pt idx="653">
                  <c:v>1.9455659999999999</c:v>
                </c:pt>
                <c:pt idx="654">
                  <c:v>1.9330620000000001</c:v>
                </c:pt>
                <c:pt idx="655">
                  <c:v>1.9207399999999999</c:v>
                </c:pt>
                <c:pt idx="656">
                  <c:v>1.9079889999999999</c:v>
                </c:pt>
                <c:pt idx="657">
                  <c:v>1.8955059999999999</c:v>
                </c:pt>
                <c:pt idx="658">
                  <c:v>1.8830640000000001</c:v>
                </c:pt>
                <c:pt idx="659">
                  <c:v>1.8719399999999999</c:v>
                </c:pt>
                <c:pt idx="660">
                  <c:v>1.857853</c:v>
                </c:pt>
                <c:pt idx="661">
                  <c:v>1.8454109999999999</c:v>
                </c:pt>
                <c:pt idx="662">
                  <c:v>1.8328439999999999</c:v>
                </c:pt>
                <c:pt idx="663">
                  <c:v>1.8203860000000001</c:v>
                </c:pt>
                <c:pt idx="664">
                  <c:v>1.8077829999999999</c:v>
                </c:pt>
                <c:pt idx="665">
                  <c:v>1.7953399999999999</c:v>
                </c:pt>
                <c:pt idx="666">
                  <c:v>1.782805</c:v>
                </c:pt>
                <c:pt idx="667">
                  <c:v>1.7704299999999999</c:v>
                </c:pt>
                <c:pt idx="668">
                  <c:v>1.7577609999999999</c:v>
                </c:pt>
                <c:pt idx="669">
                  <c:v>1.7577609999999999</c:v>
                </c:pt>
                <c:pt idx="670">
                  <c:v>1.746572</c:v>
                </c:pt>
                <c:pt idx="671">
                  <c:v>1.735438</c:v>
                </c:pt>
                <c:pt idx="672">
                  <c:v>1.7243599999999999</c:v>
                </c:pt>
                <c:pt idx="673">
                  <c:v>1.7118869999999999</c:v>
                </c:pt>
                <c:pt idx="674">
                  <c:v>1.6994750000000001</c:v>
                </c:pt>
                <c:pt idx="675">
                  <c:v>1.688061</c:v>
                </c:pt>
                <c:pt idx="676">
                  <c:v>1.6743950000000001</c:v>
                </c:pt>
                <c:pt idx="677">
                  <c:v>1.6619539999999999</c:v>
                </c:pt>
                <c:pt idx="678">
                  <c:v>1.649359</c:v>
                </c:pt>
                <c:pt idx="679">
                  <c:v>1.6368240000000001</c:v>
                </c:pt>
                <c:pt idx="680">
                  <c:v>1.624328</c:v>
                </c:pt>
                <c:pt idx="681">
                  <c:v>1.6118790000000001</c:v>
                </c:pt>
                <c:pt idx="682">
                  <c:v>1.599183</c:v>
                </c:pt>
                <c:pt idx="683">
                  <c:v>1.5867960000000001</c:v>
                </c:pt>
                <c:pt idx="684">
                  <c:v>1.5742670000000001</c:v>
                </c:pt>
                <c:pt idx="685">
                  <c:v>1.5617259999999999</c:v>
                </c:pt>
                <c:pt idx="686">
                  <c:v>1.5491779999999999</c:v>
                </c:pt>
                <c:pt idx="687">
                  <c:v>1.536683</c:v>
                </c:pt>
                <c:pt idx="688">
                  <c:v>1.524213</c:v>
                </c:pt>
                <c:pt idx="689">
                  <c:v>1.51162</c:v>
                </c:pt>
                <c:pt idx="690">
                  <c:v>1.4996350000000001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4C1A-E940-B5F7-2D1C5A0D74E7}"/>
            </c:ext>
          </c:extLst>
        </c:ser>
        <c:ser>
          <c:idx val="41"/>
          <c:order val="25"/>
          <c:tx>
            <c:v>500 S1 G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 (session 1)'!$G$6:$G$741</c:f>
              <c:numCache>
                <c:formatCode>General</c:formatCode>
                <c:ptCount val="736"/>
                <c:pt idx="0">
                  <c:v>1.6892499999999999</c:v>
                </c:pt>
                <c:pt idx="1">
                  <c:v>1.8645799999999999</c:v>
                </c:pt>
                <c:pt idx="2">
                  <c:v>2.6654499999999999</c:v>
                </c:pt>
                <c:pt idx="3">
                  <c:v>5.2676600000000002</c:v>
                </c:pt>
                <c:pt idx="4">
                  <c:v>7.0168900000000001</c:v>
                </c:pt>
                <c:pt idx="5">
                  <c:v>8.8513199999999994</c:v>
                </c:pt>
                <c:pt idx="6">
                  <c:v>12.40405</c:v>
                </c:pt>
                <c:pt idx="7">
                  <c:v>14.1198</c:v>
                </c:pt>
                <c:pt idx="8">
                  <c:v>13.517519999999999</c:v>
                </c:pt>
                <c:pt idx="9">
                  <c:v>15.822089999999999</c:v>
                </c:pt>
                <c:pt idx="10">
                  <c:v>18.903659999999999</c:v>
                </c:pt>
                <c:pt idx="11">
                  <c:v>20.256540000000001</c:v>
                </c:pt>
                <c:pt idx="12">
                  <c:v>22.79505</c:v>
                </c:pt>
                <c:pt idx="13">
                  <c:v>23.72831</c:v>
                </c:pt>
                <c:pt idx="14">
                  <c:v>25.41836</c:v>
                </c:pt>
                <c:pt idx="15">
                  <c:v>26.21753</c:v>
                </c:pt>
                <c:pt idx="16">
                  <c:v>27.347149999999999</c:v>
                </c:pt>
                <c:pt idx="17">
                  <c:v>30.299479999999999</c:v>
                </c:pt>
                <c:pt idx="18">
                  <c:v>32.545079999999999</c:v>
                </c:pt>
                <c:pt idx="19">
                  <c:v>32.563609999999997</c:v>
                </c:pt>
                <c:pt idx="20">
                  <c:v>34.967689999999997</c:v>
                </c:pt>
                <c:pt idx="21">
                  <c:v>35.680669999999999</c:v>
                </c:pt>
                <c:pt idx="22">
                  <c:v>36.253079999999997</c:v>
                </c:pt>
                <c:pt idx="23">
                  <c:v>39.123959999999997</c:v>
                </c:pt>
                <c:pt idx="24">
                  <c:v>41.798450000000003</c:v>
                </c:pt>
                <c:pt idx="25">
                  <c:v>42.648580000000003</c:v>
                </c:pt>
                <c:pt idx="26">
                  <c:v>43.380969999999998</c:v>
                </c:pt>
                <c:pt idx="27">
                  <c:v>45.334400000000002</c:v>
                </c:pt>
                <c:pt idx="28">
                  <c:v>46.296750000000003</c:v>
                </c:pt>
                <c:pt idx="29">
                  <c:v>47.82414</c:v>
                </c:pt>
                <c:pt idx="30">
                  <c:v>49.817689999999999</c:v>
                </c:pt>
                <c:pt idx="31">
                  <c:v>50.48977</c:v>
                </c:pt>
                <c:pt idx="32">
                  <c:v>51.457459999999998</c:v>
                </c:pt>
                <c:pt idx="33">
                  <c:v>52.296039999999998</c:v>
                </c:pt>
                <c:pt idx="34">
                  <c:v>54.425739999999998</c:v>
                </c:pt>
                <c:pt idx="35">
                  <c:v>54.916640000000001</c:v>
                </c:pt>
                <c:pt idx="36">
                  <c:v>56.122349999999997</c:v>
                </c:pt>
                <c:pt idx="37">
                  <c:v>57.672789999999999</c:v>
                </c:pt>
                <c:pt idx="38">
                  <c:v>58.676969999999997</c:v>
                </c:pt>
                <c:pt idx="39">
                  <c:v>59.88693</c:v>
                </c:pt>
                <c:pt idx="40">
                  <c:v>60.66066</c:v>
                </c:pt>
                <c:pt idx="41">
                  <c:v>62.275039999999997</c:v>
                </c:pt>
                <c:pt idx="42">
                  <c:v>63.533270000000002</c:v>
                </c:pt>
                <c:pt idx="43">
                  <c:v>64.343230000000005</c:v>
                </c:pt>
                <c:pt idx="44">
                  <c:v>65.491060000000004</c:v>
                </c:pt>
                <c:pt idx="45">
                  <c:v>65.722440000000006</c:v>
                </c:pt>
                <c:pt idx="46">
                  <c:v>67.296049999999994</c:v>
                </c:pt>
                <c:pt idx="47">
                  <c:v>68.170299999999997</c:v>
                </c:pt>
                <c:pt idx="48">
                  <c:v>69.630949999999999</c:v>
                </c:pt>
                <c:pt idx="49">
                  <c:v>70.696110000000004</c:v>
                </c:pt>
                <c:pt idx="50">
                  <c:v>71.610759999999999</c:v>
                </c:pt>
                <c:pt idx="51">
                  <c:v>72.586889999999997</c:v>
                </c:pt>
                <c:pt idx="52">
                  <c:v>73.615049999999997</c:v>
                </c:pt>
                <c:pt idx="53">
                  <c:v>74.937259999999995</c:v>
                </c:pt>
                <c:pt idx="54">
                  <c:v>76.309520000000006</c:v>
                </c:pt>
                <c:pt idx="55">
                  <c:v>77.129499999999993</c:v>
                </c:pt>
                <c:pt idx="56">
                  <c:v>77.962509999999995</c:v>
                </c:pt>
                <c:pt idx="57">
                  <c:v>78.966880000000003</c:v>
                </c:pt>
                <c:pt idx="58">
                  <c:v>79.330609999999993</c:v>
                </c:pt>
                <c:pt idx="59">
                  <c:v>80.538179999999997</c:v>
                </c:pt>
                <c:pt idx="60">
                  <c:v>82.188100000000006</c:v>
                </c:pt>
                <c:pt idx="61">
                  <c:v>83.277630000000002</c:v>
                </c:pt>
                <c:pt idx="62">
                  <c:v>83.336209999999994</c:v>
                </c:pt>
                <c:pt idx="63">
                  <c:v>84.799130000000005</c:v>
                </c:pt>
                <c:pt idx="64">
                  <c:v>85.484999999999999</c:v>
                </c:pt>
                <c:pt idx="65">
                  <c:v>85.922319999999999</c:v>
                </c:pt>
                <c:pt idx="66">
                  <c:v>87.754099999999994</c:v>
                </c:pt>
                <c:pt idx="67">
                  <c:v>88.63964</c:v>
                </c:pt>
                <c:pt idx="68">
                  <c:v>89.252740000000003</c:v>
                </c:pt>
                <c:pt idx="69">
                  <c:v>90.407709999999994</c:v>
                </c:pt>
                <c:pt idx="70">
                  <c:v>91.275720000000007</c:v>
                </c:pt>
                <c:pt idx="71">
                  <c:v>92.316580000000002</c:v>
                </c:pt>
                <c:pt idx="72">
                  <c:v>93.003410000000002</c:v>
                </c:pt>
                <c:pt idx="73">
                  <c:v>94.083410000000001</c:v>
                </c:pt>
                <c:pt idx="74">
                  <c:v>94.551559999999995</c:v>
                </c:pt>
                <c:pt idx="75">
                  <c:v>95.007670000000005</c:v>
                </c:pt>
                <c:pt idx="76">
                  <c:v>96.829790000000003</c:v>
                </c:pt>
                <c:pt idx="77">
                  <c:v>97.388559999999998</c:v>
                </c:pt>
                <c:pt idx="78">
                  <c:v>98.096670000000003</c:v>
                </c:pt>
                <c:pt idx="79">
                  <c:v>99.471130000000002</c:v>
                </c:pt>
                <c:pt idx="80">
                  <c:v>99.768299999999996</c:v>
                </c:pt>
                <c:pt idx="81">
                  <c:v>100.23209</c:v>
                </c:pt>
                <c:pt idx="82">
                  <c:v>101.16663</c:v>
                </c:pt>
                <c:pt idx="83">
                  <c:v>102.12272</c:v>
                </c:pt>
                <c:pt idx="84">
                  <c:v>102.92204</c:v>
                </c:pt>
                <c:pt idx="85">
                  <c:v>103.52737999999999</c:v>
                </c:pt>
                <c:pt idx="86">
                  <c:v>104.07796999999999</c:v>
                </c:pt>
                <c:pt idx="87">
                  <c:v>104.68579</c:v>
                </c:pt>
                <c:pt idx="88">
                  <c:v>106.63933</c:v>
                </c:pt>
                <c:pt idx="89">
                  <c:v>107.43871</c:v>
                </c:pt>
                <c:pt idx="90">
                  <c:v>108.13549</c:v>
                </c:pt>
                <c:pt idx="91">
                  <c:v>109.12321</c:v>
                </c:pt>
                <c:pt idx="92">
                  <c:v>110.04730000000001</c:v>
                </c:pt>
                <c:pt idx="93">
                  <c:v>110.61247</c:v>
                </c:pt>
                <c:pt idx="94">
                  <c:v>112.27589999999999</c:v>
                </c:pt>
                <c:pt idx="95">
                  <c:v>113.07065</c:v>
                </c:pt>
                <c:pt idx="96">
                  <c:v>114.06126999999999</c:v>
                </c:pt>
                <c:pt idx="97">
                  <c:v>114.86022</c:v>
                </c:pt>
                <c:pt idx="98">
                  <c:v>115.56744999999999</c:v>
                </c:pt>
                <c:pt idx="99">
                  <c:v>115.68274</c:v>
                </c:pt>
                <c:pt idx="100">
                  <c:v>116.59826</c:v>
                </c:pt>
                <c:pt idx="101">
                  <c:v>117.17811</c:v>
                </c:pt>
                <c:pt idx="102">
                  <c:v>118.92601000000001</c:v>
                </c:pt>
                <c:pt idx="103">
                  <c:v>119.62926</c:v>
                </c:pt>
                <c:pt idx="104">
                  <c:v>120.12963999999999</c:v>
                </c:pt>
                <c:pt idx="105">
                  <c:v>120.49648999999999</c:v>
                </c:pt>
                <c:pt idx="106">
                  <c:v>120.78211</c:v>
                </c:pt>
                <c:pt idx="107">
                  <c:v>122.43961</c:v>
                </c:pt>
                <c:pt idx="108">
                  <c:v>123.03803000000001</c:v>
                </c:pt>
                <c:pt idx="109">
                  <c:v>123.81498999999999</c:v>
                </c:pt>
                <c:pt idx="110">
                  <c:v>125.07867</c:v>
                </c:pt>
                <c:pt idx="111">
                  <c:v>124.73352</c:v>
                </c:pt>
                <c:pt idx="112">
                  <c:v>125.19644</c:v>
                </c:pt>
                <c:pt idx="113">
                  <c:v>126.32686</c:v>
                </c:pt>
                <c:pt idx="114">
                  <c:v>128.17509000000001</c:v>
                </c:pt>
                <c:pt idx="115">
                  <c:v>128.14554999999999</c:v>
                </c:pt>
                <c:pt idx="116">
                  <c:v>128.85267999999999</c:v>
                </c:pt>
                <c:pt idx="117">
                  <c:v>130.05471</c:v>
                </c:pt>
                <c:pt idx="118">
                  <c:v>130.16449</c:v>
                </c:pt>
                <c:pt idx="119">
                  <c:v>130.37515999999999</c:v>
                </c:pt>
                <c:pt idx="120">
                  <c:v>132.44154</c:v>
                </c:pt>
                <c:pt idx="121">
                  <c:v>133.47537</c:v>
                </c:pt>
                <c:pt idx="122">
                  <c:v>132.98093</c:v>
                </c:pt>
                <c:pt idx="123">
                  <c:v>134.15548999999999</c:v>
                </c:pt>
                <c:pt idx="124">
                  <c:v>134.24260000000001</c:v>
                </c:pt>
                <c:pt idx="125">
                  <c:v>134.80118999999999</c:v>
                </c:pt>
                <c:pt idx="126">
                  <c:v>136.53247999999999</c:v>
                </c:pt>
                <c:pt idx="127">
                  <c:v>137.74700000000001</c:v>
                </c:pt>
                <c:pt idx="128">
                  <c:v>137.93322000000001</c:v>
                </c:pt>
                <c:pt idx="129">
                  <c:v>137.78371999999999</c:v>
                </c:pt>
                <c:pt idx="130">
                  <c:v>139.10836</c:v>
                </c:pt>
                <c:pt idx="131">
                  <c:v>139.61367000000001</c:v>
                </c:pt>
                <c:pt idx="132">
                  <c:v>140.30634000000001</c:v>
                </c:pt>
                <c:pt idx="133">
                  <c:v>141.71159</c:v>
                </c:pt>
                <c:pt idx="134">
                  <c:v>142.51706999999999</c:v>
                </c:pt>
                <c:pt idx="135">
                  <c:v>142.70396</c:v>
                </c:pt>
                <c:pt idx="136">
                  <c:v>143.03731999999999</c:v>
                </c:pt>
                <c:pt idx="137">
                  <c:v>144.32463999999999</c:v>
                </c:pt>
                <c:pt idx="138">
                  <c:v>145.27097000000001</c:v>
                </c:pt>
                <c:pt idx="139">
                  <c:v>145.36027999999999</c:v>
                </c:pt>
                <c:pt idx="140">
                  <c:v>145.44765000000001</c:v>
                </c:pt>
                <c:pt idx="141">
                  <c:v>146.80296999999999</c:v>
                </c:pt>
                <c:pt idx="142">
                  <c:v>146.63576</c:v>
                </c:pt>
                <c:pt idx="143">
                  <c:v>147.37242000000001</c:v>
                </c:pt>
                <c:pt idx="144">
                  <c:v>148.80321000000001</c:v>
                </c:pt>
                <c:pt idx="145">
                  <c:v>148.65172999999999</c:v>
                </c:pt>
                <c:pt idx="146">
                  <c:v>149.19171</c:v>
                </c:pt>
                <c:pt idx="147">
                  <c:v>150.16007999999999</c:v>
                </c:pt>
                <c:pt idx="148">
                  <c:v>149.63586000000001</c:v>
                </c:pt>
                <c:pt idx="149">
                  <c:v>151.04667000000001</c:v>
                </c:pt>
                <c:pt idx="150">
                  <c:v>152.70482000000001</c:v>
                </c:pt>
                <c:pt idx="151">
                  <c:v>152.45500000000001</c:v>
                </c:pt>
                <c:pt idx="152">
                  <c:v>153.56845000000001</c:v>
                </c:pt>
                <c:pt idx="153">
                  <c:v>154.60803999999999</c:v>
                </c:pt>
                <c:pt idx="154">
                  <c:v>154.37321</c:v>
                </c:pt>
                <c:pt idx="155">
                  <c:v>155.68306999999999</c:v>
                </c:pt>
                <c:pt idx="156">
                  <c:v>156.30793</c:v>
                </c:pt>
                <c:pt idx="157">
                  <c:v>157.45751999999999</c:v>
                </c:pt>
                <c:pt idx="158">
                  <c:v>158.15602999999999</c:v>
                </c:pt>
                <c:pt idx="159">
                  <c:v>158.83396999999999</c:v>
                </c:pt>
                <c:pt idx="160">
                  <c:v>159.51936000000001</c:v>
                </c:pt>
                <c:pt idx="161">
                  <c:v>159.44768999999999</c:v>
                </c:pt>
                <c:pt idx="162">
                  <c:v>160.62604999999999</c:v>
                </c:pt>
                <c:pt idx="163">
                  <c:v>161.85164</c:v>
                </c:pt>
                <c:pt idx="164">
                  <c:v>162.94864000000001</c:v>
                </c:pt>
                <c:pt idx="165">
                  <c:v>162.81173999999999</c:v>
                </c:pt>
                <c:pt idx="166">
                  <c:v>163.53854000000001</c:v>
                </c:pt>
                <c:pt idx="167">
                  <c:v>163.7961</c:v>
                </c:pt>
                <c:pt idx="168">
                  <c:v>163.8775</c:v>
                </c:pt>
                <c:pt idx="169">
                  <c:v>164.77175</c:v>
                </c:pt>
                <c:pt idx="170">
                  <c:v>165.57653999999999</c:v>
                </c:pt>
                <c:pt idx="171">
                  <c:v>165.1206</c:v>
                </c:pt>
                <c:pt idx="172">
                  <c:v>167.05998</c:v>
                </c:pt>
                <c:pt idx="173">
                  <c:v>167.45796000000001</c:v>
                </c:pt>
                <c:pt idx="174">
                  <c:v>166.38630000000001</c:v>
                </c:pt>
                <c:pt idx="175">
                  <c:v>168.126</c:v>
                </c:pt>
                <c:pt idx="176">
                  <c:v>169.28626</c:v>
                </c:pt>
                <c:pt idx="177">
                  <c:v>169.40520000000001</c:v>
                </c:pt>
                <c:pt idx="178">
                  <c:v>169.69834</c:v>
                </c:pt>
                <c:pt idx="179">
                  <c:v>171.65360000000001</c:v>
                </c:pt>
                <c:pt idx="180">
                  <c:v>170.95129</c:v>
                </c:pt>
                <c:pt idx="181">
                  <c:v>171.39443</c:v>
                </c:pt>
                <c:pt idx="182">
                  <c:v>172.93539999999999</c:v>
                </c:pt>
                <c:pt idx="183">
                  <c:v>173.37565000000001</c:v>
                </c:pt>
                <c:pt idx="184">
                  <c:v>173.86089000000001</c:v>
                </c:pt>
                <c:pt idx="185">
                  <c:v>174.88475</c:v>
                </c:pt>
                <c:pt idx="186">
                  <c:v>176.16639000000001</c:v>
                </c:pt>
                <c:pt idx="187">
                  <c:v>175.36375000000001</c:v>
                </c:pt>
                <c:pt idx="188">
                  <c:v>176.42788999999999</c:v>
                </c:pt>
                <c:pt idx="189">
                  <c:v>177.3794</c:v>
                </c:pt>
                <c:pt idx="190">
                  <c:v>178.20787000000001</c:v>
                </c:pt>
                <c:pt idx="191">
                  <c:v>178.79115999999999</c:v>
                </c:pt>
                <c:pt idx="192">
                  <c:v>179.28819999999999</c:v>
                </c:pt>
                <c:pt idx="193">
                  <c:v>179.86143000000001</c:v>
                </c:pt>
                <c:pt idx="194">
                  <c:v>179.95264</c:v>
                </c:pt>
                <c:pt idx="195">
                  <c:v>181.87961000000001</c:v>
                </c:pt>
                <c:pt idx="196">
                  <c:v>182.92753999999999</c:v>
                </c:pt>
                <c:pt idx="197">
                  <c:v>182.82021</c:v>
                </c:pt>
                <c:pt idx="198">
                  <c:v>183.27411000000001</c:v>
                </c:pt>
                <c:pt idx="199">
                  <c:v>184.01007000000001</c:v>
                </c:pt>
                <c:pt idx="200">
                  <c:v>184.38016999999999</c:v>
                </c:pt>
                <c:pt idx="201">
                  <c:v>185.32041000000001</c:v>
                </c:pt>
                <c:pt idx="202">
                  <c:v>186.03048999999999</c:v>
                </c:pt>
                <c:pt idx="203">
                  <c:v>186.74459999999999</c:v>
                </c:pt>
                <c:pt idx="204">
                  <c:v>186.97550000000001</c:v>
                </c:pt>
                <c:pt idx="205">
                  <c:v>187.67653999999999</c:v>
                </c:pt>
                <c:pt idx="206">
                  <c:v>188.30699999999999</c:v>
                </c:pt>
                <c:pt idx="207">
                  <c:v>188.58742000000001</c:v>
                </c:pt>
                <c:pt idx="208">
                  <c:v>188.78405000000001</c:v>
                </c:pt>
                <c:pt idx="209">
                  <c:v>189.88579999999999</c:v>
                </c:pt>
                <c:pt idx="210">
                  <c:v>190.14782</c:v>
                </c:pt>
                <c:pt idx="211">
                  <c:v>190.62827999999999</c:v>
                </c:pt>
                <c:pt idx="212">
                  <c:v>190.71412000000001</c:v>
                </c:pt>
                <c:pt idx="213">
                  <c:v>191.97619</c:v>
                </c:pt>
                <c:pt idx="214">
                  <c:v>192.37661</c:v>
                </c:pt>
                <c:pt idx="215">
                  <c:v>193.08631</c:v>
                </c:pt>
                <c:pt idx="216">
                  <c:v>193.74701999999999</c:v>
                </c:pt>
                <c:pt idx="217">
                  <c:v>193.76976999999999</c:v>
                </c:pt>
                <c:pt idx="218">
                  <c:v>194.86923999999999</c:v>
                </c:pt>
                <c:pt idx="219">
                  <c:v>195.89725000000001</c:v>
                </c:pt>
                <c:pt idx="220">
                  <c:v>196.69657000000001</c:v>
                </c:pt>
                <c:pt idx="221">
                  <c:v>197.35552000000001</c:v>
                </c:pt>
                <c:pt idx="222">
                  <c:v>198.03685999999999</c:v>
                </c:pt>
                <c:pt idx="223">
                  <c:v>198.87372999999999</c:v>
                </c:pt>
                <c:pt idx="224">
                  <c:v>199.25082</c:v>
                </c:pt>
                <c:pt idx="225">
                  <c:v>199.75239999999999</c:v>
                </c:pt>
                <c:pt idx="226">
                  <c:v>199.94076000000001</c:v>
                </c:pt>
                <c:pt idx="227">
                  <c:v>200.12723</c:v>
                </c:pt>
                <c:pt idx="228">
                  <c:v>200.84639999999999</c:v>
                </c:pt>
                <c:pt idx="229">
                  <c:v>201.62468000000001</c:v>
                </c:pt>
                <c:pt idx="230">
                  <c:v>201.96168</c:v>
                </c:pt>
                <c:pt idx="231">
                  <c:v>202.62878000000001</c:v>
                </c:pt>
                <c:pt idx="232">
                  <c:v>203.65156999999999</c:v>
                </c:pt>
                <c:pt idx="233">
                  <c:v>203.92949999999999</c:v>
                </c:pt>
                <c:pt idx="234">
                  <c:v>204.49901</c:v>
                </c:pt>
                <c:pt idx="235">
                  <c:v>205.29044999999999</c:v>
                </c:pt>
                <c:pt idx="236">
                  <c:v>206.35122000000001</c:v>
                </c:pt>
                <c:pt idx="237">
                  <c:v>206.78323</c:v>
                </c:pt>
                <c:pt idx="238">
                  <c:v>207.23445000000001</c:v>
                </c:pt>
                <c:pt idx="239">
                  <c:v>207.64628999999999</c:v>
                </c:pt>
                <c:pt idx="240">
                  <c:v>208.34275</c:v>
                </c:pt>
                <c:pt idx="241">
                  <c:v>208.96331000000001</c:v>
                </c:pt>
                <c:pt idx="242">
                  <c:v>209.38521</c:v>
                </c:pt>
                <c:pt idx="243">
                  <c:v>210.34666000000001</c:v>
                </c:pt>
                <c:pt idx="244">
                  <c:v>210.02793</c:v>
                </c:pt>
                <c:pt idx="245">
                  <c:v>210.48095000000001</c:v>
                </c:pt>
                <c:pt idx="246">
                  <c:v>211.69221999999999</c:v>
                </c:pt>
                <c:pt idx="247">
                  <c:v>212.43339</c:v>
                </c:pt>
                <c:pt idx="248">
                  <c:v>212.60872000000001</c:v>
                </c:pt>
                <c:pt idx="249">
                  <c:v>212.96899999999999</c:v>
                </c:pt>
                <c:pt idx="250">
                  <c:v>213.86386999999999</c:v>
                </c:pt>
                <c:pt idx="251">
                  <c:v>213.87994</c:v>
                </c:pt>
                <c:pt idx="252">
                  <c:v>214.2637</c:v>
                </c:pt>
                <c:pt idx="253">
                  <c:v>215.29161999999999</c:v>
                </c:pt>
                <c:pt idx="254">
                  <c:v>216.76712000000001</c:v>
                </c:pt>
                <c:pt idx="255">
                  <c:v>217.15117000000001</c:v>
                </c:pt>
                <c:pt idx="256">
                  <c:v>217.93351000000001</c:v>
                </c:pt>
                <c:pt idx="257">
                  <c:v>218.55497</c:v>
                </c:pt>
                <c:pt idx="258">
                  <c:v>218.51027999999999</c:v>
                </c:pt>
                <c:pt idx="259">
                  <c:v>219.61953</c:v>
                </c:pt>
                <c:pt idx="260">
                  <c:v>220.43430000000001</c:v>
                </c:pt>
                <c:pt idx="261">
                  <c:v>220.61951999999999</c:v>
                </c:pt>
                <c:pt idx="262">
                  <c:v>221.29927000000001</c:v>
                </c:pt>
                <c:pt idx="263">
                  <c:v>221.26962</c:v>
                </c:pt>
                <c:pt idx="264">
                  <c:v>221.97355999999999</c:v>
                </c:pt>
                <c:pt idx="265">
                  <c:v>222.35291000000001</c:v>
                </c:pt>
                <c:pt idx="266">
                  <c:v>222.95648</c:v>
                </c:pt>
                <c:pt idx="267">
                  <c:v>223.54701</c:v>
                </c:pt>
                <c:pt idx="268">
                  <c:v>224.10256000000001</c:v>
                </c:pt>
                <c:pt idx="269">
                  <c:v>224.71745000000001</c:v>
                </c:pt>
                <c:pt idx="270">
                  <c:v>225.07810000000001</c:v>
                </c:pt>
                <c:pt idx="271">
                  <c:v>225.74937</c:v>
                </c:pt>
                <c:pt idx="272">
                  <c:v>226.32377</c:v>
                </c:pt>
                <c:pt idx="273">
                  <c:v>227.19395</c:v>
                </c:pt>
                <c:pt idx="274">
                  <c:v>227.4376</c:v>
                </c:pt>
                <c:pt idx="275">
                  <c:v>227.88243</c:v>
                </c:pt>
                <c:pt idx="276">
                  <c:v>229.46472</c:v>
                </c:pt>
                <c:pt idx="277">
                  <c:v>229.91871</c:v>
                </c:pt>
                <c:pt idx="278">
                  <c:v>230.73759999999999</c:v>
                </c:pt>
                <c:pt idx="279">
                  <c:v>230.74598</c:v>
                </c:pt>
                <c:pt idx="280">
                  <c:v>231.89508000000001</c:v>
                </c:pt>
                <c:pt idx="281">
                  <c:v>232.19058999999999</c:v>
                </c:pt>
                <c:pt idx="282">
                  <c:v>232.29105999999999</c:v>
                </c:pt>
                <c:pt idx="283">
                  <c:v>233.36447999999999</c:v>
                </c:pt>
                <c:pt idx="284">
                  <c:v>233.50842</c:v>
                </c:pt>
                <c:pt idx="285">
                  <c:v>233.97828999999999</c:v>
                </c:pt>
                <c:pt idx="286">
                  <c:v>234.70070000000001</c:v>
                </c:pt>
                <c:pt idx="287">
                  <c:v>234.58986999999999</c:v>
                </c:pt>
                <c:pt idx="288">
                  <c:v>235.51245</c:v>
                </c:pt>
                <c:pt idx="289">
                  <c:v>236.05179999999999</c:v>
                </c:pt>
                <c:pt idx="290">
                  <c:v>236.35756000000001</c:v>
                </c:pt>
                <c:pt idx="291">
                  <c:v>237.62164999999999</c:v>
                </c:pt>
                <c:pt idx="292">
                  <c:v>238.09403</c:v>
                </c:pt>
                <c:pt idx="293">
                  <c:v>238.30377999999999</c:v>
                </c:pt>
                <c:pt idx="294">
                  <c:v>238.90461999999999</c:v>
                </c:pt>
                <c:pt idx="295">
                  <c:v>239.42156</c:v>
                </c:pt>
                <c:pt idx="296">
                  <c:v>239.73708999999999</c:v>
                </c:pt>
                <c:pt idx="297">
                  <c:v>241.06050999999999</c:v>
                </c:pt>
                <c:pt idx="298">
                  <c:v>241.64425</c:v>
                </c:pt>
                <c:pt idx="299">
                  <c:v>241.5625</c:v>
                </c:pt>
                <c:pt idx="300">
                  <c:v>242.33832000000001</c:v>
                </c:pt>
                <c:pt idx="301">
                  <c:v>242.86836</c:v>
                </c:pt>
                <c:pt idx="302">
                  <c:v>243.63858999999999</c:v>
                </c:pt>
                <c:pt idx="303">
                  <c:v>244.24946</c:v>
                </c:pt>
                <c:pt idx="304">
                  <c:v>244.77909</c:v>
                </c:pt>
                <c:pt idx="305">
                  <c:v>245.15177</c:v>
                </c:pt>
                <c:pt idx="306">
                  <c:v>246.38199</c:v>
                </c:pt>
                <c:pt idx="307">
                  <c:v>246.87249</c:v>
                </c:pt>
                <c:pt idx="308">
                  <c:v>246.97305</c:v>
                </c:pt>
                <c:pt idx="309">
                  <c:v>247.99337</c:v>
                </c:pt>
                <c:pt idx="310">
                  <c:v>248.78405000000001</c:v>
                </c:pt>
                <c:pt idx="311">
                  <c:v>249.47649000000001</c:v>
                </c:pt>
                <c:pt idx="312">
                  <c:v>249.50835000000001</c:v>
                </c:pt>
                <c:pt idx="313">
                  <c:v>249.93527</c:v>
                </c:pt>
                <c:pt idx="314">
                  <c:v>250.93860000000001</c:v>
                </c:pt>
                <c:pt idx="315">
                  <c:v>252.05418</c:v>
                </c:pt>
                <c:pt idx="316">
                  <c:v>252.40672000000001</c:v>
                </c:pt>
                <c:pt idx="317">
                  <c:v>252.75948</c:v>
                </c:pt>
                <c:pt idx="318">
                  <c:v>253.12842000000001</c:v>
                </c:pt>
                <c:pt idx="319">
                  <c:v>253.56556</c:v>
                </c:pt>
                <c:pt idx="320">
                  <c:v>253.89849000000001</c:v>
                </c:pt>
                <c:pt idx="321">
                  <c:v>254.14581999999999</c:v>
                </c:pt>
                <c:pt idx="322">
                  <c:v>255.13974999999999</c:v>
                </c:pt>
                <c:pt idx="323">
                  <c:v>255.50309999999999</c:v>
                </c:pt>
                <c:pt idx="324">
                  <c:v>255.64048</c:v>
                </c:pt>
                <c:pt idx="325">
                  <c:v>256.49817999999999</c:v>
                </c:pt>
                <c:pt idx="326">
                  <c:v>256.82670000000002</c:v>
                </c:pt>
                <c:pt idx="327">
                  <c:v>257.19769000000002</c:v>
                </c:pt>
                <c:pt idx="328">
                  <c:v>258.05885000000001</c:v>
                </c:pt>
                <c:pt idx="329">
                  <c:v>258.43407999999999</c:v>
                </c:pt>
                <c:pt idx="330">
                  <c:v>258.99686000000003</c:v>
                </c:pt>
                <c:pt idx="331">
                  <c:v>259.88529</c:v>
                </c:pt>
                <c:pt idx="332">
                  <c:v>260.15679</c:v>
                </c:pt>
                <c:pt idx="333">
                  <c:v>260.43833000000001</c:v>
                </c:pt>
                <c:pt idx="334">
                  <c:v>261.78823999999997</c:v>
                </c:pt>
                <c:pt idx="335">
                  <c:v>262.21641</c:v>
                </c:pt>
                <c:pt idx="336">
                  <c:v>262.97530999999998</c:v>
                </c:pt>
                <c:pt idx="337">
                  <c:v>263.60372999999998</c:v>
                </c:pt>
                <c:pt idx="338">
                  <c:v>263.55448000000001</c:v>
                </c:pt>
                <c:pt idx="339">
                  <c:v>263.74668000000003</c:v>
                </c:pt>
                <c:pt idx="340">
                  <c:v>264.40481</c:v>
                </c:pt>
                <c:pt idx="341">
                  <c:v>265.2518</c:v>
                </c:pt>
                <c:pt idx="342">
                  <c:v>265.81106999999997</c:v>
                </c:pt>
                <c:pt idx="343">
                  <c:v>266.57123999999999</c:v>
                </c:pt>
                <c:pt idx="344">
                  <c:v>266.16708999999997</c:v>
                </c:pt>
                <c:pt idx="345">
                  <c:v>267.08584000000002</c:v>
                </c:pt>
                <c:pt idx="346">
                  <c:v>267.91845000000001</c:v>
                </c:pt>
                <c:pt idx="347">
                  <c:v>268.44666999999998</c:v>
                </c:pt>
                <c:pt idx="348">
                  <c:v>268.42822000000001</c:v>
                </c:pt>
                <c:pt idx="349">
                  <c:v>269.37079999999997</c:v>
                </c:pt>
                <c:pt idx="350">
                  <c:v>270.27141</c:v>
                </c:pt>
                <c:pt idx="351">
                  <c:v>270.37761</c:v>
                </c:pt>
                <c:pt idx="352">
                  <c:v>270.81990999999999</c:v>
                </c:pt>
                <c:pt idx="353">
                  <c:v>271.69412999999997</c:v>
                </c:pt>
                <c:pt idx="354">
                  <c:v>271.91386</c:v>
                </c:pt>
                <c:pt idx="355">
                  <c:v>272.399</c:v>
                </c:pt>
                <c:pt idx="356">
                  <c:v>273.19135</c:v>
                </c:pt>
                <c:pt idx="357">
                  <c:v>273.66784999999999</c:v>
                </c:pt>
                <c:pt idx="358">
                  <c:v>274.32918000000001</c:v>
                </c:pt>
                <c:pt idx="359">
                  <c:v>274.67381999999998</c:v>
                </c:pt>
                <c:pt idx="360">
                  <c:v>275.85415</c:v>
                </c:pt>
                <c:pt idx="361">
                  <c:v>276.24901</c:v>
                </c:pt>
                <c:pt idx="362">
                  <c:v>277.01384000000002</c:v>
                </c:pt>
                <c:pt idx="363">
                  <c:v>277.59129000000001</c:v>
                </c:pt>
                <c:pt idx="364">
                  <c:v>278.24785000000003</c:v>
                </c:pt>
                <c:pt idx="365">
                  <c:v>278.89679999999998</c:v>
                </c:pt>
                <c:pt idx="366">
                  <c:v>279.38792000000001</c:v>
                </c:pt>
                <c:pt idx="367">
                  <c:v>279.56783999999999</c:v>
                </c:pt>
                <c:pt idx="368">
                  <c:v>280.95767000000001</c:v>
                </c:pt>
                <c:pt idx="369">
                  <c:v>281.55579</c:v>
                </c:pt>
                <c:pt idx="370">
                  <c:v>282.21269000000001</c:v>
                </c:pt>
                <c:pt idx="371">
                  <c:v>282.67984000000001</c:v>
                </c:pt>
                <c:pt idx="372">
                  <c:v>282.90284000000003</c:v>
                </c:pt>
                <c:pt idx="373">
                  <c:v>283.22375</c:v>
                </c:pt>
                <c:pt idx="374">
                  <c:v>283.74169999999998</c:v>
                </c:pt>
                <c:pt idx="375">
                  <c:v>284.42135000000002</c:v>
                </c:pt>
                <c:pt idx="376">
                  <c:v>284.68997999999999</c:v>
                </c:pt>
                <c:pt idx="377">
                  <c:v>285.33497</c:v>
                </c:pt>
                <c:pt idx="378">
                  <c:v>285.86959000000002</c:v>
                </c:pt>
                <c:pt idx="379">
                  <c:v>286.53958</c:v>
                </c:pt>
                <c:pt idx="380">
                  <c:v>287.09156999999999</c:v>
                </c:pt>
                <c:pt idx="381">
                  <c:v>287.99477000000002</c:v>
                </c:pt>
                <c:pt idx="382">
                  <c:v>288.34386000000001</c:v>
                </c:pt>
                <c:pt idx="383">
                  <c:v>288.63493</c:v>
                </c:pt>
                <c:pt idx="384">
                  <c:v>289.67840999999999</c:v>
                </c:pt>
                <c:pt idx="385">
                  <c:v>289.49968000000001</c:v>
                </c:pt>
                <c:pt idx="386">
                  <c:v>290.41739000000001</c:v>
                </c:pt>
                <c:pt idx="387">
                  <c:v>291.09980999999999</c:v>
                </c:pt>
                <c:pt idx="388">
                  <c:v>291.43675999999999</c:v>
                </c:pt>
                <c:pt idx="389">
                  <c:v>291.86734999999999</c:v>
                </c:pt>
                <c:pt idx="390">
                  <c:v>292.31376999999998</c:v>
                </c:pt>
                <c:pt idx="391">
                  <c:v>293.09023999999999</c:v>
                </c:pt>
                <c:pt idx="392">
                  <c:v>293.47640000000001</c:v>
                </c:pt>
                <c:pt idx="393">
                  <c:v>293.76060999999999</c:v>
                </c:pt>
                <c:pt idx="394">
                  <c:v>294.55291</c:v>
                </c:pt>
                <c:pt idx="395">
                  <c:v>294.78773000000001</c:v>
                </c:pt>
                <c:pt idx="396">
                  <c:v>295.74453999999997</c:v>
                </c:pt>
                <c:pt idx="397">
                  <c:v>296.34562</c:v>
                </c:pt>
                <c:pt idx="398">
                  <c:v>296.65460000000002</c:v>
                </c:pt>
                <c:pt idx="399">
                  <c:v>297.32357000000002</c:v>
                </c:pt>
                <c:pt idx="400">
                  <c:v>297.96588000000003</c:v>
                </c:pt>
                <c:pt idx="401">
                  <c:v>269.94251000000003</c:v>
                </c:pt>
                <c:pt idx="402">
                  <c:v>269.45557000000002</c:v>
                </c:pt>
                <c:pt idx="403">
                  <c:v>268.59832999999998</c:v>
                </c:pt>
                <c:pt idx="404">
                  <c:v>267.93705</c:v>
                </c:pt>
                <c:pt idx="405">
                  <c:v>266.93957</c:v>
                </c:pt>
                <c:pt idx="406">
                  <c:v>266.77184</c:v>
                </c:pt>
                <c:pt idx="407">
                  <c:v>266.16584999999998</c:v>
                </c:pt>
                <c:pt idx="408">
                  <c:v>265.16304000000002</c:v>
                </c:pt>
                <c:pt idx="409">
                  <c:v>264.18792000000002</c:v>
                </c:pt>
                <c:pt idx="410">
                  <c:v>264.05775999999997</c:v>
                </c:pt>
                <c:pt idx="411">
                  <c:v>263.18266999999997</c:v>
                </c:pt>
                <c:pt idx="412">
                  <c:v>262.45436999999998</c:v>
                </c:pt>
                <c:pt idx="413">
                  <c:v>262.12898999999999</c:v>
                </c:pt>
                <c:pt idx="414">
                  <c:v>260.76864999999998</c:v>
                </c:pt>
                <c:pt idx="415">
                  <c:v>260.03366</c:v>
                </c:pt>
                <c:pt idx="416">
                  <c:v>259.35789999999997</c:v>
                </c:pt>
                <c:pt idx="417">
                  <c:v>259.26418000000001</c:v>
                </c:pt>
                <c:pt idx="418">
                  <c:v>257.90456999999998</c:v>
                </c:pt>
                <c:pt idx="419">
                  <c:v>257.41271999999998</c:v>
                </c:pt>
                <c:pt idx="420">
                  <c:v>257.24146999999999</c:v>
                </c:pt>
                <c:pt idx="421">
                  <c:v>255.68615</c:v>
                </c:pt>
                <c:pt idx="422">
                  <c:v>255.31292999999999</c:v>
                </c:pt>
                <c:pt idx="423">
                  <c:v>254.43003999999999</c:v>
                </c:pt>
                <c:pt idx="424">
                  <c:v>253.62898000000001</c:v>
                </c:pt>
                <c:pt idx="425">
                  <c:v>253.06455</c:v>
                </c:pt>
                <c:pt idx="426">
                  <c:v>252.68289999999999</c:v>
                </c:pt>
                <c:pt idx="427">
                  <c:v>251.55082999999999</c:v>
                </c:pt>
                <c:pt idx="428">
                  <c:v>250.29084</c:v>
                </c:pt>
                <c:pt idx="429">
                  <c:v>249.86241000000001</c:v>
                </c:pt>
                <c:pt idx="430">
                  <c:v>249.56038000000001</c:v>
                </c:pt>
                <c:pt idx="431">
                  <c:v>248.81583000000001</c:v>
                </c:pt>
                <c:pt idx="432">
                  <c:v>247.14729</c:v>
                </c:pt>
                <c:pt idx="433">
                  <c:v>247.1602</c:v>
                </c:pt>
                <c:pt idx="434">
                  <c:v>246.69566</c:v>
                </c:pt>
                <c:pt idx="435">
                  <c:v>245.96026000000001</c:v>
                </c:pt>
                <c:pt idx="436">
                  <c:v>245.03120999999999</c:v>
                </c:pt>
                <c:pt idx="437">
                  <c:v>244.87173000000001</c:v>
                </c:pt>
                <c:pt idx="438">
                  <c:v>244.12737999999999</c:v>
                </c:pt>
                <c:pt idx="439">
                  <c:v>241.76412999999999</c:v>
                </c:pt>
                <c:pt idx="440">
                  <c:v>242.16076000000001</c:v>
                </c:pt>
                <c:pt idx="441">
                  <c:v>242.72852</c:v>
                </c:pt>
                <c:pt idx="442">
                  <c:v>240.99675999999999</c:v>
                </c:pt>
                <c:pt idx="443">
                  <c:v>239.89072999999999</c:v>
                </c:pt>
                <c:pt idx="444">
                  <c:v>239.73231000000001</c:v>
                </c:pt>
                <c:pt idx="445">
                  <c:v>238.80797000000001</c:v>
                </c:pt>
                <c:pt idx="446">
                  <c:v>237.42077</c:v>
                </c:pt>
                <c:pt idx="447">
                  <c:v>237.75157999999999</c:v>
                </c:pt>
                <c:pt idx="448">
                  <c:v>237.21794</c:v>
                </c:pt>
                <c:pt idx="449">
                  <c:v>235.27573000000001</c:v>
                </c:pt>
                <c:pt idx="450">
                  <c:v>234.45526000000001</c:v>
                </c:pt>
                <c:pt idx="451">
                  <c:v>235.46375</c:v>
                </c:pt>
                <c:pt idx="452">
                  <c:v>233.84780000000001</c:v>
                </c:pt>
                <c:pt idx="453">
                  <c:v>232.72071</c:v>
                </c:pt>
                <c:pt idx="454">
                  <c:v>233.33775</c:v>
                </c:pt>
                <c:pt idx="455">
                  <c:v>232.16033999999999</c:v>
                </c:pt>
                <c:pt idx="456">
                  <c:v>230.56853000000001</c:v>
                </c:pt>
                <c:pt idx="457">
                  <c:v>230.93297000000001</c:v>
                </c:pt>
                <c:pt idx="458">
                  <c:v>231.31879000000001</c:v>
                </c:pt>
                <c:pt idx="459">
                  <c:v>229.65606</c:v>
                </c:pt>
                <c:pt idx="460">
                  <c:v>228.80251999999999</c:v>
                </c:pt>
                <c:pt idx="461">
                  <c:v>229.29402999999999</c:v>
                </c:pt>
                <c:pt idx="462">
                  <c:v>227.34666999999999</c:v>
                </c:pt>
                <c:pt idx="463">
                  <c:v>226.47665000000001</c:v>
                </c:pt>
                <c:pt idx="464">
                  <c:v>226.75857999999999</c:v>
                </c:pt>
                <c:pt idx="465">
                  <c:v>224.78891999999999</c:v>
                </c:pt>
                <c:pt idx="466">
                  <c:v>224.16047</c:v>
                </c:pt>
                <c:pt idx="467">
                  <c:v>224.40951000000001</c:v>
                </c:pt>
                <c:pt idx="468">
                  <c:v>223.38145</c:v>
                </c:pt>
                <c:pt idx="469">
                  <c:v>221.78120000000001</c:v>
                </c:pt>
                <c:pt idx="470">
                  <c:v>221.38075000000001</c:v>
                </c:pt>
                <c:pt idx="471">
                  <c:v>220.50369000000001</c:v>
                </c:pt>
                <c:pt idx="472">
                  <c:v>218.85643999999999</c:v>
                </c:pt>
                <c:pt idx="473">
                  <c:v>218.40110999999999</c:v>
                </c:pt>
                <c:pt idx="474">
                  <c:v>217.95096000000001</c:v>
                </c:pt>
                <c:pt idx="475">
                  <c:v>216.92097000000001</c:v>
                </c:pt>
                <c:pt idx="476">
                  <c:v>216.25503</c:v>
                </c:pt>
                <c:pt idx="477">
                  <c:v>216.13380000000001</c:v>
                </c:pt>
                <c:pt idx="478">
                  <c:v>214.69785999999999</c:v>
                </c:pt>
                <c:pt idx="479">
                  <c:v>214.55489</c:v>
                </c:pt>
                <c:pt idx="480">
                  <c:v>214.52598</c:v>
                </c:pt>
                <c:pt idx="481">
                  <c:v>212.7749</c:v>
                </c:pt>
                <c:pt idx="482">
                  <c:v>212.46449999999999</c:v>
                </c:pt>
                <c:pt idx="483">
                  <c:v>212.08132000000001</c:v>
                </c:pt>
                <c:pt idx="484">
                  <c:v>210.36279999999999</c:v>
                </c:pt>
                <c:pt idx="485">
                  <c:v>209.78349</c:v>
                </c:pt>
                <c:pt idx="486">
                  <c:v>209.93263999999999</c:v>
                </c:pt>
                <c:pt idx="487">
                  <c:v>208.83902</c:v>
                </c:pt>
                <c:pt idx="488">
                  <c:v>207.51170999999999</c:v>
                </c:pt>
                <c:pt idx="489">
                  <c:v>207.50577999999999</c:v>
                </c:pt>
                <c:pt idx="490">
                  <c:v>206.80043000000001</c:v>
                </c:pt>
                <c:pt idx="491">
                  <c:v>204.36698000000001</c:v>
                </c:pt>
                <c:pt idx="492">
                  <c:v>204.41946999999999</c:v>
                </c:pt>
                <c:pt idx="493">
                  <c:v>204.66016999999999</c:v>
                </c:pt>
                <c:pt idx="494">
                  <c:v>203.03789</c:v>
                </c:pt>
                <c:pt idx="495">
                  <c:v>201.88998000000001</c:v>
                </c:pt>
                <c:pt idx="496">
                  <c:v>202.16435000000001</c:v>
                </c:pt>
                <c:pt idx="497">
                  <c:v>201.23146</c:v>
                </c:pt>
                <c:pt idx="498">
                  <c:v>199.89116999999999</c:v>
                </c:pt>
                <c:pt idx="499">
                  <c:v>199.87115</c:v>
                </c:pt>
                <c:pt idx="500">
                  <c:v>199.26357999999999</c:v>
                </c:pt>
                <c:pt idx="501">
                  <c:v>197.6713</c:v>
                </c:pt>
                <c:pt idx="502">
                  <c:v>197.02692999999999</c:v>
                </c:pt>
                <c:pt idx="503">
                  <c:v>197.06008</c:v>
                </c:pt>
                <c:pt idx="504">
                  <c:v>195.95228</c:v>
                </c:pt>
                <c:pt idx="505">
                  <c:v>194.39228</c:v>
                </c:pt>
                <c:pt idx="506">
                  <c:v>194.55816999999999</c:v>
                </c:pt>
                <c:pt idx="507">
                  <c:v>193.09365</c:v>
                </c:pt>
                <c:pt idx="508">
                  <c:v>191.67603</c:v>
                </c:pt>
                <c:pt idx="509">
                  <c:v>191.32243</c:v>
                </c:pt>
                <c:pt idx="510">
                  <c:v>191.25541999999999</c:v>
                </c:pt>
                <c:pt idx="511">
                  <c:v>190.98928000000001</c:v>
                </c:pt>
                <c:pt idx="512">
                  <c:v>188.54213999999999</c:v>
                </c:pt>
                <c:pt idx="513">
                  <c:v>188.44657000000001</c:v>
                </c:pt>
                <c:pt idx="514">
                  <c:v>188.52549999999999</c:v>
                </c:pt>
                <c:pt idx="515">
                  <c:v>187.29974999999999</c:v>
                </c:pt>
                <c:pt idx="516">
                  <c:v>186.19828000000001</c:v>
                </c:pt>
                <c:pt idx="517">
                  <c:v>187.06657000000001</c:v>
                </c:pt>
                <c:pt idx="518">
                  <c:v>185.0496</c:v>
                </c:pt>
                <c:pt idx="519">
                  <c:v>181.62174999999999</c:v>
                </c:pt>
                <c:pt idx="520">
                  <c:v>184.48481000000001</c:v>
                </c:pt>
                <c:pt idx="521">
                  <c:v>184.48203000000001</c:v>
                </c:pt>
                <c:pt idx="522">
                  <c:v>180.76768000000001</c:v>
                </c:pt>
                <c:pt idx="523">
                  <c:v>180.62703999999999</c:v>
                </c:pt>
                <c:pt idx="524">
                  <c:v>181.5309</c:v>
                </c:pt>
                <c:pt idx="525">
                  <c:v>179.23365999999999</c:v>
                </c:pt>
                <c:pt idx="526">
                  <c:v>178.88812999999999</c:v>
                </c:pt>
                <c:pt idx="527">
                  <c:v>179.29426000000001</c:v>
                </c:pt>
                <c:pt idx="528">
                  <c:v>177.86918</c:v>
                </c:pt>
                <c:pt idx="529">
                  <c:v>174.69874999999999</c:v>
                </c:pt>
                <c:pt idx="530">
                  <c:v>176.50953999999999</c:v>
                </c:pt>
                <c:pt idx="531">
                  <c:v>176.98096000000001</c:v>
                </c:pt>
                <c:pt idx="532">
                  <c:v>173.83355</c:v>
                </c:pt>
                <c:pt idx="533">
                  <c:v>172.51181</c:v>
                </c:pt>
                <c:pt idx="534">
                  <c:v>173.72476</c:v>
                </c:pt>
                <c:pt idx="535">
                  <c:v>172.39558</c:v>
                </c:pt>
                <c:pt idx="536">
                  <c:v>171.26781</c:v>
                </c:pt>
                <c:pt idx="537">
                  <c:v>170.38842</c:v>
                </c:pt>
                <c:pt idx="538">
                  <c:v>170.01016999999999</c:v>
                </c:pt>
                <c:pt idx="539">
                  <c:v>169.34505999999999</c:v>
                </c:pt>
                <c:pt idx="540">
                  <c:v>168.65084999999999</c:v>
                </c:pt>
                <c:pt idx="541">
                  <c:v>167.82825</c:v>
                </c:pt>
                <c:pt idx="542">
                  <c:v>166.14264</c:v>
                </c:pt>
                <c:pt idx="543">
                  <c:v>165.41</c:v>
                </c:pt>
                <c:pt idx="544">
                  <c:v>165.05179999999999</c:v>
                </c:pt>
                <c:pt idx="545">
                  <c:v>164.60203000000001</c:v>
                </c:pt>
                <c:pt idx="546">
                  <c:v>164.47140999999999</c:v>
                </c:pt>
                <c:pt idx="547">
                  <c:v>163.21798999999999</c:v>
                </c:pt>
                <c:pt idx="548">
                  <c:v>160.71453</c:v>
                </c:pt>
                <c:pt idx="549">
                  <c:v>162.07894999999999</c:v>
                </c:pt>
                <c:pt idx="550">
                  <c:v>161.54250999999999</c:v>
                </c:pt>
                <c:pt idx="551">
                  <c:v>160.22552999999999</c:v>
                </c:pt>
                <c:pt idx="552">
                  <c:v>160.01875000000001</c:v>
                </c:pt>
                <c:pt idx="553">
                  <c:v>158.41058000000001</c:v>
                </c:pt>
                <c:pt idx="554">
                  <c:v>156.94336999999999</c:v>
                </c:pt>
                <c:pt idx="555">
                  <c:v>156.97359</c:v>
                </c:pt>
                <c:pt idx="556">
                  <c:v>156.6738</c:v>
                </c:pt>
                <c:pt idx="557">
                  <c:v>155.69811000000001</c:v>
                </c:pt>
                <c:pt idx="558">
                  <c:v>154.42930999999999</c:v>
                </c:pt>
                <c:pt idx="559">
                  <c:v>154.81209000000001</c:v>
                </c:pt>
                <c:pt idx="560">
                  <c:v>152.59777</c:v>
                </c:pt>
                <c:pt idx="561">
                  <c:v>152.56721999999999</c:v>
                </c:pt>
                <c:pt idx="562">
                  <c:v>152.97675000000001</c:v>
                </c:pt>
                <c:pt idx="563">
                  <c:v>150.25496999999999</c:v>
                </c:pt>
                <c:pt idx="564">
                  <c:v>149.51981000000001</c:v>
                </c:pt>
                <c:pt idx="565">
                  <c:v>149.60183000000001</c:v>
                </c:pt>
                <c:pt idx="566">
                  <c:v>147.89658</c:v>
                </c:pt>
                <c:pt idx="567">
                  <c:v>147.10554999999999</c:v>
                </c:pt>
                <c:pt idx="568">
                  <c:v>146.85104999999999</c:v>
                </c:pt>
                <c:pt idx="569">
                  <c:v>146.36064999999999</c:v>
                </c:pt>
                <c:pt idx="570">
                  <c:v>144.44878</c:v>
                </c:pt>
                <c:pt idx="571">
                  <c:v>144.04132999999999</c:v>
                </c:pt>
                <c:pt idx="572">
                  <c:v>143.92434</c:v>
                </c:pt>
                <c:pt idx="573">
                  <c:v>142.28263000000001</c:v>
                </c:pt>
                <c:pt idx="574">
                  <c:v>142.04442</c:v>
                </c:pt>
                <c:pt idx="575">
                  <c:v>141.30295000000001</c:v>
                </c:pt>
                <c:pt idx="576">
                  <c:v>140.75473</c:v>
                </c:pt>
                <c:pt idx="577">
                  <c:v>139.33756</c:v>
                </c:pt>
                <c:pt idx="578">
                  <c:v>138.86327</c:v>
                </c:pt>
                <c:pt idx="579">
                  <c:v>137.67072999999999</c:v>
                </c:pt>
                <c:pt idx="580">
                  <c:v>136.79261</c:v>
                </c:pt>
                <c:pt idx="581">
                  <c:v>137.20605</c:v>
                </c:pt>
                <c:pt idx="582">
                  <c:v>136.39639</c:v>
                </c:pt>
                <c:pt idx="583">
                  <c:v>134.90266</c:v>
                </c:pt>
                <c:pt idx="584">
                  <c:v>134.0728</c:v>
                </c:pt>
                <c:pt idx="585">
                  <c:v>134.40917999999999</c:v>
                </c:pt>
                <c:pt idx="586">
                  <c:v>133.24843999999999</c:v>
                </c:pt>
                <c:pt idx="587">
                  <c:v>132.19910999999999</c:v>
                </c:pt>
                <c:pt idx="588">
                  <c:v>132.39644999999999</c:v>
                </c:pt>
                <c:pt idx="589">
                  <c:v>130.44798</c:v>
                </c:pt>
                <c:pt idx="590">
                  <c:v>130.10557</c:v>
                </c:pt>
                <c:pt idx="591">
                  <c:v>130.42525000000001</c:v>
                </c:pt>
                <c:pt idx="592">
                  <c:v>129.4983</c:v>
                </c:pt>
                <c:pt idx="593">
                  <c:v>127.8381</c:v>
                </c:pt>
                <c:pt idx="594">
                  <c:v>128.75394</c:v>
                </c:pt>
                <c:pt idx="595">
                  <c:v>127.60267</c:v>
                </c:pt>
                <c:pt idx="596">
                  <c:v>125.30497</c:v>
                </c:pt>
                <c:pt idx="597">
                  <c:v>126.4447</c:v>
                </c:pt>
                <c:pt idx="598">
                  <c:v>125.23542</c:v>
                </c:pt>
                <c:pt idx="599">
                  <c:v>123.30464000000001</c:v>
                </c:pt>
                <c:pt idx="600">
                  <c:v>123.47497</c:v>
                </c:pt>
                <c:pt idx="601">
                  <c:v>123.49250000000001</c:v>
                </c:pt>
                <c:pt idx="602">
                  <c:v>121.1336</c:v>
                </c:pt>
                <c:pt idx="603">
                  <c:v>121.07777</c:v>
                </c:pt>
                <c:pt idx="604">
                  <c:v>121.36736000000001</c:v>
                </c:pt>
                <c:pt idx="605">
                  <c:v>118.96133</c:v>
                </c:pt>
                <c:pt idx="606">
                  <c:v>117.47581</c:v>
                </c:pt>
                <c:pt idx="607">
                  <c:v>118.79231</c:v>
                </c:pt>
                <c:pt idx="608">
                  <c:v>117.09887000000001</c:v>
                </c:pt>
                <c:pt idx="609">
                  <c:v>115.18922999999999</c:v>
                </c:pt>
                <c:pt idx="610">
                  <c:v>115.97069999999999</c:v>
                </c:pt>
                <c:pt idx="611">
                  <c:v>114.89546</c:v>
                </c:pt>
                <c:pt idx="612">
                  <c:v>113.16558999999999</c:v>
                </c:pt>
                <c:pt idx="613">
                  <c:v>112.47837</c:v>
                </c:pt>
                <c:pt idx="614">
                  <c:v>113.19538</c:v>
                </c:pt>
                <c:pt idx="615">
                  <c:v>111.82908</c:v>
                </c:pt>
                <c:pt idx="616">
                  <c:v>111.00458</c:v>
                </c:pt>
                <c:pt idx="617">
                  <c:v>110.654</c:v>
                </c:pt>
                <c:pt idx="618">
                  <c:v>110.18933</c:v>
                </c:pt>
                <c:pt idx="619">
                  <c:v>109.09654</c:v>
                </c:pt>
                <c:pt idx="620">
                  <c:v>107.65712000000001</c:v>
                </c:pt>
                <c:pt idx="621">
                  <c:v>107.9879</c:v>
                </c:pt>
                <c:pt idx="622">
                  <c:v>107.03399</c:v>
                </c:pt>
                <c:pt idx="623">
                  <c:v>105.49684999999999</c:v>
                </c:pt>
                <c:pt idx="624">
                  <c:v>105.31389</c:v>
                </c:pt>
                <c:pt idx="625">
                  <c:v>104.98715</c:v>
                </c:pt>
                <c:pt idx="626">
                  <c:v>103.22602000000001</c:v>
                </c:pt>
                <c:pt idx="627">
                  <c:v>102.6609</c:v>
                </c:pt>
                <c:pt idx="628">
                  <c:v>103.36387999999999</c:v>
                </c:pt>
                <c:pt idx="629">
                  <c:v>101.09775</c:v>
                </c:pt>
                <c:pt idx="630">
                  <c:v>98.826400000000007</c:v>
                </c:pt>
                <c:pt idx="631">
                  <c:v>100.48578000000001</c:v>
                </c:pt>
                <c:pt idx="632">
                  <c:v>100.11251</c:v>
                </c:pt>
                <c:pt idx="633">
                  <c:v>96.78877</c:v>
                </c:pt>
                <c:pt idx="634">
                  <c:v>97.302610000000001</c:v>
                </c:pt>
                <c:pt idx="635">
                  <c:v>98.607200000000006</c:v>
                </c:pt>
                <c:pt idx="636">
                  <c:v>95.845659999999995</c:v>
                </c:pt>
                <c:pt idx="637">
                  <c:v>94.093249999999998</c:v>
                </c:pt>
                <c:pt idx="638">
                  <c:v>95.653729999999996</c:v>
                </c:pt>
                <c:pt idx="639">
                  <c:v>94.467200000000005</c:v>
                </c:pt>
                <c:pt idx="640">
                  <c:v>92.268630000000002</c:v>
                </c:pt>
                <c:pt idx="641">
                  <c:v>93.454560000000001</c:v>
                </c:pt>
                <c:pt idx="642">
                  <c:v>92.009420000000006</c:v>
                </c:pt>
                <c:pt idx="643">
                  <c:v>89.92604</c:v>
                </c:pt>
                <c:pt idx="644">
                  <c:v>90.534630000000007</c:v>
                </c:pt>
                <c:pt idx="645">
                  <c:v>90.403859999999995</c:v>
                </c:pt>
                <c:pt idx="646">
                  <c:v>87.832179999999994</c:v>
                </c:pt>
                <c:pt idx="647">
                  <c:v>87.540279999999996</c:v>
                </c:pt>
                <c:pt idx="648">
                  <c:v>87.190820000000002</c:v>
                </c:pt>
                <c:pt idx="649">
                  <c:v>86.313090000000003</c:v>
                </c:pt>
                <c:pt idx="650">
                  <c:v>85.947389999999999</c:v>
                </c:pt>
                <c:pt idx="651">
                  <c:v>86.768690000000007</c:v>
                </c:pt>
                <c:pt idx="652">
                  <c:v>84.040989999999994</c:v>
                </c:pt>
                <c:pt idx="653">
                  <c:v>82.975070000000002</c:v>
                </c:pt>
                <c:pt idx="654">
                  <c:v>83.402199999999993</c:v>
                </c:pt>
                <c:pt idx="655">
                  <c:v>82.361760000000004</c:v>
                </c:pt>
                <c:pt idx="656">
                  <c:v>80.891859999999994</c:v>
                </c:pt>
                <c:pt idx="657">
                  <c:v>80.630139999999997</c:v>
                </c:pt>
                <c:pt idx="658">
                  <c:v>79.049350000000004</c:v>
                </c:pt>
                <c:pt idx="659">
                  <c:v>77.14237</c:v>
                </c:pt>
                <c:pt idx="660">
                  <c:v>78.032880000000006</c:v>
                </c:pt>
                <c:pt idx="661">
                  <c:v>77.840419999999995</c:v>
                </c:pt>
                <c:pt idx="662">
                  <c:v>75.263440000000003</c:v>
                </c:pt>
                <c:pt idx="663">
                  <c:v>75.299419999999998</c:v>
                </c:pt>
                <c:pt idx="664">
                  <c:v>74.808149999999998</c:v>
                </c:pt>
                <c:pt idx="665">
                  <c:v>72.458600000000004</c:v>
                </c:pt>
                <c:pt idx="666">
                  <c:v>72.55847</c:v>
                </c:pt>
                <c:pt idx="667">
                  <c:v>72.725369999999998</c:v>
                </c:pt>
                <c:pt idx="668">
                  <c:v>70.743260000000006</c:v>
                </c:pt>
                <c:pt idx="669">
                  <c:v>68.934950000000001</c:v>
                </c:pt>
                <c:pt idx="670">
                  <c:v>70.048010000000005</c:v>
                </c:pt>
                <c:pt idx="671">
                  <c:v>68.541349999999994</c:v>
                </c:pt>
                <c:pt idx="672">
                  <c:v>66.705340000000007</c:v>
                </c:pt>
                <c:pt idx="673">
                  <c:v>66.532499999999999</c:v>
                </c:pt>
                <c:pt idx="674">
                  <c:v>66.8964</c:v>
                </c:pt>
                <c:pt idx="675">
                  <c:v>64.502269999999996</c:v>
                </c:pt>
                <c:pt idx="676">
                  <c:v>64.162360000000007</c:v>
                </c:pt>
                <c:pt idx="677">
                  <c:v>63.894889999999997</c:v>
                </c:pt>
                <c:pt idx="678">
                  <c:v>61.878590000000003</c:v>
                </c:pt>
                <c:pt idx="679">
                  <c:v>61.119900000000001</c:v>
                </c:pt>
                <c:pt idx="680">
                  <c:v>61.509779999999999</c:v>
                </c:pt>
                <c:pt idx="681">
                  <c:v>60.050629999999998</c:v>
                </c:pt>
                <c:pt idx="682">
                  <c:v>58.951599999999999</c:v>
                </c:pt>
                <c:pt idx="683">
                  <c:v>58.426560000000002</c:v>
                </c:pt>
                <c:pt idx="684">
                  <c:v>57.443440000000002</c:v>
                </c:pt>
                <c:pt idx="685">
                  <c:v>54.63194</c:v>
                </c:pt>
                <c:pt idx="686">
                  <c:v>54.855640000000001</c:v>
                </c:pt>
                <c:pt idx="687">
                  <c:v>54.650930000000002</c:v>
                </c:pt>
                <c:pt idx="688">
                  <c:v>52.498910000000002</c:v>
                </c:pt>
                <c:pt idx="689">
                  <c:v>52.095509999999997</c:v>
                </c:pt>
                <c:pt idx="690">
                  <c:v>51.829610000000002</c:v>
                </c:pt>
                <c:pt idx="691">
                  <c:v>50.667659999999998</c:v>
                </c:pt>
                <c:pt idx="692">
                  <c:v>48.976739999999999</c:v>
                </c:pt>
                <c:pt idx="693">
                  <c:v>49.819159999999997</c:v>
                </c:pt>
                <c:pt idx="694">
                  <c:v>48.567210000000003</c:v>
                </c:pt>
                <c:pt idx="695">
                  <c:v>47.560899999999997</c:v>
                </c:pt>
                <c:pt idx="696">
                  <c:v>47.339109999999998</c:v>
                </c:pt>
                <c:pt idx="697">
                  <c:v>68.643590000000003</c:v>
                </c:pt>
                <c:pt idx="698">
                  <c:v>67.971850000000003</c:v>
                </c:pt>
                <c:pt idx="699">
                  <c:v>67.325230000000005</c:v>
                </c:pt>
                <c:pt idx="700">
                  <c:v>67.133780000000002</c:v>
                </c:pt>
                <c:pt idx="701">
                  <c:v>66.193470000000005</c:v>
                </c:pt>
                <c:pt idx="702">
                  <c:v>64.340270000000004</c:v>
                </c:pt>
                <c:pt idx="703">
                  <c:v>64.541200000000003</c:v>
                </c:pt>
                <c:pt idx="704">
                  <c:v>64.295850000000002</c:v>
                </c:pt>
                <c:pt idx="705">
                  <c:v>62.466450000000002</c:v>
                </c:pt>
                <c:pt idx="706">
                  <c:v>61.330689999999997</c:v>
                </c:pt>
                <c:pt idx="707">
                  <c:v>61.209960000000002</c:v>
                </c:pt>
                <c:pt idx="708">
                  <c:v>60.63532</c:v>
                </c:pt>
                <c:pt idx="709">
                  <c:v>59.474969999999999</c:v>
                </c:pt>
                <c:pt idx="710">
                  <c:v>58.891570000000002</c:v>
                </c:pt>
                <c:pt idx="711">
                  <c:v>58.596350000000001</c:v>
                </c:pt>
                <c:pt idx="712">
                  <c:v>56.638199999999998</c:v>
                </c:pt>
                <c:pt idx="713">
                  <c:v>56.209820000000001</c:v>
                </c:pt>
                <c:pt idx="714">
                  <c:v>55.814430000000002</c:v>
                </c:pt>
                <c:pt idx="715">
                  <c:v>54.413800000000002</c:v>
                </c:pt>
                <c:pt idx="716">
                  <c:v>53.212159999999997</c:v>
                </c:pt>
                <c:pt idx="717">
                  <c:v>53.104509999999998</c:v>
                </c:pt>
                <c:pt idx="718">
                  <c:v>52.294519999999999</c:v>
                </c:pt>
                <c:pt idx="719">
                  <c:v>51.17221</c:v>
                </c:pt>
                <c:pt idx="720">
                  <c:v>50.77149</c:v>
                </c:pt>
                <c:pt idx="721">
                  <c:v>49.259920000000001</c:v>
                </c:pt>
                <c:pt idx="722">
                  <c:v>47.770409999999998</c:v>
                </c:pt>
                <c:pt idx="723">
                  <c:v>47.249290000000002</c:v>
                </c:pt>
                <c:pt idx="724">
                  <c:v>47.083689999999997</c:v>
                </c:pt>
                <c:pt idx="725">
                  <c:v>45.256340000000002</c:v>
                </c:pt>
                <c:pt idx="726">
                  <c:v>43.46405</c:v>
                </c:pt>
                <c:pt idx="727">
                  <c:v>43.545140000000004</c:v>
                </c:pt>
                <c:pt idx="728">
                  <c:v>42.68609</c:v>
                </c:pt>
                <c:pt idx="729">
                  <c:v>41.341000000000001</c:v>
                </c:pt>
                <c:pt idx="730">
                  <c:v>40.020829999999997</c:v>
                </c:pt>
                <c:pt idx="731">
                  <c:v>38.854500000000002</c:v>
                </c:pt>
                <c:pt idx="732">
                  <c:v>37.922319999999999</c:v>
                </c:pt>
                <c:pt idx="733">
                  <c:v>36.990279999999998</c:v>
                </c:pt>
                <c:pt idx="734">
                  <c:v>36.729869999999998</c:v>
                </c:pt>
                <c:pt idx="735">
                  <c:v>35.291220000000003</c:v>
                </c:pt>
              </c:numCache>
            </c:numRef>
          </c:xVal>
          <c:yVal>
            <c:numRef>
              <c:f>'500 Indents (session 1)'!$H$6:$H$741</c:f>
              <c:numCache>
                <c:formatCode>General</c:formatCode>
                <c:ptCount val="736"/>
                <c:pt idx="0">
                  <c:v>0.1</c:v>
                </c:pt>
                <c:pt idx="1">
                  <c:v>0.11342000000000001</c:v>
                </c:pt>
                <c:pt idx="2">
                  <c:v>0.12620999999999999</c:v>
                </c:pt>
                <c:pt idx="3">
                  <c:v>0.13794999999999999</c:v>
                </c:pt>
                <c:pt idx="4">
                  <c:v>0.14985000000000001</c:v>
                </c:pt>
                <c:pt idx="5">
                  <c:v>0.16288</c:v>
                </c:pt>
                <c:pt idx="6">
                  <c:v>0.17546999999999999</c:v>
                </c:pt>
                <c:pt idx="7">
                  <c:v>0.18723999999999999</c:v>
                </c:pt>
                <c:pt idx="8">
                  <c:v>0.19957</c:v>
                </c:pt>
                <c:pt idx="9">
                  <c:v>0.21184</c:v>
                </c:pt>
                <c:pt idx="10">
                  <c:v>0.22545999999999999</c:v>
                </c:pt>
                <c:pt idx="11">
                  <c:v>0.23733000000000001</c:v>
                </c:pt>
                <c:pt idx="12">
                  <c:v>0.24931</c:v>
                </c:pt>
                <c:pt idx="13">
                  <c:v>0.26199</c:v>
                </c:pt>
                <c:pt idx="14">
                  <c:v>0.27453</c:v>
                </c:pt>
                <c:pt idx="15">
                  <c:v>0.28719</c:v>
                </c:pt>
                <c:pt idx="16">
                  <c:v>0.29966999999999999</c:v>
                </c:pt>
                <c:pt idx="17">
                  <c:v>0.31214999999999998</c:v>
                </c:pt>
                <c:pt idx="18">
                  <c:v>0.32464999999999999</c:v>
                </c:pt>
                <c:pt idx="19">
                  <c:v>0.33728999999999998</c:v>
                </c:pt>
                <c:pt idx="20">
                  <c:v>0.34950999999999999</c:v>
                </c:pt>
                <c:pt idx="21">
                  <c:v>0.36231000000000002</c:v>
                </c:pt>
                <c:pt idx="22">
                  <c:v>0.37474000000000002</c:v>
                </c:pt>
                <c:pt idx="23">
                  <c:v>0.38734000000000002</c:v>
                </c:pt>
                <c:pt idx="24">
                  <c:v>0.39974999999999999</c:v>
                </c:pt>
                <c:pt idx="25">
                  <c:v>0.41225000000000001</c:v>
                </c:pt>
                <c:pt idx="26">
                  <c:v>0.42482999999999999</c:v>
                </c:pt>
                <c:pt idx="27">
                  <c:v>0.43731999999999999</c:v>
                </c:pt>
                <c:pt idx="28">
                  <c:v>0.44986999999999999</c:v>
                </c:pt>
                <c:pt idx="29">
                  <c:v>0.46233999999999997</c:v>
                </c:pt>
                <c:pt idx="30">
                  <c:v>0.47488999999999998</c:v>
                </c:pt>
                <c:pt idx="31">
                  <c:v>0.4874</c:v>
                </c:pt>
                <c:pt idx="32">
                  <c:v>0.49995000000000001</c:v>
                </c:pt>
                <c:pt idx="33">
                  <c:v>0.51241000000000003</c:v>
                </c:pt>
                <c:pt idx="34">
                  <c:v>0.52607999999999999</c:v>
                </c:pt>
                <c:pt idx="35">
                  <c:v>0.53786</c:v>
                </c:pt>
                <c:pt idx="36">
                  <c:v>0.55001</c:v>
                </c:pt>
                <c:pt idx="37">
                  <c:v>0.56242000000000003</c:v>
                </c:pt>
                <c:pt idx="38">
                  <c:v>0.57469999999999999</c:v>
                </c:pt>
                <c:pt idx="39">
                  <c:v>0.58762999999999999</c:v>
                </c:pt>
                <c:pt idx="40">
                  <c:v>0.60013000000000005</c:v>
                </c:pt>
                <c:pt idx="41">
                  <c:v>0.61256999999999995</c:v>
                </c:pt>
                <c:pt idx="42">
                  <c:v>0.62607999999999997</c:v>
                </c:pt>
                <c:pt idx="43">
                  <c:v>0.63797000000000004</c:v>
                </c:pt>
                <c:pt idx="44">
                  <c:v>0.65022999999999997</c:v>
                </c:pt>
                <c:pt idx="45">
                  <c:v>0.66264000000000001</c:v>
                </c:pt>
                <c:pt idx="46">
                  <c:v>0.67513999999999996</c:v>
                </c:pt>
                <c:pt idx="47">
                  <c:v>0.68788000000000005</c:v>
                </c:pt>
                <c:pt idx="48">
                  <c:v>0.70021999999999995</c:v>
                </c:pt>
                <c:pt idx="49">
                  <c:v>0.71274000000000004</c:v>
                </c:pt>
                <c:pt idx="50">
                  <c:v>0.72524999999999995</c:v>
                </c:pt>
                <c:pt idx="51">
                  <c:v>0.73787000000000003</c:v>
                </c:pt>
                <c:pt idx="52">
                  <c:v>0.75031000000000003</c:v>
                </c:pt>
                <c:pt idx="53">
                  <c:v>0.76280999999999999</c:v>
                </c:pt>
                <c:pt idx="54">
                  <c:v>0.77537</c:v>
                </c:pt>
                <c:pt idx="55">
                  <c:v>0.78793000000000002</c:v>
                </c:pt>
                <c:pt idx="56">
                  <c:v>0.80040999999999995</c:v>
                </c:pt>
                <c:pt idx="57">
                  <c:v>0.81286000000000003</c:v>
                </c:pt>
                <c:pt idx="58">
                  <c:v>0.82552999999999999</c:v>
                </c:pt>
                <c:pt idx="59">
                  <c:v>0.83796000000000004</c:v>
                </c:pt>
                <c:pt idx="60">
                  <c:v>0.85048999999999997</c:v>
                </c:pt>
                <c:pt idx="61">
                  <c:v>0.86295999999999995</c:v>
                </c:pt>
                <c:pt idx="62">
                  <c:v>0.87566999999999995</c:v>
                </c:pt>
                <c:pt idx="63">
                  <c:v>0.88807000000000003</c:v>
                </c:pt>
                <c:pt idx="64">
                  <c:v>0.90054000000000001</c:v>
                </c:pt>
                <c:pt idx="65">
                  <c:v>0.91308999999999996</c:v>
                </c:pt>
                <c:pt idx="66">
                  <c:v>0.92566000000000004</c:v>
                </c:pt>
                <c:pt idx="67">
                  <c:v>0.93813999999999997</c:v>
                </c:pt>
                <c:pt idx="68">
                  <c:v>0.95064000000000004</c:v>
                </c:pt>
                <c:pt idx="69">
                  <c:v>0.96318000000000004</c:v>
                </c:pt>
                <c:pt idx="70">
                  <c:v>0.97579000000000005</c:v>
                </c:pt>
                <c:pt idx="71">
                  <c:v>0.98821000000000003</c:v>
                </c:pt>
                <c:pt idx="72">
                  <c:v>1.0007600000000001</c:v>
                </c:pt>
                <c:pt idx="73">
                  <c:v>1.0133000000000001</c:v>
                </c:pt>
                <c:pt idx="74">
                  <c:v>1.0255000000000001</c:v>
                </c:pt>
                <c:pt idx="75">
                  <c:v>1.0382899999999999</c:v>
                </c:pt>
                <c:pt idx="76">
                  <c:v>1.0507599999999999</c:v>
                </c:pt>
                <c:pt idx="77">
                  <c:v>1.0634399999999999</c:v>
                </c:pt>
                <c:pt idx="78">
                  <c:v>1.0758399999999999</c:v>
                </c:pt>
                <c:pt idx="79">
                  <c:v>1.08836</c:v>
                </c:pt>
                <c:pt idx="80">
                  <c:v>1.1008500000000001</c:v>
                </c:pt>
                <c:pt idx="81">
                  <c:v>1.11351</c:v>
                </c:pt>
                <c:pt idx="82">
                  <c:v>1.12592</c:v>
                </c:pt>
                <c:pt idx="83">
                  <c:v>1.1394599999999999</c:v>
                </c:pt>
                <c:pt idx="84">
                  <c:v>1.15126</c:v>
                </c:pt>
                <c:pt idx="85">
                  <c:v>1.1631400000000001</c:v>
                </c:pt>
                <c:pt idx="86">
                  <c:v>1.1760900000000001</c:v>
                </c:pt>
                <c:pt idx="87">
                  <c:v>1.1885300000000001</c:v>
                </c:pt>
                <c:pt idx="88">
                  <c:v>1.20096</c:v>
                </c:pt>
                <c:pt idx="89">
                  <c:v>1.2136</c:v>
                </c:pt>
                <c:pt idx="90">
                  <c:v>1.22607</c:v>
                </c:pt>
                <c:pt idx="91">
                  <c:v>1.23861</c:v>
                </c:pt>
                <c:pt idx="92">
                  <c:v>1.2510699999999999</c:v>
                </c:pt>
                <c:pt idx="93">
                  <c:v>1.2635799999999999</c:v>
                </c:pt>
                <c:pt idx="94">
                  <c:v>1.2762</c:v>
                </c:pt>
                <c:pt idx="95">
                  <c:v>1.28871</c:v>
                </c:pt>
                <c:pt idx="96">
                  <c:v>1.30115</c:v>
                </c:pt>
                <c:pt idx="97">
                  <c:v>1.31298</c:v>
                </c:pt>
                <c:pt idx="98">
                  <c:v>1.32637</c:v>
                </c:pt>
                <c:pt idx="99">
                  <c:v>1.3387500000000001</c:v>
                </c:pt>
                <c:pt idx="100">
                  <c:v>1.35124</c:v>
                </c:pt>
                <c:pt idx="101">
                  <c:v>1.3637600000000001</c:v>
                </c:pt>
                <c:pt idx="102">
                  <c:v>1.37653</c:v>
                </c:pt>
                <c:pt idx="103">
                  <c:v>1.38883</c:v>
                </c:pt>
                <c:pt idx="104">
                  <c:v>1.4013100000000001</c:v>
                </c:pt>
                <c:pt idx="105">
                  <c:v>1.4138200000000001</c:v>
                </c:pt>
                <c:pt idx="106">
                  <c:v>1.4265600000000001</c:v>
                </c:pt>
                <c:pt idx="107">
                  <c:v>1.4389000000000001</c:v>
                </c:pt>
                <c:pt idx="108">
                  <c:v>1.4514400000000001</c:v>
                </c:pt>
                <c:pt idx="109">
                  <c:v>1.4640200000000001</c:v>
                </c:pt>
                <c:pt idx="110">
                  <c:v>1.4765200000000001</c:v>
                </c:pt>
                <c:pt idx="111">
                  <c:v>1.4890000000000001</c:v>
                </c:pt>
                <c:pt idx="112">
                  <c:v>1.5013399999999999</c:v>
                </c:pt>
                <c:pt idx="113">
                  <c:v>1.5141899999999999</c:v>
                </c:pt>
                <c:pt idx="114">
                  <c:v>1.5265899999999999</c:v>
                </c:pt>
                <c:pt idx="115">
                  <c:v>1.53905</c:v>
                </c:pt>
                <c:pt idx="116">
                  <c:v>1.5513699999999999</c:v>
                </c:pt>
                <c:pt idx="117">
                  <c:v>1.5643100000000001</c:v>
                </c:pt>
                <c:pt idx="118">
                  <c:v>1.57666</c:v>
                </c:pt>
                <c:pt idx="119">
                  <c:v>1.58914</c:v>
                </c:pt>
                <c:pt idx="120">
                  <c:v>1.6016900000000001</c:v>
                </c:pt>
                <c:pt idx="121">
                  <c:v>1.6142399999999999</c:v>
                </c:pt>
                <c:pt idx="122">
                  <c:v>1.62673</c:v>
                </c:pt>
                <c:pt idx="123">
                  <c:v>1.6390499999999999</c:v>
                </c:pt>
                <c:pt idx="124">
                  <c:v>1.6518600000000001</c:v>
                </c:pt>
                <c:pt idx="125">
                  <c:v>1.6640699999999999</c:v>
                </c:pt>
                <c:pt idx="126">
                  <c:v>1.67685</c:v>
                </c:pt>
                <c:pt idx="127">
                  <c:v>1.6893100000000001</c:v>
                </c:pt>
                <c:pt idx="128">
                  <c:v>1.70197</c:v>
                </c:pt>
                <c:pt idx="129">
                  <c:v>1.7144200000000001</c:v>
                </c:pt>
                <c:pt idx="130">
                  <c:v>1.7267399999999999</c:v>
                </c:pt>
                <c:pt idx="131">
                  <c:v>1.73952</c:v>
                </c:pt>
                <c:pt idx="132">
                  <c:v>1.7520199999999999</c:v>
                </c:pt>
                <c:pt idx="133">
                  <c:v>1.7644599999999999</c:v>
                </c:pt>
                <c:pt idx="134">
                  <c:v>1.77701</c:v>
                </c:pt>
                <c:pt idx="135">
                  <c:v>1.78948</c:v>
                </c:pt>
                <c:pt idx="136">
                  <c:v>1.80217</c:v>
                </c:pt>
                <c:pt idx="137">
                  <c:v>1.8145500000000001</c:v>
                </c:pt>
                <c:pt idx="138">
                  <c:v>1.82707</c:v>
                </c:pt>
                <c:pt idx="139">
                  <c:v>1.83962</c:v>
                </c:pt>
                <c:pt idx="140">
                  <c:v>1.8519099999999999</c:v>
                </c:pt>
                <c:pt idx="141">
                  <c:v>1.8646400000000001</c:v>
                </c:pt>
                <c:pt idx="142">
                  <c:v>1.8772</c:v>
                </c:pt>
                <c:pt idx="143">
                  <c:v>1.8894899999999999</c:v>
                </c:pt>
                <c:pt idx="144">
                  <c:v>1.9017200000000001</c:v>
                </c:pt>
                <c:pt idx="145">
                  <c:v>1.91479</c:v>
                </c:pt>
                <c:pt idx="146">
                  <c:v>1.92703</c:v>
                </c:pt>
                <c:pt idx="147">
                  <c:v>1.9397800000000001</c:v>
                </c:pt>
                <c:pt idx="148">
                  <c:v>1.95224</c:v>
                </c:pt>
                <c:pt idx="149">
                  <c:v>1.96479</c:v>
                </c:pt>
                <c:pt idx="150">
                  <c:v>1.97732</c:v>
                </c:pt>
                <c:pt idx="151">
                  <c:v>1.98976</c:v>
                </c:pt>
                <c:pt idx="152">
                  <c:v>2.0020899999999999</c:v>
                </c:pt>
                <c:pt idx="153">
                  <c:v>2.0150600000000001</c:v>
                </c:pt>
                <c:pt idx="154">
                  <c:v>2.0273400000000001</c:v>
                </c:pt>
                <c:pt idx="155">
                  <c:v>2.03973</c:v>
                </c:pt>
                <c:pt idx="156">
                  <c:v>2.0524800000000001</c:v>
                </c:pt>
                <c:pt idx="157">
                  <c:v>2.0649799999999998</c:v>
                </c:pt>
                <c:pt idx="158">
                  <c:v>2.0775199999999998</c:v>
                </c:pt>
                <c:pt idx="159">
                  <c:v>2.0899299999999998</c:v>
                </c:pt>
                <c:pt idx="160">
                  <c:v>2.1025800000000001</c:v>
                </c:pt>
                <c:pt idx="161">
                  <c:v>2.1150799999999998</c:v>
                </c:pt>
                <c:pt idx="162">
                  <c:v>2.1273</c:v>
                </c:pt>
                <c:pt idx="163">
                  <c:v>2.14011</c:v>
                </c:pt>
                <c:pt idx="164">
                  <c:v>2.1526900000000002</c:v>
                </c:pt>
                <c:pt idx="165">
                  <c:v>2.1650900000000002</c:v>
                </c:pt>
                <c:pt idx="166">
                  <c:v>2.1774200000000001</c:v>
                </c:pt>
                <c:pt idx="167">
                  <c:v>2.1901299999999999</c:v>
                </c:pt>
                <c:pt idx="168">
                  <c:v>2.2027600000000001</c:v>
                </c:pt>
                <c:pt idx="169">
                  <c:v>2.21516</c:v>
                </c:pt>
                <c:pt idx="170">
                  <c:v>2.2276199999999999</c:v>
                </c:pt>
                <c:pt idx="171">
                  <c:v>2.2402099999999998</c:v>
                </c:pt>
                <c:pt idx="172">
                  <c:v>2.2525900000000001</c:v>
                </c:pt>
                <c:pt idx="173">
                  <c:v>2.2653699999999999</c:v>
                </c:pt>
                <c:pt idx="174">
                  <c:v>2.2776999999999998</c:v>
                </c:pt>
                <c:pt idx="175">
                  <c:v>2.2900999999999998</c:v>
                </c:pt>
                <c:pt idx="176">
                  <c:v>2.3024499999999999</c:v>
                </c:pt>
                <c:pt idx="177">
                  <c:v>2.3153199999999998</c:v>
                </c:pt>
                <c:pt idx="178">
                  <c:v>2.3277299999999999</c:v>
                </c:pt>
                <c:pt idx="179">
                  <c:v>2.3404699999999998</c:v>
                </c:pt>
                <c:pt idx="180">
                  <c:v>2.3528699999999998</c:v>
                </c:pt>
                <c:pt idx="181">
                  <c:v>2.3652299999999999</c:v>
                </c:pt>
                <c:pt idx="182">
                  <c:v>2.3776999999999999</c:v>
                </c:pt>
                <c:pt idx="183">
                  <c:v>2.39059</c:v>
                </c:pt>
                <c:pt idx="184">
                  <c:v>2.4029400000000001</c:v>
                </c:pt>
                <c:pt idx="185">
                  <c:v>2.41547</c:v>
                </c:pt>
                <c:pt idx="186">
                  <c:v>2.4279000000000002</c:v>
                </c:pt>
                <c:pt idx="187">
                  <c:v>2.4405999999999999</c:v>
                </c:pt>
                <c:pt idx="188">
                  <c:v>2.4529100000000001</c:v>
                </c:pt>
                <c:pt idx="189">
                  <c:v>2.46563</c:v>
                </c:pt>
                <c:pt idx="190">
                  <c:v>2.4780500000000001</c:v>
                </c:pt>
                <c:pt idx="191">
                  <c:v>2.4903599999999999</c:v>
                </c:pt>
                <c:pt idx="192">
                  <c:v>2.5031699999999999</c:v>
                </c:pt>
                <c:pt idx="193">
                  <c:v>2.5156399999999999</c:v>
                </c:pt>
                <c:pt idx="194">
                  <c:v>2.5281199999999999</c:v>
                </c:pt>
                <c:pt idx="195">
                  <c:v>2.5406399999999998</c:v>
                </c:pt>
                <c:pt idx="196">
                  <c:v>2.55335</c:v>
                </c:pt>
                <c:pt idx="197">
                  <c:v>2.5657399999999999</c:v>
                </c:pt>
                <c:pt idx="198">
                  <c:v>2.57802</c:v>
                </c:pt>
                <c:pt idx="199">
                  <c:v>2.5908099999999998</c:v>
                </c:pt>
                <c:pt idx="200">
                  <c:v>2.60345</c:v>
                </c:pt>
                <c:pt idx="201">
                  <c:v>2.6158800000000002</c:v>
                </c:pt>
                <c:pt idx="202">
                  <c:v>2.6282700000000001</c:v>
                </c:pt>
                <c:pt idx="203">
                  <c:v>2.6407600000000002</c:v>
                </c:pt>
                <c:pt idx="204">
                  <c:v>2.6535000000000002</c:v>
                </c:pt>
                <c:pt idx="205">
                  <c:v>2.6658599999999999</c:v>
                </c:pt>
                <c:pt idx="206">
                  <c:v>2.6783999999999999</c:v>
                </c:pt>
                <c:pt idx="207">
                  <c:v>2.6909399999999999</c:v>
                </c:pt>
                <c:pt idx="208">
                  <c:v>2.7033100000000001</c:v>
                </c:pt>
                <c:pt idx="209">
                  <c:v>2.7159499999999999</c:v>
                </c:pt>
                <c:pt idx="210">
                  <c:v>2.72844</c:v>
                </c:pt>
                <c:pt idx="211">
                  <c:v>2.7410600000000001</c:v>
                </c:pt>
                <c:pt idx="212">
                  <c:v>2.7534900000000002</c:v>
                </c:pt>
                <c:pt idx="213">
                  <c:v>2.7660300000000002</c:v>
                </c:pt>
                <c:pt idx="214">
                  <c:v>2.7785000000000002</c:v>
                </c:pt>
                <c:pt idx="215">
                  <c:v>2.79121</c:v>
                </c:pt>
                <c:pt idx="216">
                  <c:v>2.80362</c:v>
                </c:pt>
                <c:pt idx="217">
                  <c:v>2.8161100000000001</c:v>
                </c:pt>
                <c:pt idx="218">
                  <c:v>2.8286099999999998</c:v>
                </c:pt>
                <c:pt idx="219">
                  <c:v>2.8412999999999999</c:v>
                </c:pt>
                <c:pt idx="220">
                  <c:v>2.85371</c:v>
                </c:pt>
                <c:pt idx="221">
                  <c:v>2.8662000000000001</c:v>
                </c:pt>
                <c:pt idx="222">
                  <c:v>2.8786800000000001</c:v>
                </c:pt>
                <c:pt idx="223">
                  <c:v>2.8913899999999999</c:v>
                </c:pt>
                <c:pt idx="224">
                  <c:v>2.9037700000000002</c:v>
                </c:pt>
                <c:pt idx="225">
                  <c:v>2.9162300000000001</c:v>
                </c:pt>
                <c:pt idx="226">
                  <c:v>2.92875</c:v>
                </c:pt>
                <c:pt idx="227">
                  <c:v>2.9413</c:v>
                </c:pt>
                <c:pt idx="228">
                  <c:v>2.95383</c:v>
                </c:pt>
                <c:pt idx="229">
                  <c:v>2.9663499999999998</c:v>
                </c:pt>
                <c:pt idx="230">
                  <c:v>2.9788299999999999</c:v>
                </c:pt>
                <c:pt idx="231">
                  <c:v>2.9914399999999999</c:v>
                </c:pt>
                <c:pt idx="232">
                  <c:v>3.0039199999999999</c:v>
                </c:pt>
                <c:pt idx="233">
                  <c:v>3.0163899999999999</c:v>
                </c:pt>
                <c:pt idx="234">
                  <c:v>3.0289299999999999</c:v>
                </c:pt>
                <c:pt idx="235">
                  <c:v>3.0415899999999998</c:v>
                </c:pt>
                <c:pt idx="236">
                  <c:v>3.0539900000000002</c:v>
                </c:pt>
                <c:pt idx="237">
                  <c:v>3.0664699999999998</c:v>
                </c:pt>
                <c:pt idx="238">
                  <c:v>3.0790899999999999</c:v>
                </c:pt>
                <c:pt idx="239">
                  <c:v>3.0915599999999999</c:v>
                </c:pt>
                <c:pt idx="240">
                  <c:v>3.1040700000000001</c:v>
                </c:pt>
                <c:pt idx="241">
                  <c:v>3.1165400000000001</c:v>
                </c:pt>
                <c:pt idx="242">
                  <c:v>3.1292200000000001</c:v>
                </c:pt>
                <c:pt idx="243">
                  <c:v>3.1415799999999998</c:v>
                </c:pt>
                <c:pt idx="244">
                  <c:v>3.1541700000000001</c:v>
                </c:pt>
                <c:pt idx="245">
                  <c:v>3.16649</c:v>
                </c:pt>
                <c:pt idx="246">
                  <c:v>3.1793300000000002</c:v>
                </c:pt>
                <c:pt idx="247">
                  <c:v>3.1917300000000002</c:v>
                </c:pt>
                <c:pt idx="248">
                  <c:v>3.2042999999999999</c:v>
                </c:pt>
                <c:pt idx="249">
                  <c:v>3.21672</c:v>
                </c:pt>
                <c:pt idx="250">
                  <c:v>3.2292700000000001</c:v>
                </c:pt>
                <c:pt idx="251">
                  <c:v>3.2418800000000001</c:v>
                </c:pt>
                <c:pt idx="252">
                  <c:v>3.2541199999999999</c:v>
                </c:pt>
                <c:pt idx="253">
                  <c:v>3.2668599999999999</c:v>
                </c:pt>
                <c:pt idx="254">
                  <c:v>3.2795000000000001</c:v>
                </c:pt>
                <c:pt idx="255">
                  <c:v>3.2918799999999999</c:v>
                </c:pt>
                <c:pt idx="256">
                  <c:v>3.30443</c:v>
                </c:pt>
                <c:pt idx="257">
                  <c:v>3.3169499999999998</c:v>
                </c:pt>
                <c:pt idx="258">
                  <c:v>3.3294800000000002</c:v>
                </c:pt>
                <c:pt idx="259">
                  <c:v>3.34178</c:v>
                </c:pt>
                <c:pt idx="260">
                  <c:v>3.3545699999999998</c:v>
                </c:pt>
                <c:pt idx="261">
                  <c:v>3.3669600000000002</c:v>
                </c:pt>
                <c:pt idx="262">
                  <c:v>3.37954</c:v>
                </c:pt>
                <c:pt idx="263">
                  <c:v>3.3921399999999999</c:v>
                </c:pt>
                <c:pt idx="264">
                  <c:v>3.4043700000000001</c:v>
                </c:pt>
                <c:pt idx="265">
                  <c:v>3.4171399999999998</c:v>
                </c:pt>
                <c:pt idx="266">
                  <c:v>3.4295499999999999</c:v>
                </c:pt>
                <c:pt idx="267">
                  <c:v>3.4423900000000001</c:v>
                </c:pt>
                <c:pt idx="268">
                  <c:v>3.4546299999999999</c:v>
                </c:pt>
                <c:pt idx="269">
                  <c:v>3.46712</c:v>
                </c:pt>
                <c:pt idx="270">
                  <c:v>3.4796</c:v>
                </c:pt>
                <c:pt idx="271">
                  <c:v>3.4923999999999999</c:v>
                </c:pt>
                <c:pt idx="272">
                  <c:v>3.5047199999999998</c:v>
                </c:pt>
                <c:pt idx="273">
                  <c:v>3.5173199999999998</c:v>
                </c:pt>
                <c:pt idx="274">
                  <c:v>3.5297900000000002</c:v>
                </c:pt>
                <c:pt idx="275">
                  <c:v>3.54237</c:v>
                </c:pt>
                <c:pt idx="276">
                  <c:v>3.5548299999999999</c:v>
                </c:pt>
                <c:pt idx="277">
                  <c:v>3.56732</c:v>
                </c:pt>
                <c:pt idx="278">
                  <c:v>3.5799599999999998</c:v>
                </c:pt>
                <c:pt idx="279">
                  <c:v>3.59239</c:v>
                </c:pt>
                <c:pt idx="280">
                  <c:v>3.6046800000000001</c:v>
                </c:pt>
                <c:pt idx="281">
                  <c:v>3.61741</c:v>
                </c:pt>
                <c:pt idx="282">
                  <c:v>3.6300400000000002</c:v>
                </c:pt>
                <c:pt idx="283">
                  <c:v>3.6424400000000001</c:v>
                </c:pt>
                <c:pt idx="284">
                  <c:v>3.65496</c:v>
                </c:pt>
                <c:pt idx="285">
                  <c:v>3.6675200000000001</c:v>
                </c:pt>
                <c:pt idx="286">
                  <c:v>3.67977</c:v>
                </c:pt>
                <c:pt idx="287">
                  <c:v>3.6925699999999999</c:v>
                </c:pt>
                <c:pt idx="288">
                  <c:v>3.7048100000000002</c:v>
                </c:pt>
                <c:pt idx="289">
                  <c:v>3.71773</c:v>
                </c:pt>
                <c:pt idx="290">
                  <c:v>3.7301199999999999</c:v>
                </c:pt>
                <c:pt idx="291">
                  <c:v>3.7426300000000001</c:v>
                </c:pt>
                <c:pt idx="292">
                  <c:v>3.75508</c:v>
                </c:pt>
                <c:pt idx="293">
                  <c:v>3.76769</c:v>
                </c:pt>
                <c:pt idx="294">
                  <c:v>3.7799700000000001</c:v>
                </c:pt>
                <c:pt idx="295">
                  <c:v>3.7926700000000002</c:v>
                </c:pt>
                <c:pt idx="296">
                  <c:v>3.8051499999999998</c:v>
                </c:pt>
                <c:pt idx="297">
                  <c:v>3.8178100000000001</c:v>
                </c:pt>
                <c:pt idx="298">
                  <c:v>3.8302499999999999</c:v>
                </c:pt>
                <c:pt idx="299">
                  <c:v>3.8427699999999998</c:v>
                </c:pt>
                <c:pt idx="300">
                  <c:v>3.8550900000000001</c:v>
                </c:pt>
                <c:pt idx="301">
                  <c:v>3.8679999999999999</c:v>
                </c:pt>
                <c:pt idx="302">
                  <c:v>3.8803999999999998</c:v>
                </c:pt>
                <c:pt idx="303">
                  <c:v>3.8928600000000002</c:v>
                </c:pt>
                <c:pt idx="304">
                  <c:v>3.9053599999999999</c:v>
                </c:pt>
                <c:pt idx="305">
                  <c:v>3.9180600000000001</c:v>
                </c:pt>
                <c:pt idx="306">
                  <c:v>3.9303300000000001</c:v>
                </c:pt>
                <c:pt idx="307">
                  <c:v>3.94292</c:v>
                </c:pt>
                <c:pt idx="308">
                  <c:v>3.9554</c:v>
                </c:pt>
                <c:pt idx="309">
                  <c:v>3.9675699999999998</c:v>
                </c:pt>
                <c:pt idx="310">
                  <c:v>3.98055</c:v>
                </c:pt>
                <c:pt idx="311">
                  <c:v>3.99302</c:v>
                </c:pt>
                <c:pt idx="312">
                  <c:v>4.0054999999999996</c:v>
                </c:pt>
                <c:pt idx="313">
                  <c:v>4.0179600000000004</c:v>
                </c:pt>
                <c:pt idx="314">
                  <c:v>4.0307000000000004</c:v>
                </c:pt>
                <c:pt idx="315">
                  <c:v>4.0431600000000003</c:v>
                </c:pt>
                <c:pt idx="316">
                  <c:v>4.0555599999999998</c:v>
                </c:pt>
                <c:pt idx="317">
                  <c:v>4.06806</c:v>
                </c:pt>
                <c:pt idx="318">
                  <c:v>4.0808099999999996</c:v>
                </c:pt>
                <c:pt idx="319">
                  <c:v>4.0931800000000003</c:v>
                </c:pt>
                <c:pt idx="320">
                  <c:v>4.1056499999999998</c:v>
                </c:pt>
                <c:pt idx="321">
                  <c:v>4.1182600000000003</c:v>
                </c:pt>
                <c:pt idx="322">
                  <c:v>4.1304600000000002</c:v>
                </c:pt>
                <c:pt idx="323">
                  <c:v>4.1433200000000001</c:v>
                </c:pt>
                <c:pt idx="324">
                  <c:v>4.1556899999999999</c:v>
                </c:pt>
                <c:pt idx="325">
                  <c:v>4.1684000000000001</c:v>
                </c:pt>
                <c:pt idx="326">
                  <c:v>4.1807999999999996</c:v>
                </c:pt>
                <c:pt idx="327">
                  <c:v>4.1933400000000001</c:v>
                </c:pt>
                <c:pt idx="328">
                  <c:v>4.2058400000000002</c:v>
                </c:pt>
                <c:pt idx="329">
                  <c:v>4.2195</c:v>
                </c:pt>
                <c:pt idx="330">
                  <c:v>4.2313999999999998</c:v>
                </c:pt>
                <c:pt idx="331">
                  <c:v>4.2434500000000002</c:v>
                </c:pt>
                <c:pt idx="332">
                  <c:v>4.2558999999999996</c:v>
                </c:pt>
                <c:pt idx="333">
                  <c:v>4.2685500000000003</c:v>
                </c:pt>
                <c:pt idx="334">
                  <c:v>4.2809900000000001</c:v>
                </c:pt>
                <c:pt idx="335">
                  <c:v>4.2934599999999996</c:v>
                </c:pt>
                <c:pt idx="336">
                  <c:v>4.3060600000000004</c:v>
                </c:pt>
                <c:pt idx="337">
                  <c:v>4.3186299999999997</c:v>
                </c:pt>
                <c:pt idx="338">
                  <c:v>4.3310500000000003</c:v>
                </c:pt>
                <c:pt idx="339">
                  <c:v>4.3433999999999999</c:v>
                </c:pt>
                <c:pt idx="340">
                  <c:v>4.3562500000000002</c:v>
                </c:pt>
                <c:pt idx="341">
                  <c:v>4.3685900000000002</c:v>
                </c:pt>
                <c:pt idx="342">
                  <c:v>4.3811400000000003</c:v>
                </c:pt>
                <c:pt idx="343">
                  <c:v>4.3936299999999999</c:v>
                </c:pt>
                <c:pt idx="344">
                  <c:v>4.4062999999999999</c:v>
                </c:pt>
                <c:pt idx="345">
                  <c:v>4.4185299999999996</c:v>
                </c:pt>
                <c:pt idx="346">
                  <c:v>4.4312800000000001</c:v>
                </c:pt>
                <c:pt idx="347">
                  <c:v>4.44374</c:v>
                </c:pt>
                <c:pt idx="348">
                  <c:v>4.4563300000000003</c:v>
                </c:pt>
                <c:pt idx="349">
                  <c:v>4.4685899999999998</c:v>
                </c:pt>
                <c:pt idx="350">
                  <c:v>4.4813999999999998</c:v>
                </c:pt>
                <c:pt idx="351">
                  <c:v>4.4937699999999996</c:v>
                </c:pt>
                <c:pt idx="352">
                  <c:v>4.5059300000000002</c:v>
                </c:pt>
                <c:pt idx="353">
                  <c:v>4.51898</c:v>
                </c:pt>
                <c:pt idx="354">
                  <c:v>4.5314199999999998</c:v>
                </c:pt>
                <c:pt idx="355">
                  <c:v>4.5438599999999996</c:v>
                </c:pt>
                <c:pt idx="356">
                  <c:v>4.5563399999999996</c:v>
                </c:pt>
                <c:pt idx="357">
                  <c:v>4.5691199999999998</c:v>
                </c:pt>
                <c:pt idx="358">
                  <c:v>4.5814500000000002</c:v>
                </c:pt>
                <c:pt idx="359">
                  <c:v>4.59396</c:v>
                </c:pt>
                <c:pt idx="360">
                  <c:v>4.60642</c:v>
                </c:pt>
                <c:pt idx="361">
                  <c:v>4.6191700000000004</c:v>
                </c:pt>
                <c:pt idx="362">
                  <c:v>4.6315</c:v>
                </c:pt>
                <c:pt idx="363">
                  <c:v>4.6440299999999999</c:v>
                </c:pt>
                <c:pt idx="364">
                  <c:v>4.6566700000000001</c:v>
                </c:pt>
                <c:pt idx="365">
                  <c:v>4.6691500000000001</c:v>
                </c:pt>
                <c:pt idx="366">
                  <c:v>4.6816399999999998</c:v>
                </c:pt>
                <c:pt idx="367">
                  <c:v>4.6940900000000001</c:v>
                </c:pt>
                <c:pt idx="368">
                  <c:v>4.7066999999999997</c:v>
                </c:pt>
                <c:pt idx="369">
                  <c:v>4.71915</c:v>
                </c:pt>
                <c:pt idx="370">
                  <c:v>4.7316399999999996</c:v>
                </c:pt>
                <c:pt idx="371">
                  <c:v>4.7442000000000002</c:v>
                </c:pt>
                <c:pt idx="372">
                  <c:v>4.7568099999999998</c:v>
                </c:pt>
                <c:pt idx="373">
                  <c:v>4.7692500000000004</c:v>
                </c:pt>
                <c:pt idx="374">
                  <c:v>4.78172</c:v>
                </c:pt>
                <c:pt idx="375">
                  <c:v>4.7943300000000004</c:v>
                </c:pt>
                <c:pt idx="376">
                  <c:v>4.8068099999999996</c:v>
                </c:pt>
                <c:pt idx="377">
                  <c:v>4.8193700000000002</c:v>
                </c:pt>
                <c:pt idx="378">
                  <c:v>4.8318599999999998</c:v>
                </c:pt>
                <c:pt idx="379">
                  <c:v>4.8443500000000004</c:v>
                </c:pt>
                <c:pt idx="380">
                  <c:v>4.8569699999999996</c:v>
                </c:pt>
                <c:pt idx="381">
                  <c:v>4.8694499999999996</c:v>
                </c:pt>
                <c:pt idx="382">
                  <c:v>4.8818999999999999</c:v>
                </c:pt>
                <c:pt idx="383">
                  <c:v>4.8944799999999997</c:v>
                </c:pt>
                <c:pt idx="384">
                  <c:v>4.9070299999999998</c:v>
                </c:pt>
                <c:pt idx="385">
                  <c:v>4.9194899999999997</c:v>
                </c:pt>
                <c:pt idx="386">
                  <c:v>4.9318400000000002</c:v>
                </c:pt>
                <c:pt idx="387">
                  <c:v>4.9446899999999996</c:v>
                </c:pt>
                <c:pt idx="388">
                  <c:v>4.95709</c:v>
                </c:pt>
                <c:pt idx="389">
                  <c:v>4.9695900000000002</c:v>
                </c:pt>
                <c:pt idx="390">
                  <c:v>4.9820399999999996</c:v>
                </c:pt>
                <c:pt idx="391">
                  <c:v>4.99472</c:v>
                </c:pt>
                <c:pt idx="392">
                  <c:v>5.0070199999999998</c:v>
                </c:pt>
                <c:pt idx="393">
                  <c:v>5.0196500000000004</c:v>
                </c:pt>
                <c:pt idx="394">
                  <c:v>5.0321600000000002</c:v>
                </c:pt>
                <c:pt idx="395">
                  <c:v>5.0447899999999999</c:v>
                </c:pt>
                <c:pt idx="396">
                  <c:v>5.0572999999999997</c:v>
                </c:pt>
                <c:pt idx="397">
                  <c:v>5.0697200000000002</c:v>
                </c:pt>
                <c:pt idx="398">
                  <c:v>5.0822200000000004</c:v>
                </c:pt>
                <c:pt idx="399">
                  <c:v>5.0949400000000002</c:v>
                </c:pt>
                <c:pt idx="400">
                  <c:v>5.0999999999999996</c:v>
                </c:pt>
                <c:pt idx="401">
                  <c:v>5.0999999999999996</c:v>
                </c:pt>
                <c:pt idx="402">
                  <c:v>5.0876999999999999</c:v>
                </c:pt>
                <c:pt idx="403">
                  <c:v>5.0753399999999997</c:v>
                </c:pt>
                <c:pt idx="404">
                  <c:v>5.0628200000000003</c:v>
                </c:pt>
                <c:pt idx="405">
                  <c:v>5.0502000000000002</c:v>
                </c:pt>
                <c:pt idx="406">
                  <c:v>5.0376599999999998</c:v>
                </c:pt>
                <c:pt idx="407">
                  <c:v>5.0253399999999999</c:v>
                </c:pt>
                <c:pt idx="408">
                  <c:v>5.0127600000000001</c:v>
                </c:pt>
                <c:pt idx="409">
                  <c:v>5.0002800000000001</c:v>
                </c:pt>
                <c:pt idx="410">
                  <c:v>4.9875499999999997</c:v>
                </c:pt>
                <c:pt idx="411">
                  <c:v>4.9752000000000001</c:v>
                </c:pt>
                <c:pt idx="412">
                  <c:v>4.96265</c:v>
                </c:pt>
                <c:pt idx="413">
                  <c:v>4.9501400000000002</c:v>
                </c:pt>
                <c:pt idx="414">
                  <c:v>4.9384399999999999</c:v>
                </c:pt>
                <c:pt idx="415">
                  <c:v>4.9250600000000002</c:v>
                </c:pt>
                <c:pt idx="416">
                  <c:v>4.9124999999999996</c:v>
                </c:pt>
                <c:pt idx="417">
                  <c:v>4.90001</c:v>
                </c:pt>
                <c:pt idx="418">
                  <c:v>4.8875400000000004</c:v>
                </c:pt>
                <c:pt idx="419">
                  <c:v>4.875</c:v>
                </c:pt>
                <c:pt idx="420">
                  <c:v>4.8624700000000001</c:v>
                </c:pt>
                <c:pt idx="421">
                  <c:v>4.8498999999999999</c:v>
                </c:pt>
                <c:pt idx="422">
                  <c:v>4.83744</c:v>
                </c:pt>
                <c:pt idx="423">
                  <c:v>4.8249399999999998</c:v>
                </c:pt>
                <c:pt idx="424">
                  <c:v>4.8124099999999999</c:v>
                </c:pt>
                <c:pt idx="425">
                  <c:v>4.7998700000000003</c:v>
                </c:pt>
                <c:pt idx="426">
                  <c:v>4.7873400000000004</c:v>
                </c:pt>
                <c:pt idx="427">
                  <c:v>4.7748900000000001</c:v>
                </c:pt>
                <c:pt idx="428">
                  <c:v>4.76241</c:v>
                </c:pt>
                <c:pt idx="429">
                  <c:v>4.7511000000000001</c:v>
                </c:pt>
                <c:pt idx="430">
                  <c:v>4.7372800000000002</c:v>
                </c:pt>
                <c:pt idx="431">
                  <c:v>4.7247599999999998</c:v>
                </c:pt>
                <c:pt idx="432">
                  <c:v>4.7121300000000002</c:v>
                </c:pt>
                <c:pt idx="433">
                  <c:v>4.6997299999999997</c:v>
                </c:pt>
                <c:pt idx="434">
                  <c:v>4.6872199999999999</c:v>
                </c:pt>
                <c:pt idx="435">
                  <c:v>4.6747100000000001</c:v>
                </c:pt>
                <c:pt idx="436">
                  <c:v>4.6620600000000003</c:v>
                </c:pt>
                <c:pt idx="437">
                  <c:v>4.6496300000000002</c:v>
                </c:pt>
                <c:pt idx="438">
                  <c:v>4.63713</c:v>
                </c:pt>
                <c:pt idx="439">
                  <c:v>4.6246</c:v>
                </c:pt>
                <c:pt idx="440">
                  <c:v>4.6127200000000004</c:v>
                </c:pt>
                <c:pt idx="441">
                  <c:v>4.5995699999999999</c:v>
                </c:pt>
                <c:pt idx="442">
                  <c:v>4.5869799999999996</c:v>
                </c:pt>
                <c:pt idx="443">
                  <c:v>4.5745199999999997</c:v>
                </c:pt>
                <c:pt idx="444">
                  <c:v>4.5620099999999999</c:v>
                </c:pt>
                <c:pt idx="445">
                  <c:v>4.5493899999999998</c:v>
                </c:pt>
                <c:pt idx="446">
                  <c:v>4.5369299999999999</c:v>
                </c:pt>
                <c:pt idx="447">
                  <c:v>4.5244400000000002</c:v>
                </c:pt>
                <c:pt idx="448">
                  <c:v>4.5120100000000001</c:v>
                </c:pt>
                <c:pt idx="449">
                  <c:v>4.4992999999999999</c:v>
                </c:pt>
                <c:pt idx="450">
                  <c:v>4.4868899999999998</c:v>
                </c:pt>
                <c:pt idx="451">
                  <c:v>4.4744400000000004</c:v>
                </c:pt>
                <c:pt idx="452">
                  <c:v>4.4618799999999998</c:v>
                </c:pt>
                <c:pt idx="453">
                  <c:v>4.4501999999999997</c:v>
                </c:pt>
                <c:pt idx="454">
                  <c:v>4.4367799999999997</c:v>
                </c:pt>
                <c:pt idx="455">
                  <c:v>4.4243100000000002</c:v>
                </c:pt>
                <c:pt idx="456">
                  <c:v>4.4117300000000004</c:v>
                </c:pt>
                <c:pt idx="457">
                  <c:v>4.3992000000000004</c:v>
                </c:pt>
                <c:pt idx="458">
                  <c:v>4.3867599999999998</c:v>
                </c:pt>
                <c:pt idx="459">
                  <c:v>4.3742299999999998</c:v>
                </c:pt>
                <c:pt idx="460">
                  <c:v>4.36165</c:v>
                </c:pt>
                <c:pt idx="461">
                  <c:v>4.3491900000000001</c:v>
                </c:pt>
                <c:pt idx="462">
                  <c:v>4.3365999999999998</c:v>
                </c:pt>
                <c:pt idx="463">
                  <c:v>4.3241399999999999</c:v>
                </c:pt>
                <c:pt idx="464">
                  <c:v>4.3116599999999998</c:v>
                </c:pt>
                <c:pt idx="465">
                  <c:v>4.29908</c:v>
                </c:pt>
                <c:pt idx="466">
                  <c:v>4.2865900000000003</c:v>
                </c:pt>
                <c:pt idx="467">
                  <c:v>4.2740400000000003</c:v>
                </c:pt>
                <c:pt idx="468">
                  <c:v>4.2614599999999996</c:v>
                </c:pt>
                <c:pt idx="469">
                  <c:v>4.2490300000000003</c:v>
                </c:pt>
                <c:pt idx="470">
                  <c:v>4.2365199999999996</c:v>
                </c:pt>
                <c:pt idx="471">
                  <c:v>4.2239000000000004</c:v>
                </c:pt>
                <c:pt idx="472">
                  <c:v>4.2121899999999997</c:v>
                </c:pt>
                <c:pt idx="473">
                  <c:v>4.19895</c:v>
                </c:pt>
                <c:pt idx="474">
                  <c:v>4.1864299999999997</c:v>
                </c:pt>
                <c:pt idx="475">
                  <c:v>4.1738799999999996</c:v>
                </c:pt>
                <c:pt idx="476">
                  <c:v>4.1613600000000002</c:v>
                </c:pt>
                <c:pt idx="477">
                  <c:v>4.1488800000000001</c:v>
                </c:pt>
                <c:pt idx="478">
                  <c:v>4.1363099999999999</c:v>
                </c:pt>
                <c:pt idx="479">
                  <c:v>4.1237500000000002</c:v>
                </c:pt>
                <c:pt idx="480">
                  <c:v>4.1113200000000001</c:v>
                </c:pt>
                <c:pt idx="481">
                  <c:v>4.09877</c:v>
                </c:pt>
                <c:pt idx="482">
                  <c:v>4.0862600000000002</c:v>
                </c:pt>
                <c:pt idx="483">
                  <c:v>4.07477</c:v>
                </c:pt>
                <c:pt idx="484">
                  <c:v>4.0611699999999997</c:v>
                </c:pt>
                <c:pt idx="485">
                  <c:v>4.0486700000000004</c:v>
                </c:pt>
                <c:pt idx="486">
                  <c:v>4.0362</c:v>
                </c:pt>
                <c:pt idx="487">
                  <c:v>4.0236400000000003</c:v>
                </c:pt>
                <c:pt idx="488">
                  <c:v>4.0110299999999999</c:v>
                </c:pt>
                <c:pt idx="489">
                  <c:v>3.9986299999999999</c:v>
                </c:pt>
                <c:pt idx="490">
                  <c:v>3.9860500000000001</c:v>
                </c:pt>
                <c:pt idx="491">
                  <c:v>3.9736600000000002</c:v>
                </c:pt>
                <c:pt idx="492">
                  <c:v>3.9609899999999998</c:v>
                </c:pt>
                <c:pt idx="493">
                  <c:v>3.9485299999999999</c:v>
                </c:pt>
                <c:pt idx="494">
                  <c:v>3.9361600000000001</c:v>
                </c:pt>
                <c:pt idx="495">
                  <c:v>3.9235899999999999</c:v>
                </c:pt>
                <c:pt idx="496">
                  <c:v>3.9116399999999998</c:v>
                </c:pt>
                <c:pt idx="497">
                  <c:v>3.8984700000000001</c:v>
                </c:pt>
                <c:pt idx="498">
                  <c:v>3.8859699999999999</c:v>
                </c:pt>
                <c:pt idx="499">
                  <c:v>3.8734099999999998</c:v>
                </c:pt>
                <c:pt idx="500">
                  <c:v>3.8621599999999998</c:v>
                </c:pt>
                <c:pt idx="501">
                  <c:v>3.8483800000000001</c:v>
                </c:pt>
                <c:pt idx="502">
                  <c:v>3.8358500000000002</c:v>
                </c:pt>
                <c:pt idx="503">
                  <c:v>3.8233100000000002</c:v>
                </c:pt>
                <c:pt idx="504">
                  <c:v>3.8108</c:v>
                </c:pt>
                <c:pt idx="505">
                  <c:v>3.7983199999999999</c:v>
                </c:pt>
                <c:pt idx="506">
                  <c:v>3.7858000000000001</c:v>
                </c:pt>
                <c:pt idx="507">
                  <c:v>3.77325</c:v>
                </c:pt>
                <c:pt idx="508">
                  <c:v>3.7607599999999999</c:v>
                </c:pt>
                <c:pt idx="509">
                  <c:v>3.7482099999999998</c:v>
                </c:pt>
                <c:pt idx="510">
                  <c:v>3.7357</c:v>
                </c:pt>
                <c:pt idx="511">
                  <c:v>3.7233399999999999</c:v>
                </c:pt>
                <c:pt idx="512">
                  <c:v>3.7106599999999998</c:v>
                </c:pt>
                <c:pt idx="513">
                  <c:v>3.6981700000000002</c:v>
                </c:pt>
                <c:pt idx="514">
                  <c:v>3.6856499999999999</c:v>
                </c:pt>
                <c:pt idx="515">
                  <c:v>3.6739000000000002</c:v>
                </c:pt>
                <c:pt idx="516">
                  <c:v>3.6605699999999999</c:v>
                </c:pt>
                <c:pt idx="517">
                  <c:v>3.6480700000000001</c:v>
                </c:pt>
                <c:pt idx="518">
                  <c:v>3.6355300000000002</c:v>
                </c:pt>
                <c:pt idx="519">
                  <c:v>3.6230099999999998</c:v>
                </c:pt>
                <c:pt idx="520">
                  <c:v>3.6105</c:v>
                </c:pt>
                <c:pt idx="521">
                  <c:v>3.59802</c:v>
                </c:pt>
                <c:pt idx="522">
                  <c:v>3.5854400000000002</c:v>
                </c:pt>
                <c:pt idx="523">
                  <c:v>3.5729500000000001</c:v>
                </c:pt>
                <c:pt idx="524">
                  <c:v>3.5604499999999999</c:v>
                </c:pt>
                <c:pt idx="525">
                  <c:v>3.54792</c:v>
                </c:pt>
                <c:pt idx="526">
                  <c:v>3.5365000000000002</c:v>
                </c:pt>
                <c:pt idx="527">
                  <c:v>3.5228100000000002</c:v>
                </c:pt>
                <c:pt idx="528">
                  <c:v>3.5103300000000002</c:v>
                </c:pt>
                <c:pt idx="529">
                  <c:v>3.4978799999999999</c:v>
                </c:pt>
                <c:pt idx="530">
                  <c:v>3.4853499999999999</c:v>
                </c:pt>
                <c:pt idx="531">
                  <c:v>3.4726900000000001</c:v>
                </c:pt>
                <c:pt idx="532">
                  <c:v>3.46028</c:v>
                </c:pt>
                <c:pt idx="533">
                  <c:v>3.4478399999999998</c:v>
                </c:pt>
                <c:pt idx="534">
                  <c:v>3.4352299999999998</c:v>
                </c:pt>
                <c:pt idx="535">
                  <c:v>3.4227099999999999</c:v>
                </c:pt>
                <c:pt idx="536">
                  <c:v>3.4101900000000001</c:v>
                </c:pt>
                <c:pt idx="537">
                  <c:v>3.3976799999999998</c:v>
                </c:pt>
                <c:pt idx="538">
                  <c:v>3.3852500000000001</c:v>
                </c:pt>
                <c:pt idx="539">
                  <c:v>3.3732799999999998</c:v>
                </c:pt>
                <c:pt idx="540">
                  <c:v>3.3601000000000001</c:v>
                </c:pt>
                <c:pt idx="541">
                  <c:v>3.34762</c:v>
                </c:pt>
                <c:pt idx="542">
                  <c:v>3.3350399999999998</c:v>
                </c:pt>
                <c:pt idx="543">
                  <c:v>3.3227600000000002</c:v>
                </c:pt>
                <c:pt idx="544">
                  <c:v>3.3100299999999998</c:v>
                </c:pt>
                <c:pt idx="545">
                  <c:v>3.29765</c:v>
                </c:pt>
                <c:pt idx="546">
                  <c:v>3.2849699999999999</c:v>
                </c:pt>
                <c:pt idx="547">
                  <c:v>3.2724600000000001</c:v>
                </c:pt>
                <c:pt idx="548">
                  <c:v>3.25997</c:v>
                </c:pt>
                <c:pt idx="549">
                  <c:v>3.2474400000000001</c:v>
                </c:pt>
                <c:pt idx="550">
                  <c:v>3.23489</c:v>
                </c:pt>
                <c:pt idx="551">
                  <c:v>3.2224200000000001</c:v>
                </c:pt>
                <c:pt idx="552">
                  <c:v>3.2098800000000001</c:v>
                </c:pt>
                <c:pt idx="553">
                  <c:v>3.1973199999999999</c:v>
                </c:pt>
                <c:pt idx="554">
                  <c:v>3.1853600000000002</c:v>
                </c:pt>
                <c:pt idx="555">
                  <c:v>3.17232</c:v>
                </c:pt>
                <c:pt idx="556">
                  <c:v>3.1597599999999999</c:v>
                </c:pt>
                <c:pt idx="557">
                  <c:v>3.1472500000000001</c:v>
                </c:pt>
                <c:pt idx="558">
                  <c:v>3.1347999999999998</c:v>
                </c:pt>
                <c:pt idx="559">
                  <c:v>3.12222</c:v>
                </c:pt>
                <c:pt idx="560">
                  <c:v>3.1097299999999999</c:v>
                </c:pt>
                <c:pt idx="561">
                  <c:v>3.0970599999999999</c:v>
                </c:pt>
                <c:pt idx="562">
                  <c:v>3.0846800000000001</c:v>
                </c:pt>
                <c:pt idx="563">
                  <c:v>3.0721699999999998</c:v>
                </c:pt>
                <c:pt idx="564">
                  <c:v>3.0596199999999998</c:v>
                </c:pt>
                <c:pt idx="565">
                  <c:v>3.0470799999999998</c:v>
                </c:pt>
                <c:pt idx="566">
                  <c:v>3.0345900000000001</c:v>
                </c:pt>
                <c:pt idx="567">
                  <c:v>3.0220699999999998</c:v>
                </c:pt>
                <c:pt idx="568">
                  <c:v>3.00956</c:v>
                </c:pt>
                <c:pt idx="569">
                  <c:v>2.99762</c:v>
                </c:pt>
                <c:pt idx="570">
                  <c:v>2.98455</c:v>
                </c:pt>
                <c:pt idx="571">
                  <c:v>2.972</c:v>
                </c:pt>
                <c:pt idx="572">
                  <c:v>2.95946</c:v>
                </c:pt>
                <c:pt idx="573">
                  <c:v>2.9481199999999999</c:v>
                </c:pt>
                <c:pt idx="574">
                  <c:v>2.9343900000000001</c:v>
                </c:pt>
                <c:pt idx="575">
                  <c:v>2.9219300000000001</c:v>
                </c:pt>
                <c:pt idx="576">
                  <c:v>2.9095300000000002</c:v>
                </c:pt>
                <c:pt idx="577">
                  <c:v>2.8968400000000001</c:v>
                </c:pt>
                <c:pt idx="578">
                  <c:v>2.8842599999999998</c:v>
                </c:pt>
                <c:pt idx="579">
                  <c:v>2.8719700000000001</c:v>
                </c:pt>
                <c:pt idx="580">
                  <c:v>2.8593299999999999</c:v>
                </c:pt>
                <c:pt idx="581">
                  <c:v>2.8468399999999998</c:v>
                </c:pt>
                <c:pt idx="582">
                  <c:v>2.8341599999999998</c:v>
                </c:pt>
                <c:pt idx="583">
                  <c:v>2.8217699999999999</c:v>
                </c:pt>
                <c:pt idx="584">
                  <c:v>2.80924</c:v>
                </c:pt>
                <c:pt idx="585">
                  <c:v>2.7968500000000001</c:v>
                </c:pt>
                <c:pt idx="586">
                  <c:v>2.7843</c:v>
                </c:pt>
                <c:pt idx="587">
                  <c:v>2.77169</c:v>
                </c:pt>
                <c:pt idx="588">
                  <c:v>2.7591399999999999</c:v>
                </c:pt>
                <c:pt idx="589">
                  <c:v>2.7465899999999999</c:v>
                </c:pt>
                <c:pt idx="590">
                  <c:v>2.7349600000000001</c:v>
                </c:pt>
                <c:pt idx="591">
                  <c:v>2.7216</c:v>
                </c:pt>
                <c:pt idx="592">
                  <c:v>2.7090900000000002</c:v>
                </c:pt>
                <c:pt idx="593">
                  <c:v>2.6965499999999998</c:v>
                </c:pt>
                <c:pt idx="594">
                  <c:v>2.68405</c:v>
                </c:pt>
                <c:pt idx="595">
                  <c:v>2.6715599999999999</c:v>
                </c:pt>
                <c:pt idx="596">
                  <c:v>2.6590699999999998</c:v>
                </c:pt>
                <c:pt idx="597">
                  <c:v>2.64649</c:v>
                </c:pt>
                <c:pt idx="598">
                  <c:v>2.6339999999999999</c:v>
                </c:pt>
                <c:pt idx="599">
                  <c:v>2.6214400000000002</c:v>
                </c:pt>
                <c:pt idx="600">
                  <c:v>2.6089699999999998</c:v>
                </c:pt>
                <c:pt idx="601">
                  <c:v>2.5962499999999999</c:v>
                </c:pt>
                <c:pt idx="602">
                  <c:v>2.58386</c:v>
                </c:pt>
                <c:pt idx="603">
                  <c:v>2.5714299999999999</c:v>
                </c:pt>
                <c:pt idx="604">
                  <c:v>2.5588700000000002</c:v>
                </c:pt>
                <c:pt idx="605">
                  <c:v>2.5462199999999999</c:v>
                </c:pt>
                <c:pt idx="606">
                  <c:v>2.5337700000000001</c:v>
                </c:pt>
                <c:pt idx="607">
                  <c:v>2.5213899999999998</c:v>
                </c:pt>
                <c:pt idx="608">
                  <c:v>2.5087700000000002</c:v>
                </c:pt>
                <c:pt idx="609">
                  <c:v>2.4962499999999999</c:v>
                </c:pt>
                <c:pt idx="610">
                  <c:v>2.4837099999999999</c:v>
                </c:pt>
                <c:pt idx="611">
                  <c:v>2.4711799999999999</c:v>
                </c:pt>
                <c:pt idx="612">
                  <c:v>2.4588199999999998</c:v>
                </c:pt>
                <c:pt idx="613">
                  <c:v>2.4466100000000002</c:v>
                </c:pt>
                <c:pt idx="614">
                  <c:v>2.4336700000000002</c:v>
                </c:pt>
                <c:pt idx="615">
                  <c:v>2.4211800000000001</c:v>
                </c:pt>
                <c:pt idx="616">
                  <c:v>2.4085100000000002</c:v>
                </c:pt>
                <c:pt idx="617">
                  <c:v>2.3962699999999999</c:v>
                </c:pt>
                <c:pt idx="618">
                  <c:v>2.3835600000000001</c:v>
                </c:pt>
                <c:pt idx="619">
                  <c:v>2.3711000000000002</c:v>
                </c:pt>
                <c:pt idx="620">
                  <c:v>2.3584000000000001</c:v>
                </c:pt>
                <c:pt idx="621">
                  <c:v>2.3460200000000002</c:v>
                </c:pt>
                <c:pt idx="622">
                  <c:v>2.3334299999999999</c:v>
                </c:pt>
                <c:pt idx="623">
                  <c:v>2.32104</c:v>
                </c:pt>
                <c:pt idx="624">
                  <c:v>2.3084099999999999</c:v>
                </c:pt>
                <c:pt idx="625">
                  <c:v>2.2959700000000001</c:v>
                </c:pt>
                <c:pt idx="626">
                  <c:v>2.28342</c:v>
                </c:pt>
                <c:pt idx="627">
                  <c:v>2.27088</c:v>
                </c:pt>
                <c:pt idx="628">
                  <c:v>2.2591600000000001</c:v>
                </c:pt>
                <c:pt idx="629">
                  <c:v>2.2458300000000002</c:v>
                </c:pt>
                <c:pt idx="630">
                  <c:v>2.23333</c:v>
                </c:pt>
                <c:pt idx="631">
                  <c:v>2.2209300000000001</c:v>
                </c:pt>
                <c:pt idx="632">
                  <c:v>2.2084100000000002</c:v>
                </c:pt>
                <c:pt idx="633">
                  <c:v>2.1956899999999999</c:v>
                </c:pt>
                <c:pt idx="634">
                  <c:v>2.1832799999999999</c:v>
                </c:pt>
                <c:pt idx="635">
                  <c:v>2.1707399999999999</c:v>
                </c:pt>
                <c:pt idx="636">
                  <c:v>2.1583299999999999</c:v>
                </c:pt>
                <c:pt idx="637">
                  <c:v>2.14567</c:v>
                </c:pt>
                <c:pt idx="638">
                  <c:v>2.1331600000000002</c:v>
                </c:pt>
                <c:pt idx="639">
                  <c:v>2.1206999999999998</c:v>
                </c:pt>
                <c:pt idx="640">
                  <c:v>2.1081799999999999</c:v>
                </c:pt>
                <c:pt idx="641">
                  <c:v>2.0956399999999999</c:v>
                </c:pt>
                <c:pt idx="642">
                  <c:v>2.0831200000000001</c:v>
                </c:pt>
                <c:pt idx="643">
                  <c:v>2.0706000000000002</c:v>
                </c:pt>
                <c:pt idx="644">
                  <c:v>2.0581</c:v>
                </c:pt>
                <c:pt idx="645">
                  <c:v>2.0461499999999999</c:v>
                </c:pt>
                <c:pt idx="646">
                  <c:v>2.0329799999999998</c:v>
                </c:pt>
                <c:pt idx="647">
                  <c:v>2.0206499999999998</c:v>
                </c:pt>
                <c:pt idx="648">
                  <c:v>2.0079099999999999</c:v>
                </c:pt>
                <c:pt idx="649">
                  <c:v>1.9956199999999999</c:v>
                </c:pt>
                <c:pt idx="650">
                  <c:v>1.9829699999999999</c:v>
                </c:pt>
                <c:pt idx="651">
                  <c:v>1.97045</c:v>
                </c:pt>
                <c:pt idx="652">
                  <c:v>1.95791</c:v>
                </c:pt>
                <c:pt idx="653">
                  <c:v>1.9454100000000001</c:v>
                </c:pt>
                <c:pt idx="654">
                  <c:v>1.93289</c:v>
                </c:pt>
                <c:pt idx="655">
                  <c:v>1.9203600000000001</c:v>
                </c:pt>
                <c:pt idx="656">
                  <c:v>1.9078200000000001</c:v>
                </c:pt>
                <c:pt idx="657">
                  <c:v>1.89527</c:v>
                </c:pt>
                <c:pt idx="658">
                  <c:v>1.8828100000000001</c:v>
                </c:pt>
                <c:pt idx="659">
                  <c:v>1.87026</c:v>
                </c:pt>
                <c:pt idx="660">
                  <c:v>1.85768</c:v>
                </c:pt>
                <c:pt idx="661">
                  <c:v>1.84524</c:v>
                </c:pt>
                <c:pt idx="662">
                  <c:v>1.8327</c:v>
                </c:pt>
                <c:pt idx="663">
                  <c:v>1.82023</c:v>
                </c:pt>
                <c:pt idx="664">
                  <c:v>1.8077300000000001</c:v>
                </c:pt>
                <c:pt idx="665">
                  <c:v>1.79514</c:v>
                </c:pt>
                <c:pt idx="666">
                  <c:v>1.7826200000000001</c:v>
                </c:pt>
                <c:pt idx="667">
                  <c:v>1.7702500000000001</c:v>
                </c:pt>
                <c:pt idx="668">
                  <c:v>1.7576000000000001</c:v>
                </c:pt>
                <c:pt idx="669">
                  <c:v>1.74509</c:v>
                </c:pt>
                <c:pt idx="670">
                  <c:v>1.73261</c:v>
                </c:pt>
                <c:pt idx="671">
                  <c:v>1.72</c:v>
                </c:pt>
                <c:pt idx="672">
                  <c:v>1.70753</c:v>
                </c:pt>
                <c:pt idx="673">
                  <c:v>1.69499</c:v>
                </c:pt>
                <c:pt idx="674">
                  <c:v>1.6824399999999999</c:v>
                </c:pt>
                <c:pt idx="675">
                  <c:v>1.6700600000000001</c:v>
                </c:pt>
                <c:pt idx="676">
                  <c:v>1.65743</c:v>
                </c:pt>
                <c:pt idx="677">
                  <c:v>1.6449</c:v>
                </c:pt>
                <c:pt idx="678">
                  <c:v>1.63239</c:v>
                </c:pt>
                <c:pt idx="679">
                  <c:v>1.6198900000000001</c:v>
                </c:pt>
                <c:pt idx="680">
                  <c:v>1.60866</c:v>
                </c:pt>
                <c:pt idx="681">
                  <c:v>1.5948500000000001</c:v>
                </c:pt>
                <c:pt idx="682">
                  <c:v>1.58233</c:v>
                </c:pt>
                <c:pt idx="683">
                  <c:v>1.5697700000000001</c:v>
                </c:pt>
                <c:pt idx="684">
                  <c:v>1.55728</c:v>
                </c:pt>
                <c:pt idx="685">
                  <c:v>1.5447200000000001</c:v>
                </c:pt>
                <c:pt idx="686">
                  <c:v>1.53233</c:v>
                </c:pt>
                <c:pt idx="687">
                  <c:v>1.51959</c:v>
                </c:pt>
                <c:pt idx="688">
                  <c:v>1.5071399999999999</c:v>
                </c:pt>
                <c:pt idx="689">
                  <c:v>1.4946699999999999</c:v>
                </c:pt>
                <c:pt idx="690">
                  <c:v>1.4821299999999999</c:v>
                </c:pt>
                <c:pt idx="691">
                  <c:v>1.4702900000000001</c:v>
                </c:pt>
                <c:pt idx="692">
                  <c:v>1.4571000000000001</c:v>
                </c:pt>
                <c:pt idx="693">
                  <c:v>1.44458</c:v>
                </c:pt>
                <c:pt idx="694">
                  <c:v>1.4321299999999999</c:v>
                </c:pt>
                <c:pt idx="695">
                  <c:v>1.42099</c:v>
                </c:pt>
                <c:pt idx="696">
                  <c:v>1.40686</c:v>
                </c:pt>
                <c:pt idx="697">
                  <c:v>1.40686</c:v>
                </c:pt>
                <c:pt idx="698">
                  <c:v>1.3957200000000001</c:v>
                </c:pt>
                <c:pt idx="699">
                  <c:v>1.3846499999999999</c:v>
                </c:pt>
                <c:pt idx="700">
                  <c:v>1.3734900000000001</c:v>
                </c:pt>
                <c:pt idx="701">
                  <c:v>1.36087</c:v>
                </c:pt>
                <c:pt idx="702">
                  <c:v>1.3484100000000001</c:v>
                </c:pt>
                <c:pt idx="703">
                  <c:v>1.3358300000000001</c:v>
                </c:pt>
                <c:pt idx="704">
                  <c:v>1.3244499999999999</c:v>
                </c:pt>
                <c:pt idx="705">
                  <c:v>1.3108200000000001</c:v>
                </c:pt>
                <c:pt idx="706">
                  <c:v>1.2983199999999999</c:v>
                </c:pt>
                <c:pt idx="707">
                  <c:v>1.2856799999999999</c:v>
                </c:pt>
                <c:pt idx="708">
                  <c:v>1.2732699999999999</c:v>
                </c:pt>
                <c:pt idx="709">
                  <c:v>1.26074</c:v>
                </c:pt>
                <c:pt idx="710">
                  <c:v>1.2482</c:v>
                </c:pt>
                <c:pt idx="711">
                  <c:v>1.2356499999999999</c:v>
                </c:pt>
                <c:pt idx="712">
                  <c:v>1.2231799999999999</c:v>
                </c:pt>
                <c:pt idx="713">
                  <c:v>1.2106600000000001</c:v>
                </c:pt>
                <c:pt idx="714">
                  <c:v>1.19817</c:v>
                </c:pt>
                <c:pt idx="715">
                  <c:v>1.1863699999999999</c:v>
                </c:pt>
                <c:pt idx="716">
                  <c:v>1.1731100000000001</c:v>
                </c:pt>
                <c:pt idx="717">
                  <c:v>1.1606000000000001</c:v>
                </c:pt>
                <c:pt idx="718">
                  <c:v>1.1480999999999999</c:v>
                </c:pt>
                <c:pt idx="719">
                  <c:v>1.1355500000000001</c:v>
                </c:pt>
                <c:pt idx="720">
                  <c:v>1.12293</c:v>
                </c:pt>
                <c:pt idx="721">
                  <c:v>1.1105</c:v>
                </c:pt>
                <c:pt idx="722">
                  <c:v>1.0980700000000001</c:v>
                </c:pt>
                <c:pt idx="723">
                  <c:v>1.0855300000000001</c:v>
                </c:pt>
                <c:pt idx="724">
                  <c:v>1.07284</c:v>
                </c:pt>
                <c:pt idx="725">
                  <c:v>1.06043</c:v>
                </c:pt>
                <c:pt idx="726">
                  <c:v>1.0479000000000001</c:v>
                </c:pt>
                <c:pt idx="727">
                  <c:v>1.0354699999999999</c:v>
                </c:pt>
                <c:pt idx="728">
                  <c:v>1.0232699999999999</c:v>
                </c:pt>
                <c:pt idx="729">
                  <c:v>1.01034</c:v>
                </c:pt>
                <c:pt idx="730">
                  <c:v>0.99785000000000001</c:v>
                </c:pt>
                <c:pt idx="731">
                  <c:v>0.98533000000000004</c:v>
                </c:pt>
                <c:pt idx="732">
                  <c:v>0.97280999999999995</c:v>
                </c:pt>
                <c:pt idx="733">
                  <c:v>0.96025000000000005</c:v>
                </c:pt>
                <c:pt idx="734">
                  <c:v>0.94779999999999998</c:v>
                </c:pt>
                <c:pt idx="735">
                  <c:v>0.93445999999999996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4C1A-E940-B5F7-2D1C5A0D74E7}"/>
            </c:ext>
          </c:extLst>
        </c:ser>
        <c:ser>
          <c:idx val="45"/>
          <c:order val="26"/>
          <c:tx>
            <c:v>500 S1 K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 (session 1)'!$K$6:$K$756</c:f>
              <c:numCache>
                <c:formatCode>General</c:formatCode>
                <c:ptCount val="751"/>
                <c:pt idx="0">
                  <c:v>-1.06559</c:v>
                </c:pt>
                <c:pt idx="1">
                  <c:v>2.30864</c:v>
                </c:pt>
                <c:pt idx="2">
                  <c:v>6.95268</c:v>
                </c:pt>
                <c:pt idx="3">
                  <c:v>10.64878</c:v>
                </c:pt>
                <c:pt idx="4">
                  <c:v>14.494949999999999</c:v>
                </c:pt>
                <c:pt idx="5">
                  <c:v>16.064209999999999</c:v>
                </c:pt>
                <c:pt idx="6">
                  <c:v>18.977699999999999</c:v>
                </c:pt>
                <c:pt idx="7">
                  <c:v>22.08578</c:v>
                </c:pt>
                <c:pt idx="8">
                  <c:v>25.026350000000001</c:v>
                </c:pt>
                <c:pt idx="9">
                  <c:v>28.098240000000001</c:v>
                </c:pt>
                <c:pt idx="10">
                  <c:v>29.923909999999999</c:v>
                </c:pt>
                <c:pt idx="11">
                  <c:v>32.69867</c:v>
                </c:pt>
                <c:pt idx="12">
                  <c:v>35.140619999999998</c:v>
                </c:pt>
                <c:pt idx="13">
                  <c:v>37.386229999999998</c:v>
                </c:pt>
                <c:pt idx="14">
                  <c:v>40.303249999999998</c:v>
                </c:pt>
                <c:pt idx="15">
                  <c:v>42.936709999999998</c:v>
                </c:pt>
                <c:pt idx="16">
                  <c:v>44.422870000000003</c:v>
                </c:pt>
                <c:pt idx="17">
                  <c:v>46.995449999999998</c:v>
                </c:pt>
                <c:pt idx="18">
                  <c:v>49.832270000000001</c:v>
                </c:pt>
                <c:pt idx="19">
                  <c:v>51.477930000000001</c:v>
                </c:pt>
                <c:pt idx="20">
                  <c:v>53.415669999999999</c:v>
                </c:pt>
                <c:pt idx="21">
                  <c:v>55.894710000000003</c:v>
                </c:pt>
                <c:pt idx="22">
                  <c:v>57.868519999999997</c:v>
                </c:pt>
                <c:pt idx="23">
                  <c:v>59.252969999999998</c:v>
                </c:pt>
                <c:pt idx="24">
                  <c:v>61.740870000000001</c:v>
                </c:pt>
                <c:pt idx="25">
                  <c:v>63.620159999999998</c:v>
                </c:pt>
                <c:pt idx="26">
                  <c:v>65.873019999999997</c:v>
                </c:pt>
                <c:pt idx="27">
                  <c:v>68.375860000000003</c:v>
                </c:pt>
                <c:pt idx="28">
                  <c:v>69.81129</c:v>
                </c:pt>
                <c:pt idx="29">
                  <c:v>71.421480000000003</c:v>
                </c:pt>
                <c:pt idx="30">
                  <c:v>73.580920000000006</c:v>
                </c:pt>
                <c:pt idx="31">
                  <c:v>75.787589999999994</c:v>
                </c:pt>
                <c:pt idx="32">
                  <c:v>78.160340000000005</c:v>
                </c:pt>
                <c:pt idx="33">
                  <c:v>80.271199999999993</c:v>
                </c:pt>
                <c:pt idx="34">
                  <c:v>82.115080000000006</c:v>
                </c:pt>
                <c:pt idx="35">
                  <c:v>83.575389999999999</c:v>
                </c:pt>
                <c:pt idx="36">
                  <c:v>85.148340000000005</c:v>
                </c:pt>
                <c:pt idx="37">
                  <c:v>87.015540000000001</c:v>
                </c:pt>
                <c:pt idx="38">
                  <c:v>88.391540000000006</c:v>
                </c:pt>
                <c:pt idx="39">
                  <c:v>91.371970000000005</c:v>
                </c:pt>
                <c:pt idx="40">
                  <c:v>93.272379999999998</c:v>
                </c:pt>
                <c:pt idx="41">
                  <c:v>94.513869999999997</c:v>
                </c:pt>
                <c:pt idx="42">
                  <c:v>95.91986</c:v>
                </c:pt>
                <c:pt idx="43">
                  <c:v>97.757400000000004</c:v>
                </c:pt>
                <c:pt idx="44">
                  <c:v>99.944239999999994</c:v>
                </c:pt>
                <c:pt idx="45">
                  <c:v>102.06475</c:v>
                </c:pt>
                <c:pt idx="46">
                  <c:v>104.13575</c:v>
                </c:pt>
                <c:pt idx="47">
                  <c:v>104.61215</c:v>
                </c:pt>
                <c:pt idx="48">
                  <c:v>105.28223</c:v>
                </c:pt>
                <c:pt idx="49">
                  <c:v>107.34344</c:v>
                </c:pt>
                <c:pt idx="50">
                  <c:v>109.44336</c:v>
                </c:pt>
                <c:pt idx="51">
                  <c:v>110.68403000000001</c:v>
                </c:pt>
                <c:pt idx="52">
                  <c:v>112.57428</c:v>
                </c:pt>
                <c:pt idx="53">
                  <c:v>114.86275000000001</c:v>
                </c:pt>
                <c:pt idx="54">
                  <c:v>115.60357</c:v>
                </c:pt>
                <c:pt idx="55">
                  <c:v>116.89537</c:v>
                </c:pt>
                <c:pt idx="56">
                  <c:v>118.77034999999999</c:v>
                </c:pt>
                <c:pt idx="57">
                  <c:v>121.0886</c:v>
                </c:pt>
                <c:pt idx="58">
                  <c:v>123.13115999999999</c:v>
                </c:pt>
                <c:pt idx="59">
                  <c:v>124.76831</c:v>
                </c:pt>
                <c:pt idx="60">
                  <c:v>125.96361</c:v>
                </c:pt>
                <c:pt idx="61">
                  <c:v>126.8686</c:v>
                </c:pt>
                <c:pt idx="62">
                  <c:v>127.78971</c:v>
                </c:pt>
                <c:pt idx="63">
                  <c:v>129.92303999999999</c:v>
                </c:pt>
                <c:pt idx="64">
                  <c:v>131.76025000000001</c:v>
                </c:pt>
                <c:pt idx="65">
                  <c:v>133.78048999999999</c:v>
                </c:pt>
                <c:pt idx="66">
                  <c:v>135.45187000000001</c:v>
                </c:pt>
                <c:pt idx="67">
                  <c:v>135.20833999999999</c:v>
                </c:pt>
                <c:pt idx="68">
                  <c:v>136.63320999999999</c:v>
                </c:pt>
                <c:pt idx="69">
                  <c:v>138.61035000000001</c:v>
                </c:pt>
                <c:pt idx="70">
                  <c:v>140.43822</c:v>
                </c:pt>
                <c:pt idx="71">
                  <c:v>142.61752000000001</c:v>
                </c:pt>
                <c:pt idx="72">
                  <c:v>143.99366000000001</c:v>
                </c:pt>
                <c:pt idx="73">
                  <c:v>144.54795999999999</c:v>
                </c:pt>
                <c:pt idx="74">
                  <c:v>145.77450999999999</c:v>
                </c:pt>
                <c:pt idx="75">
                  <c:v>147.01998</c:v>
                </c:pt>
                <c:pt idx="76">
                  <c:v>149.22713999999999</c:v>
                </c:pt>
                <c:pt idx="77">
                  <c:v>151.41665</c:v>
                </c:pt>
                <c:pt idx="78">
                  <c:v>152.10177999999999</c:v>
                </c:pt>
                <c:pt idx="79">
                  <c:v>153.54666</c:v>
                </c:pt>
                <c:pt idx="80">
                  <c:v>154.55305000000001</c:v>
                </c:pt>
                <c:pt idx="81">
                  <c:v>156.27771000000001</c:v>
                </c:pt>
                <c:pt idx="82">
                  <c:v>158.35175000000001</c:v>
                </c:pt>
                <c:pt idx="83">
                  <c:v>160.21526</c:v>
                </c:pt>
                <c:pt idx="84">
                  <c:v>162.20128</c:v>
                </c:pt>
                <c:pt idx="85">
                  <c:v>162.23522</c:v>
                </c:pt>
                <c:pt idx="86">
                  <c:v>163.38064</c:v>
                </c:pt>
                <c:pt idx="87">
                  <c:v>165.15939</c:v>
                </c:pt>
                <c:pt idx="88">
                  <c:v>167.46082999999999</c:v>
                </c:pt>
                <c:pt idx="89">
                  <c:v>169.05635000000001</c:v>
                </c:pt>
                <c:pt idx="90">
                  <c:v>170.89610999999999</c:v>
                </c:pt>
                <c:pt idx="91">
                  <c:v>171.72637</c:v>
                </c:pt>
                <c:pt idx="92">
                  <c:v>172.53683000000001</c:v>
                </c:pt>
                <c:pt idx="93">
                  <c:v>173.98093</c:v>
                </c:pt>
                <c:pt idx="94">
                  <c:v>176.24297000000001</c:v>
                </c:pt>
                <c:pt idx="95">
                  <c:v>177.91188</c:v>
                </c:pt>
                <c:pt idx="96">
                  <c:v>178.66965999999999</c:v>
                </c:pt>
                <c:pt idx="97">
                  <c:v>179.72268</c:v>
                </c:pt>
                <c:pt idx="98">
                  <c:v>181.55907999999999</c:v>
                </c:pt>
                <c:pt idx="99">
                  <c:v>182.303</c:v>
                </c:pt>
                <c:pt idx="100">
                  <c:v>184.47773000000001</c:v>
                </c:pt>
                <c:pt idx="101">
                  <c:v>185.97678999999999</c:v>
                </c:pt>
                <c:pt idx="102">
                  <c:v>187.22323</c:v>
                </c:pt>
                <c:pt idx="103">
                  <c:v>188.18006</c:v>
                </c:pt>
                <c:pt idx="104">
                  <c:v>189.73931999999999</c:v>
                </c:pt>
                <c:pt idx="105">
                  <c:v>191.5454</c:v>
                </c:pt>
                <c:pt idx="106">
                  <c:v>192.69255000000001</c:v>
                </c:pt>
                <c:pt idx="107">
                  <c:v>194.25238999999999</c:v>
                </c:pt>
                <c:pt idx="108">
                  <c:v>195.79101</c:v>
                </c:pt>
                <c:pt idx="109">
                  <c:v>197.06061</c:v>
                </c:pt>
                <c:pt idx="110">
                  <c:v>198.72009</c:v>
                </c:pt>
                <c:pt idx="111">
                  <c:v>200.01356000000001</c:v>
                </c:pt>
                <c:pt idx="112">
                  <c:v>201.47166000000001</c:v>
                </c:pt>
                <c:pt idx="113">
                  <c:v>202.88842</c:v>
                </c:pt>
                <c:pt idx="114">
                  <c:v>204.45738</c:v>
                </c:pt>
                <c:pt idx="115">
                  <c:v>205.91703999999999</c:v>
                </c:pt>
                <c:pt idx="116">
                  <c:v>206.87833000000001</c:v>
                </c:pt>
                <c:pt idx="117">
                  <c:v>207.93942999999999</c:v>
                </c:pt>
                <c:pt idx="118">
                  <c:v>208.83339000000001</c:v>
                </c:pt>
                <c:pt idx="119">
                  <c:v>210.79084</c:v>
                </c:pt>
                <c:pt idx="120">
                  <c:v>212.31496000000001</c:v>
                </c:pt>
                <c:pt idx="121">
                  <c:v>213.49233000000001</c:v>
                </c:pt>
                <c:pt idx="122">
                  <c:v>214.85475</c:v>
                </c:pt>
                <c:pt idx="123">
                  <c:v>216.26989</c:v>
                </c:pt>
                <c:pt idx="124">
                  <c:v>217.64744999999999</c:v>
                </c:pt>
                <c:pt idx="125">
                  <c:v>219.39698999999999</c:v>
                </c:pt>
                <c:pt idx="126">
                  <c:v>220.77982</c:v>
                </c:pt>
                <c:pt idx="127">
                  <c:v>222.0455</c:v>
                </c:pt>
                <c:pt idx="128">
                  <c:v>223.19126</c:v>
                </c:pt>
                <c:pt idx="129">
                  <c:v>223.94547</c:v>
                </c:pt>
                <c:pt idx="130">
                  <c:v>225.59934000000001</c:v>
                </c:pt>
                <c:pt idx="131">
                  <c:v>227.10884999999999</c:v>
                </c:pt>
                <c:pt idx="132">
                  <c:v>228.79738</c:v>
                </c:pt>
                <c:pt idx="133">
                  <c:v>230.49548999999999</c:v>
                </c:pt>
                <c:pt idx="134">
                  <c:v>231.34909999999999</c:v>
                </c:pt>
                <c:pt idx="135">
                  <c:v>232.03110000000001</c:v>
                </c:pt>
                <c:pt idx="136">
                  <c:v>233.43594999999999</c:v>
                </c:pt>
                <c:pt idx="137">
                  <c:v>235.04551000000001</c:v>
                </c:pt>
                <c:pt idx="138">
                  <c:v>237.04221000000001</c:v>
                </c:pt>
                <c:pt idx="139">
                  <c:v>238.17606000000001</c:v>
                </c:pt>
                <c:pt idx="140">
                  <c:v>239.30528000000001</c:v>
                </c:pt>
                <c:pt idx="141">
                  <c:v>240.73381000000001</c:v>
                </c:pt>
                <c:pt idx="142">
                  <c:v>241.86852999999999</c:v>
                </c:pt>
                <c:pt idx="143">
                  <c:v>243.07445000000001</c:v>
                </c:pt>
                <c:pt idx="144">
                  <c:v>244.26071999999999</c:v>
                </c:pt>
                <c:pt idx="145">
                  <c:v>246.17009999999999</c:v>
                </c:pt>
                <c:pt idx="146">
                  <c:v>247.16506000000001</c:v>
                </c:pt>
                <c:pt idx="147">
                  <c:v>248.01455000000001</c:v>
                </c:pt>
                <c:pt idx="148">
                  <c:v>249.81759</c:v>
                </c:pt>
                <c:pt idx="149">
                  <c:v>251.50824</c:v>
                </c:pt>
                <c:pt idx="150">
                  <c:v>252.46141</c:v>
                </c:pt>
                <c:pt idx="151">
                  <c:v>253.75224</c:v>
                </c:pt>
                <c:pt idx="152">
                  <c:v>255.67</c:v>
                </c:pt>
                <c:pt idx="153">
                  <c:v>256.51015999999998</c:v>
                </c:pt>
                <c:pt idx="154">
                  <c:v>257.72348</c:v>
                </c:pt>
                <c:pt idx="155">
                  <c:v>259.64109000000002</c:v>
                </c:pt>
                <c:pt idx="156">
                  <c:v>260.70994999999999</c:v>
                </c:pt>
                <c:pt idx="157">
                  <c:v>261.61369000000002</c:v>
                </c:pt>
                <c:pt idx="158">
                  <c:v>262.82551999999998</c:v>
                </c:pt>
                <c:pt idx="159">
                  <c:v>264.31061</c:v>
                </c:pt>
                <c:pt idx="160">
                  <c:v>265.57153</c:v>
                </c:pt>
                <c:pt idx="161">
                  <c:v>267.43288000000001</c:v>
                </c:pt>
                <c:pt idx="162">
                  <c:v>268.58882999999997</c:v>
                </c:pt>
                <c:pt idx="163">
                  <c:v>269.46361999999999</c:v>
                </c:pt>
                <c:pt idx="164">
                  <c:v>270.25148000000002</c:v>
                </c:pt>
                <c:pt idx="165">
                  <c:v>273.53161</c:v>
                </c:pt>
                <c:pt idx="166">
                  <c:v>274.7371</c:v>
                </c:pt>
                <c:pt idx="167">
                  <c:v>276.08992000000001</c:v>
                </c:pt>
                <c:pt idx="168">
                  <c:v>277.16582</c:v>
                </c:pt>
                <c:pt idx="169">
                  <c:v>278.41118999999998</c:v>
                </c:pt>
                <c:pt idx="170">
                  <c:v>279.31232999999997</c:v>
                </c:pt>
                <c:pt idx="171">
                  <c:v>280.66618</c:v>
                </c:pt>
                <c:pt idx="172">
                  <c:v>282.14749999999998</c:v>
                </c:pt>
                <c:pt idx="173">
                  <c:v>283.11763000000002</c:v>
                </c:pt>
                <c:pt idx="174">
                  <c:v>284.38074999999998</c:v>
                </c:pt>
                <c:pt idx="175">
                  <c:v>285.80187000000001</c:v>
                </c:pt>
                <c:pt idx="176">
                  <c:v>286.81270000000001</c:v>
                </c:pt>
                <c:pt idx="177">
                  <c:v>287.38522</c:v>
                </c:pt>
                <c:pt idx="178">
                  <c:v>288.7688</c:v>
                </c:pt>
                <c:pt idx="179">
                  <c:v>290.23457999999999</c:v>
                </c:pt>
                <c:pt idx="180">
                  <c:v>291.10277000000002</c:v>
                </c:pt>
                <c:pt idx="181">
                  <c:v>292.39618000000002</c:v>
                </c:pt>
                <c:pt idx="182">
                  <c:v>293.54163</c:v>
                </c:pt>
                <c:pt idx="183">
                  <c:v>295.37162999999998</c:v>
                </c:pt>
                <c:pt idx="184">
                  <c:v>296.29915</c:v>
                </c:pt>
                <c:pt idx="185">
                  <c:v>298.19274000000001</c:v>
                </c:pt>
                <c:pt idx="186">
                  <c:v>299.68741</c:v>
                </c:pt>
                <c:pt idx="187">
                  <c:v>300.90586000000002</c:v>
                </c:pt>
                <c:pt idx="188">
                  <c:v>301.74074999999999</c:v>
                </c:pt>
                <c:pt idx="189">
                  <c:v>302.89206999999999</c:v>
                </c:pt>
                <c:pt idx="190">
                  <c:v>304.93473</c:v>
                </c:pt>
                <c:pt idx="191">
                  <c:v>306.11975000000001</c:v>
                </c:pt>
                <c:pt idx="192">
                  <c:v>307.38740000000001</c:v>
                </c:pt>
                <c:pt idx="193">
                  <c:v>308.22145</c:v>
                </c:pt>
                <c:pt idx="194">
                  <c:v>309.74567000000002</c:v>
                </c:pt>
                <c:pt idx="195">
                  <c:v>310.71284000000003</c:v>
                </c:pt>
                <c:pt idx="196">
                  <c:v>312.31301000000002</c:v>
                </c:pt>
                <c:pt idx="197">
                  <c:v>313.01821999999999</c:v>
                </c:pt>
                <c:pt idx="198">
                  <c:v>314.30581000000001</c:v>
                </c:pt>
                <c:pt idx="199">
                  <c:v>315.64201000000003</c:v>
                </c:pt>
                <c:pt idx="200">
                  <c:v>316.60807999999997</c:v>
                </c:pt>
                <c:pt idx="201">
                  <c:v>318.01675</c:v>
                </c:pt>
                <c:pt idx="202">
                  <c:v>319.15305999999998</c:v>
                </c:pt>
                <c:pt idx="203">
                  <c:v>319.95888000000002</c:v>
                </c:pt>
                <c:pt idx="204">
                  <c:v>321.39424000000002</c:v>
                </c:pt>
                <c:pt idx="205">
                  <c:v>322.82128</c:v>
                </c:pt>
                <c:pt idx="206">
                  <c:v>323.95022999999998</c:v>
                </c:pt>
                <c:pt idx="207">
                  <c:v>325.06322999999998</c:v>
                </c:pt>
                <c:pt idx="208">
                  <c:v>326.74498</c:v>
                </c:pt>
                <c:pt idx="209">
                  <c:v>328.13891000000001</c:v>
                </c:pt>
                <c:pt idx="210">
                  <c:v>329.12598000000003</c:v>
                </c:pt>
                <c:pt idx="211">
                  <c:v>331.08159000000001</c:v>
                </c:pt>
                <c:pt idx="212">
                  <c:v>332.54020000000003</c:v>
                </c:pt>
                <c:pt idx="213">
                  <c:v>333.63425999999998</c:v>
                </c:pt>
                <c:pt idx="214">
                  <c:v>335.36545000000001</c:v>
                </c:pt>
                <c:pt idx="215">
                  <c:v>336.44976000000003</c:v>
                </c:pt>
                <c:pt idx="216">
                  <c:v>337.28149000000002</c:v>
                </c:pt>
                <c:pt idx="217">
                  <c:v>338.69619999999998</c:v>
                </c:pt>
                <c:pt idx="218">
                  <c:v>339.78681999999998</c:v>
                </c:pt>
                <c:pt idx="219">
                  <c:v>341.14697000000001</c:v>
                </c:pt>
                <c:pt idx="220">
                  <c:v>342.40007000000003</c:v>
                </c:pt>
                <c:pt idx="221">
                  <c:v>343.59348</c:v>
                </c:pt>
                <c:pt idx="222">
                  <c:v>345.23167000000001</c:v>
                </c:pt>
                <c:pt idx="223">
                  <c:v>346.45909999999998</c:v>
                </c:pt>
                <c:pt idx="224">
                  <c:v>347.80986999999999</c:v>
                </c:pt>
                <c:pt idx="225">
                  <c:v>349.57693999999998</c:v>
                </c:pt>
                <c:pt idx="226">
                  <c:v>351.10325</c:v>
                </c:pt>
                <c:pt idx="227">
                  <c:v>352.83868000000001</c:v>
                </c:pt>
                <c:pt idx="228">
                  <c:v>354.30272000000002</c:v>
                </c:pt>
                <c:pt idx="229">
                  <c:v>356.41325000000001</c:v>
                </c:pt>
                <c:pt idx="230">
                  <c:v>357.86653999999999</c:v>
                </c:pt>
                <c:pt idx="231">
                  <c:v>358.94011999999998</c:v>
                </c:pt>
                <c:pt idx="232">
                  <c:v>359.51154000000002</c:v>
                </c:pt>
                <c:pt idx="233">
                  <c:v>361.26934</c:v>
                </c:pt>
                <c:pt idx="234">
                  <c:v>363.11608999999999</c:v>
                </c:pt>
                <c:pt idx="235">
                  <c:v>364.49547999999999</c:v>
                </c:pt>
                <c:pt idx="236">
                  <c:v>364.91741000000002</c:v>
                </c:pt>
                <c:pt idx="237">
                  <c:v>366.02587</c:v>
                </c:pt>
                <c:pt idx="238">
                  <c:v>367.23352</c:v>
                </c:pt>
                <c:pt idx="239">
                  <c:v>368.19405999999998</c:v>
                </c:pt>
                <c:pt idx="240">
                  <c:v>370.09575999999998</c:v>
                </c:pt>
                <c:pt idx="241">
                  <c:v>370.48214000000002</c:v>
                </c:pt>
                <c:pt idx="242">
                  <c:v>371.81040000000002</c:v>
                </c:pt>
                <c:pt idx="243">
                  <c:v>372.87810999999999</c:v>
                </c:pt>
                <c:pt idx="244">
                  <c:v>374.15922</c:v>
                </c:pt>
                <c:pt idx="245">
                  <c:v>375.43027000000001</c:v>
                </c:pt>
                <c:pt idx="246">
                  <c:v>376.38693000000001</c:v>
                </c:pt>
                <c:pt idx="247">
                  <c:v>378.70263</c:v>
                </c:pt>
                <c:pt idx="248">
                  <c:v>380.54277999999999</c:v>
                </c:pt>
                <c:pt idx="249">
                  <c:v>381.51224999999999</c:v>
                </c:pt>
                <c:pt idx="250">
                  <c:v>381.84748000000002</c:v>
                </c:pt>
                <c:pt idx="251">
                  <c:v>383.77620000000002</c:v>
                </c:pt>
                <c:pt idx="252">
                  <c:v>384.89371999999997</c:v>
                </c:pt>
                <c:pt idx="253">
                  <c:v>386.52364999999998</c:v>
                </c:pt>
                <c:pt idx="254">
                  <c:v>388.38466</c:v>
                </c:pt>
                <c:pt idx="255">
                  <c:v>389.49675000000002</c:v>
                </c:pt>
                <c:pt idx="256">
                  <c:v>390.73599999999999</c:v>
                </c:pt>
                <c:pt idx="257">
                  <c:v>391.84062999999998</c:v>
                </c:pt>
                <c:pt idx="258">
                  <c:v>393.56331</c:v>
                </c:pt>
                <c:pt idx="259">
                  <c:v>395.56169</c:v>
                </c:pt>
                <c:pt idx="260">
                  <c:v>397.93637999999999</c:v>
                </c:pt>
                <c:pt idx="261">
                  <c:v>399.00182000000001</c:v>
                </c:pt>
                <c:pt idx="262">
                  <c:v>399.37112999999999</c:v>
                </c:pt>
                <c:pt idx="263">
                  <c:v>400.37867</c:v>
                </c:pt>
                <c:pt idx="264">
                  <c:v>401.87231000000003</c:v>
                </c:pt>
                <c:pt idx="265">
                  <c:v>403.37912</c:v>
                </c:pt>
                <c:pt idx="266">
                  <c:v>404.91982000000002</c:v>
                </c:pt>
                <c:pt idx="267">
                  <c:v>405.83348999999998</c:v>
                </c:pt>
                <c:pt idx="268">
                  <c:v>407.17752000000002</c:v>
                </c:pt>
                <c:pt idx="269">
                  <c:v>407.74705999999998</c:v>
                </c:pt>
                <c:pt idx="270">
                  <c:v>408.77233000000001</c:v>
                </c:pt>
                <c:pt idx="271">
                  <c:v>410.57799999999997</c:v>
                </c:pt>
                <c:pt idx="272">
                  <c:v>411.44887</c:v>
                </c:pt>
                <c:pt idx="273">
                  <c:v>412.76830000000001</c:v>
                </c:pt>
                <c:pt idx="274">
                  <c:v>414.61700000000002</c:v>
                </c:pt>
                <c:pt idx="275">
                  <c:v>415.18437999999998</c:v>
                </c:pt>
                <c:pt idx="276">
                  <c:v>416.20961999999997</c:v>
                </c:pt>
                <c:pt idx="277">
                  <c:v>418.06535000000002</c:v>
                </c:pt>
                <c:pt idx="278">
                  <c:v>420.08393000000001</c:v>
                </c:pt>
                <c:pt idx="279">
                  <c:v>420.61752000000001</c:v>
                </c:pt>
                <c:pt idx="280">
                  <c:v>422.59048000000001</c:v>
                </c:pt>
                <c:pt idx="281">
                  <c:v>423.52078999999998</c:v>
                </c:pt>
                <c:pt idx="282">
                  <c:v>424.29978999999997</c:v>
                </c:pt>
                <c:pt idx="283">
                  <c:v>426.10349000000002</c:v>
                </c:pt>
                <c:pt idx="284">
                  <c:v>428.54095000000001</c:v>
                </c:pt>
                <c:pt idx="285">
                  <c:v>428.49813</c:v>
                </c:pt>
                <c:pt idx="286">
                  <c:v>429.77350000000001</c:v>
                </c:pt>
                <c:pt idx="287">
                  <c:v>431.33190000000002</c:v>
                </c:pt>
                <c:pt idx="288">
                  <c:v>432.62848000000002</c:v>
                </c:pt>
                <c:pt idx="289">
                  <c:v>433.81794000000002</c:v>
                </c:pt>
                <c:pt idx="290">
                  <c:v>435.71102000000002</c:v>
                </c:pt>
                <c:pt idx="291">
                  <c:v>436.45011</c:v>
                </c:pt>
                <c:pt idx="292">
                  <c:v>437.23673000000002</c:v>
                </c:pt>
                <c:pt idx="293">
                  <c:v>438.73878999999999</c:v>
                </c:pt>
                <c:pt idx="294">
                  <c:v>440.45773000000003</c:v>
                </c:pt>
                <c:pt idx="295">
                  <c:v>441.80414000000002</c:v>
                </c:pt>
                <c:pt idx="296">
                  <c:v>442.94988000000001</c:v>
                </c:pt>
                <c:pt idx="297">
                  <c:v>444.14161000000001</c:v>
                </c:pt>
                <c:pt idx="298">
                  <c:v>445.08139999999997</c:v>
                </c:pt>
                <c:pt idx="299">
                  <c:v>446.02933999999999</c:v>
                </c:pt>
                <c:pt idx="300">
                  <c:v>447.87065000000001</c:v>
                </c:pt>
                <c:pt idx="301">
                  <c:v>449.63405</c:v>
                </c:pt>
                <c:pt idx="302">
                  <c:v>451.63396</c:v>
                </c:pt>
                <c:pt idx="303">
                  <c:v>452.82517999999999</c:v>
                </c:pt>
                <c:pt idx="304">
                  <c:v>454.11317000000003</c:v>
                </c:pt>
                <c:pt idx="305">
                  <c:v>454.75470000000001</c:v>
                </c:pt>
                <c:pt idx="306">
                  <c:v>457.22906</c:v>
                </c:pt>
                <c:pt idx="307">
                  <c:v>458.17246999999998</c:v>
                </c:pt>
                <c:pt idx="308">
                  <c:v>459.83553999999998</c:v>
                </c:pt>
                <c:pt idx="309">
                  <c:v>461.33024</c:v>
                </c:pt>
                <c:pt idx="310">
                  <c:v>462.32841000000002</c:v>
                </c:pt>
                <c:pt idx="311">
                  <c:v>463.30232000000001</c:v>
                </c:pt>
                <c:pt idx="312">
                  <c:v>464.74513000000002</c:v>
                </c:pt>
                <c:pt idx="313">
                  <c:v>466.51261</c:v>
                </c:pt>
                <c:pt idx="314">
                  <c:v>467.00125000000003</c:v>
                </c:pt>
                <c:pt idx="315">
                  <c:v>468.77850000000001</c:v>
                </c:pt>
                <c:pt idx="316">
                  <c:v>469.16581000000002</c:v>
                </c:pt>
                <c:pt idx="317">
                  <c:v>469.72233999999997</c:v>
                </c:pt>
                <c:pt idx="318">
                  <c:v>471.4248</c:v>
                </c:pt>
                <c:pt idx="319">
                  <c:v>473.51659000000001</c:v>
                </c:pt>
                <c:pt idx="320">
                  <c:v>474.29890999999998</c:v>
                </c:pt>
                <c:pt idx="321">
                  <c:v>475.27181000000002</c:v>
                </c:pt>
                <c:pt idx="322">
                  <c:v>477.18275</c:v>
                </c:pt>
                <c:pt idx="323">
                  <c:v>478.08713999999998</c:v>
                </c:pt>
                <c:pt idx="324">
                  <c:v>478.94666000000001</c:v>
                </c:pt>
                <c:pt idx="325">
                  <c:v>480.88837999999998</c:v>
                </c:pt>
                <c:pt idx="326">
                  <c:v>482.63413000000003</c:v>
                </c:pt>
                <c:pt idx="327">
                  <c:v>482.10723000000002</c:v>
                </c:pt>
                <c:pt idx="328">
                  <c:v>484.31713000000002</c:v>
                </c:pt>
                <c:pt idx="329">
                  <c:v>485.66268000000002</c:v>
                </c:pt>
                <c:pt idx="330">
                  <c:v>486.10061000000002</c:v>
                </c:pt>
                <c:pt idx="331">
                  <c:v>487.53348</c:v>
                </c:pt>
                <c:pt idx="332">
                  <c:v>490.09444999999999</c:v>
                </c:pt>
                <c:pt idx="333">
                  <c:v>490.42455000000001</c:v>
                </c:pt>
                <c:pt idx="334">
                  <c:v>490.91838000000001</c:v>
                </c:pt>
                <c:pt idx="335">
                  <c:v>493.01152000000002</c:v>
                </c:pt>
                <c:pt idx="336">
                  <c:v>493.82400999999999</c:v>
                </c:pt>
                <c:pt idx="337">
                  <c:v>495.02488</c:v>
                </c:pt>
                <c:pt idx="338">
                  <c:v>496.24385999999998</c:v>
                </c:pt>
                <c:pt idx="339">
                  <c:v>498.00659000000002</c:v>
                </c:pt>
                <c:pt idx="340">
                  <c:v>498.69369</c:v>
                </c:pt>
                <c:pt idx="341">
                  <c:v>499.63789000000003</c:v>
                </c:pt>
                <c:pt idx="342">
                  <c:v>501.43702000000002</c:v>
                </c:pt>
                <c:pt idx="343">
                  <c:v>502.38909999999998</c:v>
                </c:pt>
                <c:pt idx="344">
                  <c:v>504.2568</c:v>
                </c:pt>
                <c:pt idx="345">
                  <c:v>505.72260999999997</c:v>
                </c:pt>
                <c:pt idx="346">
                  <c:v>507.065</c:v>
                </c:pt>
                <c:pt idx="347">
                  <c:v>507.85070000000002</c:v>
                </c:pt>
                <c:pt idx="348">
                  <c:v>508.88144</c:v>
                </c:pt>
                <c:pt idx="349">
                  <c:v>510.57848000000001</c:v>
                </c:pt>
                <c:pt idx="350">
                  <c:v>511.56040000000002</c:v>
                </c:pt>
                <c:pt idx="351">
                  <c:v>513.39886000000001</c:v>
                </c:pt>
                <c:pt idx="352">
                  <c:v>513.75828000000001</c:v>
                </c:pt>
                <c:pt idx="353">
                  <c:v>514.99432999999999</c:v>
                </c:pt>
                <c:pt idx="354">
                  <c:v>516.26563999999996</c:v>
                </c:pt>
                <c:pt idx="355">
                  <c:v>517.85902999999996</c:v>
                </c:pt>
                <c:pt idx="356">
                  <c:v>519.48104999999998</c:v>
                </c:pt>
                <c:pt idx="357">
                  <c:v>520.94928000000004</c:v>
                </c:pt>
                <c:pt idx="358">
                  <c:v>522.14427999999998</c:v>
                </c:pt>
                <c:pt idx="359">
                  <c:v>523.27017999999998</c:v>
                </c:pt>
                <c:pt idx="360">
                  <c:v>525.35582999999997</c:v>
                </c:pt>
                <c:pt idx="361">
                  <c:v>525.96186999999998</c:v>
                </c:pt>
                <c:pt idx="362">
                  <c:v>527.52880000000005</c:v>
                </c:pt>
                <c:pt idx="363">
                  <c:v>529.66836999999998</c:v>
                </c:pt>
                <c:pt idx="364">
                  <c:v>530.52697999999998</c:v>
                </c:pt>
                <c:pt idx="365">
                  <c:v>531.42152999999996</c:v>
                </c:pt>
                <c:pt idx="366">
                  <c:v>533.57947999999999</c:v>
                </c:pt>
                <c:pt idx="367">
                  <c:v>535.03974000000005</c:v>
                </c:pt>
                <c:pt idx="368">
                  <c:v>534.44461999999999</c:v>
                </c:pt>
                <c:pt idx="369">
                  <c:v>536.86415999999997</c:v>
                </c:pt>
                <c:pt idx="370">
                  <c:v>538.76904999999999</c:v>
                </c:pt>
                <c:pt idx="371">
                  <c:v>538.92102999999997</c:v>
                </c:pt>
                <c:pt idx="372">
                  <c:v>540.15386000000001</c:v>
                </c:pt>
                <c:pt idx="373">
                  <c:v>542.48140000000001</c:v>
                </c:pt>
                <c:pt idx="374">
                  <c:v>543.15048999999999</c:v>
                </c:pt>
                <c:pt idx="375">
                  <c:v>544.63769000000002</c:v>
                </c:pt>
                <c:pt idx="376">
                  <c:v>546.05210999999997</c:v>
                </c:pt>
                <c:pt idx="377">
                  <c:v>547.73288000000002</c:v>
                </c:pt>
                <c:pt idx="378">
                  <c:v>548.36713999999995</c:v>
                </c:pt>
                <c:pt idx="379">
                  <c:v>550.25274999999999</c:v>
                </c:pt>
                <c:pt idx="380">
                  <c:v>552.08122000000003</c:v>
                </c:pt>
                <c:pt idx="381">
                  <c:v>552.06335999999999</c:v>
                </c:pt>
                <c:pt idx="382">
                  <c:v>553.65661</c:v>
                </c:pt>
                <c:pt idx="383">
                  <c:v>555.71874000000003</c:v>
                </c:pt>
                <c:pt idx="384">
                  <c:v>556.46585000000005</c:v>
                </c:pt>
                <c:pt idx="385">
                  <c:v>558.21434999999997</c:v>
                </c:pt>
                <c:pt idx="386">
                  <c:v>559.16408999999999</c:v>
                </c:pt>
                <c:pt idx="387">
                  <c:v>560.36407999999994</c:v>
                </c:pt>
                <c:pt idx="388">
                  <c:v>561.55478000000005</c:v>
                </c:pt>
                <c:pt idx="389">
                  <c:v>563.64593000000002</c:v>
                </c:pt>
                <c:pt idx="390">
                  <c:v>564.93235000000004</c:v>
                </c:pt>
                <c:pt idx="391">
                  <c:v>565.82438000000002</c:v>
                </c:pt>
                <c:pt idx="392">
                  <c:v>567.38959</c:v>
                </c:pt>
                <c:pt idx="393">
                  <c:v>568.84437000000003</c:v>
                </c:pt>
                <c:pt idx="394">
                  <c:v>569.80166999999994</c:v>
                </c:pt>
                <c:pt idx="395">
                  <c:v>571.21641999999997</c:v>
                </c:pt>
                <c:pt idx="396">
                  <c:v>572.83452</c:v>
                </c:pt>
                <c:pt idx="397">
                  <c:v>573.64093000000003</c:v>
                </c:pt>
                <c:pt idx="398">
                  <c:v>574.81361000000004</c:v>
                </c:pt>
                <c:pt idx="399">
                  <c:v>576.67102</c:v>
                </c:pt>
                <c:pt idx="400">
                  <c:v>577.06226000000004</c:v>
                </c:pt>
                <c:pt idx="401">
                  <c:v>547.58752000000004</c:v>
                </c:pt>
                <c:pt idx="402">
                  <c:v>546.53315999999995</c:v>
                </c:pt>
                <c:pt idx="403">
                  <c:v>545.96811000000002</c:v>
                </c:pt>
                <c:pt idx="404">
                  <c:v>545.01934000000006</c:v>
                </c:pt>
                <c:pt idx="405">
                  <c:v>543.79692</c:v>
                </c:pt>
                <c:pt idx="406">
                  <c:v>543.35554000000002</c:v>
                </c:pt>
                <c:pt idx="407">
                  <c:v>541.13823000000002</c:v>
                </c:pt>
                <c:pt idx="408">
                  <c:v>539.39014999999995</c:v>
                </c:pt>
                <c:pt idx="409">
                  <c:v>539.11355000000003</c:v>
                </c:pt>
                <c:pt idx="410">
                  <c:v>538.54798000000005</c:v>
                </c:pt>
                <c:pt idx="411">
                  <c:v>536.41161999999997</c:v>
                </c:pt>
                <c:pt idx="412">
                  <c:v>535.61436000000003</c:v>
                </c:pt>
                <c:pt idx="413">
                  <c:v>534.51053000000002</c:v>
                </c:pt>
                <c:pt idx="414">
                  <c:v>531.71668999999997</c:v>
                </c:pt>
                <c:pt idx="415">
                  <c:v>531.00253999999995</c:v>
                </c:pt>
                <c:pt idx="416">
                  <c:v>530.15269999999998</c:v>
                </c:pt>
                <c:pt idx="417">
                  <c:v>528.30191000000002</c:v>
                </c:pt>
                <c:pt idx="418">
                  <c:v>526.27509999999995</c:v>
                </c:pt>
                <c:pt idx="419">
                  <c:v>525.89440999999999</c:v>
                </c:pt>
                <c:pt idx="420">
                  <c:v>524.26441999999997</c:v>
                </c:pt>
                <c:pt idx="421">
                  <c:v>522.53557999999998</c:v>
                </c:pt>
                <c:pt idx="422">
                  <c:v>522.64171999999996</c:v>
                </c:pt>
                <c:pt idx="423">
                  <c:v>521.03335000000004</c:v>
                </c:pt>
                <c:pt idx="424">
                  <c:v>518.94529999999997</c:v>
                </c:pt>
                <c:pt idx="425">
                  <c:v>518.18700000000001</c:v>
                </c:pt>
                <c:pt idx="426">
                  <c:v>518.25462000000005</c:v>
                </c:pt>
                <c:pt idx="427">
                  <c:v>515.69590000000005</c:v>
                </c:pt>
                <c:pt idx="428">
                  <c:v>513.61699999999996</c:v>
                </c:pt>
                <c:pt idx="429">
                  <c:v>514.20101</c:v>
                </c:pt>
                <c:pt idx="430">
                  <c:v>512.38126</c:v>
                </c:pt>
                <c:pt idx="431">
                  <c:v>510.21384999999998</c:v>
                </c:pt>
                <c:pt idx="432">
                  <c:v>510.49655000000001</c:v>
                </c:pt>
                <c:pt idx="433">
                  <c:v>509.26492999999999</c:v>
                </c:pt>
                <c:pt idx="434">
                  <c:v>507.17397</c:v>
                </c:pt>
                <c:pt idx="435">
                  <c:v>506.45751000000001</c:v>
                </c:pt>
                <c:pt idx="436">
                  <c:v>505.54858000000002</c:v>
                </c:pt>
                <c:pt idx="437">
                  <c:v>503.38319999999999</c:v>
                </c:pt>
                <c:pt idx="438">
                  <c:v>502.54178000000002</c:v>
                </c:pt>
                <c:pt idx="439">
                  <c:v>502.10046999999997</c:v>
                </c:pt>
                <c:pt idx="440">
                  <c:v>500.08911000000001</c:v>
                </c:pt>
                <c:pt idx="441">
                  <c:v>498.71589</c:v>
                </c:pt>
                <c:pt idx="442">
                  <c:v>497.08515999999997</c:v>
                </c:pt>
                <c:pt idx="443">
                  <c:v>495.45738999999998</c:v>
                </c:pt>
                <c:pt idx="444">
                  <c:v>494.02231999999998</c:v>
                </c:pt>
                <c:pt idx="445">
                  <c:v>493.18214999999998</c:v>
                </c:pt>
                <c:pt idx="446">
                  <c:v>491.64996000000002</c:v>
                </c:pt>
                <c:pt idx="447">
                  <c:v>489.87425999999999</c:v>
                </c:pt>
                <c:pt idx="448">
                  <c:v>488.60708</c:v>
                </c:pt>
                <c:pt idx="449">
                  <c:v>487.08873</c:v>
                </c:pt>
                <c:pt idx="450">
                  <c:v>485.74088999999998</c:v>
                </c:pt>
                <c:pt idx="451">
                  <c:v>484.00657999999999</c:v>
                </c:pt>
                <c:pt idx="452">
                  <c:v>482.69472999999999</c:v>
                </c:pt>
                <c:pt idx="453">
                  <c:v>481.74824000000001</c:v>
                </c:pt>
                <c:pt idx="454">
                  <c:v>480.84298999999999</c:v>
                </c:pt>
                <c:pt idx="455">
                  <c:v>479.08866</c:v>
                </c:pt>
                <c:pt idx="456">
                  <c:v>476.97192000000001</c:v>
                </c:pt>
                <c:pt idx="457">
                  <c:v>476.73122999999998</c:v>
                </c:pt>
                <c:pt idx="458">
                  <c:v>474.49842000000001</c:v>
                </c:pt>
                <c:pt idx="459">
                  <c:v>472.73622999999998</c:v>
                </c:pt>
                <c:pt idx="460">
                  <c:v>472.75876</c:v>
                </c:pt>
                <c:pt idx="461">
                  <c:v>471.99178000000001</c:v>
                </c:pt>
                <c:pt idx="462">
                  <c:v>468.67547000000002</c:v>
                </c:pt>
                <c:pt idx="463">
                  <c:v>467.75074000000001</c:v>
                </c:pt>
                <c:pt idx="464">
                  <c:v>468.16437999999999</c:v>
                </c:pt>
                <c:pt idx="465">
                  <c:v>466.18252999999999</c:v>
                </c:pt>
                <c:pt idx="466">
                  <c:v>464.55225000000002</c:v>
                </c:pt>
                <c:pt idx="467">
                  <c:v>463.40044999999998</c:v>
                </c:pt>
                <c:pt idx="468">
                  <c:v>461.58963</c:v>
                </c:pt>
                <c:pt idx="469">
                  <c:v>459.03095999999999</c:v>
                </c:pt>
                <c:pt idx="470">
                  <c:v>458.93022999999999</c:v>
                </c:pt>
                <c:pt idx="471">
                  <c:v>458.65199999999999</c:v>
                </c:pt>
                <c:pt idx="472">
                  <c:v>455.79966999999999</c:v>
                </c:pt>
                <c:pt idx="473">
                  <c:v>454.19752999999997</c:v>
                </c:pt>
                <c:pt idx="474">
                  <c:v>453.20299999999997</c:v>
                </c:pt>
                <c:pt idx="475">
                  <c:v>451.12666999999999</c:v>
                </c:pt>
                <c:pt idx="476">
                  <c:v>449.42595999999998</c:v>
                </c:pt>
                <c:pt idx="477">
                  <c:v>448.85446000000002</c:v>
                </c:pt>
                <c:pt idx="478">
                  <c:v>447.03892000000002</c:v>
                </c:pt>
                <c:pt idx="479">
                  <c:v>445.56412</c:v>
                </c:pt>
                <c:pt idx="480">
                  <c:v>444.65636999999998</c:v>
                </c:pt>
                <c:pt idx="481">
                  <c:v>442.49784</c:v>
                </c:pt>
                <c:pt idx="482">
                  <c:v>441.02111000000002</c:v>
                </c:pt>
                <c:pt idx="483">
                  <c:v>440.26263</c:v>
                </c:pt>
                <c:pt idx="484">
                  <c:v>438.94130000000001</c:v>
                </c:pt>
                <c:pt idx="485">
                  <c:v>436.60527999999999</c:v>
                </c:pt>
                <c:pt idx="486">
                  <c:v>437.35955000000001</c:v>
                </c:pt>
                <c:pt idx="487">
                  <c:v>435.58035000000001</c:v>
                </c:pt>
                <c:pt idx="488">
                  <c:v>432.29046</c:v>
                </c:pt>
                <c:pt idx="489">
                  <c:v>432.61597999999998</c:v>
                </c:pt>
                <c:pt idx="490">
                  <c:v>431.33918999999997</c:v>
                </c:pt>
                <c:pt idx="491">
                  <c:v>428.54534000000001</c:v>
                </c:pt>
                <c:pt idx="492">
                  <c:v>427.90258</c:v>
                </c:pt>
                <c:pt idx="493">
                  <c:v>427.73547000000002</c:v>
                </c:pt>
                <c:pt idx="494">
                  <c:v>425.75713000000002</c:v>
                </c:pt>
                <c:pt idx="495">
                  <c:v>423.83654999999999</c:v>
                </c:pt>
                <c:pt idx="496">
                  <c:v>422.34219999999999</c:v>
                </c:pt>
                <c:pt idx="497">
                  <c:v>421.28334000000001</c:v>
                </c:pt>
                <c:pt idx="498">
                  <c:v>421.29683</c:v>
                </c:pt>
                <c:pt idx="499">
                  <c:v>419.88976000000002</c:v>
                </c:pt>
                <c:pt idx="500">
                  <c:v>415.69076999999999</c:v>
                </c:pt>
                <c:pt idx="501">
                  <c:v>416.1798</c:v>
                </c:pt>
                <c:pt idx="502">
                  <c:v>416.79138999999998</c:v>
                </c:pt>
                <c:pt idx="503">
                  <c:v>413.44285000000002</c:v>
                </c:pt>
                <c:pt idx="504">
                  <c:v>410.79408000000001</c:v>
                </c:pt>
                <c:pt idx="505">
                  <c:v>411.85858999999999</c:v>
                </c:pt>
                <c:pt idx="506">
                  <c:v>409.64947999999998</c:v>
                </c:pt>
                <c:pt idx="507">
                  <c:v>407.01055000000002</c:v>
                </c:pt>
                <c:pt idx="508">
                  <c:v>407.79892999999998</c:v>
                </c:pt>
                <c:pt idx="509">
                  <c:v>406.55387000000002</c:v>
                </c:pt>
                <c:pt idx="510">
                  <c:v>402.52875999999998</c:v>
                </c:pt>
                <c:pt idx="511">
                  <c:v>401.53111000000001</c:v>
                </c:pt>
                <c:pt idx="512">
                  <c:v>402.23032000000001</c:v>
                </c:pt>
                <c:pt idx="513">
                  <c:v>399.31634000000003</c:v>
                </c:pt>
                <c:pt idx="514">
                  <c:v>397.77026000000001</c:v>
                </c:pt>
                <c:pt idx="515">
                  <c:v>397.67790000000002</c:v>
                </c:pt>
                <c:pt idx="516">
                  <c:v>394.82492000000002</c:v>
                </c:pt>
                <c:pt idx="517">
                  <c:v>392.5462</c:v>
                </c:pt>
                <c:pt idx="518">
                  <c:v>392.40237000000002</c:v>
                </c:pt>
                <c:pt idx="519">
                  <c:v>391.53751</c:v>
                </c:pt>
                <c:pt idx="520">
                  <c:v>389.01641999999998</c:v>
                </c:pt>
                <c:pt idx="521">
                  <c:v>387.91906</c:v>
                </c:pt>
                <c:pt idx="522">
                  <c:v>386.79649999999998</c:v>
                </c:pt>
                <c:pt idx="523">
                  <c:v>384.48333000000002</c:v>
                </c:pt>
                <c:pt idx="524">
                  <c:v>383.5043</c:v>
                </c:pt>
                <c:pt idx="525">
                  <c:v>382.25180999999998</c:v>
                </c:pt>
                <c:pt idx="526">
                  <c:v>381.05563999999998</c:v>
                </c:pt>
                <c:pt idx="527">
                  <c:v>380.44269000000003</c:v>
                </c:pt>
                <c:pt idx="528">
                  <c:v>378.34156000000002</c:v>
                </c:pt>
                <c:pt idx="529">
                  <c:v>376.63564000000002</c:v>
                </c:pt>
                <c:pt idx="530">
                  <c:v>375.26359000000002</c:v>
                </c:pt>
                <c:pt idx="531">
                  <c:v>374.3981</c:v>
                </c:pt>
                <c:pt idx="532">
                  <c:v>372.99871000000002</c:v>
                </c:pt>
                <c:pt idx="533">
                  <c:v>371.60142999999999</c:v>
                </c:pt>
                <c:pt idx="534">
                  <c:v>370.38641000000001</c:v>
                </c:pt>
                <c:pt idx="535">
                  <c:v>368.73547000000002</c:v>
                </c:pt>
                <c:pt idx="536">
                  <c:v>366.83501999999999</c:v>
                </c:pt>
                <c:pt idx="537">
                  <c:v>365.67104999999998</c:v>
                </c:pt>
                <c:pt idx="538">
                  <c:v>365.11007000000001</c:v>
                </c:pt>
                <c:pt idx="539">
                  <c:v>363.03656000000001</c:v>
                </c:pt>
                <c:pt idx="540">
                  <c:v>362.24860000000001</c:v>
                </c:pt>
                <c:pt idx="541">
                  <c:v>359.87146999999999</c:v>
                </c:pt>
                <c:pt idx="542">
                  <c:v>358.24610000000001</c:v>
                </c:pt>
                <c:pt idx="543">
                  <c:v>356.65566999999999</c:v>
                </c:pt>
                <c:pt idx="544">
                  <c:v>354.8929</c:v>
                </c:pt>
                <c:pt idx="545">
                  <c:v>355.0127</c:v>
                </c:pt>
                <c:pt idx="546">
                  <c:v>353.09544</c:v>
                </c:pt>
                <c:pt idx="547">
                  <c:v>350.22264000000001</c:v>
                </c:pt>
                <c:pt idx="548">
                  <c:v>348.85674</c:v>
                </c:pt>
                <c:pt idx="549">
                  <c:v>348.43236000000002</c:v>
                </c:pt>
                <c:pt idx="550">
                  <c:v>346.78152</c:v>
                </c:pt>
                <c:pt idx="551">
                  <c:v>344.77954999999997</c:v>
                </c:pt>
                <c:pt idx="552">
                  <c:v>343.21032000000002</c:v>
                </c:pt>
                <c:pt idx="553">
                  <c:v>342.07067999999998</c:v>
                </c:pt>
                <c:pt idx="554">
                  <c:v>340.27771999999999</c:v>
                </c:pt>
                <c:pt idx="555">
                  <c:v>339.65123999999997</c:v>
                </c:pt>
                <c:pt idx="556">
                  <c:v>338.21615000000003</c:v>
                </c:pt>
                <c:pt idx="557">
                  <c:v>335.27587</c:v>
                </c:pt>
                <c:pt idx="558">
                  <c:v>334.02375999999998</c:v>
                </c:pt>
                <c:pt idx="559">
                  <c:v>333.43238000000002</c:v>
                </c:pt>
                <c:pt idx="560">
                  <c:v>332.34625999999997</c:v>
                </c:pt>
                <c:pt idx="561">
                  <c:v>329.77847000000003</c:v>
                </c:pt>
                <c:pt idx="562">
                  <c:v>327.99441000000002</c:v>
                </c:pt>
                <c:pt idx="563">
                  <c:v>327.86360000000002</c:v>
                </c:pt>
                <c:pt idx="564">
                  <c:v>325.89080999999999</c:v>
                </c:pt>
                <c:pt idx="565">
                  <c:v>323.21622000000002</c:v>
                </c:pt>
                <c:pt idx="566">
                  <c:v>322.03651000000002</c:v>
                </c:pt>
                <c:pt idx="567">
                  <c:v>321.19486000000001</c:v>
                </c:pt>
                <c:pt idx="568">
                  <c:v>318.88452999999998</c:v>
                </c:pt>
                <c:pt idx="569">
                  <c:v>317.23741000000001</c:v>
                </c:pt>
                <c:pt idx="570">
                  <c:v>317.96145999999999</c:v>
                </c:pt>
                <c:pt idx="571">
                  <c:v>315.34487999999999</c:v>
                </c:pt>
                <c:pt idx="572">
                  <c:v>311.8913</c:v>
                </c:pt>
                <c:pt idx="573">
                  <c:v>312.43923999999998</c:v>
                </c:pt>
                <c:pt idx="574">
                  <c:v>311.47780999999998</c:v>
                </c:pt>
                <c:pt idx="575">
                  <c:v>308.87678</c:v>
                </c:pt>
                <c:pt idx="576">
                  <c:v>306.89114000000001</c:v>
                </c:pt>
                <c:pt idx="577">
                  <c:v>307.07535000000001</c:v>
                </c:pt>
                <c:pt idx="578">
                  <c:v>304.67419000000001</c:v>
                </c:pt>
                <c:pt idx="579">
                  <c:v>301.33877999999999</c:v>
                </c:pt>
                <c:pt idx="580">
                  <c:v>301.92354</c:v>
                </c:pt>
                <c:pt idx="581">
                  <c:v>300.96057000000002</c:v>
                </c:pt>
                <c:pt idx="582">
                  <c:v>297.20591000000002</c:v>
                </c:pt>
                <c:pt idx="583">
                  <c:v>295.6814</c:v>
                </c:pt>
                <c:pt idx="584">
                  <c:v>296.13774000000001</c:v>
                </c:pt>
                <c:pt idx="585">
                  <c:v>293.76949000000002</c:v>
                </c:pt>
                <c:pt idx="586">
                  <c:v>291.31394</c:v>
                </c:pt>
                <c:pt idx="587">
                  <c:v>290.49552</c:v>
                </c:pt>
                <c:pt idx="588">
                  <c:v>289.06171999999998</c:v>
                </c:pt>
                <c:pt idx="589">
                  <c:v>285.63128</c:v>
                </c:pt>
                <c:pt idx="590">
                  <c:v>285.46071999999998</c:v>
                </c:pt>
                <c:pt idx="591">
                  <c:v>285.2457</c:v>
                </c:pt>
                <c:pt idx="592">
                  <c:v>282.14096999999998</c:v>
                </c:pt>
                <c:pt idx="593">
                  <c:v>279.74907000000002</c:v>
                </c:pt>
                <c:pt idx="594">
                  <c:v>279.08539000000002</c:v>
                </c:pt>
                <c:pt idx="595">
                  <c:v>277.67081999999999</c:v>
                </c:pt>
                <c:pt idx="596">
                  <c:v>275.46149000000003</c:v>
                </c:pt>
                <c:pt idx="597">
                  <c:v>274.7602</c:v>
                </c:pt>
                <c:pt idx="598">
                  <c:v>273.17520999999999</c:v>
                </c:pt>
                <c:pt idx="599">
                  <c:v>270.30153999999999</c:v>
                </c:pt>
                <c:pt idx="600">
                  <c:v>268.32945999999998</c:v>
                </c:pt>
                <c:pt idx="601">
                  <c:v>267.43896999999998</c:v>
                </c:pt>
                <c:pt idx="602">
                  <c:v>266.57828999999998</c:v>
                </c:pt>
                <c:pt idx="603">
                  <c:v>264.84228000000002</c:v>
                </c:pt>
                <c:pt idx="604">
                  <c:v>264.29379999999998</c:v>
                </c:pt>
                <c:pt idx="605">
                  <c:v>261.68488000000002</c:v>
                </c:pt>
                <c:pt idx="606">
                  <c:v>260.12702999999999</c:v>
                </c:pt>
                <c:pt idx="607">
                  <c:v>258.94259</c:v>
                </c:pt>
                <c:pt idx="608">
                  <c:v>257.83222999999998</c:v>
                </c:pt>
                <c:pt idx="609">
                  <c:v>255.79490000000001</c:v>
                </c:pt>
                <c:pt idx="610">
                  <c:v>254.32202000000001</c:v>
                </c:pt>
                <c:pt idx="611">
                  <c:v>253.24413000000001</c:v>
                </c:pt>
                <c:pt idx="612">
                  <c:v>251.1652</c:v>
                </c:pt>
                <c:pt idx="613">
                  <c:v>249.81338</c:v>
                </c:pt>
                <c:pt idx="614">
                  <c:v>248.34805</c:v>
                </c:pt>
                <c:pt idx="615">
                  <c:v>245.98604</c:v>
                </c:pt>
                <c:pt idx="616">
                  <c:v>244.57374999999999</c:v>
                </c:pt>
                <c:pt idx="617">
                  <c:v>244.69468000000001</c:v>
                </c:pt>
                <c:pt idx="618">
                  <c:v>241.92788999999999</c:v>
                </c:pt>
                <c:pt idx="619">
                  <c:v>239.33908</c:v>
                </c:pt>
                <c:pt idx="620">
                  <c:v>238.27887999999999</c:v>
                </c:pt>
                <c:pt idx="621">
                  <c:v>236.99607</c:v>
                </c:pt>
                <c:pt idx="622">
                  <c:v>234.56709000000001</c:v>
                </c:pt>
                <c:pt idx="623">
                  <c:v>233.83441999999999</c:v>
                </c:pt>
                <c:pt idx="624">
                  <c:v>232.95520999999999</c:v>
                </c:pt>
                <c:pt idx="625">
                  <c:v>230.25658000000001</c:v>
                </c:pt>
                <c:pt idx="626">
                  <c:v>229.12866</c:v>
                </c:pt>
                <c:pt idx="627">
                  <c:v>228.01826</c:v>
                </c:pt>
                <c:pt idx="628">
                  <c:v>225.14151000000001</c:v>
                </c:pt>
                <c:pt idx="629">
                  <c:v>224.03457</c:v>
                </c:pt>
                <c:pt idx="630">
                  <c:v>223.51966999999999</c:v>
                </c:pt>
                <c:pt idx="631">
                  <c:v>220.54589000000001</c:v>
                </c:pt>
                <c:pt idx="632">
                  <c:v>218.84259</c:v>
                </c:pt>
                <c:pt idx="633">
                  <c:v>217.50317999999999</c:v>
                </c:pt>
                <c:pt idx="634">
                  <c:v>215.12880999999999</c:v>
                </c:pt>
                <c:pt idx="635">
                  <c:v>213.83783</c:v>
                </c:pt>
                <c:pt idx="636">
                  <c:v>212.19054</c:v>
                </c:pt>
                <c:pt idx="637">
                  <c:v>209.96114</c:v>
                </c:pt>
                <c:pt idx="638">
                  <c:v>208.09578999999999</c:v>
                </c:pt>
                <c:pt idx="639">
                  <c:v>208.16815</c:v>
                </c:pt>
                <c:pt idx="640">
                  <c:v>205.43718999999999</c:v>
                </c:pt>
                <c:pt idx="641">
                  <c:v>202.87916999999999</c:v>
                </c:pt>
                <c:pt idx="642">
                  <c:v>203.05723</c:v>
                </c:pt>
                <c:pt idx="643">
                  <c:v>200.58134999999999</c:v>
                </c:pt>
                <c:pt idx="644">
                  <c:v>197.88262</c:v>
                </c:pt>
                <c:pt idx="645">
                  <c:v>198.15296000000001</c:v>
                </c:pt>
                <c:pt idx="646">
                  <c:v>196.76662999999999</c:v>
                </c:pt>
                <c:pt idx="647">
                  <c:v>193.00637</c:v>
                </c:pt>
                <c:pt idx="648">
                  <c:v>192.82993999999999</c:v>
                </c:pt>
                <c:pt idx="649">
                  <c:v>191.93949000000001</c:v>
                </c:pt>
                <c:pt idx="650">
                  <c:v>188.14788999999999</c:v>
                </c:pt>
                <c:pt idx="651">
                  <c:v>187.53245000000001</c:v>
                </c:pt>
                <c:pt idx="652">
                  <c:v>186.70524</c:v>
                </c:pt>
                <c:pt idx="653">
                  <c:v>183.70264</c:v>
                </c:pt>
                <c:pt idx="654">
                  <c:v>181.56459000000001</c:v>
                </c:pt>
                <c:pt idx="655">
                  <c:v>180.91927000000001</c:v>
                </c:pt>
                <c:pt idx="656">
                  <c:v>178.75333000000001</c:v>
                </c:pt>
                <c:pt idx="657">
                  <c:v>176.43063000000001</c:v>
                </c:pt>
                <c:pt idx="658">
                  <c:v>176.89498</c:v>
                </c:pt>
                <c:pt idx="659">
                  <c:v>174.43305000000001</c:v>
                </c:pt>
                <c:pt idx="660">
                  <c:v>170.01102</c:v>
                </c:pt>
                <c:pt idx="661">
                  <c:v>170.27477999999999</c:v>
                </c:pt>
                <c:pt idx="662">
                  <c:v>170.22289000000001</c:v>
                </c:pt>
                <c:pt idx="663">
                  <c:v>165.80179999999999</c:v>
                </c:pt>
                <c:pt idx="664">
                  <c:v>163.65329</c:v>
                </c:pt>
                <c:pt idx="665">
                  <c:v>164.1909</c:v>
                </c:pt>
                <c:pt idx="666">
                  <c:v>161.93436</c:v>
                </c:pt>
                <c:pt idx="667">
                  <c:v>159.57968</c:v>
                </c:pt>
                <c:pt idx="668">
                  <c:v>157.97578999999999</c:v>
                </c:pt>
                <c:pt idx="669">
                  <c:v>157.58261999999999</c:v>
                </c:pt>
                <c:pt idx="670">
                  <c:v>153.73313999999999</c:v>
                </c:pt>
                <c:pt idx="671">
                  <c:v>153.34666000000001</c:v>
                </c:pt>
                <c:pt idx="672">
                  <c:v>152.29079999999999</c:v>
                </c:pt>
                <c:pt idx="673">
                  <c:v>147.75387000000001</c:v>
                </c:pt>
                <c:pt idx="674">
                  <c:v>147.98933</c:v>
                </c:pt>
                <c:pt idx="675">
                  <c:v>146.57212000000001</c:v>
                </c:pt>
                <c:pt idx="676">
                  <c:v>143.96117000000001</c:v>
                </c:pt>
                <c:pt idx="677">
                  <c:v>143.61963</c:v>
                </c:pt>
                <c:pt idx="678">
                  <c:v>139.92663999999999</c:v>
                </c:pt>
                <c:pt idx="679">
                  <c:v>139.56819999999999</c:v>
                </c:pt>
                <c:pt idx="680">
                  <c:v>138.69524999999999</c:v>
                </c:pt>
                <c:pt idx="681">
                  <c:v>135.60696999999999</c:v>
                </c:pt>
                <c:pt idx="682">
                  <c:v>134.83078</c:v>
                </c:pt>
                <c:pt idx="683">
                  <c:v>133.69424000000001</c:v>
                </c:pt>
                <c:pt idx="684">
                  <c:v>131.10101</c:v>
                </c:pt>
                <c:pt idx="685">
                  <c:v>127.88211</c:v>
                </c:pt>
                <c:pt idx="686">
                  <c:v>127.94347999999999</c:v>
                </c:pt>
                <c:pt idx="687">
                  <c:v>126.10476</c:v>
                </c:pt>
                <c:pt idx="688">
                  <c:v>121.36244000000001</c:v>
                </c:pt>
                <c:pt idx="689">
                  <c:v>123.35993999999999</c:v>
                </c:pt>
                <c:pt idx="690">
                  <c:v>121.72368</c:v>
                </c:pt>
                <c:pt idx="691">
                  <c:v>116.19710000000001</c:v>
                </c:pt>
                <c:pt idx="692">
                  <c:v>116.74682</c:v>
                </c:pt>
                <c:pt idx="693">
                  <c:v>115.93724</c:v>
                </c:pt>
                <c:pt idx="694">
                  <c:v>111.51833000000001</c:v>
                </c:pt>
                <c:pt idx="695">
                  <c:v>112.07648</c:v>
                </c:pt>
                <c:pt idx="696">
                  <c:v>110.52093000000001</c:v>
                </c:pt>
                <c:pt idx="697">
                  <c:v>107.09614000000001</c:v>
                </c:pt>
                <c:pt idx="698">
                  <c:v>105.65089</c:v>
                </c:pt>
                <c:pt idx="699">
                  <c:v>104.32064</c:v>
                </c:pt>
                <c:pt idx="700">
                  <c:v>103.1853</c:v>
                </c:pt>
                <c:pt idx="701">
                  <c:v>100.312</c:v>
                </c:pt>
                <c:pt idx="702">
                  <c:v>100.13139</c:v>
                </c:pt>
                <c:pt idx="703">
                  <c:v>97.401060000000001</c:v>
                </c:pt>
                <c:pt idx="704">
                  <c:v>93.959370000000007</c:v>
                </c:pt>
                <c:pt idx="705">
                  <c:v>93.622510000000005</c:v>
                </c:pt>
                <c:pt idx="706">
                  <c:v>92.194180000000003</c:v>
                </c:pt>
                <c:pt idx="707">
                  <c:v>88.595699999999994</c:v>
                </c:pt>
                <c:pt idx="708">
                  <c:v>87.076459999999997</c:v>
                </c:pt>
                <c:pt idx="709">
                  <c:v>86.460849999999994</c:v>
                </c:pt>
                <c:pt idx="710">
                  <c:v>84.070040000000006</c:v>
                </c:pt>
                <c:pt idx="711">
                  <c:v>81.400409999999994</c:v>
                </c:pt>
                <c:pt idx="712">
                  <c:v>80.615200000000002</c:v>
                </c:pt>
                <c:pt idx="713">
                  <c:v>78.161230000000003</c:v>
                </c:pt>
                <c:pt idx="714">
                  <c:v>74.796360000000007</c:v>
                </c:pt>
                <c:pt idx="715">
                  <c:v>75.165149999999997</c:v>
                </c:pt>
                <c:pt idx="716">
                  <c:v>72.994730000000004</c:v>
                </c:pt>
                <c:pt idx="717">
                  <c:v>87.734690000000001</c:v>
                </c:pt>
                <c:pt idx="718">
                  <c:v>86.881510000000006</c:v>
                </c:pt>
                <c:pt idx="719">
                  <c:v>85.85839</c:v>
                </c:pt>
                <c:pt idx="720">
                  <c:v>85.631339999999994</c:v>
                </c:pt>
                <c:pt idx="721">
                  <c:v>83.635040000000004</c:v>
                </c:pt>
                <c:pt idx="722">
                  <c:v>81.941749999999999</c:v>
                </c:pt>
                <c:pt idx="723">
                  <c:v>81.104500000000002</c:v>
                </c:pt>
                <c:pt idx="724">
                  <c:v>78.691580000000002</c:v>
                </c:pt>
                <c:pt idx="725">
                  <c:v>77.613659999999996</c:v>
                </c:pt>
                <c:pt idx="726">
                  <c:v>76.735810000000001</c:v>
                </c:pt>
                <c:pt idx="727">
                  <c:v>74.484719999999996</c:v>
                </c:pt>
                <c:pt idx="728">
                  <c:v>71.821370000000002</c:v>
                </c:pt>
                <c:pt idx="729">
                  <c:v>71.328050000000005</c:v>
                </c:pt>
                <c:pt idx="730">
                  <c:v>69.851179999999999</c:v>
                </c:pt>
                <c:pt idx="731">
                  <c:v>68.02319</c:v>
                </c:pt>
                <c:pt idx="732">
                  <c:v>65.961370000000002</c:v>
                </c:pt>
                <c:pt idx="733">
                  <c:v>64.660920000000004</c:v>
                </c:pt>
                <c:pt idx="734">
                  <c:v>63.228400000000001</c:v>
                </c:pt>
                <c:pt idx="735">
                  <c:v>61.545299999999997</c:v>
                </c:pt>
                <c:pt idx="736">
                  <c:v>60.560940000000002</c:v>
                </c:pt>
                <c:pt idx="737">
                  <c:v>57.508069999999996</c:v>
                </c:pt>
                <c:pt idx="738">
                  <c:v>55.381630000000001</c:v>
                </c:pt>
                <c:pt idx="739">
                  <c:v>54.062919999999998</c:v>
                </c:pt>
                <c:pt idx="740">
                  <c:v>53.152889999999999</c:v>
                </c:pt>
                <c:pt idx="741">
                  <c:v>50.352890000000002</c:v>
                </c:pt>
                <c:pt idx="742">
                  <c:v>47.519970000000001</c:v>
                </c:pt>
                <c:pt idx="743">
                  <c:v>46.401220000000002</c:v>
                </c:pt>
                <c:pt idx="744">
                  <c:v>44.045459999999999</c:v>
                </c:pt>
                <c:pt idx="745">
                  <c:v>42.599530000000001</c:v>
                </c:pt>
                <c:pt idx="746">
                  <c:v>41.303280000000001</c:v>
                </c:pt>
                <c:pt idx="747">
                  <c:v>37.972499999999997</c:v>
                </c:pt>
                <c:pt idx="748">
                  <c:v>35.200249999999997</c:v>
                </c:pt>
                <c:pt idx="749">
                  <c:v>33.948340000000002</c:v>
                </c:pt>
                <c:pt idx="750">
                  <c:v>32.215789999999998</c:v>
                </c:pt>
              </c:numCache>
            </c:numRef>
          </c:xVal>
          <c:yVal>
            <c:numRef>
              <c:f>'500 Indents (session 1)'!$L$6:$L$756</c:f>
              <c:numCache>
                <c:formatCode>General</c:formatCode>
                <c:ptCount val="751"/>
                <c:pt idx="0">
                  <c:v>0.1</c:v>
                </c:pt>
                <c:pt idx="1">
                  <c:v>0.12706999999999999</c:v>
                </c:pt>
                <c:pt idx="2">
                  <c:v>0.15254999999999999</c:v>
                </c:pt>
                <c:pt idx="3">
                  <c:v>0.17610999999999999</c:v>
                </c:pt>
                <c:pt idx="4">
                  <c:v>0.19993</c:v>
                </c:pt>
                <c:pt idx="5">
                  <c:v>0.22381999999999999</c:v>
                </c:pt>
                <c:pt idx="6">
                  <c:v>0.25078</c:v>
                </c:pt>
                <c:pt idx="7">
                  <c:v>0.27432000000000001</c:v>
                </c:pt>
                <c:pt idx="8">
                  <c:v>0.29915000000000003</c:v>
                </c:pt>
                <c:pt idx="9">
                  <c:v>0.32386999999999999</c:v>
                </c:pt>
                <c:pt idx="10">
                  <c:v>0.34888000000000002</c:v>
                </c:pt>
                <c:pt idx="11">
                  <c:v>0.374</c:v>
                </c:pt>
                <c:pt idx="12">
                  <c:v>0.39929999999999999</c:v>
                </c:pt>
                <c:pt idx="13">
                  <c:v>0.42416999999999999</c:v>
                </c:pt>
                <c:pt idx="14">
                  <c:v>0.44908999999999999</c:v>
                </c:pt>
                <c:pt idx="15">
                  <c:v>0.47413</c:v>
                </c:pt>
                <c:pt idx="16">
                  <c:v>0.49964999999999998</c:v>
                </c:pt>
                <c:pt idx="17">
                  <c:v>0.52429000000000003</c:v>
                </c:pt>
                <c:pt idx="18">
                  <c:v>0.55123</c:v>
                </c:pt>
                <c:pt idx="19">
                  <c:v>0.57484000000000002</c:v>
                </c:pt>
                <c:pt idx="20">
                  <c:v>0.59863999999999995</c:v>
                </c:pt>
                <c:pt idx="21">
                  <c:v>0.62434999999999996</c:v>
                </c:pt>
                <c:pt idx="22">
                  <c:v>0.65120999999999996</c:v>
                </c:pt>
                <c:pt idx="23">
                  <c:v>0.67474000000000001</c:v>
                </c:pt>
                <c:pt idx="24">
                  <c:v>0.69932000000000005</c:v>
                </c:pt>
                <c:pt idx="25">
                  <c:v>0.72480999999999995</c:v>
                </c:pt>
                <c:pt idx="26">
                  <c:v>0.74958000000000002</c:v>
                </c:pt>
                <c:pt idx="27">
                  <c:v>0.77466999999999997</c:v>
                </c:pt>
                <c:pt idx="28">
                  <c:v>0.79966999999999999</c:v>
                </c:pt>
                <c:pt idx="29">
                  <c:v>0.82498000000000005</c:v>
                </c:pt>
                <c:pt idx="30">
                  <c:v>0.84970999999999997</c:v>
                </c:pt>
                <c:pt idx="31">
                  <c:v>0.87480000000000002</c:v>
                </c:pt>
                <c:pt idx="32">
                  <c:v>0.89988000000000001</c:v>
                </c:pt>
                <c:pt idx="33">
                  <c:v>0.92396999999999996</c:v>
                </c:pt>
                <c:pt idx="34">
                  <c:v>0.94994999999999996</c:v>
                </c:pt>
                <c:pt idx="35">
                  <c:v>0.97487999999999997</c:v>
                </c:pt>
                <c:pt idx="36">
                  <c:v>1.0002899999999999</c:v>
                </c:pt>
                <c:pt idx="37">
                  <c:v>1.02504</c:v>
                </c:pt>
                <c:pt idx="38">
                  <c:v>1.0502100000000001</c:v>
                </c:pt>
                <c:pt idx="39">
                  <c:v>1.07511</c:v>
                </c:pt>
                <c:pt idx="40">
                  <c:v>1.1002700000000001</c:v>
                </c:pt>
                <c:pt idx="41">
                  <c:v>1.1251500000000001</c:v>
                </c:pt>
                <c:pt idx="42">
                  <c:v>1.1522300000000001</c:v>
                </c:pt>
                <c:pt idx="43">
                  <c:v>1.1758900000000001</c:v>
                </c:pt>
                <c:pt idx="44">
                  <c:v>1.20031</c:v>
                </c:pt>
                <c:pt idx="45">
                  <c:v>1.2253000000000001</c:v>
                </c:pt>
                <c:pt idx="46">
                  <c:v>1.25044</c:v>
                </c:pt>
                <c:pt idx="47">
                  <c:v>1.2756099999999999</c:v>
                </c:pt>
                <c:pt idx="48">
                  <c:v>1.3001100000000001</c:v>
                </c:pt>
                <c:pt idx="49">
                  <c:v>1.32551</c:v>
                </c:pt>
                <c:pt idx="50">
                  <c:v>1.35057</c:v>
                </c:pt>
                <c:pt idx="51">
                  <c:v>1.37565</c:v>
                </c:pt>
                <c:pt idx="52">
                  <c:v>1.4006099999999999</c:v>
                </c:pt>
                <c:pt idx="53">
                  <c:v>1.4257200000000001</c:v>
                </c:pt>
                <c:pt idx="54">
                  <c:v>1.4506300000000001</c:v>
                </c:pt>
                <c:pt idx="55">
                  <c:v>1.47611</c:v>
                </c:pt>
                <c:pt idx="56">
                  <c:v>1.50088</c:v>
                </c:pt>
                <c:pt idx="57">
                  <c:v>1.5258</c:v>
                </c:pt>
                <c:pt idx="58">
                  <c:v>1.5508200000000001</c:v>
                </c:pt>
                <c:pt idx="59">
                  <c:v>1.57552</c:v>
                </c:pt>
                <c:pt idx="60">
                  <c:v>1.6010899999999999</c:v>
                </c:pt>
                <c:pt idx="61">
                  <c:v>1.6259999999999999</c:v>
                </c:pt>
                <c:pt idx="62">
                  <c:v>1.65097</c:v>
                </c:pt>
                <c:pt idx="63">
                  <c:v>1.6760200000000001</c:v>
                </c:pt>
                <c:pt idx="64">
                  <c:v>1.7013199999999999</c:v>
                </c:pt>
                <c:pt idx="65">
                  <c:v>1.7260899999999999</c:v>
                </c:pt>
                <c:pt idx="66">
                  <c:v>1.7510699999999999</c:v>
                </c:pt>
                <c:pt idx="67">
                  <c:v>1.77626</c:v>
                </c:pt>
                <c:pt idx="68">
                  <c:v>1.8011200000000001</c:v>
                </c:pt>
                <c:pt idx="69">
                  <c:v>1.82646</c:v>
                </c:pt>
                <c:pt idx="70">
                  <c:v>1.85127</c:v>
                </c:pt>
                <c:pt idx="71">
                  <c:v>1.8765000000000001</c:v>
                </c:pt>
                <c:pt idx="72">
                  <c:v>1.9015899999999999</c:v>
                </c:pt>
                <c:pt idx="73">
                  <c:v>1.92642</c:v>
                </c:pt>
                <c:pt idx="74">
                  <c:v>1.9515</c:v>
                </c:pt>
                <c:pt idx="75">
                  <c:v>1.97661</c:v>
                </c:pt>
                <c:pt idx="76">
                  <c:v>2.0016099999999999</c:v>
                </c:pt>
                <c:pt idx="77">
                  <c:v>2.0266099999999998</c:v>
                </c:pt>
                <c:pt idx="78">
                  <c:v>2.0516999999999999</c:v>
                </c:pt>
                <c:pt idx="79">
                  <c:v>2.0767799999999998</c:v>
                </c:pt>
                <c:pt idx="80">
                  <c:v>2.1017700000000001</c:v>
                </c:pt>
                <c:pt idx="81">
                  <c:v>2.1268199999999999</c:v>
                </c:pt>
                <c:pt idx="82">
                  <c:v>2.1518299999999999</c:v>
                </c:pt>
                <c:pt idx="83">
                  <c:v>2.1771600000000002</c:v>
                </c:pt>
                <c:pt idx="84">
                  <c:v>2.20201</c:v>
                </c:pt>
                <c:pt idx="85">
                  <c:v>2.22689</c:v>
                </c:pt>
                <c:pt idx="86">
                  <c:v>2.2519499999999999</c:v>
                </c:pt>
                <c:pt idx="87">
                  <c:v>2.27711</c:v>
                </c:pt>
                <c:pt idx="88">
                  <c:v>2.30199</c:v>
                </c:pt>
                <c:pt idx="89">
                  <c:v>2.32708</c:v>
                </c:pt>
                <c:pt idx="90">
                  <c:v>2.3521399999999999</c:v>
                </c:pt>
                <c:pt idx="91">
                  <c:v>2.3773200000000001</c:v>
                </c:pt>
                <c:pt idx="92">
                  <c:v>2.4022000000000001</c:v>
                </c:pt>
                <c:pt idx="93">
                  <c:v>2.4272499999999999</c:v>
                </c:pt>
                <c:pt idx="94">
                  <c:v>2.4522699999999999</c:v>
                </c:pt>
                <c:pt idx="95">
                  <c:v>2.4774099999999999</c:v>
                </c:pt>
                <c:pt idx="96">
                  <c:v>2.50238</c:v>
                </c:pt>
                <c:pt idx="97">
                  <c:v>2.52745</c:v>
                </c:pt>
                <c:pt idx="98">
                  <c:v>2.5524</c:v>
                </c:pt>
                <c:pt idx="99">
                  <c:v>2.5777700000000001</c:v>
                </c:pt>
                <c:pt idx="100">
                  <c:v>2.6025200000000002</c:v>
                </c:pt>
                <c:pt idx="101">
                  <c:v>2.6275300000000001</c:v>
                </c:pt>
                <c:pt idx="102">
                  <c:v>2.6525300000000001</c:v>
                </c:pt>
                <c:pt idx="103">
                  <c:v>2.6777799999999998</c:v>
                </c:pt>
                <c:pt idx="104">
                  <c:v>2.7026300000000001</c:v>
                </c:pt>
                <c:pt idx="105">
                  <c:v>2.7274799999999999</c:v>
                </c:pt>
                <c:pt idx="106">
                  <c:v>2.7528299999999999</c:v>
                </c:pt>
                <c:pt idx="107">
                  <c:v>2.7772999999999999</c:v>
                </c:pt>
                <c:pt idx="108">
                  <c:v>2.8028200000000001</c:v>
                </c:pt>
                <c:pt idx="109">
                  <c:v>2.8277800000000002</c:v>
                </c:pt>
                <c:pt idx="110">
                  <c:v>2.85303</c:v>
                </c:pt>
                <c:pt idx="111">
                  <c:v>2.8779300000000001</c:v>
                </c:pt>
                <c:pt idx="112">
                  <c:v>2.9030100000000001</c:v>
                </c:pt>
                <c:pt idx="113">
                  <c:v>2.9279299999999999</c:v>
                </c:pt>
                <c:pt idx="114">
                  <c:v>2.9533399999999999</c:v>
                </c:pt>
                <c:pt idx="115">
                  <c:v>2.9782700000000002</c:v>
                </c:pt>
                <c:pt idx="116">
                  <c:v>3.00305</c:v>
                </c:pt>
                <c:pt idx="117">
                  <c:v>3.02807</c:v>
                </c:pt>
                <c:pt idx="118">
                  <c:v>3.0525500000000001</c:v>
                </c:pt>
                <c:pt idx="119">
                  <c:v>3.07843</c:v>
                </c:pt>
                <c:pt idx="120">
                  <c:v>3.10331</c:v>
                </c:pt>
                <c:pt idx="121">
                  <c:v>3.1283300000000001</c:v>
                </c:pt>
                <c:pt idx="122">
                  <c:v>3.153</c:v>
                </c:pt>
                <c:pt idx="123">
                  <c:v>3.1785199999999998</c:v>
                </c:pt>
                <c:pt idx="124">
                  <c:v>3.20343</c:v>
                </c:pt>
                <c:pt idx="125">
                  <c:v>3.22845</c:v>
                </c:pt>
                <c:pt idx="126">
                  <c:v>3.2520799999999999</c:v>
                </c:pt>
                <c:pt idx="127">
                  <c:v>3.2787999999999999</c:v>
                </c:pt>
                <c:pt idx="128">
                  <c:v>3.30362</c:v>
                </c:pt>
                <c:pt idx="129">
                  <c:v>3.3287100000000001</c:v>
                </c:pt>
                <c:pt idx="130">
                  <c:v>3.3535499999999998</c:v>
                </c:pt>
                <c:pt idx="131">
                  <c:v>3.3789799999999999</c:v>
                </c:pt>
                <c:pt idx="132">
                  <c:v>3.4037799999999998</c:v>
                </c:pt>
                <c:pt idx="133">
                  <c:v>3.42882</c:v>
                </c:pt>
                <c:pt idx="134">
                  <c:v>3.4537499999999999</c:v>
                </c:pt>
                <c:pt idx="135">
                  <c:v>3.4793099999999999</c:v>
                </c:pt>
                <c:pt idx="136">
                  <c:v>3.5038800000000001</c:v>
                </c:pt>
                <c:pt idx="137">
                  <c:v>3.5290300000000001</c:v>
                </c:pt>
                <c:pt idx="138">
                  <c:v>3.5539800000000001</c:v>
                </c:pt>
                <c:pt idx="139">
                  <c:v>3.5789399999999998</c:v>
                </c:pt>
                <c:pt idx="140">
                  <c:v>3.6040800000000002</c:v>
                </c:pt>
                <c:pt idx="141">
                  <c:v>3.6291500000000001</c:v>
                </c:pt>
                <c:pt idx="142">
                  <c:v>3.6541899999999998</c:v>
                </c:pt>
                <c:pt idx="143">
                  <c:v>3.6792899999999999</c:v>
                </c:pt>
                <c:pt idx="144">
                  <c:v>3.7043400000000002</c:v>
                </c:pt>
                <c:pt idx="145">
                  <c:v>3.7293400000000001</c:v>
                </c:pt>
                <c:pt idx="146">
                  <c:v>3.7546400000000002</c:v>
                </c:pt>
                <c:pt idx="147">
                  <c:v>3.7795000000000001</c:v>
                </c:pt>
                <c:pt idx="148">
                  <c:v>3.8044199999999999</c:v>
                </c:pt>
                <c:pt idx="149">
                  <c:v>3.8295300000000001</c:v>
                </c:pt>
                <c:pt idx="150">
                  <c:v>3.8546100000000001</c:v>
                </c:pt>
                <c:pt idx="151">
                  <c:v>3.8795600000000001</c:v>
                </c:pt>
                <c:pt idx="152">
                  <c:v>3.9045899999999998</c:v>
                </c:pt>
                <c:pt idx="153">
                  <c:v>3.9297200000000001</c:v>
                </c:pt>
                <c:pt idx="154">
                  <c:v>3.95458</c:v>
                </c:pt>
                <c:pt idx="155">
                  <c:v>3.9797699999999998</c:v>
                </c:pt>
                <c:pt idx="156">
                  <c:v>4.0047499999999996</c:v>
                </c:pt>
                <c:pt idx="157">
                  <c:v>4.0299500000000004</c:v>
                </c:pt>
                <c:pt idx="158">
                  <c:v>4.0548299999999999</c:v>
                </c:pt>
                <c:pt idx="159">
                  <c:v>4.08</c:v>
                </c:pt>
                <c:pt idx="160">
                  <c:v>4.1049800000000003</c:v>
                </c:pt>
                <c:pt idx="161">
                  <c:v>4.13009</c:v>
                </c:pt>
                <c:pt idx="162">
                  <c:v>4.1550399999999996</c:v>
                </c:pt>
                <c:pt idx="163">
                  <c:v>4.18011</c:v>
                </c:pt>
                <c:pt idx="164">
                  <c:v>4.20512</c:v>
                </c:pt>
                <c:pt idx="165">
                  <c:v>4.2320500000000001</c:v>
                </c:pt>
                <c:pt idx="166">
                  <c:v>4.2560000000000002</c:v>
                </c:pt>
                <c:pt idx="167">
                  <c:v>4.2801799999999997</c:v>
                </c:pt>
                <c:pt idx="168">
                  <c:v>4.3051300000000001</c:v>
                </c:pt>
                <c:pt idx="169">
                  <c:v>4.3302199999999997</c:v>
                </c:pt>
                <c:pt idx="170">
                  <c:v>4.3555900000000003</c:v>
                </c:pt>
                <c:pt idx="171">
                  <c:v>4.3804699999999999</c:v>
                </c:pt>
                <c:pt idx="172">
                  <c:v>4.4054500000000001</c:v>
                </c:pt>
                <c:pt idx="173">
                  <c:v>4.4302000000000001</c:v>
                </c:pt>
                <c:pt idx="174">
                  <c:v>4.4559100000000003</c:v>
                </c:pt>
                <c:pt idx="175">
                  <c:v>4.4805400000000004</c:v>
                </c:pt>
                <c:pt idx="176">
                  <c:v>4.5056399999999996</c:v>
                </c:pt>
                <c:pt idx="177">
                  <c:v>4.53064</c:v>
                </c:pt>
                <c:pt idx="178">
                  <c:v>4.5550300000000004</c:v>
                </c:pt>
                <c:pt idx="179">
                  <c:v>4.5807000000000002</c:v>
                </c:pt>
                <c:pt idx="180">
                  <c:v>4.6057399999999999</c:v>
                </c:pt>
                <c:pt idx="181">
                  <c:v>4.6308499999999997</c:v>
                </c:pt>
                <c:pt idx="182">
                  <c:v>4.65585</c:v>
                </c:pt>
                <c:pt idx="183">
                  <c:v>4.6808300000000003</c:v>
                </c:pt>
                <c:pt idx="184">
                  <c:v>4.7058400000000002</c:v>
                </c:pt>
                <c:pt idx="185">
                  <c:v>4.7310600000000003</c:v>
                </c:pt>
                <c:pt idx="186">
                  <c:v>4.7560599999999997</c:v>
                </c:pt>
                <c:pt idx="187">
                  <c:v>4.7810199999999998</c:v>
                </c:pt>
                <c:pt idx="188">
                  <c:v>4.8061199999999999</c:v>
                </c:pt>
                <c:pt idx="189">
                  <c:v>4.8313800000000002</c:v>
                </c:pt>
                <c:pt idx="190">
                  <c:v>4.8561199999999998</c:v>
                </c:pt>
                <c:pt idx="191">
                  <c:v>4.8811600000000004</c:v>
                </c:pt>
                <c:pt idx="192">
                  <c:v>4.9062000000000001</c:v>
                </c:pt>
                <c:pt idx="193">
                  <c:v>4.9313700000000003</c:v>
                </c:pt>
                <c:pt idx="194">
                  <c:v>4.9563300000000003</c:v>
                </c:pt>
                <c:pt idx="195">
                  <c:v>4.9813700000000001</c:v>
                </c:pt>
                <c:pt idx="196">
                  <c:v>5.0063899999999997</c:v>
                </c:pt>
                <c:pt idx="197">
                  <c:v>5.0316700000000001</c:v>
                </c:pt>
                <c:pt idx="198">
                  <c:v>5.0564499999999999</c:v>
                </c:pt>
                <c:pt idx="199">
                  <c:v>5.0815200000000003</c:v>
                </c:pt>
                <c:pt idx="200">
                  <c:v>5.1064999999999996</c:v>
                </c:pt>
                <c:pt idx="201">
                  <c:v>5.1318099999999998</c:v>
                </c:pt>
                <c:pt idx="202">
                  <c:v>5.1566000000000001</c:v>
                </c:pt>
                <c:pt idx="203">
                  <c:v>5.1816899999999997</c:v>
                </c:pt>
                <c:pt idx="204">
                  <c:v>5.2069299999999998</c:v>
                </c:pt>
                <c:pt idx="205">
                  <c:v>5.2316900000000004</c:v>
                </c:pt>
                <c:pt idx="206">
                  <c:v>5.2587700000000002</c:v>
                </c:pt>
                <c:pt idx="207">
                  <c:v>5.2824999999999998</c:v>
                </c:pt>
                <c:pt idx="208">
                  <c:v>5.3070199999999996</c:v>
                </c:pt>
                <c:pt idx="209">
                  <c:v>5.33169</c:v>
                </c:pt>
                <c:pt idx="210">
                  <c:v>5.3569300000000002</c:v>
                </c:pt>
                <c:pt idx="211">
                  <c:v>5.3819499999999998</c:v>
                </c:pt>
                <c:pt idx="212">
                  <c:v>5.4069599999999998</c:v>
                </c:pt>
                <c:pt idx="213">
                  <c:v>5.4320000000000004</c:v>
                </c:pt>
                <c:pt idx="214">
                  <c:v>5.4570800000000004</c:v>
                </c:pt>
                <c:pt idx="215">
                  <c:v>5.4820900000000004</c:v>
                </c:pt>
                <c:pt idx="216">
                  <c:v>5.5074199999999998</c:v>
                </c:pt>
                <c:pt idx="217">
                  <c:v>5.5321999999999996</c:v>
                </c:pt>
                <c:pt idx="218">
                  <c:v>5.5572299999999997</c:v>
                </c:pt>
                <c:pt idx="219">
                  <c:v>5.58223</c:v>
                </c:pt>
                <c:pt idx="220">
                  <c:v>5.6073700000000004</c:v>
                </c:pt>
                <c:pt idx="221">
                  <c:v>5.6323800000000004</c:v>
                </c:pt>
                <c:pt idx="222">
                  <c:v>5.6573799999999999</c:v>
                </c:pt>
                <c:pt idx="223">
                  <c:v>5.6823699999999997</c:v>
                </c:pt>
                <c:pt idx="224">
                  <c:v>5.70709</c:v>
                </c:pt>
                <c:pt idx="225">
                  <c:v>5.7326300000000003</c:v>
                </c:pt>
                <c:pt idx="226">
                  <c:v>5.7575799999999999</c:v>
                </c:pt>
                <c:pt idx="227">
                  <c:v>5.7824900000000001</c:v>
                </c:pt>
                <c:pt idx="228">
                  <c:v>5.8074199999999996</c:v>
                </c:pt>
                <c:pt idx="229">
                  <c:v>5.8331</c:v>
                </c:pt>
                <c:pt idx="230">
                  <c:v>5.8577000000000004</c:v>
                </c:pt>
                <c:pt idx="231">
                  <c:v>5.8826499999999999</c:v>
                </c:pt>
                <c:pt idx="232">
                  <c:v>5.9076500000000003</c:v>
                </c:pt>
                <c:pt idx="233">
                  <c:v>5.93309</c:v>
                </c:pt>
                <c:pt idx="234">
                  <c:v>5.9580500000000001</c:v>
                </c:pt>
                <c:pt idx="235">
                  <c:v>5.9828599999999996</c:v>
                </c:pt>
                <c:pt idx="236">
                  <c:v>6.0078300000000002</c:v>
                </c:pt>
                <c:pt idx="237">
                  <c:v>6.0331999999999999</c:v>
                </c:pt>
                <c:pt idx="238">
                  <c:v>6.0579900000000002</c:v>
                </c:pt>
                <c:pt idx="239">
                  <c:v>6.0829399999999998</c:v>
                </c:pt>
                <c:pt idx="240">
                  <c:v>6.1082099999999997</c:v>
                </c:pt>
                <c:pt idx="241">
                  <c:v>6.1332100000000001</c:v>
                </c:pt>
                <c:pt idx="242">
                  <c:v>6.1580300000000001</c:v>
                </c:pt>
                <c:pt idx="243">
                  <c:v>6.1831399999999999</c:v>
                </c:pt>
                <c:pt idx="244">
                  <c:v>6.2083399999999997</c:v>
                </c:pt>
                <c:pt idx="245">
                  <c:v>6.2333600000000002</c:v>
                </c:pt>
                <c:pt idx="246">
                  <c:v>6.2581899999999999</c:v>
                </c:pt>
                <c:pt idx="247">
                  <c:v>6.2832800000000004</c:v>
                </c:pt>
                <c:pt idx="248">
                  <c:v>6.3085899999999997</c:v>
                </c:pt>
                <c:pt idx="249">
                  <c:v>6.3334599999999996</c:v>
                </c:pt>
                <c:pt idx="250">
                  <c:v>6.3583400000000001</c:v>
                </c:pt>
                <c:pt idx="251">
                  <c:v>6.3835699999999997</c:v>
                </c:pt>
                <c:pt idx="252">
                  <c:v>6.4080599999999999</c:v>
                </c:pt>
                <c:pt idx="253">
                  <c:v>6.4336599999999997</c:v>
                </c:pt>
                <c:pt idx="254">
                  <c:v>6.4586100000000002</c:v>
                </c:pt>
                <c:pt idx="255">
                  <c:v>6.4838399999999998</c:v>
                </c:pt>
                <c:pt idx="256">
                  <c:v>6.5087400000000004</c:v>
                </c:pt>
                <c:pt idx="257">
                  <c:v>6.53369</c:v>
                </c:pt>
                <c:pt idx="258">
                  <c:v>6.55877</c:v>
                </c:pt>
                <c:pt idx="259">
                  <c:v>6.5841200000000004</c:v>
                </c:pt>
                <c:pt idx="260">
                  <c:v>6.6088300000000002</c:v>
                </c:pt>
                <c:pt idx="261">
                  <c:v>6.6339800000000002</c:v>
                </c:pt>
                <c:pt idx="262">
                  <c:v>6.6589099999999997</c:v>
                </c:pt>
                <c:pt idx="263">
                  <c:v>6.6844000000000001</c:v>
                </c:pt>
                <c:pt idx="264">
                  <c:v>6.7089699999999999</c:v>
                </c:pt>
                <c:pt idx="265">
                  <c:v>6.7342500000000003</c:v>
                </c:pt>
                <c:pt idx="266">
                  <c:v>6.7590599999999998</c:v>
                </c:pt>
                <c:pt idx="267">
                  <c:v>6.7844699999999998</c:v>
                </c:pt>
                <c:pt idx="268">
                  <c:v>6.8091699999999999</c:v>
                </c:pt>
                <c:pt idx="269">
                  <c:v>6.8342099999999997</c:v>
                </c:pt>
                <c:pt idx="270">
                  <c:v>6.8590900000000001</c:v>
                </c:pt>
                <c:pt idx="271">
                  <c:v>6.8843800000000002</c:v>
                </c:pt>
                <c:pt idx="272">
                  <c:v>6.9094499999999996</c:v>
                </c:pt>
                <c:pt idx="273">
                  <c:v>6.9344200000000003</c:v>
                </c:pt>
                <c:pt idx="274">
                  <c:v>6.9595200000000004</c:v>
                </c:pt>
                <c:pt idx="275">
                  <c:v>6.9843400000000004</c:v>
                </c:pt>
                <c:pt idx="276">
                  <c:v>7.0098399999999996</c:v>
                </c:pt>
                <c:pt idx="277">
                  <c:v>7.0345800000000001</c:v>
                </c:pt>
                <c:pt idx="278">
                  <c:v>7.0595499999999998</c:v>
                </c:pt>
                <c:pt idx="279">
                  <c:v>7.0846099999999996</c:v>
                </c:pt>
                <c:pt idx="280">
                  <c:v>7.1099399999999999</c:v>
                </c:pt>
                <c:pt idx="281">
                  <c:v>7.1346999999999996</c:v>
                </c:pt>
                <c:pt idx="282">
                  <c:v>7.1597200000000001</c:v>
                </c:pt>
                <c:pt idx="283">
                  <c:v>7.1847500000000002</c:v>
                </c:pt>
                <c:pt idx="284">
                  <c:v>7.2099799999999998</c:v>
                </c:pt>
                <c:pt idx="285">
                  <c:v>7.2348600000000003</c:v>
                </c:pt>
                <c:pt idx="286">
                  <c:v>7.2595000000000001</c:v>
                </c:pt>
                <c:pt idx="287">
                  <c:v>7.2852899999999998</c:v>
                </c:pt>
                <c:pt idx="288">
                  <c:v>7.3101500000000001</c:v>
                </c:pt>
                <c:pt idx="289">
                  <c:v>7.3350299999999997</c:v>
                </c:pt>
                <c:pt idx="290">
                  <c:v>7.36015</c:v>
                </c:pt>
                <c:pt idx="291">
                  <c:v>7.3854100000000003</c:v>
                </c:pt>
                <c:pt idx="292">
                  <c:v>7.4102800000000002</c:v>
                </c:pt>
                <c:pt idx="293">
                  <c:v>7.4351599999999998</c:v>
                </c:pt>
                <c:pt idx="294">
                  <c:v>7.4601899999999999</c:v>
                </c:pt>
                <c:pt idx="295">
                  <c:v>7.4856199999999999</c:v>
                </c:pt>
                <c:pt idx="296">
                  <c:v>7.51037</c:v>
                </c:pt>
                <c:pt idx="297">
                  <c:v>7.5353399999999997</c:v>
                </c:pt>
                <c:pt idx="298">
                  <c:v>7.5604800000000001</c:v>
                </c:pt>
                <c:pt idx="299">
                  <c:v>7.5857299999999999</c:v>
                </c:pt>
                <c:pt idx="300">
                  <c:v>7.6105900000000002</c:v>
                </c:pt>
                <c:pt idx="301">
                  <c:v>7.6355199999999996</c:v>
                </c:pt>
                <c:pt idx="302">
                  <c:v>7.6605999999999996</c:v>
                </c:pt>
                <c:pt idx="303">
                  <c:v>7.6856799999999996</c:v>
                </c:pt>
                <c:pt idx="304">
                  <c:v>7.7106500000000002</c:v>
                </c:pt>
                <c:pt idx="305">
                  <c:v>7.73576</c:v>
                </c:pt>
                <c:pt idx="306">
                  <c:v>7.7607299999999997</c:v>
                </c:pt>
                <c:pt idx="307">
                  <c:v>7.7858799999999997</c:v>
                </c:pt>
                <c:pt idx="308">
                  <c:v>7.8108500000000003</c:v>
                </c:pt>
                <c:pt idx="309">
                  <c:v>7.8359199999999998</c:v>
                </c:pt>
                <c:pt idx="310">
                  <c:v>7.8610300000000004</c:v>
                </c:pt>
                <c:pt idx="311">
                  <c:v>7.8860200000000003</c:v>
                </c:pt>
                <c:pt idx="312">
                  <c:v>7.9109499999999997</c:v>
                </c:pt>
                <c:pt idx="313">
                  <c:v>7.9360999999999997</c:v>
                </c:pt>
                <c:pt idx="314">
                  <c:v>7.9612499999999997</c:v>
                </c:pt>
                <c:pt idx="315">
                  <c:v>7.9862200000000003</c:v>
                </c:pt>
                <c:pt idx="316">
                  <c:v>8.0111799999999995</c:v>
                </c:pt>
                <c:pt idx="317">
                  <c:v>8.0361999999999991</c:v>
                </c:pt>
                <c:pt idx="318">
                  <c:v>8.0612999999999992</c:v>
                </c:pt>
                <c:pt idx="319">
                  <c:v>8.0862300000000005</c:v>
                </c:pt>
                <c:pt idx="320">
                  <c:v>8.1113400000000002</c:v>
                </c:pt>
                <c:pt idx="321">
                  <c:v>8.1362299999999994</c:v>
                </c:pt>
                <c:pt idx="322">
                  <c:v>8.1615699999999993</c:v>
                </c:pt>
                <c:pt idx="323">
                  <c:v>8.1863399999999995</c:v>
                </c:pt>
                <c:pt idx="324">
                  <c:v>8.2114899999999995</c:v>
                </c:pt>
                <c:pt idx="325">
                  <c:v>8.2365499999999994</c:v>
                </c:pt>
                <c:pt idx="326">
                  <c:v>8.26173</c:v>
                </c:pt>
                <c:pt idx="327">
                  <c:v>8.2866099999999996</c:v>
                </c:pt>
                <c:pt idx="328">
                  <c:v>8.3113899999999994</c:v>
                </c:pt>
                <c:pt idx="329">
                  <c:v>8.3368199999999995</c:v>
                </c:pt>
                <c:pt idx="330">
                  <c:v>8.3613499999999998</c:v>
                </c:pt>
                <c:pt idx="331">
                  <c:v>8.3870199999999997</c:v>
                </c:pt>
                <c:pt idx="332">
                  <c:v>8.4117800000000003</c:v>
                </c:pt>
                <c:pt idx="333">
                  <c:v>8.4367400000000004</c:v>
                </c:pt>
                <c:pt idx="334">
                  <c:v>8.4617500000000003</c:v>
                </c:pt>
                <c:pt idx="335">
                  <c:v>8.4871499999999997</c:v>
                </c:pt>
                <c:pt idx="336">
                  <c:v>8.5119699999999998</c:v>
                </c:pt>
                <c:pt idx="337">
                  <c:v>8.5369200000000003</c:v>
                </c:pt>
                <c:pt idx="338">
                  <c:v>8.5620100000000008</c:v>
                </c:pt>
                <c:pt idx="339">
                  <c:v>8.5870200000000008</c:v>
                </c:pt>
                <c:pt idx="340">
                  <c:v>8.6120199999999993</c:v>
                </c:pt>
                <c:pt idx="341">
                  <c:v>8.6371199999999995</c:v>
                </c:pt>
                <c:pt idx="342">
                  <c:v>8.66221</c:v>
                </c:pt>
                <c:pt idx="343">
                  <c:v>8.6871799999999997</c:v>
                </c:pt>
                <c:pt idx="344">
                  <c:v>8.7122399999999995</c:v>
                </c:pt>
                <c:pt idx="345">
                  <c:v>8.7372200000000007</c:v>
                </c:pt>
                <c:pt idx="346">
                  <c:v>8.7626200000000001</c:v>
                </c:pt>
                <c:pt idx="347">
                  <c:v>8.7873900000000003</c:v>
                </c:pt>
                <c:pt idx="348">
                  <c:v>8.8123900000000006</c:v>
                </c:pt>
                <c:pt idx="349">
                  <c:v>8.8375199999999996</c:v>
                </c:pt>
                <c:pt idx="350">
                  <c:v>8.8621499999999997</c:v>
                </c:pt>
                <c:pt idx="351">
                  <c:v>8.8875600000000006</c:v>
                </c:pt>
                <c:pt idx="352">
                  <c:v>8.9124800000000004</c:v>
                </c:pt>
                <c:pt idx="353">
                  <c:v>8.9378700000000002</c:v>
                </c:pt>
                <c:pt idx="354">
                  <c:v>8.9626800000000006</c:v>
                </c:pt>
                <c:pt idx="355">
                  <c:v>8.9877699999999994</c:v>
                </c:pt>
                <c:pt idx="356">
                  <c:v>9.0126299999999997</c:v>
                </c:pt>
                <c:pt idx="357">
                  <c:v>9.0381099999999996</c:v>
                </c:pt>
                <c:pt idx="358">
                  <c:v>9.0628399999999996</c:v>
                </c:pt>
                <c:pt idx="359">
                  <c:v>9.0879300000000001</c:v>
                </c:pt>
                <c:pt idx="360">
                  <c:v>9.1128199999999993</c:v>
                </c:pt>
                <c:pt idx="361">
                  <c:v>9.1381300000000003</c:v>
                </c:pt>
                <c:pt idx="362">
                  <c:v>9.1629699999999996</c:v>
                </c:pt>
                <c:pt idx="363">
                  <c:v>9.1879500000000007</c:v>
                </c:pt>
                <c:pt idx="364">
                  <c:v>9.2130700000000001</c:v>
                </c:pt>
                <c:pt idx="365">
                  <c:v>9.23841</c:v>
                </c:pt>
                <c:pt idx="366">
                  <c:v>9.2630999999999997</c:v>
                </c:pt>
                <c:pt idx="367">
                  <c:v>9.2881499999999999</c:v>
                </c:pt>
                <c:pt idx="368">
                  <c:v>9.3130699999999997</c:v>
                </c:pt>
                <c:pt idx="369">
                  <c:v>9.3382699999999996</c:v>
                </c:pt>
                <c:pt idx="370">
                  <c:v>9.3634799999999991</c:v>
                </c:pt>
                <c:pt idx="371">
                  <c:v>9.3884100000000004</c:v>
                </c:pt>
                <c:pt idx="372">
                  <c:v>9.4133300000000002</c:v>
                </c:pt>
                <c:pt idx="373">
                  <c:v>9.4383400000000002</c:v>
                </c:pt>
                <c:pt idx="374">
                  <c:v>9.4637100000000007</c:v>
                </c:pt>
                <c:pt idx="375">
                  <c:v>9.4884199999999996</c:v>
                </c:pt>
                <c:pt idx="376">
                  <c:v>9.5135500000000004</c:v>
                </c:pt>
                <c:pt idx="377">
                  <c:v>9.5386199999999999</c:v>
                </c:pt>
                <c:pt idx="378">
                  <c:v>9.5638799999999993</c:v>
                </c:pt>
                <c:pt idx="379">
                  <c:v>9.5885599999999993</c:v>
                </c:pt>
                <c:pt idx="380">
                  <c:v>9.6137899999999998</c:v>
                </c:pt>
                <c:pt idx="381">
                  <c:v>9.6386500000000002</c:v>
                </c:pt>
                <c:pt idx="382">
                  <c:v>9.6636500000000005</c:v>
                </c:pt>
                <c:pt idx="383">
                  <c:v>9.6890000000000001</c:v>
                </c:pt>
                <c:pt idx="384">
                  <c:v>9.7138000000000009</c:v>
                </c:pt>
                <c:pt idx="385">
                  <c:v>9.7390600000000003</c:v>
                </c:pt>
                <c:pt idx="386">
                  <c:v>9.7640399999999996</c:v>
                </c:pt>
                <c:pt idx="387">
                  <c:v>9.7889700000000008</c:v>
                </c:pt>
                <c:pt idx="388">
                  <c:v>9.8140699999999992</c:v>
                </c:pt>
                <c:pt idx="389">
                  <c:v>9.8391599999999997</c:v>
                </c:pt>
                <c:pt idx="390">
                  <c:v>9.8641299999999994</c:v>
                </c:pt>
                <c:pt idx="391">
                  <c:v>9.8892299999999995</c:v>
                </c:pt>
                <c:pt idx="392">
                  <c:v>9.9141499999999994</c:v>
                </c:pt>
                <c:pt idx="393">
                  <c:v>9.9395000000000007</c:v>
                </c:pt>
                <c:pt idx="394">
                  <c:v>9.9642900000000001</c:v>
                </c:pt>
                <c:pt idx="395">
                  <c:v>9.9912600000000005</c:v>
                </c:pt>
                <c:pt idx="396">
                  <c:v>10.01526</c:v>
                </c:pt>
                <c:pt idx="397">
                  <c:v>10.0396</c:v>
                </c:pt>
                <c:pt idx="398">
                  <c:v>10.06448</c:v>
                </c:pt>
                <c:pt idx="399">
                  <c:v>10.089449999999999</c:v>
                </c:pt>
                <c:pt idx="400">
                  <c:v>10.1</c:v>
                </c:pt>
                <c:pt idx="401">
                  <c:v>10.1</c:v>
                </c:pt>
                <c:pt idx="402">
                  <c:v>10.07629</c:v>
                </c:pt>
                <c:pt idx="403">
                  <c:v>10.05142</c:v>
                </c:pt>
                <c:pt idx="404">
                  <c:v>10.02707</c:v>
                </c:pt>
                <c:pt idx="405">
                  <c:v>10.00122</c:v>
                </c:pt>
                <c:pt idx="406">
                  <c:v>9.9761900000000008</c:v>
                </c:pt>
                <c:pt idx="407">
                  <c:v>9.9512099999999997</c:v>
                </c:pt>
                <c:pt idx="408">
                  <c:v>9.9286499999999993</c:v>
                </c:pt>
                <c:pt idx="409">
                  <c:v>9.9010200000000008</c:v>
                </c:pt>
                <c:pt idx="410">
                  <c:v>9.8760300000000001</c:v>
                </c:pt>
                <c:pt idx="411">
                  <c:v>9.8508899999999997</c:v>
                </c:pt>
                <c:pt idx="412">
                  <c:v>9.8260100000000001</c:v>
                </c:pt>
                <c:pt idx="413">
                  <c:v>9.8010699999999993</c:v>
                </c:pt>
                <c:pt idx="414">
                  <c:v>9.7759699999999992</c:v>
                </c:pt>
                <c:pt idx="415">
                  <c:v>9.7507400000000004</c:v>
                </c:pt>
                <c:pt idx="416">
                  <c:v>9.7257999999999996</c:v>
                </c:pt>
                <c:pt idx="417">
                  <c:v>9.7008600000000005</c:v>
                </c:pt>
                <c:pt idx="418">
                  <c:v>9.6757799999999996</c:v>
                </c:pt>
                <c:pt idx="419">
                  <c:v>9.6516999999999999</c:v>
                </c:pt>
                <c:pt idx="420">
                  <c:v>9.6256699999999995</c:v>
                </c:pt>
                <c:pt idx="421">
                  <c:v>9.6007700000000007</c:v>
                </c:pt>
                <c:pt idx="422">
                  <c:v>9.5754000000000001</c:v>
                </c:pt>
                <c:pt idx="423">
                  <c:v>9.5506499999999992</c:v>
                </c:pt>
                <c:pt idx="424">
                  <c:v>9.5255700000000001</c:v>
                </c:pt>
                <c:pt idx="425">
                  <c:v>9.5006000000000004</c:v>
                </c:pt>
                <c:pt idx="426">
                  <c:v>9.4752399999999994</c:v>
                </c:pt>
                <c:pt idx="427">
                  <c:v>9.45031</c:v>
                </c:pt>
                <c:pt idx="428">
                  <c:v>9.4252699999999994</c:v>
                </c:pt>
                <c:pt idx="429">
                  <c:v>9.4003800000000002</c:v>
                </c:pt>
                <c:pt idx="430">
                  <c:v>9.3752300000000002</c:v>
                </c:pt>
                <c:pt idx="431">
                  <c:v>9.3500499999999995</c:v>
                </c:pt>
                <c:pt idx="432">
                  <c:v>9.3251399999999993</c:v>
                </c:pt>
                <c:pt idx="433">
                  <c:v>9.3002300000000009</c:v>
                </c:pt>
                <c:pt idx="434">
                  <c:v>9.2750000000000004</c:v>
                </c:pt>
                <c:pt idx="435">
                  <c:v>9.2500099999999996</c:v>
                </c:pt>
                <c:pt idx="436">
                  <c:v>9.2249999999999996</c:v>
                </c:pt>
                <c:pt idx="437">
                  <c:v>9.2001399999999993</c:v>
                </c:pt>
                <c:pt idx="438">
                  <c:v>9.1760699999999993</c:v>
                </c:pt>
                <c:pt idx="439">
                  <c:v>9.1498600000000003</c:v>
                </c:pt>
                <c:pt idx="440">
                  <c:v>9.1248000000000005</c:v>
                </c:pt>
                <c:pt idx="441">
                  <c:v>9.09985</c:v>
                </c:pt>
                <c:pt idx="442">
                  <c:v>9.0749399999999998</c:v>
                </c:pt>
                <c:pt idx="443">
                  <c:v>9.0494400000000006</c:v>
                </c:pt>
                <c:pt idx="444">
                  <c:v>9.0246700000000004</c:v>
                </c:pt>
                <c:pt idx="445">
                  <c:v>8.9998199999999997</c:v>
                </c:pt>
                <c:pt idx="446">
                  <c:v>8.9746900000000007</c:v>
                </c:pt>
                <c:pt idx="447">
                  <c:v>8.9493299999999998</c:v>
                </c:pt>
                <c:pt idx="448">
                  <c:v>8.9245699999999992</c:v>
                </c:pt>
                <c:pt idx="449">
                  <c:v>8.8994599999999995</c:v>
                </c:pt>
                <c:pt idx="450">
                  <c:v>8.8744999999999994</c:v>
                </c:pt>
                <c:pt idx="451">
                  <c:v>8.8508899999999997</c:v>
                </c:pt>
                <c:pt idx="452">
                  <c:v>8.8243899999999993</c:v>
                </c:pt>
                <c:pt idx="453">
                  <c:v>8.7994500000000002</c:v>
                </c:pt>
                <c:pt idx="454">
                  <c:v>8.7742500000000003</c:v>
                </c:pt>
                <c:pt idx="455">
                  <c:v>8.7492099999999997</c:v>
                </c:pt>
                <c:pt idx="456">
                  <c:v>8.7243300000000001</c:v>
                </c:pt>
                <c:pt idx="457">
                  <c:v>8.6992399999999996</c:v>
                </c:pt>
                <c:pt idx="458">
                  <c:v>8.6741600000000005</c:v>
                </c:pt>
                <c:pt idx="459">
                  <c:v>8.6491199999999999</c:v>
                </c:pt>
                <c:pt idx="460">
                  <c:v>8.6242300000000007</c:v>
                </c:pt>
                <c:pt idx="461">
                  <c:v>8.5990099999999998</c:v>
                </c:pt>
                <c:pt idx="462">
                  <c:v>8.5738800000000008</c:v>
                </c:pt>
                <c:pt idx="463">
                  <c:v>8.5489800000000002</c:v>
                </c:pt>
                <c:pt idx="464">
                  <c:v>8.5239200000000004</c:v>
                </c:pt>
                <c:pt idx="465">
                  <c:v>8.4988799999999998</c:v>
                </c:pt>
                <c:pt idx="466">
                  <c:v>8.4739299999999993</c:v>
                </c:pt>
                <c:pt idx="467">
                  <c:v>8.4487199999999998</c:v>
                </c:pt>
                <c:pt idx="468">
                  <c:v>8.4237599999999997</c:v>
                </c:pt>
                <c:pt idx="469">
                  <c:v>8.3987700000000007</c:v>
                </c:pt>
                <c:pt idx="470">
                  <c:v>8.3737399999999997</c:v>
                </c:pt>
                <c:pt idx="471">
                  <c:v>8.3486899999999995</c:v>
                </c:pt>
                <c:pt idx="472">
                  <c:v>8.3235899999999994</c:v>
                </c:pt>
                <c:pt idx="473">
                  <c:v>8.2985399999999991</c:v>
                </c:pt>
                <c:pt idx="474">
                  <c:v>8.2735199999999995</c:v>
                </c:pt>
                <c:pt idx="475">
                  <c:v>8.2484300000000008</c:v>
                </c:pt>
                <c:pt idx="476">
                  <c:v>8.2233800000000006</c:v>
                </c:pt>
                <c:pt idx="477">
                  <c:v>8.19834</c:v>
                </c:pt>
                <c:pt idx="478">
                  <c:v>8.1740100000000009</c:v>
                </c:pt>
                <c:pt idx="479">
                  <c:v>8.1483699999999999</c:v>
                </c:pt>
                <c:pt idx="480">
                  <c:v>8.1232699999999998</c:v>
                </c:pt>
                <c:pt idx="481">
                  <c:v>8.0982800000000008</c:v>
                </c:pt>
                <c:pt idx="482">
                  <c:v>8.07484</c:v>
                </c:pt>
                <c:pt idx="483">
                  <c:v>8.0481099999999994</c:v>
                </c:pt>
                <c:pt idx="484">
                  <c:v>8.0232299999999999</c:v>
                </c:pt>
                <c:pt idx="485">
                  <c:v>7.9980500000000001</c:v>
                </c:pt>
                <c:pt idx="486">
                  <c:v>7.97309</c:v>
                </c:pt>
                <c:pt idx="487">
                  <c:v>7.9479199999999999</c:v>
                </c:pt>
                <c:pt idx="488">
                  <c:v>7.923</c:v>
                </c:pt>
                <c:pt idx="489">
                  <c:v>7.8978599999999997</c:v>
                </c:pt>
                <c:pt idx="490">
                  <c:v>7.8729100000000001</c:v>
                </c:pt>
                <c:pt idx="491">
                  <c:v>7.8478399999999997</c:v>
                </c:pt>
                <c:pt idx="492">
                  <c:v>7.8227700000000002</c:v>
                </c:pt>
                <c:pt idx="493">
                  <c:v>7.7990700000000004</c:v>
                </c:pt>
                <c:pt idx="494">
                  <c:v>7.77264</c:v>
                </c:pt>
                <c:pt idx="495">
                  <c:v>7.74763</c:v>
                </c:pt>
                <c:pt idx="496">
                  <c:v>7.7226999999999997</c:v>
                </c:pt>
                <c:pt idx="497">
                  <c:v>7.6975300000000004</c:v>
                </c:pt>
                <c:pt idx="498">
                  <c:v>7.6723100000000004</c:v>
                </c:pt>
                <c:pt idx="499">
                  <c:v>7.6475499999999998</c:v>
                </c:pt>
                <c:pt idx="500">
                  <c:v>7.6225899999999998</c:v>
                </c:pt>
                <c:pt idx="501">
                  <c:v>7.5975000000000001</c:v>
                </c:pt>
                <c:pt idx="502">
                  <c:v>7.5722399999999999</c:v>
                </c:pt>
                <c:pt idx="503">
                  <c:v>7.54739</c:v>
                </c:pt>
                <c:pt idx="504">
                  <c:v>7.5223500000000003</c:v>
                </c:pt>
                <c:pt idx="505">
                  <c:v>7.49735</c:v>
                </c:pt>
                <c:pt idx="506">
                  <c:v>7.4734699999999998</c:v>
                </c:pt>
                <c:pt idx="507">
                  <c:v>7.4471800000000004</c:v>
                </c:pt>
                <c:pt idx="508">
                  <c:v>7.4221500000000002</c:v>
                </c:pt>
                <c:pt idx="509">
                  <c:v>7.3972600000000002</c:v>
                </c:pt>
                <c:pt idx="510">
                  <c:v>7.3724499999999997</c:v>
                </c:pt>
                <c:pt idx="511">
                  <c:v>7.3470599999999999</c:v>
                </c:pt>
                <c:pt idx="512">
                  <c:v>7.3220000000000001</c:v>
                </c:pt>
                <c:pt idx="513">
                  <c:v>7.2968400000000004</c:v>
                </c:pt>
                <c:pt idx="514">
                  <c:v>7.2719500000000004</c:v>
                </c:pt>
                <c:pt idx="515">
                  <c:v>7.2469200000000003</c:v>
                </c:pt>
                <c:pt idx="516">
                  <c:v>7.22187</c:v>
                </c:pt>
                <c:pt idx="517">
                  <c:v>7.1967600000000003</c:v>
                </c:pt>
                <c:pt idx="518">
                  <c:v>7.1717700000000004</c:v>
                </c:pt>
                <c:pt idx="519">
                  <c:v>7.1466900000000004</c:v>
                </c:pt>
                <c:pt idx="520">
                  <c:v>7.1215999999999999</c:v>
                </c:pt>
                <c:pt idx="521">
                  <c:v>7.0964600000000004</c:v>
                </c:pt>
                <c:pt idx="522">
                  <c:v>7.0716299999999999</c:v>
                </c:pt>
                <c:pt idx="523">
                  <c:v>7.0465900000000001</c:v>
                </c:pt>
                <c:pt idx="524">
                  <c:v>7.0216799999999999</c:v>
                </c:pt>
                <c:pt idx="525">
                  <c:v>6.9963600000000001</c:v>
                </c:pt>
                <c:pt idx="526">
                  <c:v>6.9714600000000004</c:v>
                </c:pt>
                <c:pt idx="527">
                  <c:v>6.9464300000000003</c:v>
                </c:pt>
                <c:pt idx="528">
                  <c:v>6.9214500000000001</c:v>
                </c:pt>
                <c:pt idx="529">
                  <c:v>6.8976800000000003</c:v>
                </c:pt>
                <c:pt idx="530">
                  <c:v>6.8713199999999999</c:v>
                </c:pt>
                <c:pt idx="531">
                  <c:v>6.8463200000000004</c:v>
                </c:pt>
                <c:pt idx="532">
                  <c:v>6.8210699999999997</c:v>
                </c:pt>
                <c:pt idx="533">
                  <c:v>6.7963199999999997</c:v>
                </c:pt>
                <c:pt idx="534">
                  <c:v>6.7711199999999998</c:v>
                </c:pt>
                <c:pt idx="535">
                  <c:v>6.7461900000000004</c:v>
                </c:pt>
                <c:pt idx="536">
                  <c:v>6.7210299999999998</c:v>
                </c:pt>
                <c:pt idx="537">
                  <c:v>6.6927199999999996</c:v>
                </c:pt>
                <c:pt idx="538">
                  <c:v>6.6705800000000002</c:v>
                </c:pt>
                <c:pt idx="539">
                  <c:v>6.64602</c:v>
                </c:pt>
                <c:pt idx="540">
                  <c:v>6.6206399999999999</c:v>
                </c:pt>
                <c:pt idx="541">
                  <c:v>6.5959199999999996</c:v>
                </c:pt>
                <c:pt idx="542">
                  <c:v>6.5708399999999996</c:v>
                </c:pt>
                <c:pt idx="543">
                  <c:v>6.5459800000000001</c:v>
                </c:pt>
                <c:pt idx="544">
                  <c:v>6.5204800000000001</c:v>
                </c:pt>
                <c:pt idx="545">
                  <c:v>6.4957700000000003</c:v>
                </c:pt>
                <c:pt idx="546">
                  <c:v>6.4706700000000001</c:v>
                </c:pt>
                <c:pt idx="547">
                  <c:v>6.4457700000000004</c:v>
                </c:pt>
                <c:pt idx="548">
                  <c:v>6.4204400000000001</c:v>
                </c:pt>
                <c:pt idx="549">
                  <c:v>6.3956</c:v>
                </c:pt>
                <c:pt idx="550">
                  <c:v>6.3705400000000001</c:v>
                </c:pt>
                <c:pt idx="551">
                  <c:v>6.3455300000000001</c:v>
                </c:pt>
                <c:pt idx="552">
                  <c:v>6.3201799999999997</c:v>
                </c:pt>
                <c:pt idx="553">
                  <c:v>6.2952300000000001</c:v>
                </c:pt>
                <c:pt idx="554">
                  <c:v>6.2703499999999996</c:v>
                </c:pt>
                <c:pt idx="555">
                  <c:v>6.2454000000000001</c:v>
                </c:pt>
                <c:pt idx="556">
                  <c:v>6.2207100000000004</c:v>
                </c:pt>
                <c:pt idx="557">
                  <c:v>6.1951900000000002</c:v>
                </c:pt>
                <c:pt idx="558">
                  <c:v>6.1701899999999998</c:v>
                </c:pt>
                <c:pt idx="559">
                  <c:v>6.1452900000000001</c:v>
                </c:pt>
                <c:pt idx="560">
                  <c:v>6.1206899999999997</c:v>
                </c:pt>
                <c:pt idx="561">
                  <c:v>6.0950499999999996</c:v>
                </c:pt>
                <c:pt idx="562">
                  <c:v>6.0701099999999997</c:v>
                </c:pt>
                <c:pt idx="563">
                  <c:v>6.0449599999999997</c:v>
                </c:pt>
                <c:pt idx="564">
                  <c:v>6.0226499999999996</c:v>
                </c:pt>
                <c:pt idx="565">
                  <c:v>5.9948199999999998</c:v>
                </c:pt>
                <c:pt idx="566">
                  <c:v>5.9698500000000001</c:v>
                </c:pt>
                <c:pt idx="567">
                  <c:v>5.94482</c:v>
                </c:pt>
                <c:pt idx="568">
                  <c:v>5.91995</c:v>
                </c:pt>
                <c:pt idx="569">
                  <c:v>5.8945699999999999</c:v>
                </c:pt>
                <c:pt idx="570">
                  <c:v>5.8697800000000004</c:v>
                </c:pt>
                <c:pt idx="571">
                  <c:v>5.8446999999999996</c:v>
                </c:pt>
                <c:pt idx="572">
                  <c:v>5.8198100000000004</c:v>
                </c:pt>
                <c:pt idx="573">
                  <c:v>5.7944399999999998</c:v>
                </c:pt>
                <c:pt idx="574">
                  <c:v>5.7695800000000004</c:v>
                </c:pt>
                <c:pt idx="575">
                  <c:v>5.7445300000000001</c:v>
                </c:pt>
                <c:pt idx="576">
                  <c:v>5.7194599999999998</c:v>
                </c:pt>
                <c:pt idx="577">
                  <c:v>5.6951700000000001</c:v>
                </c:pt>
                <c:pt idx="578">
                  <c:v>5.6694500000000003</c:v>
                </c:pt>
                <c:pt idx="579">
                  <c:v>5.64438</c:v>
                </c:pt>
                <c:pt idx="580">
                  <c:v>5.6192799999999998</c:v>
                </c:pt>
                <c:pt idx="581">
                  <c:v>5.5943699999999996</c:v>
                </c:pt>
                <c:pt idx="582">
                  <c:v>5.5692300000000001</c:v>
                </c:pt>
                <c:pt idx="583">
                  <c:v>5.5441500000000001</c:v>
                </c:pt>
                <c:pt idx="584">
                  <c:v>5.5191499999999998</c:v>
                </c:pt>
                <c:pt idx="585">
                  <c:v>5.4941300000000002</c:v>
                </c:pt>
                <c:pt idx="586">
                  <c:v>5.4690700000000003</c:v>
                </c:pt>
                <c:pt idx="587">
                  <c:v>5.4443000000000001</c:v>
                </c:pt>
                <c:pt idx="588">
                  <c:v>5.4189400000000001</c:v>
                </c:pt>
                <c:pt idx="589">
                  <c:v>5.39405</c:v>
                </c:pt>
                <c:pt idx="590">
                  <c:v>5.3690899999999999</c:v>
                </c:pt>
                <c:pt idx="591">
                  <c:v>5.3439199999999998</c:v>
                </c:pt>
                <c:pt idx="592">
                  <c:v>5.3190299999999997</c:v>
                </c:pt>
                <c:pt idx="593">
                  <c:v>5.2938200000000002</c:v>
                </c:pt>
                <c:pt idx="594">
                  <c:v>5.2686900000000003</c:v>
                </c:pt>
                <c:pt idx="595">
                  <c:v>5.2439200000000001</c:v>
                </c:pt>
                <c:pt idx="596">
                  <c:v>5.2203299999999997</c:v>
                </c:pt>
                <c:pt idx="597">
                  <c:v>5.1936900000000001</c:v>
                </c:pt>
                <c:pt idx="598">
                  <c:v>5.16866</c:v>
                </c:pt>
                <c:pt idx="599">
                  <c:v>5.14344</c:v>
                </c:pt>
                <c:pt idx="600">
                  <c:v>5.1186699999999998</c:v>
                </c:pt>
                <c:pt idx="601">
                  <c:v>5.0933099999999998</c:v>
                </c:pt>
                <c:pt idx="602">
                  <c:v>5.0685799999999999</c:v>
                </c:pt>
                <c:pt idx="603">
                  <c:v>5.04312</c:v>
                </c:pt>
                <c:pt idx="604">
                  <c:v>5.0183600000000004</c:v>
                </c:pt>
                <c:pt idx="605">
                  <c:v>4.9933100000000001</c:v>
                </c:pt>
                <c:pt idx="606">
                  <c:v>4.9684499999999998</c:v>
                </c:pt>
                <c:pt idx="607">
                  <c:v>4.9430399999999999</c:v>
                </c:pt>
                <c:pt idx="608">
                  <c:v>4.9181900000000001</c:v>
                </c:pt>
                <c:pt idx="609">
                  <c:v>4.8932200000000003</c:v>
                </c:pt>
                <c:pt idx="610">
                  <c:v>4.8681799999999997</c:v>
                </c:pt>
                <c:pt idx="611">
                  <c:v>4.8432399999999998</c:v>
                </c:pt>
                <c:pt idx="612">
                  <c:v>4.8181000000000003</c:v>
                </c:pt>
                <c:pt idx="613">
                  <c:v>4.79298</c:v>
                </c:pt>
                <c:pt idx="614">
                  <c:v>4.7679900000000002</c:v>
                </c:pt>
                <c:pt idx="615">
                  <c:v>4.7444100000000002</c:v>
                </c:pt>
                <c:pt idx="616">
                  <c:v>4.7178699999999996</c:v>
                </c:pt>
                <c:pt idx="617">
                  <c:v>4.6928299999999998</c:v>
                </c:pt>
                <c:pt idx="618">
                  <c:v>4.6679199999999996</c:v>
                </c:pt>
                <c:pt idx="619">
                  <c:v>4.6430699999999998</c:v>
                </c:pt>
                <c:pt idx="620">
                  <c:v>4.6175800000000002</c:v>
                </c:pt>
                <c:pt idx="621">
                  <c:v>4.5926400000000003</c:v>
                </c:pt>
                <c:pt idx="622">
                  <c:v>4.5677399999999997</c:v>
                </c:pt>
                <c:pt idx="623">
                  <c:v>4.5426500000000001</c:v>
                </c:pt>
                <c:pt idx="624">
                  <c:v>4.5173199999999998</c:v>
                </c:pt>
                <c:pt idx="625">
                  <c:v>4.4926199999999996</c:v>
                </c:pt>
                <c:pt idx="626">
                  <c:v>4.4675500000000001</c:v>
                </c:pt>
                <c:pt idx="627">
                  <c:v>4.4425100000000004</c:v>
                </c:pt>
                <c:pt idx="628">
                  <c:v>4.4181600000000003</c:v>
                </c:pt>
                <c:pt idx="629">
                  <c:v>4.3923699999999997</c:v>
                </c:pt>
                <c:pt idx="630">
                  <c:v>4.3674200000000001</c:v>
                </c:pt>
                <c:pt idx="631">
                  <c:v>4.3423100000000003</c:v>
                </c:pt>
                <c:pt idx="632">
                  <c:v>4.3172899999999998</c:v>
                </c:pt>
                <c:pt idx="633">
                  <c:v>4.29223</c:v>
                </c:pt>
                <c:pt idx="634">
                  <c:v>4.2671599999999996</c:v>
                </c:pt>
                <c:pt idx="635">
                  <c:v>4.2421699999999998</c:v>
                </c:pt>
                <c:pt idx="636">
                  <c:v>4.2170899999999998</c:v>
                </c:pt>
                <c:pt idx="637">
                  <c:v>4.1921499999999998</c:v>
                </c:pt>
                <c:pt idx="638">
                  <c:v>4.1670800000000003</c:v>
                </c:pt>
                <c:pt idx="639">
                  <c:v>4.1420399999999997</c:v>
                </c:pt>
                <c:pt idx="640">
                  <c:v>4.1169099999999998</c:v>
                </c:pt>
                <c:pt idx="641">
                  <c:v>4.0918400000000004</c:v>
                </c:pt>
                <c:pt idx="642">
                  <c:v>4.0669199999999996</c:v>
                </c:pt>
                <c:pt idx="643">
                  <c:v>4.04176</c:v>
                </c:pt>
                <c:pt idx="644">
                  <c:v>4.0168499999999998</c:v>
                </c:pt>
                <c:pt idx="645">
                  <c:v>3.99186</c:v>
                </c:pt>
                <c:pt idx="646">
                  <c:v>3.9666399999999999</c:v>
                </c:pt>
                <c:pt idx="647">
                  <c:v>3.9426199999999998</c:v>
                </c:pt>
                <c:pt idx="648">
                  <c:v>3.9166400000000001</c:v>
                </c:pt>
                <c:pt idx="649">
                  <c:v>3.8915299999999999</c:v>
                </c:pt>
                <c:pt idx="650">
                  <c:v>3.86646</c:v>
                </c:pt>
                <c:pt idx="651">
                  <c:v>3.8439700000000001</c:v>
                </c:pt>
                <c:pt idx="652">
                  <c:v>3.8164899999999999</c:v>
                </c:pt>
                <c:pt idx="653">
                  <c:v>3.7914599999999998</c:v>
                </c:pt>
                <c:pt idx="654">
                  <c:v>3.7664300000000002</c:v>
                </c:pt>
                <c:pt idx="655">
                  <c:v>3.74125</c:v>
                </c:pt>
                <c:pt idx="656">
                  <c:v>3.71631</c:v>
                </c:pt>
                <c:pt idx="657">
                  <c:v>3.6912400000000001</c:v>
                </c:pt>
                <c:pt idx="658">
                  <c:v>3.6664099999999999</c:v>
                </c:pt>
                <c:pt idx="659">
                  <c:v>3.6412</c:v>
                </c:pt>
                <c:pt idx="660">
                  <c:v>3.6161099999999999</c:v>
                </c:pt>
                <c:pt idx="661">
                  <c:v>3.5912099999999998</c:v>
                </c:pt>
                <c:pt idx="662">
                  <c:v>3.5689299999999999</c:v>
                </c:pt>
                <c:pt idx="663">
                  <c:v>3.5409299999999999</c:v>
                </c:pt>
                <c:pt idx="664">
                  <c:v>3.51614</c:v>
                </c:pt>
                <c:pt idx="665">
                  <c:v>3.4911599999999998</c:v>
                </c:pt>
                <c:pt idx="666">
                  <c:v>3.4660899999999999</c:v>
                </c:pt>
                <c:pt idx="667">
                  <c:v>3.4406400000000001</c:v>
                </c:pt>
                <c:pt idx="668">
                  <c:v>3.4157799999999998</c:v>
                </c:pt>
                <c:pt idx="669">
                  <c:v>3.3910399999999998</c:v>
                </c:pt>
                <c:pt idx="670">
                  <c:v>3.3660899999999998</c:v>
                </c:pt>
                <c:pt idx="671">
                  <c:v>3.3411499999999998</c:v>
                </c:pt>
                <c:pt idx="672">
                  <c:v>3.3157299999999998</c:v>
                </c:pt>
                <c:pt idx="673">
                  <c:v>3.29074</c:v>
                </c:pt>
                <c:pt idx="674">
                  <c:v>3.2655799999999999</c:v>
                </c:pt>
                <c:pt idx="675">
                  <c:v>3.2371300000000001</c:v>
                </c:pt>
                <c:pt idx="676">
                  <c:v>3.2135600000000002</c:v>
                </c:pt>
                <c:pt idx="677">
                  <c:v>3.1905299999999999</c:v>
                </c:pt>
                <c:pt idx="678">
                  <c:v>3.1656200000000001</c:v>
                </c:pt>
                <c:pt idx="679">
                  <c:v>3.1402800000000002</c:v>
                </c:pt>
                <c:pt idx="680">
                  <c:v>3.1153900000000001</c:v>
                </c:pt>
                <c:pt idx="681">
                  <c:v>3.0903900000000002</c:v>
                </c:pt>
                <c:pt idx="682">
                  <c:v>3.0653000000000001</c:v>
                </c:pt>
                <c:pt idx="683">
                  <c:v>3.0421100000000001</c:v>
                </c:pt>
                <c:pt idx="684">
                  <c:v>3.01519</c:v>
                </c:pt>
                <c:pt idx="685">
                  <c:v>2.9904000000000002</c:v>
                </c:pt>
                <c:pt idx="686">
                  <c:v>2.96516</c:v>
                </c:pt>
                <c:pt idx="687">
                  <c:v>2.9400599999999999</c:v>
                </c:pt>
                <c:pt idx="688">
                  <c:v>2.9150700000000001</c:v>
                </c:pt>
                <c:pt idx="689">
                  <c:v>2.8902100000000002</c:v>
                </c:pt>
                <c:pt idx="690">
                  <c:v>2.8649300000000002</c:v>
                </c:pt>
                <c:pt idx="691">
                  <c:v>2.8399399999999999</c:v>
                </c:pt>
                <c:pt idx="692">
                  <c:v>2.8149500000000001</c:v>
                </c:pt>
                <c:pt idx="693">
                  <c:v>2.7899099999999999</c:v>
                </c:pt>
                <c:pt idx="694">
                  <c:v>2.7656999999999998</c:v>
                </c:pt>
                <c:pt idx="695">
                  <c:v>2.7397399999999998</c:v>
                </c:pt>
                <c:pt idx="696">
                  <c:v>2.7149299999999998</c:v>
                </c:pt>
                <c:pt idx="697">
                  <c:v>2.6899199999999999</c:v>
                </c:pt>
                <c:pt idx="698">
                  <c:v>2.6646700000000001</c:v>
                </c:pt>
                <c:pt idx="699">
                  <c:v>2.6396899999999999</c:v>
                </c:pt>
                <c:pt idx="700">
                  <c:v>2.6146400000000001</c:v>
                </c:pt>
                <c:pt idx="701">
                  <c:v>2.5895199999999998</c:v>
                </c:pt>
                <c:pt idx="702">
                  <c:v>2.5670899999999999</c:v>
                </c:pt>
                <c:pt idx="703">
                  <c:v>2.5394999999999999</c:v>
                </c:pt>
                <c:pt idx="704">
                  <c:v>2.5145599999999999</c:v>
                </c:pt>
                <c:pt idx="705">
                  <c:v>2.48936</c:v>
                </c:pt>
                <c:pt idx="706">
                  <c:v>2.4643700000000002</c:v>
                </c:pt>
                <c:pt idx="707">
                  <c:v>2.43933</c:v>
                </c:pt>
                <c:pt idx="708">
                  <c:v>2.41459</c:v>
                </c:pt>
                <c:pt idx="709">
                  <c:v>2.3904899999999998</c:v>
                </c:pt>
                <c:pt idx="710">
                  <c:v>2.36416</c:v>
                </c:pt>
                <c:pt idx="711">
                  <c:v>2.3391500000000001</c:v>
                </c:pt>
                <c:pt idx="712">
                  <c:v>2.3141500000000002</c:v>
                </c:pt>
                <c:pt idx="713">
                  <c:v>2.2890700000000002</c:v>
                </c:pt>
                <c:pt idx="714">
                  <c:v>2.2638600000000002</c:v>
                </c:pt>
                <c:pt idx="715">
                  <c:v>2.2389600000000001</c:v>
                </c:pt>
                <c:pt idx="716">
                  <c:v>2.214</c:v>
                </c:pt>
                <c:pt idx="717">
                  <c:v>2.214</c:v>
                </c:pt>
                <c:pt idx="718">
                  <c:v>2.1917300000000002</c:v>
                </c:pt>
                <c:pt idx="719">
                  <c:v>2.1695899999999999</c:v>
                </c:pt>
                <c:pt idx="720">
                  <c:v>2.1473900000000001</c:v>
                </c:pt>
                <c:pt idx="721">
                  <c:v>2.1228099999999999</c:v>
                </c:pt>
                <c:pt idx="722">
                  <c:v>2.0980500000000002</c:v>
                </c:pt>
                <c:pt idx="723">
                  <c:v>2.07315</c:v>
                </c:pt>
                <c:pt idx="724">
                  <c:v>2.0478100000000001</c:v>
                </c:pt>
                <c:pt idx="725">
                  <c:v>2.0228999999999999</c:v>
                </c:pt>
                <c:pt idx="726">
                  <c:v>1.9978199999999999</c:v>
                </c:pt>
                <c:pt idx="727">
                  <c:v>1.97281</c:v>
                </c:pt>
                <c:pt idx="728">
                  <c:v>1.94903</c:v>
                </c:pt>
                <c:pt idx="729">
                  <c:v>1.92269</c:v>
                </c:pt>
                <c:pt idx="730">
                  <c:v>1.89768</c:v>
                </c:pt>
                <c:pt idx="731">
                  <c:v>1.8728400000000001</c:v>
                </c:pt>
                <c:pt idx="732">
                  <c:v>1.8505499999999999</c:v>
                </c:pt>
                <c:pt idx="733">
                  <c:v>1.8225</c:v>
                </c:pt>
                <c:pt idx="734">
                  <c:v>1.79756</c:v>
                </c:pt>
                <c:pt idx="735">
                  <c:v>1.7725</c:v>
                </c:pt>
                <c:pt idx="736">
                  <c:v>1.7475099999999999</c:v>
                </c:pt>
                <c:pt idx="737">
                  <c:v>1.72214</c:v>
                </c:pt>
                <c:pt idx="738">
                  <c:v>1.6974400000000001</c:v>
                </c:pt>
                <c:pt idx="739">
                  <c:v>1.6723300000000001</c:v>
                </c:pt>
                <c:pt idx="740">
                  <c:v>1.6473100000000001</c:v>
                </c:pt>
                <c:pt idx="741">
                  <c:v>1.62209</c:v>
                </c:pt>
                <c:pt idx="742">
                  <c:v>1.59727</c:v>
                </c:pt>
                <c:pt idx="743">
                  <c:v>1.5724499999999999</c:v>
                </c:pt>
                <c:pt idx="744">
                  <c:v>1.5471600000000001</c:v>
                </c:pt>
                <c:pt idx="745">
                  <c:v>1.5236499999999999</c:v>
                </c:pt>
                <c:pt idx="746">
                  <c:v>1.4971300000000001</c:v>
                </c:pt>
                <c:pt idx="747">
                  <c:v>1.4720299999999999</c:v>
                </c:pt>
                <c:pt idx="748">
                  <c:v>1.44709</c:v>
                </c:pt>
                <c:pt idx="749">
                  <c:v>1.42204</c:v>
                </c:pt>
                <c:pt idx="750">
                  <c:v>1.39696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4C1A-E940-B5F7-2D1C5A0D74E7}"/>
            </c:ext>
          </c:extLst>
        </c:ser>
        <c:ser>
          <c:idx val="25"/>
          <c:order val="27"/>
          <c:tx>
            <c:v>500 S1 AA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 Indents (session 1)'!$AA$6:$AA$287</c:f>
              <c:numCache>
                <c:formatCode>General</c:formatCode>
                <c:ptCount val="282"/>
                <c:pt idx="0">
                  <c:v>-6.7019999999999996E-2</c:v>
                </c:pt>
                <c:pt idx="1">
                  <c:v>26.353210000000001</c:v>
                </c:pt>
                <c:pt idx="2">
                  <c:v>54.88926</c:v>
                </c:pt>
                <c:pt idx="3">
                  <c:v>78.884060000000005</c:v>
                </c:pt>
                <c:pt idx="4">
                  <c:v>99.195179999999993</c:v>
                </c:pt>
                <c:pt idx="5">
                  <c:v>117.12891</c:v>
                </c:pt>
                <c:pt idx="6">
                  <c:v>138.20845</c:v>
                </c:pt>
                <c:pt idx="7">
                  <c:v>156.80779000000001</c:v>
                </c:pt>
                <c:pt idx="8">
                  <c:v>174.01875000000001</c:v>
                </c:pt>
                <c:pt idx="9">
                  <c:v>191.09198000000001</c:v>
                </c:pt>
                <c:pt idx="10">
                  <c:v>208.32597000000001</c:v>
                </c:pt>
                <c:pt idx="11">
                  <c:v>225.10112000000001</c:v>
                </c:pt>
                <c:pt idx="12">
                  <c:v>242.33224999999999</c:v>
                </c:pt>
                <c:pt idx="13">
                  <c:v>258.90107</c:v>
                </c:pt>
                <c:pt idx="14">
                  <c:v>274.22841</c:v>
                </c:pt>
                <c:pt idx="15">
                  <c:v>290.69549000000001</c:v>
                </c:pt>
                <c:pt idx="16">
                  <c:v>307.80290000000002</c:v>
                </c:pt>
                <c:pt idx="17">
                  <c:v>323.02589</c:v>
                </c:pt>
                <c:pt idx="18">
                  <c:v>340.04406</c:v>
                </c:pt>
                <c:pt idx="19">
                  <c:v>356.83255000000003</c:v>
                </c:pt>
                <c:pt idx="20">
                  <c:v>371.64577000000003</c:v>
                </c:pt>
                <c:pt idx="21">
                  <c:v>386.92770000000002</c:v>
                </c:pt>
                <c:pt idx="22">
                  <c:v>403.53541999999999</c:v>
                </c:pt>
                <c:pt idx="23">
                  <c:v>420.45546999999999</c:v>
                </c:pt>
                <c:pt idx="24">
                  <c:v>434.16858000000002</c:v>
                </c:pt>
                <c:pt idx="25">
                  <c:v>449.81466</c:v>
                </c:pt>
                <c:pt idx="26">
                  <c:v>466.18299999999999</c:v>
                </c:pt>
                <c:pt idx="27">
                  <c:v>481.94182000000001</c:v>
                </c:pt>
                <c:pt idx="28">
                  <c:v>497.53003999999999</c:v>
                </c:pt>
                <c:pt idx="29">
                  <c:v>513.30124000000001</c:v>
                </c:pt>
                <c:pt idx="30">
                  <c:v>530.13797</c:v>
                </c:pt>
                <c:pt idx="31">
                  <c:v>545.59627999999998</c:v>
                </c:pt>
                <c:pt idx="32">
                  <c:v>562.51486999999997</c:v>
                </c:pt>
                <c:pt idx="33">
                  <c:v>579.87139000000002</c:v>
                </c:pt>
                <c:pt idx="34">
                  <c:v>594.89796000000001</c:v>
                </c:pt>
                <c:pt idx="35">
                  <c:v>610.80034000000001</c:v>
                </c:pt>
                <c:pt idx="36">
                  <c:v>628.29300000000001</c:v>
                </c:pt>
                <c:pt idx="37">
                  <c:v>644.13224000000002</c:v>
                </c:pt>
                <c:pt idx="38">
                  <c:v>660.82502999999997</c:v>
                </c:pt>
                <c:pt idx="39">
                  <c:v>678.74680000000001</c:v>
                </c:pt>
                <c:pt idx="40">
                  <c:v>694.47114999999997</c:v>
                </c:pt>
                <c:pt idx="41">
                  <c:v>712.58226000000002</c:v>
                </c:pt>
                <c:pt idx="42">
                  <c:v>731.60262999999998</c:v>
                </c:pt>
                <c:pt idx="43">
                  <c:v>747.49086</c:v>
                </c:pt>
                <c:pt idx="44">
                  <c:v>762.18768</c:v>
                </c:pt>
                <c:pt idx="45">
                  <c:v>778.48684000000003</c:v>
                </c:pt>
                <c:pt idx="46">
                  <c:v>796.49063999999998</c:v>
                </c:pt>
                <c:pt idx="47">
                  <c:v>813.11802999999998</c:v>
                </c:pt>
                <c:pt idx="48">
                  <c:v>831.85491000000002</c:v>
                </c:pt>
                <c:pt idx="49">
                  <c:v>849.16705999999999</c:v>
                </c:pt>
                <c:pt idx="50">
                  <c:v>867.63744999999994</c:v>
                </c:pt>
                <c:pt idx="51">
                  <c:v>886.47262999999998</c:v>
                </c:pt>
                <c:pt idx="52">
                  <c:v>903.43462</c:v>
                </c:pt>
                <c:pt idx="53">
                  <c:v>921.36073999999996</c:v>
                </c:pt>
                <c:pt idx="54">
                  <c:v>938.12892999999997</c:v>
                </c:pt>
                <c:pt idx="55">
                  <c:v>956.48904000000005</c:v>
                </c:pt>
                <c:pt idx="56">
                  <c:v>975.05548999999996</c:v>
                </c:pt>
                <c:pt idx="57">
                  <c:v>992.72788000000003</c:v>
                </c:pt>
                <c:pt idx="58">
                  <c:v>1009.49339</c:v>
                </c:pt>
                <c:pt idx="59">
                  <c:v>1027.8113000000001</c:v>
                </c:pt>
                <c:pt idx="60">
                  <c:v>1045.5495900000001</c:v>
                </c:pt>
                <c:pt idx="61">
                  <c:v>1063.61869</c:v>
                </c:pt>
                <c:pt idx="62">
                  <c:v>1082.2960800000001</c:v>
                </c:pt>
                <c:pt idx="63">
                  <c:v>1098.9191900000001</c:v>
                </c:pt>
                <c:pt idx="64">
                  <c:v>1116.00017</c:v>
                </c:pt>
                <c:pt idx="65">
                  <c:v>1134.44857</c:v>
                </c:pt>
                <c:pt idx="66">
                  <c:v>1152.2758200000001</c:v>
                </c:pt>
                <c:pt idx="67">
                  <c:v>1169.25134</c:v>
                </c:pt>
                <c:pt idx="68">
                  <c:v>1187.1607899999999</c:v>
                </c:pt>
                <c:pt idx="69">
                  <c:v>1206.4598000000001</c:v>
                </c:pt>
                <c:pt idx="70">
                  <c:v>1222.90373</c:v>
                </c:pt>
                <c:pt idx="71">
                  <c:v>1241.3491200000001</c:v>
                </c:pt>
                <c:pt idx="72">
                  <c:v>1258.1369099999999</c:v>
                </c:pt>
                <c:pt idx="73">
                  <c:v>1273.73162</c:v>
                </c:pt>
                <c:pt idx="74">
                  <c:v>1292.0863899999999</c:v>
                </c:pt>
                <c:pt idx="75">
                  <c:v>1308.5110299999999</c:v>
                </c:pt>
                <c:pt idx="76">
                  <c:v>1325.7365299999999</c:v>
                </c:pt>
                <c:pt idx="77">
                  <c:v>1342.7970700000001</c:v>
                </c:pt>
                <c:pt idx="78">
                  <c:v>1359.7472700000001</c:v>
                </c:pt>
                <c:pt idx="79">
                  <c:v>1375.8779300000001</c:v>
                </c:pt>
                <c:pt idx="80">
                  <c:v>1395.0392400000001</c:v>
                </c:pt>
                <c:pt idx="81">
                  <c:v>1411.2327700000001</c:v>
                </c:pt>
                <c:pt idx="82">
                  <c:v>1428.84051</c:v>
                </c:pt>
                <c:pt idx="83">
                  <c:v>1447.81041</c:v>
                </c:pt>
                <c:pt idx="84">
                  <c:v>1466.9866099999999</c:v>
                </c:pt>
                <c:pt idx="85">
                  <c:v>1484.8618899999999</c:v>
                </c:pt>
                <c:pt idx="86">
                  <c:v>1503.3666599999999</c:v>
                </c:pt>
                <c:pt idx="87">
                  <c:v>1520.13555</c:v>
                </c:pt>
                <c:pt idx="88">
                  <c:v>1538.01864</c:v>
                </c:pt>
                <c:pt idx="89">
                  <c:v>1556.45777</c:v>
                </c:pt>
                <c:pt idx="90">
                  <c:v>1569.9288200000001</c:v>
                </c:pt>
                <c:pt idx="91">
                  <c:v>1588.7637500000001</c:v>
                </c:pt>
                <c:pt idx="92">
                  <c:v>1603.80216</c:v>
                </c:pt>
                <c:pt idx="93">
                  <c:v>1620.7857100000001</c:v>
                </c:pt>
                <c:pt idx="94">
                  <c:v>1636.15735</c:v>
                </c:pt>
                <c:pt idx="95">
                  <c:v>1653.83311</c:v>
                </c:pt>
                <c:pt idx="96">
                  <c:v>1668.38977</c:v>
                </c:pt>
                <c:pt idx="97">
                  <c:v>1685.0343800000001</c:v>
                </c:pt>
                <c:pt idx="98">
                  <c:v>1702.63312</c:v>
                </c:pt>
                <c:pt idx="99">
                  <c:v>1718.44461</c:v>
                </c:pt>
                <c:pt idx="100">
                  <c:v>1734.9852100000001</c:v>
                </c:pt>
                <c:pt idx="101">
                  <c:v>1752.2330999999999</c:v>
                </c:pt>
                <c:pt idx="102">
                  <c:v>1769.35112</c:v>
                </c:pt>
                <c:pt idx="103">
                  <c:v>1788.00281</c:v>
                </c:pt>
                <c:pt idx="104">
                  <c:v>1804.3088499999999</c:v>
                </c:pt>
                <c:pt idx="105">
                  <c:v>1820.82725</c:v>
                </c:pt>
                <c:pt idx="106">
                  <c:v>1835.40121</c:v>
                </c:pt>
                <c:pt idx="107">
                  <c:v>1852.60365</c:v>
                </c:pt>
                <c:pt idx="108">
                  <c:v>1868.9890499999999</c:v>
                </c:pt>
                <c:pt idx="109">
                  <c:v>1884.29908</c:v>
                </c:pt>
                <c:pt idx="110">
                  <c:v>1900.11869</c:v>
                </c:pt>
                <c:pt idx="111">
                  <c:v>1915.2634800000001</c:v>
                </c:pt>
                <c:pt idx="112">
                  <c:v>1933.5438799999999</c:v>
                </c:pt>
                <c:pt idx="113">
                  <c:v>1946.2742599999999</c:v>
                </c:pt>
                <c:pt idx="114">
                  <c:v>1962.0981300000001</c:v>
                </c:pt>
                <c:pt idx="115">
                  <c:v>1978.21532</c:v>
                </c:pt>
                <c:pt idx="116">
                  <c:v>1992.3776499999999</c:v>
                </c:pt>
                <c:pt idx="117">
                  <c:v>2005.99233</c:v>
                </c:pt>
                <c:pt idx="118">
                  <c:v>2023.8731399999999</c:v>
                </c:pt>
                <c:pt idx="119">
                  <c:v>2037.8613800000001</c:v>
                </c:pt>
                <c:pt idx="120">
                  <c:v>2053.2645499999999</c:v>
                </c:pt>
                <c:pt idx="121">
                  <c:v>2067.30753</c:v>
                </c:pt>
                <c:pt idx="122">
                  <c:v>2081.9621299999999</c:v>
                </c:pt>
                <c:pt idx="123">
                  <c:v>2097.88535</c:v>
                </c:pt>
                <c:pt idx="124">
                  <c:v>2113.84285</c:v>
                </c:pt>
                <c:pt idx="125">
                  <c:v>2128.79729</c:v>
                </c:pt>
                <c:pt idx="126">
                  <c:v>2143.54412</c:v>
                </c:pt>
                <c:pt idx="127">
                  <c:v>2160.5180999999998</c:v>
                </c:pt>
                <c:pt idx="128">
                  <c:v>2174.5279</c:v>
                </c:pt>
                <c:pt idx="129">
                  <c:v>2190.8323300000002</c:v>
                </c:pt>
                <c:pt idx="130">
                  <c:v>2204.5906199999999</c:v>
                </c:pt>
                <c:pt idx="131">
                  <c:v>2220.7680700000001</c:v>
                </c:pt>
                <c:pt idx="132">
                  <c:v>2235.02907</c:v>
                </c:pt>
                <c:pt idx="133">
                  <c:v>2251.4819200000002</c:v>
                </c:pt>
                <c:pt idx="134">
                  <c:v>2265.5742399999999</c:v>
                </c:pt>
                <c:pt idx="135">
                  <c:v>2283.48351</c:v>
                </c:pt>
                <c:pt idx="136">
                  <c:v>2298.1185799999998</c:v>
                </c:pt>
                <c:pt idx="137">
                  <c:v>2313.2827900000002</c:v>
                </c:pt>
                <c:pt idx="138">
                  <c:v>2327.19956</c:v>
                </c:pt>
                <c:pt idx="139">
                  <c:v>2341.5164100000002</c:v>
                </c:pt>
                <c:pt idx="140">
                  <c:v>2355.9976099999999</c:v>
                </c:pt>
                <c:pt idx="141">
                  <c:v>2372.0361600000001</c:v>
                </c:pt>
                <c:pt idx="142">
                  <c:v>2385.4794200000001</c:v>
                </c:pt>
                <c:pt idx="143">
                  <c:v>2401.5160099999998</c:v>
                </c:pt>
                <c:pt idx="144">
                  <c:v>2415.49415</c:v>
                </c:pt>
                <c:pt idx="145">
                  <c:v>2428.3887199999999</c:v>
                </c:pt>
                <c:pt idx="146">
                  <c:v>2442.48738</c:v>
                </c:pt>
                <c:pt idx="147">
                  <c:v>2455.1476499999999</c:v>
                </c:pt>
                <c:pt idx="148">
                  <c:v>2470.2620700000002</c:v>
                </c:pt>
                <c:pt idx="149">
                  <c:v>2485.7826100000002</c:v>
                </c:pt>
                <c:pt idx="150">
                  <c:v>2499.3670299999999</c:v>
                </c:pt>
                <c:pt idx="151">
                  <c:v>2511.53766</c:v>
                </c:pt>
                <c:pt idx="152">
                  <c:v>2525.0137199999999</c:v>
                </c:pt>
                <c:pt idx="153">
                  <c:v>2537.0528899999999</c:v>
                </c:pt>
                <c:pt idx="154">
                  <c:v>2549.6067200000002</c:v>
                </c:pt>
                <c:pt idx="155">
                  <c:v>2564.4576099999999</c:v>
                </c:pt>
                <c:pt idx="156">
                  <c:v>2577.9350599999998</c:v>
                </c:pt>
                <c:pt idx="157">
                  <c:v>2590.9060899999999</c:v>
                </c:pt>
                <c:pt idx="158">
                  <c:v>2605.5144300000002</c:v>
                </c:pt>
                <c:pt idx="159">
                  <c:v>2617.3207299999999</c:v>
                </c:pt>
                <c:pt idx="160">
                  <c:v>2629.5817699999998</c:v>
                </c:pt>
                <c:pt idx="161">
                  <c:v>2642.50477</c:v>
                </c:pt>
                <c:pt idx="162">
                  <c:v>2655.78458</c:v>
                </c:pt>
                <c:pt idx="163">
                  <c:v>2669.7256699999998</c:v>
                </c:pt>
                <c:pt idx="164">
                  <c:v>2684.2808399999999</c:v>
                </c:pt>
                <c:pt idx="165">
                  <c:v>2698.0540700000001</c:v>
                </c:pt>
                <c:pt idx="166">
                  <c:v>2712.0439299999998</c:v>
                </c:pt>
                <c:pt idx="167">
                  <c:v>2726.2366299999999</c:v>
                </c:pt>
                <c:pt idx="168">
                  <c:v>2736.9419800000001</c:v>
                </c:pt>
                <c:pt idx="169">
                  <c:v>2750.06522</c:v>
                </c:pt>
                <c:pt idx="170">
                  <c:v>2761.4710599999999</c:v>
                </c:pt>
                <c:pt idx="171">
                  <c:v>2772.5393100000001</c:v>
                </c:pt>
                <c:pt idx="172">
                  <c:v>2783.7034800000001</c:v>
                </c:pt>
                <c:pt idx="173">
                  <c:v>2796.8160600000001</c:v>
                </c:pt>
                <c:pt idx="174">
                  <c:v>2809.4500400000002</c:v>
                </c:pt>
                <c:pt idx="175">
                  <c:v>2822.0359199999998</c:v>
                </c:pt>
                <c:pt idx="176">
                  <c:v>2835.6837799999998</c:v>
                </c:pt>
                <c:pt idx="177">
                  <c:v>2847.8011299999998</c:v>
                </c:pt>
                <c:pt idx="178">
                  <c:v>2861.3235800000002</c:v>
                </c:pt>
                <c:pt idx="179">
                  <c:v>2872.5120000000002</c:v>
                </c:pt>
                <c:pt idx="180">
                  <c:v>2886.40587</c:v>
                </c:pt>
                <c:pt idx="181">
                  <c:v>2898.9177199999999</c:v>
                </c:pt>
                <c:pt idx="182">
                  <c:v>2911.05044</c:v>
                </c:pt>
                <c:pt idx="183">
                  <c:v>2924.4282899999998</c:v>
                </c:pt>
                <c:pt idx="184">
                  <c:v>2936.0438100000001</c:v>
                </c:pt>
                <c:pt idx="185">
                  <c:v>2948.6662999999999</c:v>
                </c:pt>
                <c:pt idx="186">
                  <c:v>2961.6408200000001</c:v>
                </c:pt>
                <c:pt idx="187">
                  <c:v>2976.2325000000001</c:v>
                </c:pt>
                <c:pt idx="188">
                  <c:v>2986.9335999999998</c:v>
                </c:pt>
                <c:pt idx="189">
                  <c:v>2998.92461</c:v>
                </c:pt>
                <c:pt idx="190">
                  <c:v>3009.9820800000002</c:v>
                </c:pt>
                <c:pt idx="191">
                  <c:v>3019.5682099999999</c:v>
                </c:pt>
                <c:pt idx="192">
                  <c:v>3030.68498</c:v>
                </c:pt>
                <c:pt idx="193">
                  <c:v>3044.6948200000002</c:v>
                </c:pt>
                <c:pt idx="194">
                  <c:v>3056.5353</c:v>
                </c:pt>
                <c:pt idx="195">
                  <c:v>3069.8197100000002</c:v>
                </c:pt>
                <c:pt idx="196">
                  <c:v>3084.37842</c:v>
                </c:pt>
                <c:pt idx="197">
                  <c:v>3098.9132599999998</c:v>
                </c:pt>
                <c:pt idx="198">
                  <c:v>3113.8650600000001</c:v>
                </c:pt>
                <c:pt idx="199">
                  <c:v>3126.1905499999998</c:v>
                </c:pt>
                <c:pt idx="200">
                  <c:v>3140.1884</c:v>
                </c:pt>
                <c:pt idx="201">
                  <c:v>3153.3996099999999</c:v>
                </c:pt>
                <c:pt idx="202">
                  <c:v>3168.3604999999998</c:v>
                </c:pt>
                <c:pt idx="203">
                  <c:v>3183.4902000000002</c:v>
                </c:pt>
                <c:pt idx="204">
                  <c:v>3197.9343399999998</c:v>
                </c:pt>
                <c:pt idx="205">
                  <c:v>3211.8630699999999</c:v>
                </c:pt>
                <c:pt idx="206">
                  <c:v>3226.1399900000001</c:v>
                </c:pt>
                <c:pt idx="207">
                  <c:v>3237.6859300000001</c:v>
                </c:pt>
                <c:pt idx="208">
                  <c:v>3249.3798400000001</c:v>
                </c:pt>
                <c:pt idx="209">
                  <c:v>3263.2879699999999</c:v>
                </c:pt>
                <c:pt idx="210">
                  <c:v>3277.6660299999999</c:v>
                </c:pt>
                <c:pt idx="211">
                  <c:v>3292.7145599999999</c:v>
                </c:pt>
                <c:pt idx="212">
                  <c:v>3309.9163100000001</c:v>
                </c:pt>
                <c:pt idx="213">
                  <c:v>3328.1535399999998</c:v>
                </c:pt>
                <c:pt idx="214">
                  <c:v>3346.2746999999999</c:v>
                </c:pt>
                <c:pt idx="215">
                  <c:v>3364.27504</c:v>
                </c:pt>
                <c:pt idx="216">
                  <c:v>3383.77459</c:v>
                </c:pt>
                <c:pt idx="217">
                  <c:v>3403.3401699999999</c:v>
                </c:pt>
                <c:pt idx="218">
                  <c:v>3424.7670199999998</c:v>
                </c:pt>
                <c:pt idx="219">
                  <c:v>3446.80863</c:v>
                </c:pt>
                <c:pt idx="220">
                  <c:v>3466.6995499999998</c:v>
                </c:pt>
                <c:pt idx="221">
                  <c:v>3487.6187300000001</c:v>
                </c:pt>
                <c:pt idx="222">
                  <c:v>3508.19884</c:v>
                </c:pt>
                <c:pt idx="223">
                  <c:v>3527.5557399999998</c:v>
                </c:pt>
                <c:pt idx="224">
                  <c:v>3548.2204700000002</c:v>
                </c:pt>
                <c:pt idx="225">
                  <c:v>3571.5290500000001</c:v>
                </c:pt>
                <c:pt idx="226">
                  <c:v>3593.6900900000001</c:v>
                </c:pt>
                <c:pt idx="227">
                  <c:v>3615.2329399999999</c:v>
                </c:pt>
                <c:pt idx="228">
                  <c:v>3636.9178400000001</c:v>
                </c:pt>
                <c:pt idx="229">
                  <c:v>3659.7695600000002</c:v>
                </c:pt>
                <c:pt idx="230">
                  <c:v>3683.6490199999998</c:v>
                </c:pt>
                <c:pt idx="231">
                  <c:v>3709.4308500000002</c:v>
                </c:pt>
                <c:pt idx="232">
                  <c:v>3732.17722</c:v>
                </c:pt>
                <c:pt idx="233">
                  <c:v>3754.7659600000002</c:v>
                </c:pt>
                <c:pt idx="234">
                  <c:v>3779.43867</c:v>
                </c:pt>
                <c:pt idx="235">
                  <c:v>3804.5992299999998</c:v>
                </c:pt>
                <c:pt idx="236">
                  <c:v>3826.9399800000001</c:v>
                </c:pt>
                <c:pt idx="237">
                  <c:v>3849.5923400000001</c:v>
                </c:pt>
                <c:pt idx="238">
                  <c:v>3871.2923599999999</c:v>
                </c:pt>
                <c:pt idx="239">
                  <c:v>3893.3608199999999</c:v>
                </c:pt>
                <c:pt idx="240">
                  <c:v>3915.79855</c:v>
                </c:pt>
                <c:pt idx="241">
                  <c:v>3938.3202000000001</c:v>
                </c:pt>
                <c:pt idx="242">
                  <c:v>3965.5928600000002</c:v>
                </c:pt>
                <c:pt idx="243">
                  <c:v>3991.4816300000002</c:v>
                </c:pt>
                <c:pt idx="244">
                  <c:v>4015.8786500000001</c:v>
                </c:pt>
                <c:pt idx="245">
                  <c:v>4036.6856899999998</c:v>
                </c:pt>
                <c:pt idx="246">
                  <c:v>4056.1221399999999</c:v>
                </c:pt>
                <c:pt idx="247">
                  <c:v>4077.73945</c:v>
                </c:pt>
                <c:pt idx="248">
                  <c:v>4102.0159100000001</c:v>
                </c:pt>
                <c:pt idx="249">
                  <c:v>4125.1502099999998</c:v>
                </c:pt>
                <c:pt idx="250">
                  <c:v>4147.6271399999996</c:v>
                </c:pt>
                <c:pt idx="251">
                  <c:v>4169.5715099999998</c:v>
                </c:pt>
                <c:pt idx="252">
                  <c:v>4192.6219600000004</c:v>
                </c:pt>
                <c:pt idx="253">
                  <c:v>4214.1807200000003</c:v>
                </c:pt>
                <c:pt idx="254">
                  <c:v>4237.79756</c:v>
                </c:pt>
                <c:pt idx="255">
                  <c:v>4262.0622400000002</c:v>
                </c:pt>
                <c:pt idx="256">
                  <c:v>4287.1702999999998</c:v>
                </c:pt>
                <c:pt idx="257">
                  <c:v>4308.6354499999998</c:v>
                </c:pt>
                <c:pt idx="258">
                  <c:v>4331.5278699999999</c:v>
                </c:pt>
                <c:pt idx="259">
                  <c:v>4352.26242</c:v>
                </c:pt>
                <c:pt idx="260">
                  <c:v>4371.2913200000003</c:v>
                </c:pt>
                <c:pt idx="261">
                  <c:v>4391.2826400000004</c:v>
                </c:pt>
                <c:pt idx="262">
                  <c:v>4409.6414599999998</c:v>
                </c:pt>
                <c:pt idx="263">
                  <c:v>4428.54223</c:v>
                </c:pt>
                <c:pt idx="264">
                  <c:v>4450.4203900000002</c:v>
                </c:pt>
                <c:pt idx="265">
                  <c:v>4470.4472699999997</c:v>
                </c:pt>
                <c:pt idx="266">
                  <c:v>4488.26019</c:v>
                </c:pt>
                <c:pt idx="267">
                  <c:v>4507.6733599999998</c:v>
                </c:pt>
                <c:pt idx="268">
                  <c:v>4526.6019200000001</c:v>
                </c:pt>
                <c:pt idx="269">
                  <c:v>4544.8899799999999</c:v>
                </c:pt>
                <c:pt idx="270">
                  <c:v>4564.2215200000001</c:v>
                </c:pt>
                <c:pt idx="271">
                  <c:v>4585.04583</c:v>
                </c:pt>
                <c:pt idx="272">
                  <c:v>4605.0072300000002</c:v>
                </c:pt>
                <c:pt idx="273">
                  <c:v>4627.0030100000004</c:v>
                </c:pt>
                <c:pt idx="274">
                  <c:v>4646.9854299999997</c:v>
                </c:pt>
                <c:pt idx="275">
                  <c:v>4675.1988799999999</c:v>
                </c:pt>
                <c:pt idx="276">
                  <c:v>4701.6087399999997</c:v>
                </c:pt>
                <c:pt idx="277">
                  <c:v>4724.2941300000002</c:v>
                </c:pt>
                <c:pt idx="278">
                  <c:v>4745.2843899999998</c:v>
                </c:pt>
                <c:pt idx="279">
                  <c:v>4798.2396900000003</c:v>
                </c:pt>
                <c:pt idx="280">
                  <c:v>10428.83977</c:v>
                </c:pt>
                <c:pt idx="281">
                  <c:v>20234.35353</c:v>
                </c:pt>
              </c:numCache>
            </c:numRef>
          </c:xVal>
          <c:yVal>
            <c:numRef>
              <c:f>'500 Indents (session 1)'!$AB$6:$AB$287</c:f>
              <c:numCache>
                <c:formatCode>General</c:formatCode>
                <c:ptCount val="282"/>
                <c:pt idx="0">
                  <c:v>0.10002</c:v>
                </c:pt>
                <c:pt idx="1">
                  <c:v>0.37744</c:v>
                </c:pt>
                <c:pt idx="2">
                  <c:v>0.63331000000000004</c:v>
                </c:pt>
                <c:pt idx="3">
                  <c:v>0.86951999999999996</c:v>
                </c:pt>
                <c:pt idx="4">
                  <c:v>1.1038699999999999</c:v>
                </c:pt>
                <c:pt idx="5">
                  <c:v>1.3439099999999999</c:v>
                </c:pt>
                <c:pt idx="6">
                  <c:v>1.60724</c:v>
                </c:pt>
                <c:pt idx="7">
                  <c:v>1.8433200000000001</c:v>
                </c:pt>
                <c:pt idx="8">
                  <c:v>2.0908899999999999</c:v>
                </c:pt>
                <c:pt idx="9">
                  <c:v>2.34307</c:v>
                </c:pt>
                <c:pt idx="10">
                  <c:v>2.5932400000000002</c:v>
                </c:pt>
                <c:pt idx="11">
                  <c:v>2.8423799999999999</c:v>
                </c:pt>
                <c:pt idx="12">
                  <c:v>3.0926499999999999</c:v>
                </c:pt>
                <c:pt idx="13">
                  <c:v>3.3468200000000001</c:v>
                </c:pt>
                <c:pt idx="14">
                  <c:v>3.5949200000000001</c:v>
                </c:pt>
                <c:pt idx="15">
                  <c:v>3.8445900000000002</c:v>
                </c:pt>
                <c:pt idx="16">
                  <c:v>4.0936300000000001</c:v>
                </c:pt>
                <c:pt idx="17">
                  <c:v>4.3394700000000004</c:v>
                </c:pt>
                <c:pt idx="18">
                  <c:v>4.6188099999999999</c:v>
                </c:pt>
                <c:pt idx="19">
                  <c:v>4.8560499999999998</c:v>
                </c:pt>
                <c:pt idx="20">
                  <c:v>5.0956999999999999</c:v>
                </c:pt>
                <c:pt idx="21">
                  <c:v>5.34788</c:v>
                </c:pt>
                <c:pt idx="22">
                  <c:v>5.6181299999999998</c:v>
                </c:pt>
                <c:pt idx="23">
                  <c:v>5.8548</c:v>
                </c:pt>
                <c:pt idx="24">
                  <c:v>6.09734</c:v>
                </c:pt>
                <c:pt idx="25">
                  <c:v>6.3459500000000002</c:v>
                </c:pt>
                <c:pt idx="26">
                  <c:v>6.6012199999999996</c:v>
                </c:pt>
                <c:pt idx="27">
                  <c:v>6.8482099999999999</c:v>
                </c:pt>
                <c:pt idx="28">
                  <c:v>7.0981899999999998</c:v>
                </c:pt>
                <c:pt idx="29">
                  <c:v>7.3496800000000002</c:v>
                </c:pt>
                <c:pt idx="30">
                  <c:v>7.6026699999999998</c:v>
                </c:pt>
                <c:pt idx="31">
                  <c:v>7.8498000000000001</c:v>
                </c:pt>
                <c:pt idx="32">
                  <c:v>8.1007999999999996</c:v>
                </c:pt>
                <c:pt idx="33">
                  <c:v>8.3505199999999995</c:v>
                </c:pt>
                <c:pt idx="34">
                  <c:v>8.5986200000000004</c:v>
                </c:pt>
                <c:pt idx="35">
                  <c:v>8.8515300000000003</c:v>
                </c:pt>
                <c:pt idx="36">
                  <c:v>9.1015499999999996</c:v>
                </c:pt>
                <c:pt idx="37">
                  <c:v>9.3562799999999999</c:v>
                </c:pt>
                <c:pt idx="38">
                  <c:v>9.6031099999999991</c:v>
                </c:pt>
                <c:pt idx="39">
                  <c:v>9.8530700000000007</c:v>
                </c:pt>
                <c:pt idx="40">
                  <c:v>10.10352</c:v>
                </c:pt>
                <c:pt idx="41">
                  <c:v>10.37886</c:v>
                </c:pt>
                <c:pt idx="42">
                  <c:v>10.632009999999999</c:v>
                </c:pt>
                <c:pt idx="43">
                  <c:v>10.868399999999999</c:v>
                </c:pt>
                <c:pt idx="44">
                  <c:v>11.10679</c:v>
                </c:pt>
                <c:pt idx="45">
                  <c:v>11.356590000000001</c:v>
                </c:pt>
                <c:pt idx="46">
                  <c:v>11.607419999999999</c:v>
                </c:pt>
                <c:pt idx="47">
                  <c:v>11.85533</c:v>
                </c:pt>
                <c:pt idx="48">
                  <c:v>12.10797</c:v>
                </c:pt>
                <c:pt idx="49">
                  <c:v>12.35275</c:v>
                </c:pt>
                <c:pt idx="50">
                  <c:v>12.608180000000001</c:v>
                </c:pt>
                <c:pt idx="51">
                  <c:v>12.85788</c:v>
                </c:pt>
                <c:pt idx="52">
                  <c:v>13.110709999999999</c:v>
                </c:pt>
                <c:pt idx="53">
                  <c:v>13.35934</c:v>
                </c:pt>
                <c:pt idx="54">
                  <c:v>13.610300000000001</c:v>
                </c:pt>
                <c:pt idx="55">
                  <c:v>13.859</c:v>
                </c:pt>
                <c:pt idx="56">
                  <c:v>14.114599999999999</c:v>
                </c:pt>
                <c:pt idx="57">
                  <c:v>14.36023</c:v>
                </c:pt>
                <c:pt idx="58">
                  <c:v>14.61196</c:v>
                </c:pt>
                <c:pt idx="59">
                  <c:v>14.863009999999999</c:v>
                </c:pt>
                <c:pt idx="60">
                  <c:v>15.10965</c:v>
                </c:pt>
                <c:pt idx="61">
                  <c:v>15.36267</c:v>
                </c:pt>
                <c:pt idx="62">
                  <c:v>15.61356</c:v>
                </c:pt>
                <c:pt idx="63">
                  <c:v>15.862349999999999</c:v>
                </c:pt>
                <c:pt idx="64">
                  <c:v>16.112919999999999</c:v>
                </c:pt>
                <c:pt idx="65">
                  <c:v>16.367460000000001</c:v>
                </c:pt>
                <c:pt idx="66">
                  <c:v>16.614730000000002</c:v>
                </c:pt>
                <c:pt idx="67">
                  <c:v>16.864460000000001</c:v>
                </c:pt>
                <c:pt idx="68">
                  <c:v>17.11486</c:v>
                </c:pt>
                <c:pt idx="69">
                  <c:v>17.369530000000001</c:v>
                </c:pt>
                <c:pt idx="70">
                  <c:v>17.61542</c:v>
                </c:pt>
                <c:pt idx="71">
                  <c:v>17.866140000000001</c:v>
                </c:pt>
                <c:pt idx="72">
                  <c:v>18.11666</c:v>
                </c:pt>
                <c:pt idx="73">
                  <c:v>18.363209999999999</c:v>
                </c:pt>
                <c:pt idx="74">
                  <c:v>18.617760000000001</c:v>
                </c:pt>
                <c:pt idx="75">
                  <c:v>18.868410000000001</c:v>
                </c:pt>
                <c:pt idx="76">
                  <c:v>19.12067</c:v>
                </c:pt>
                <c:pt idx="77">
                  <c:v>19.370290000000001</c:v>
                </c:pt>
                <c:pt idx="78">
                  <c:v>19.61891</c:v>
                </c:pt>
                <c:pt idx="79">
                  <c:v>19.869240000000001</c:v>
                </c:pt>
                <c:pt idx="80">
                  <c:v>20.121649999999999</c:v>
                </c:pt>
                <c:pt idx="81">
                  <c:v>20.37086</c:v>
                </c:pt>
                <c:pt idx="82">
                  <c:v>20.620249999999999</c:v>
                </c:pt>
                <c:pt idx="83">
                  <c:v>20.870229999999999</c:v>
                </c:pt>
                <c:pt idx="84">
                  <c:v>21.122699999999998</c:v>
                </c:pt>
                <c:pt idx="85">
                  <c:v>21.37189</c:v>
                </c:pt>
                <c:pt idx="86">
                  <c:v>21.62247</c:v>
                </c:pt>
                <c:pt idx="87">
                  <c:v>21.872689999999999</c:v>
                </c:pt>
                <c:pt idx="88">
                  <c:v>22.124110000000002</c:v>
                </c:pt>
                <c:pt idx="89">
                  <c:v>22.373449999999998</c:v>
                </c:pt>
                <c:pt idx="90">
                  <c:v>22.621860000000002</c:v>
                </c:pt>
                <c:pt idx="91">
                  <c:v>22.874970000000001</c:v>
                </c:pt>
                <c:pt idx="92">
                  <c:v>23.120529999999999</c:v>
                </c:pt>
                <c:pt idx="93">
                  <c:v>23.374949999999998</c:v>
                </c:pt>
                <c:pt idx="94">
                  <c:v>23.624880000000001</c:v>
                </c:pt>
                <c:pt idx="95">
                  <c:v>23.877839999999999</c:v>
                </c:pt>
                <c:pt idx="96">
                  <c:v>24.125219999999999</c:v>
                </c:pt>
                <c:pt idx="97">
                  <c:v>24.376339999999999</c:v>
                </c:pt>
                <c:pt idx="98">
                  <c:v>24.626999999999999</c:v>
                </c:pt>
                <c:pt idx="99">
                  <c:v>24.879090000000001</c:v>
                </c:pt>
                <c:pt idx="100">
                  <c:v>25.127520000000001</c:v>
                </c:pt>
                <c:pt idx="101">
                  <c:v>25.378900000000002</c:v>
                </c:pt>
                <c:pt idx="102">
                  <c:v>25.628039999999999</c:v>
                </c:pt>
                <c:pt idx="103">
                  <c:v>25.927160000000001</c:v>
                </c:pt>
                <c:pt idx="104">
                  <c:v>26.162949999999999</c:v>
                </c:pt>
                <c:pt idx="105">
                  <c:v>26.39836</c:v>
                </c:pt>
                <c:pt idx="106">
                  <c:v>26.632739999999998</c:v>
                </c:pt>
                <c:pt idx="107">
                  <c:v>26.879919999999998</c:v>
                </c:pt>
                <c:pt idx="108">
                  <c:v>27.133590000000002</c:v>
                </c:pt>
                <c:pt idx="109">
                  <c:v>27.38212</c:v>
                </c:pt>
                <c:pt idx="110">
                  <c:v>27.63128</c:v>
                </c:pt>
                <c:pt idx="111">
                  <c:v>27.880330000000001</c:v>
                </c:pt>
                <c:pt idx="112">
                  <c:v>28.135249999999999</c:v>
                </c:pt>
                <c:pt idx="113">
                  <c:v>28.381979999999999</c:v>
                </c:pt>
                <c:pt idx="114">
                  <c:v>28.633400000000002</c:v>
                </c:pt>
                <c:pt idx="115">
                  <c:v>28.881609999999998</c:v>
                </c:pt>
                <c:pt idx="116">
                  <c:v>29.135999999999999</c:v>
                </c:pt>
                <c:pt idx="117">
                  <c:v>29.384409999999999</c:v>
                </c:pt>
                <c:pt idx="118">
                  <c:v>29.633849999999999</c:v>
                </c:pt>
                <c:pt idx="119">
                  <c:v>29.886119999999998</c:v>
                </c:pt>
                <c:pt idx="120">
                  <c:v>30.136620000000001</c:v>
                </c:pt>
                <c:pt idx="121">
                  <c:v>30.386199999999999</c:v>
                </c:pt>
                <c:pt idx="122">
                  <c:v>30.6357</c:v>
                </c:pt>
                <c:pt idx="123">
                  <c:v>30.887650000000001</c:v>
                </c:pt>
                <c:pt idx="124">
                  <c:v>31.136859999999999</c:v>
                </c:pt>
                <c:pt idx="125">
                  <c:v>31.388439999999999</c:v>
                </c:pt>
                <c:pt idx="126">
                  <c:v>31.637239999999998</c:v>
                </c:pt>
                <c:pt idx="127">
                  <c:v>31.890090000000001</c:v>
                </c:pt>
                <c:pt idx="128">
                  <c:v>32.140970000000003</c:v>
                </c:pt>
                <c:pt idx="129">
                  <c:v>32.388309999999997</c:v>
                </c:pt>
                <c:pt idx="130">
                  <c:v>32.639710000000001</c:v>
                </c:pt>
                <c:pt idx="131">
                  <c:v>32.889600000000002</c:v>
                </c:pt>
                <c:pt idx="132">
                  <c:v>33.140990000000002</c:v>
                </c:pt>
                <c:pt idx="133">
                  <c:v>33.390540000000001</c:v>
                </c:pt>
                <c:pt idx="134">
                  <c:v>33.642049999999998</c:v>
                </c:pt>
                <c:pt idx="135">
                  <c:v>33.892969999999998</c:v>
                </c:pt>
                <c:pt idx="136">
                  <c:v>34.142519999999998</c:v>
                </c:pt>
                <c:pt idx="137">
                  <c:v>34.391440000000003</c:v>
                </c:pt>
                <c:pt idx="138">
                  <c:v>34.646450000000002</c:v>
                </c:pt>
                <c:pt idx="139">
                  <c:v>34.893230000000003</c:v>
                </c:pt>
                <c:pt idx="140">
                  <c:v>35.14387</c:v>
                </c:pt>
                <c:pt idx="141">
                  <c:v>35.393450000000001</c:v>
                </c:pt>
                <c:pt idx="142">
                  <c:v>35.646320000000003</c:v>
                </c:pt>
                <c:pt idx="143">
                  <c:v>35.894269999999999</c:v>
                </c:pt>
                <c:pt idx="144">
                  <c:v>36.145690000000002</c:v>
                </c:pt>
                <c:pt idx="145">
                  <c:v>36.395470000000003</c:v>
                </c:pt>
                <c:pt idx="146">
                  <c:v>36.645209999999999</c:v>
                </c:pt>
                <c:pt idx="147">
                  <c:v>36.900089999999999</c:v>
                </c:pt>
                <c:pt idx="148">
                  <c:v>37.147109999999998</c:v>
                </c:pt>
                <c:pt idx="149">
                  <c:v>37.397260000000003</c:v>
                </c:pt>
                <c:pt idx="150">
                  <c:v>37.646839999999997</c:v>
                </c:pt>
                <c:pt idx="151">
                  <c:v>37.902160000000002</c:v>
                </c:pt>
                <c:pt idx="152">
                  <c:v>38.14931</c:v>
                </c:pt>
                <c:pt idx="153">
                  <c:v>38.398859999999999</c:v>
                </c:pt>
                <c:pt idx="154">
                  <c:v>38.648760000000003</c:v>
                </c:pt>
                <c:pt idx="155">
                  <c:v>38.903689999999997</c:v>
                </c:pt>
                <c:pt idx="156">
                  <c:v>39.149639999999998</c:v>
                </c:pt>
                <c:pt idx="157">
                  <c:v>39.40016</c:v>
                </c:pt>
                <c:pt idx="158">
                  <c:v>39.652140000000003</c:v>
                </c:pt>
                <c:pt idx="159">
                  <c:v>39.89649</c:v>
                </c:pt>
                <c:pt idx="160">
                  <c:v>40.152050000000003</c:v>
                </c:pt>
                <c:pt idx="161">
                  <c:v>40.402529999999999</c:v>
                </c:pt>
                <c:pt idx="162">
                  <c:v>40.655380000000001</c:v>
                </c:pt>
                <c:pt idx="163">
                  <c:v>40.903260000000003</c:v>
                </c:pt>
                <c:pt idx="164">
                  <c:v>41.154020000000003</c:v>
                </c:pt>
                <c:pt idx="165">
                  <c:v>41.423099999999998</c:v>
                </c:pt>
                <c:pt idx="166">
                  <c:v>41.662590000000002</c:v>
                </c:pt>
                <c:pt idx="167">
                  <c:v>41.905769999999997</c:v>
                </c:pt>
                <c:pt idx="168">
                  <c:v>42.153730000000003</c:v>
                </c:pt>
                <c:pt idx="169">
                  <c:v>42.405000000000001</c:v>
                </c:pt>
                <c:pt idx="170">
                  <c:v>42.65784</c:v>
                </c:pt>
                <c:pt idx="171">
                  <c:v>42.907179999999997</c:v>
                </c:pt>
                <c:pt idx="172">
                  <c:v>43.15607</c:v>
                </c:pt>
                <c:pt idx="173">
                  <c:v>43.406840000000003</c:v>
                </c:pt>
                <c:pt idx="174">
                  <c:v>43.659439999999996</c:v>
                </c:pt>
                <c:pt idx="175">
                  <c:v>43.908369999999998</c:v>
                </c:pt>
                <c:pt idx="176">
                  <c:v>44.15889</c:v>
                </c:pt>
                <c:pt idx="177">
                  <c:v>44.410020000000003</c:v>
                </c:pt>
                <c:pt idx="178">
                  <c:v>44.659219999999998</c:v>
                </c:pt>
                <c:pt idx="179">
                  <c:v>44.909689999999998</c:v>
                </c:pt>
                <c:pt idx="180">
                  <c:v>45.159469999999999</c:v>
                </c:pt>
                <c:pt idx="181">
                  <c:v>45.412030000000001</c:v>
                </c:pt>
                <c:pt idx="182">
                  <c:v>45.660249999999998</c:v>
                </c:pt>
                <c:pt idx="183">
                  <c:v>45.911839999999998</c:v>
                </c:pt>
                <c:pt idx="184">
                  <c:v>46.161140000000003</c:v>
                </c:pt>
                <c:pt idx="185">
                  <c:v>46.415860000000002</c:v>
                </c:pt>
                <c:pt idx="186">
                  <c:v>46.664099999999998</c:v>
                </c:pt>
                <c:pt idx="187">
                  <c:v>46.912750000000003</c:v>
                </c:pt>
                <c:pt idx="188">
                  <c:v>47.163319999999999</c:v>
                </c:pt>
                <c:pt idx="189">
                  <c:v>47.414610000000003</c:v>
                </c:pt>
                <c:pt idx="190">
                  <c:v>47.664349999999999</c:v>
                </c:pt>
                <c:pt idx="191">
                  <c:v>47.915149999999997</c:v>
                </c:pt>
                <c:pt idx="192">
                  <c:v>48.164000000000001</c:v>
                </c:pt>
                <c:pt idx="193">
                  <c:v>48.407240000000002</c:v>
                </c:pt>
                <c:pt idx="194">
                  <c:v>48.667520000000003</c:v>
                </c:pt>
                <c:pt idx="195">
                  <c:v>48.916020000000003</c:v>
                </c:pt>
                <c:pt idx="196">
                  <c:v>49.165930000000003</c:v>
                </c:pt>
                <c:pt idx="197">
                  <c:v>49.41581</c:v>
                </c:pt>
                <c:pt idx="198">
                  <c:v>49.669800000000002</c:v>
                </c:pt>
                <c:pt idx="199">
                  <c:v>49.917850000000001</c:v>
                </c:pt>
                <c:pt idx="200">
                  <c:v>50.167819999999999</c:v>
                </c:pt>
                <c:pt idx="201">
                  <c:v>50.419600000000003</c:v>
                </c:pt>
                <c:pt idx="202">
                  <c:v>50.671909999999997</c:v>
                </c:pt>
                <c:pt idx="203">
                  <c:v>50.919150000000002</c:v>
                </c:pt>
                <c:pt idx="204">
                  <c:v>51.168959999999998</c:v>
                </c:pt>
                <c:pt idx="205">
                  <c:v>51.418729999999996</c:v>
                </c:pt>
                <c:pt idx="206">
                  <c:v>51.692689999999999</c:v>
                </c:pt>
                <c:pt idx="207">
                  <c:v>51.929290000000002</c:v>
                </c:pt>
                <c:pt idx="208">
                  <c:v>52.171799999999998</c:v>
                </c:pt>
                <c:pt idx="209">
                  <c:v>52.420740000000002</c:v>
                </c:pt>
                <c:pt idx="210">
                  <c:v>52.67259</c:v>
                </c:pt>
                <c:pt idx="211">
                  <c:v>52.920699999999997</c:v>
                </c:pt>
                <c:pt idx="212">
                  <c:v>53.172510000000003</c:v>
                </c:pt>
                <c:pt idx="213">
                  <c:v>53.424550000000004</c:v>
                </c:pt>
                <c:pt idx="214">
                  <c:v>53.675150000000002</c:v>
                </c:pt>
                <c:pt idx="215">
                  <c:v>53.92295</c:v>
                </c:pt>
                <c:pt idx="216">
                  <c:v>54.174439999999997</c:v>
                </c:pt>
                <c:pt idx="217">
                  <c:v>54.425899999999999</c:v>
                </c:pt>
                <c:pt idx="218">
                  <c:v>54.675339999999998</c:v>
                </c:pt>
                <c:pt idx="219">
                  <c:v>54.925669999999997</c:v>
                </c:pt>
                <c:pt idx="220">
                  <c:v>55.175330000000002</c:v>
                </c:pt>
                <c:pt idx="221">
                  <c:v>55.428190000000001</c:v>
                </c:pt>
                <c:pt idx="222">
                  <c:v>55.676139999999997</c:v>
                </c:pt>
                <c:pt idx="223">
                  <c:v>55.926729999999999</c:v>
                </c:pt>
                <c:pt idx="224">
                  <c:v>56.178049999999999</c:v>
                </c:pt>
                <c:pt idx="225">
                  <c:v>56.422490000000003</c:v>
                </c:pt>
                <c:pt idx="226">
                  <c:v>56.679319999999997</c:v>
                </c:pt>
                <c:pt idx="227">
                  <c:v>56.929049999999997</c:v>
                </c:pt>
                <c:pt idx="228">
                  <c:v>57.182079999999999</c:v>
                </c:pt>
                <c:pt idx="229">
                  <c:v>57.43009</c:v>
                </c:pt>
                <c:pt idx="230">
                  <c:v>57.679969999999997</c:v>
                </c:pt>
                <c:pt idx="231">
                  <c:v>57.929659999999998</c:v>
                </c:pt>
                <c:pt idx="232">
                  <c:v>58.182929999999999</c:v>
                </c:pt>
                <c:pt idx="233">
                  <c:v>58.431220000000003</c:v>
                </c:pt>
                <c:pt idx="234">
                  <c:v>58.681510000000003</c:v>
                </c:pt>
                <c:pt idx="235">
                  <c:v>58.931570000000001</c:v>
                </c:pt>
                <c:pt idx="236">
                  <c:v>59.180259999999997</c:v>
                </c:pt>
                <c:pt idx="237">
                  <c:v>59.434399999999997</c:v>
                </c:pt>
                <c:pt idx="238">
                  <c:v>59.683439999999997</c:v>
                </c:pt>
                <c:pt idx="239">
                  <c:v>59.932070000000003</c:v>
                </c:pt>
                <c:pt idx="240">
                  <c:v>60.171169999999996</c:v>
                </c:pt>
                <c:pt idx="241">
                  <c:v>60.436010000000003</c:v>
                </c:pt>
                <c:pt idx="242">
                  <c:v>60.683839999999996</c:v>
                </c:pt>
                <c:pt idx="243">
                  <c:v>60.933929999999997</c:v>
                </c:pt>
                <c:pt idx="244">
                  <c:v>61.184089999999998</c:v>
                </c:pt>
                <c:pt idx="245">
                  <c:v>61.438650000000003</c:v>
                </c:pt>
                <c:pt idx="246">
                  <c:v>61.686210000000003</c:v>
                </c:pt>
                <c:pt idx="247">
                  <c:v>61.935119999999998</c:v>
                </c:pt>
                <c:pt idx="248">
                  <c:v>62.186230000000002</c:v>
                </c:pt>
                <c:pt idx="249">
                  <c:v>62.440350000000002</c:v>
                </c:pt>
                <c:pt idx="250">
                  <c:v>62.687460000000002</c:v>
                </c:pt>
                <c:pt idx="251">
                  <c:v>62.938209999999998</c:v>
                </c:pt>
                <c:pt idx="252">
                  <c:v>63.18797</c:v>
                </c:pt>
                <c:pt idx="253">
                  <c:v>63.432519999999997</c:v>
                </c:pt>
                <c:pt idx="254">
                  <c:v>63.689250000000001</c:v>
                </c:pt>
                <c:pt idx="255">
                  <c:v>63.938510000000001</c:v>
                </c:pt>
                <c:pt idx="256">
                  <c:v>64.192139999999995</c:v>
                </c:pt>
                <c:pt idx="257">
                  <c:v>64.440960000000004</c:v>
                </c:pt>
                <c:pt idx="258">
                  <c:v>64.689589999999995</c:v>
                </c:pt>
                <c:pt idx="259">
                  <c:v>64.940610000000007</c:v>
                </c:pt>
                <c:pt idx="260">
                  <c:v>65.193669999999997</c:v>
                </c:pt>
                <c:pt idx="261">
                  <c:v>65.443550000000002</c:v>
                </c:pt>
                <c:pt idx="262">
                  <c:v>65.692400000000006</c:v>
                </c:pt>
                <c:pt idx="263">
                  <c:v>65.942700000000002</c:v>
                </c:pt>
                <c:pt idx="264">
                  <c:v>66.194820000000007</c:v>
                </c:pt>
                <c:pt idx="265">
                  <c:v>66.443849999999998</c:v>
                </c:pt>
                <c:pt idx="266">
                  <c:v>66.692570000000003</c:v>
                </c:pt>
                <c:pt idx="267">
                  <c:v>66.944959999999995</c:v>
                </c:pt>
                <c:pt idx="268">
                  <c:v>67.190579999999997</c:v>
                </c:pt>
                <c:pt idx="269">
                  <c:v>67.445139999999995</c:v>
                </c:pt>
                <c:pt idx="270">
                  <c:v>67.694779999999994</c:v>
                </c:pt>
                <c:pt idx="271">
                  <c:v>67.947749999999999</c:v>
                </c:pt>
                <c:pt idx="272">
                  <c:v>68.195790000000002</c:v>
                </c:pt>
                <c:pt idx="273">
                  <c:v>68.447190000000006</c:v>
                </c:pt>
                <c:pt idx="274">
                  <c:v>68.696539999999999</c:v>
                </c:pt>
                <c:pt idx="275">
                  <c:v>68.950460000000007</c:v>
                </c:pt>
                <c:pt idx="276">
                  <c:v>69.199110000000005</c:v>
                </c:pt>
                <c:pt idx="277">
                  <c:v>69.448260000000005</c:v>
                </c:pt>
                <c:pt idx="278">
                  <c:v>69.698549999999997</c:v>
                </c:pt>
                <c:pt idx="279">
                  <c:v>69.942620000000005</c:v>
                </c:pt>
                <c:pt idx="280">
                  <c:v>70.200789999999998</c:v>
                </c:pt>
                <c:pt idx="281">
                  <c:v>70.452430000000007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4C1A-E940-B5F7-2D1C5A0D74E7}"/>
            </c:ext>
          </c:extLst>
        </c:ser>
        <c:ser>
          <c:idx val="1"/>
          <c:order val="28"/>
          <c:tx>
            <c:v>600°C (n=5)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 Indents'!$AC$37:$AC$845</c:f>
              <c:numCache>
                <c:formatCode>General</c:formatCode>
                <c:ptCount val="809"/>
                <c:pt idx="0">
                  <c:v>-1.079318</c:v>
                </c:pt>
                <c:pt idx="1">
                  <c:v>57.368107000000002</c:v>
                </c:pt>
                <c:pt idx="2">
                  <c:v>108.323412</c:v>
                </c:pt>
                <c:pt idx="3">
                  <c:v>151.78451000000001</c:v>
                </c:pt>
                <c:pt idx="4">
                  <c:v>180.64098999999999</c:v>
                </c:pt>
                <c:pt idx="5">
                  <c:v>206.86760799999999</c:v>
                </c:pt>
                <c:pt idx="6">
                  <c:v>229.98195100000001</c:v>
                </c:pt>
                <c:pt idx="7">
                  <c:v>250.521794</c:v>
                </c:pt>
                <c:pt idx="8">
                  <c:v>269.77241900000001</c:v>
                </c:pt>
                <c:pt idx="9">
                  <c:v>289.38083999999998</c:v>
                </c:pt>
                <c:pt idx="10">
                  <c:v>308.37375500000002</c:v>
                </c:pt>
                <c:pt idx="11">
                  <c:v>327.419712</c:v>
                </c:pt>
                <c:pt idx="12">
                  <c:v>348.87020200000001</c:v>
                </c:pt>
                <c:pt idx="13">
                  <c:v>368.30822799999999</c:v>
                </c:pt>
                <c:pt idx="14">
                  <c:v>387.545456</c:v>
                </c:pt>
                <c:pt idx="15">
                  <c:v>411.61660699999999</c:v>
                </c:pt>
                <c:pt idx="16">
                  <c:v>432.95845700000001</c:v>
                </c:pt>
                <c:pt idx="17">
                  <c:v>459.350548</c:v>
                </c:pt>
                <c:pt idx="18">
                  <c:v>477.62294300000002</c:v>
                </c:pt>
                <c:pt idx="19">
                  <c:v>494.52359799999999</c:v>
                </c:pt>
                <c:pt idx="20">
                  <c:v>510.72831100000002</c:v>
                </c:pt>
                <c:pt idx="21">
                  <c:v>529.34958500000005</c:v>
                </c:pt>
                <c:pt idx="22">
                  <c:v>545.63917000000004</c:v>
                </c:pt>
                <c:pt idx="23">
                  <c:v>561.05084899999997</c:v>
                </c:pt>
                <c:pt idx="24">
                  <c:v>576.95018800000003</c:v>
                </c:pt>
                <c:pt idx="25">
                  <c:v>596.89753099999996</c:v>
                </c:pt>
                <c:pt idx="26">
                  <c:v>615.94721300000003</c:v>
                </c:pt>
                <c:pt idx="27">
                  <c:v>634.57239400000003</c:v>
                </c:pt>
                <c:pt idx="28">
                  <c:v>652.37686699999995</c:v>
                </c:pt>
                <c:pt idx="29">
                  <c:v>672.92949299999998</c:v>
                </c:pt>
                <c:pt idx="30">
                  <c:v>722.68590099999994</c:v>
                </c:pt>
                <c:pt idx="31">
                  <c:v>769.45584299999996</c:v>
                </c:pt>
                <c:pt idx="32">
                  <c:v>798.99136099999998</c:v>
                </c:pt>
                <c:pt idx="33">
                  <c:v>814.26320299999998</c:v>
                </c:pt>
                <c:pt idx="34">
                  <c:v>830.38923299999999</c:v>
                </c:pt>
                <c:pt idx="35">
                  <c:v>849.05245400000001</c:v>
                </c:pt>
                <c:pt idx="36">
                  <c:v>862.56566599999996</c:v>
                </c:pt>
                <c:pt idx="37">
                  <c:v>876.22635000000002</c:v>
                </c:pt>
                <c:pt idx="38">
                  <c:v>893.84114599999998</c:v>
                </c:pt>
                <c:pt idx="39">
                  <c:v>912.42621399999996</c:v>
                </c:pt>
                <c:pt idx="40">
                  <c:v>926.52261799999997</c:v>
                </c:pt>
                <c:pt idx="41">
                  <c:v>939.80248500000005</c:v>
                </c:pt>
                <c:pt idx="42">
                  <c:v>954.01237700000001</c:v>
                </c:pt>
                <c:pt idx="43">
                  <c:v>966.13025500000003</c:v>
                </c:pt>
                <c:pt idx="44">
                  <c:v>983.53106000000002</c:v>
                </c:pt>
                <c:pt idx="45">
                  <c:v>1017.735</c:v>
                </c:pt>
                <c:pt idx="46">
                  <c:v>1046.7911019999999</c:v>
                </c:pt>
                <c:pt idx="47">
                  <c:v>1061.371337</c:v>
                </c:pt>
                <c:pt idx="48">
                  <c:v>1072.404166</c:v>
                </c:pt>
                <c:pt idx="49">
                  <c:v>1084.87375</c:v>
                </c:pt>
                <c:pt idx="50">
                  <c:v>1099.5247320000001</c:v>
                </c:pt>
                <c:pt idx="51">
                  <c:v>1115.157551</c:v>
                </c:pt>
                <c:pt idx="52">
                  <c:v>1129.44624</c:v>
                </c:pt>
                <c:pt idx="53">
                  <c:v>1195.79115</c:v>
                </c:pt>
                <c:pt idx="54">
                  <c:v>1212.9832650000001</c:v>
                </c:pt>
                <c:pt idx="55">
                  <c:v>1222.9515839999999</c:v>
                </c:pt>
                <c:pt idx="56">
                  <c:v>1232.222976</c:v>
                </c:pt>
                <c:pt idx="57">
                  <c:v>1244.428523</c:v>
                </c:pt>
                <c:pt idx="58">
                  <c:v>1255.605188</c:v>
                </c:pt>
                <c:pt idx="59">
                  <c:v>1267.8210140000001</c:v>
                </c:pt>
                <c:pt idx="60">
                  <c:v>1279.634468</c:v>
                </c:pt>
                <c:pt idx="61">
                  <c:v>1291.809579</c:v>
                </c:pt>
                <c:pt idx="62">
                  <c:v>1323.1398260000001</c:v>
                </c:pt>
                <c:pt idx="63">
                  <c:v>1757.9038</c:v>
                </c:pt>
                <c:pt idx="64">
                  <c:v>1818.5615560000001</c:v>
                </c:pt>
                <c:pt idx="65">
                  <c:v>1828.797472</c:v>
                </c:pt>
                <c:pt idx="66">
                  <c:v>1835.5240570000001</c:v>
                </c:pt>
                <c:pt idx="67">
                  <c:v>1841.5823</c:v>
                </c:pt>
                <c:pt idx="68">
                  <c:v>1846.467592</c:v>
                </c:pt>
                <c:pt idx="69">
                  <c:v>1851.9326269999999</c:v>
                </c:pt>
                <c:pt idx="70">
                  <c:v>1857.482242</c:v>
                </c:pt>
                <c:pt idx="71">
                  <c:v>1863.8971100000001</c:v>
                </c:pt>
                <c:pt idx="72">
                  <c:v>1869.291733</c:v>
                </c:pt>
                <c:pt idx="73">
                  <c:v>1875.458132</c:v>
                </c:pt>
                <c:pt idx="74">
                  <c:v>1881.1297970000001</c:v>
                </c:pt>
                <c:pt idx="75">
                  <c:v>1886.503725</c:v>
                </c:pt>
                <c:pt idx="76">
                  <c:v>1892.8052279999999</c:v>
                </c:pt>
                <c:pt idx="77">
                  <c:v>1898.4479940000001</c:v>
                </c:pt>
                <c:pt idx="78">
                  <c:v>1904.3892659999999</c:v>
                </c:pt>
                <c:pt idx="79">
                  <c:v>1910.1190819999999</c:v>
                </c:pt>
                <c:pt idx="80">
                  <c:v>1916.1590020000001</c:v>
                </c:pt>
                <c:pt idx="81">
                  <c:v>1922.1685660000001</c:v>
                </c:pt>
                <c:pt idx="82">
                  <c:v>1928.0643090000001</c:v>
                </c:pt>
                <c:pt idx="83">
                  <c:v>1933.838669</c:v>
                </c:pt>
                <c:pt idx="84">
                  <c:v>1939.8150619999999</c:v>
                </c:pt>
                <c:pt idx="85">
                  <c:v>1946.125552</c:v>
                </c:pt>
                <c:pt idx="86">
                  <c:v>1951.9300249999999</c:v>
                </c:pt>
                <c:pt idx="87">
                  <c:v>1958.353852</c:v>
                </c:pt>
                <c:pt idx="88">
                  <c:v>1963.478061</c:v>
                </c:pt>
                <c:pt idx="89">
                  <c:v>1970.5818469999999</c:v>
                </c:pt>
                <c:pt idx="90">
                  <c:v>1976.6781599999999</c:v>
                </c:pt>
                <c:pt idx="91">
                  <c:v>1984.325605</c:v>
                </c:pt>
                <c:pt idx="92">
                  <c:v>1991.5871569999999</c:v>
                </c:pt>
                <c:pt idx="93">
                  <c:v>2000.602533</c:v>
                </c:pt>
                <c:pt idx="94">
                  <c:v>2009.8648250000001</c:v>
                </c:pt>
                <c:pt idx="95">
                  <c:v>2017.8586419999999</c:v>
                </c:pt>
                <c:pt idx="96">
                  <c:v>2025.525676</c:v>
                </c:pt>
                <c:pt idx="97">
                  <c:v>2032.9787630000001</c:v>
                </c:pt>
                <c:pt idx="98">
                  <c:v>2040.258754</c:v>
                </c:pt>
                <c:pt idx="99">
                  <c:v>2047.2430939999999</c:v>
                </c:pt>
                <c:pt idx="100">
                  <c:v>2054.0468980000001</c:v>
                </c:pt>
                <c:pt idx="101">
                  <c:v>2060.974733</c:v>
                </c:pt>
                <c:pt idx="102">
                  <c:v>2067.6142399999999</c:v>
                </c:pt>
                <c:pt idx="103">
                  <c:v>2074.6040939999998</c:v>
                </c:pt>
                <c:pt idx="104">
                  <c:v>2080.5312469999999</c:v>
                </c:pt>
                <c:pt idx="105">
                  <c:v>2088.0657419999998</c:v>
                </c:pt>
                <c:pt idx="106">
                  <c:v>2094.5624579999999</c:v>
                </c:pt>
                <c:pt idx="107">
                  <c:v>2102.3378680000001</c:v>
                </c:pt>
                <c:pt idx="108">
                  <c:v>2108.8166110000002</c:v>
                </c:pt>
                <c:pt idx="109">
                  <c:v>2117.21974</c:v>
                </c:pt>
                <c:pt idx="110">
                  <c:v>2125.832981</c:v>
                </c:pt>
                <c:pt idx="111">
                  <c:v>2132.5872469999999</c:v>
                </c:pt>
                <c:pt idx="112">
                  <c:v>2139.5791260000001</c:v>
                </c:pt>
                <c:pt idx="113">
                  <c:v>2147.3691079999999</c:v>
                </c:pt>
                <c:pt idx="114">
                  <c:v>2155.3349710000002</c:v>
                </c:pt>
                <c:pt idx="115">
                  <c:v>2162.49802</c:v>
                </c:pt>
                <c:pt idx="116">
                  <c:v>2168.9083329999999</c:v>
                </c:pt>
                <c:pt idx="117">
                  <c:v>2175.4764500000001</c:v>
                </c:pt>
                <c:pt idx="118">
                  <c:v>2219.869295</c:v>
                </c:pt>
                <c:pt idx="119">
                  <c:v>2442.116974</c:v>
                </c:pt>
                <c:pt idx="120">
                  <c:v>2463.918768</c:v>
                </c:pt>
                <c:pt idx="121">
                  <c:v>2470.0187129999999</c:v>
                </c:pt>
                <c:pt idx="122">
                  <c:v>2474.4881220000002</c:v>
                </c:pt>
                <c:pt idx="123">
                  <c:v>2478.7543009999999</c:v>
                </c:pt>
                <c:pt idx="124">
                  <c:v>2482.9813140000001</c:v>
                </c:pt>
                <c:pt idx="125">
                  <c:v>2487.8133090000001</c:v>
                </c:pt>
                <c:pt idx="126">
                  <c:v>2492.3288360000001</c:v>
                </c:pt>
                <c:pt idx="127">
                  <c:v>2496.7189440000002</c:v>
                </c:pt>
                <c:pt idx="128">
                  <c:v>2501.0244069999999</c:v>
                </c:pt>
                <c:pt idx="129">
                  <c:v>2505.905565</c:v>
                </c:pt>
                <c:pt idx="130">
                  <c:v>2509.7375860000002</c:v>
                </c:pt>
                <c:pt idx="131">
                  <c:v>2514.5734440000001</c:v>
                </c:pt>
                <c:pt idx="132">
                  <c:v>2518.6846759999999</c:v>
                </c:pt>
                <c:pt idx="133">
                  <c:v>2523.604828</c:v>
                </c:pt>
                <c:pt idx="134">
                  <c:v>2528.3404909999999</c:v>
                </c:pt>
                <c:pt idx="135">
                  <c:v>2533.3275050000002</c:v>
                </c:pt>
                <c:pt idx="136">
                  <c:v>2537.9743699999999</c:v>
                </c:pt>
                <c:pt idx="137">
                  <c:v>2542.7910320000001</c:v>
                </c:pt>
                <c:pt idx="138">
                  <c:v>2547.7351090000002</c:v>
                </c:pt>
                <c:pt idx="139">
                  <c:v>2552.9598970000002</c:v>
                </c:pt>
                <c:pt idx="140">
                  <c:v>2559.0664999999999</c:v>
                </c:pt>
                <c:pt idx="141">
                  <c:v>2564.264799</c:v>
                </c:pt>
                <c:pt idx="142">
                  <c:v>2570.4519479999999</c:v>
                </c:pt>
                <c:pt idx="143">
                  <c:v>2575.564128</c:v>
                </c:pt>
                <c:pt idx="144">
                  <c:v>2580.9444100000001</c:v>
                </c:pt>
                <c:pt idx="145">
                  <c:v>2587.8022769999998</c:v>
                </c:pt>
                <c:pt idx="146">
                  <c:v>2594.291228</c:v>
                </c:pt>
                <c:pt idx="147">
                  <c:v>2600.3605510000002</c:v>
                </c:pt>
                <c:pt idx="148">
                  <c:v>2605.474244</c:v>
                </c:pt>
                <c:pt idx="149">
                  <c:v>2930.5239470000001</c:v>
                </c:pt>
                <c:pt idx="150">
                  <c:v>3579.5461570000002</c:v>
                </c:pt>
                <c:pt idx="151">
                  <c:v>3638.1369450000002</c:v>
                </c:pt>
                <c:pt idx="152">
                  <c:v>3644.6337560000002</c:v>
                </c:pt>
                <c:pt idx="153">
                  <c:v>3649.092193</c:v>
                </c:pt>
                <c:pt idx="154">
                  <c:v>3652.5873419999998</c:v>
                </c:pt>
                <c:pt idx="155">
                  <c:v>3656.5232919999999</c:v>
                </c:pt>
                <c:pt idx="156">
                  <c:v>3660.268705</c:v>
                </c:pt>
                <c:pt idx="157">
                  <c:v>3662.8454259999999</c:v>
                </c:pt>
                <c:pt idx="158">
                  <c:v>3666.689977</c:v>
                </c:pt>
                <c:pt idx="159">
                  <c:v>3670.041479</c:v>
                </c:pt>
                <c:pt idx="160">
                  <c:v>3673.568428</c:v>
                </c:pt>
                <c:pt idx="161">
                  <c:v>3677.2447160000002</c:v>
                </c:pt>
                <c:pt idx="162">
                  <c:v>3680.9027809999998</c:v>
                </c:pt>
                <c:pt idx="163">
                  <c:v>3684.4726690000002</c:v>
                </c:pt>
                <c:pt idx="164">
                  <c:v>3687.8963680000002</c:v>
                </c:pt>
                <c:pt idx="165">
                  <c:v>3691.6566590000002</c:v>
                </c:pt>
                <c:pt idx="166">
                  <c:v>3695.0913740000001</c:v>
                </c:pt>
                <c:pt idx="167">
                  <c:v>3699.0393309999999</c:v>
                </c:pt>
                <c:pt idx="168">
                  <c:v>3702.6102080000001</c:v>
                </c:pt>
                <c:pt idx="169">
                  <c:v>3706.7390420000002</c:v>
                </c:pt>
                <c:pt idx="170">
                  <c:v>3709.9146009999999</c:v>
                </c:pt>
                <c:pt idx="171">
                  <c:v>3713.8956800000001</c:v>
                </c:pt>
                <c:pt idx="172">
                  <c:v>3717.597765</c:v>
                </c:pt>
                <c:pt idx="173">
                  <c:v>3721.5713230000001</c:v>
                </c:pt>
                <c:pt idx="174">
                  <c:v>3725.7043560000002</c:v>
                </c:pt>
                <c:pt idx="175">
                  <c:v>3729.821805</c:v>
                </c:pt>
                <c:pt idx="176">
                  <c:v>3734.015551</c:v>
                </c:pt>
                <c:pt idx="177">
                  <c:v>3738.5092970000001</c:v>
                </c:pt>
                <c:pt idx="178">
                  <c:v>3745.2165359999999</c:v>
                </c:pt>
                <c:pt idx="179">
                  <c:v>3962.8440089999999</c:v>
                </c:pt>
                <c:pt idx="180">
                  <c:v>6748.9935150000001</c:v>
                </c:pt>
                <c:pt idx="181">
                  <c:v>7738.6339559999997</c:v>
                </c:pt>
                <c:pt idx="182">
                  <c:v>7804.7052830000002</c:v>
                </c:pt>
                <c:pt idx="183">
                  <c:v>7816.2223169999997</c:v>
                </c:pt>
                <c:pt idx="184">
                  <c:v>7820.4909170000001</c:v>
                </c:pt>
                <c:pt idx="185">
                  <c:v>7824.7027079999998</c:v>
                </c:pt>
                <c:pt idx="186">
                  <c:v>7827.9855310000003</c:v>
                </c:pt>
                <c:pt idx="187">
                  <c:v>7831.7324159999998</c:v>
                </c:pt>
                <c:pt idx="188">
                  <c:v>7834.4822480000003</c:v>
                </c:pt>
                <c:pt idx="189">
                  <c:v>7838.5456549999999</c:v>
                </c:pt>
                <c:pt idx="190">
                  <c:v>7841.7638429999997</c:v>
                </c:pt>
                <c:pt idx="191">
                  <c:v>7844.3596340000004</c:v>
                </c:pt>
                <c:pt idx="192">
                  <c:v>7847.3353230000002</c:v>
                </c:pt>
                <c:pt idx="193">
                  <c:v>7850.7434750000002</c:v>
                </c:pt>
                <c:pt idx="194">
                  <c:v>7854.3043269999998</c:v>
                </c:pt>
                <c:pt idx="195">
                  <c:v>7857.5540019999999</c:v>
                </c:pt>
                <c:pt idx="196">
                  <c:v>7860.7404210000004</c:v>
                </c:pt>
                <c:pt idx="197">
                  <c:v>7864.2745210000003</c:v>
                </c:pt>
                <c:pt idx="198">
                  <c:v>7868.0491959999999</c:v>
                </c:pt>
                <c:pt idx="199">
                  <c:v>7872.1203530000003</c:v>
                </c:pt>
                <c:pt idx="200">
                  <c:v>7875.7699659999998</c:v>
                </c:pt>
                <c:pt idx="201">
                  <c:v>7880.2784170000004</c:v>
                </c:pt>
                <c:pt idx="202">
                  <c:v>7884.355971</c:v>
                </c:pt>
                <c:pt idx="203">
                  <c:v>7888.7897199999998</c:v>
                </c:pt>
                <c:pt idx="204">
                  <c:v>7893.3462689999997</c:v>
                </c:pt>
                <c:pt idx="205">
                  <c:v>8098.7097370000001</c:v>
                </c:pt>
                <c:pt idx="206">
                  <c:v>8427.7863519999992</c:v>
                </c:pt>
                <c:pt idx="207">
                  <c:v>8456.6318520000004</c:v>
                </c:pt>
                <c:pt idx="208">
                  <c:v>8461.9225370000004</c:v>
                </c:pt>
                <c:pt idx="209">
                  <c:v>8466.162816</c:v>
                </c:pt>
                <c:pt idx="210">
                  <c:v>8469.4785470000006</c:v>
                </c:pt>
                <c:pt idx="211">
                  <c:v>8472.9645170000003</c:v>
                </c:pt>
                <c:pt idx="212">
                  <c:v>8475.8981989999993</c:v>
                </c:pt>
                <c:pt idx="213">
                  <c:v>8479.6447790000002</c:v>
                </c:pt>
                <c:pt idx="214">
                  <c:v>8482.8618920000008</c:v>
                </c:pt>
                <c:pt idx="215">
                  <c:v>8486.4001410000001</c:v>
                </c:pt>
                <c:pt idx="216">
                  <c:v>8489.8156319999998</c:v>
                </c:pt>
                <c:pt idx="217">
                  <c:v>8493.2006380000003</c:v>
                </c:pt>
                <c:pt idx="218">
                  <c:v>8496.9529920000004</c:v>
                </c:pt>
                <c:pt idx="219">
                  <c:v>8500.3289089999998</c:v>
                </c:pt>
                <c:pt idx="220">
                  <c:v>8503.3733030000003</c:v>
                </c:pt>
                <c:pt idx="221">
                  <c:v>8507.3917579999998</c:v>
                </c:pt>
                <c:pt idx="222">
                  <c:v>8510.8794639999996</c:v>
                </c:pt>
                <c:pt idx="223">
                  <c:v>8515.1624059999995</c:v>
                </c:pt>
                <c:pt idx="224">
                  <c:v>8518.9108959999994</c:v>
                </c:pt>
                <c:pt idx="225">
                  <c:v>8522.8954279999998</c:v>
                </c:pt>
                <c:pt idx="226">
                  <c:v>8526.943244</c:v>
                </c:pt>
                <c:pt idx="227">
                  <c:v>8530.6185139999998</c:v>
                </c:pt>
                <c:pt idx="228">
                  <c:v>8534.8849989999999</c:v>
                </c:pt>
                <c:pt idx="229">
                  <c:v>8569.0902999999998</c:v>
                </c:pt>
                <c:pt idx="230">
                  <c:v>8615.0368479999997</c:v>
                </c:pt>
                <c:pt idx="231">
                  <c:v>8622.6257139999998</c:v>
                </c:pt>
                <c:pt idx="232">
                  <c:v>8626.5729210000009</c:v>
                </c:pt>
                <c:pt idx="233">
                  <c:v>8631.1823430000004</c:v>
                </c:pt>
                <c:pt idx="234">
                  <c:v>8635.3108599999996</c:v>
                </c:pt>
                <c:pt idx="235">
                  <c:v>8648.4938299999994</c:v>
                </c:pt>
                <c:pt idx="236">
                  <c:v>8661.9243040000001</c:v>
                </c:pt>
                <c:pt idx="237">
                  <c:v>8667.4706389999992</c:v>
                </c:pt>
                <c:pt idx="238">
                  <c:v>8671.8907880000006</c:v>
                </c:pt>
                <c:pt idx="239">
                  <c:v>8676.3580330000004</c:v>
                </c:pt>
                <c:pt idx="240">
                  <c:v>8681.0427949999994</c:v>
                </c:pt>
                <c:pt idx="241">
                  <c:v>8686.5969380000006</c:v>
                </c:pt>
                <c:pt idx="242">
                  <c:v>8691.8190880000002</c:v>
                </c:pt>
                <c:pt idx="243">
                  <c:v>8697.5867180000005</c:v>
                </c:pt>
                <c:pt idx="244">
                  <c:v>8702.3696380000001</c:v>
                </c:pt>
                <c:pt idx="245">
                  <c:v>8708.6154989999995</c:v>
                </c:pt>
                <c:pt idx="246">
                  <c:v>8714.1565040000005</c:v>
                </c:pt>
                <c:pt idx="247">
                  <c:v>8720.1745109999993</c:v>
                </c:pt>
                <c:pt idx="248">
                  <c:v>8728.2725929999997</c:v>
                </c:pt>
                <c:pt idx="249">
                  <c:v>8771.7072289999996</c:v>
                </c:pt>
                <c:pt idx="250">
                  <c:v>8783.8538430000008</c:v>
                </c:pt>
                <c:pt idx="251">
                  <c:v>8802.1001780000006</c:v>
                </c:pt>
                <c:pt idx="252">
                  <c:v>8819.4205380000003</c:v>
                </c:pt>
                <c:pt idx="253">
                  <c:v>8825.5836820000004</c:v>
                </c:pt>
                <c:pt idx="254">
                  <c:v>8830.3089739999996</c:v>
                </c:pt>
                <c:pt idx="255">
                  <c:v>8866.0840619999999</c:v>
                </c:pt>
                <c:pt idx="256">
                  <c:v>8897.863437</c:v>
                </c:pt>
                <c:pt idx="257">
                  <c:v>8903.8709940000008</c:v>
                </c:pt>
                <c:pt idx="258">
                  <c:v>8908.0111479999996</c:v>
                </c:pt>
                <c:pt idx="259">
                  <c:v>8912.4148980000009</c:v>
                </c:pt>
                <c:pt idx="260">
                  <c:v>8916.7061009999998</c:v>
                </c:pt>
                <c:pt idx="261">
                  <c:v>8921.0655889999998</c:v>
                </c:pt>
                <c:pt idx="262">
                  <c:v>8925.5814279999995</c:v>
                </c:pt>
                <c:pt idx="263">
                  <c:v>8930.0248300000003</c:v>
                </c:pt>
                <c:pt idx="264">
                  <c:v>8934.3776570000009</c:v>
                </c:pt>
                <c:pt idx="265">
                  <c:v>8939.9289759999992</c:v>
                </c:pt>
                <c:pt idx="266">
                  <c:v>8945.3668859999998</c:v>
                </c:pt>
                <c:pt idx="267">
                  <c:v>8951.6562119999999</c:v>
                </c:pt>
                <c:pt idx="268">
                  <c:v>8956.7292589999997</c:v>
                </c:pt>
                <c:pt idx="269">
                  <c:v>8978.8081399999992</c:v>
                </c:pt>
                <c:pt idx="270">
                  <c:v>9001.8005959999991</c:v>
                </c:pt>
                <c:pt idx="271">
                  <c:v>9008.4495439999992</c:v>
                </c:pt>
                <c:pt idx="272">
                  <c:v>9013.5139209999998</c:v>
                </c:pt>
                <c:pt idx="273">
                  <c:v>9024.6666540000006</c:v>
                </c:pt>
                <c:pt idx="274">
                  <c:v>9034.8820759999999</c:v>
                </c:pt>
                <c:pt idx="275">
                  <c:v>9039.3008759999993</c:v>
                </c:pt>
                <c:pt idx="276">
                  <c:v>9044.0712170000006</c:v>
                </c:pt>
                <c:pt idx="277">
                  <c:v>9048.3485990000008</c:v>
                </c:pt>
                <c:pt idx="278">
                  <c:v>9115.4172409999992</c:v>
                </c:pt>
                <c:pt idx="279">
                  <c:v>9225.8348900000001</c:v>
                </c:pt>
                <c:pt idx="280">
                  <c:v>9236.275318</c:v>
                </c:pt>
                <c:pt idx="281">
                  <c:v>9240.6999500000002</c:v>
                </c:pt>
                <c:pt idx="282">
                  <c:v>9244.323488</c:v>
                </c:pt>
                <c:pt idx="283">
                  <c:v>9248.3662249999998</c:v>
                </c:pt>
                <c:pt idx="284">
                  <c:v>9252.0143690000004</c:v>
                </c:pt>
                <c:pt idx="285">
                  <c:v>9265.1695980000004</c:v>
                </c:pt>
                <c:pt idx="286">
                  <c:v>9277.3810589999994</c:v>
                </c:pt>
                <c:pt idx="287">
                  <c:v>9282.3016779999998</c:v>
                </c:pt>
                <c:pt idx="288">
                  <c:v>9285.9565129999992</c:v>
                </c:pt>
                <c:pt idx="289">
                  <c:v>9290.1327529999999</c:v>
                </c:pt>
                <c:pt idx="290">
                  <c:v>9294.7548540000007</c:v>
                </c:pt>
                <c:pt idx="291">
                  <c:v>9299.8992450000005</c:v>
                </c:pt>
                <c:pt idx="292">
                  <c:v>9304.8414690000009</c:v>
                </c:pt>
                <c:pt idx="293">
                  <c:v>9309.6091219999998</c:v>
                </c:pt>
                <c:pt idx="294">
                  <c:v>9314.1933659999995</c:v>
                </c:pt>
                <c:pt idx="295">
                  <c:v>10009.807921</c:v>
                </c:pt>
                <c:pt idx="296">
                  <c:v>13315.513095</c:v>
                </c:pt>
                <c:pt idx="297">
                  <c:v>13586.551751000001</c:v>
                </c:pt>
                <c:pt idx="298">
                  <c:v>13612.927444999999</c:v>
                </c:pt>
                <c:pt idx="299">
                  <c:v>13621.071253</c:v>
                </c:pt>
                <c:pt idx="300">
                  <c:v>13625.148064000001</c:v>
                </c:pt>
                <c:pt idx="301">
                  <c:v>13628.855310999999</c:v>
                </c:pt>
                <c:pt idx="302">
                  <c:v>13632.300547999999</c:v>
                </c:pt>
                <c:pt idx="303">
                  <c:v>13636.272353</c:v>
                </c:pt>
                <c:pt idx="304">
                  <c:v>13639.459636</c:v>
                </c:pt>
                <c:pt idx="305">
                  <c:v>13643.080147000001</c:v>
                </c:pt>
                <c:pt idx="306">
                  <c:v>13645.727215000001</c:v>
                </c:pt>
                <c:pt idx="307">
                  <c:v>13649.297420999999</c:v>
                </c:pt>
                <c:pt idx="308">
                  <c:v>13651.737229</c:v>
                </c:pt>
                <c:pt idx="309">
                  <c:v>13654.952539</c:v>
                </c:pt>
                <c:pt idx="310">
                  <c:v>13657.525772000001</c:v>
                </c:pt>
                <c:pt idx="311">
                  <c:v>13661.051484</c:v>
                </c:pt>
                <c:pt idx="312">
                  <c:v>13664.172687</c:v>
                </c:pt>
                <c:pt idx="313">
                  <c:v>13667.089222000001</c:v>
                </c:pt>
                <c:pt idx="314">
                  <c:v>13669.865237</c:v>
                </c:pt>
                <c:pt idx="315">
                  <c:v>13672.849006</c:v>
                </c:pt>
                <c:pt idx="316">
                  <c:v>13675.809112999999</c:v>
                </c:pt>
                <c:pt idx="317">
                  <c:v>13678.909071</c:v>
                </c:pt>
                <c:pt idx="318">
                  <c:v>13682.378694000001</c:v>
                </c:pt>
                <c:pt idx="319">
                  <c:v>13685.973819000001</c:v>
                </c:pt>
                <c:pt idx="320">
                  <c:v>13689.04788</c:v>
                </c:pt>
                <c:pt idx="321">
                  <c:v>13691.92901</c:v>
                </c:pt>
                <c:pt idx="322">
                  <c:v>13695.090189</c:v>
                </c:pt>
                <c:pt idx="323">
                  <c:v>13698.501523000001</c:v>
                </c:pt>
                <c:pt idx="324">
                  <c:v>13700.623433999999</c:v>
                </c:pt>
                <c:pt idx="325">
                  <c:v>13704.213011</c:v>
                </c:pt>
                <c:pt idx="326">
                  <c:v>13707.331908</c:v>
                </c:pt>
                <c:pt idx="327">
                  <c:v>13710.90027</c:v>
                </c:pt>
                <c:pt idx="328">
                  <c:v>13713.610008</c:v>
                </c:pt>
                <c:pt idx="329">
                  <c:v>13716.872124</c:v>
                </c:pt>
                <c:pt idx="330">
                  <c:v>13719.930147999999</c:v>
                </c:pt>
                <c:pt idx="331">
                  <c:v>13723.79016</c:v>
                </c:pt>
                <c:pt idx="332">
                  <c:v>13726.992532</c:v>
                </c:pt>
                <c:pt idx="333">
                  <c:v>13730.630888</c:v>
                </c:pt>
                <c:pt idx="334">
                  <c:v>13733.727959</c:v>
                </c:pt>
                <c:pt idx="335">
                  <c:v>13736.895554999999</c:v>
                </c:pt>
                <c:pt idx="336">
                  <c:v>13740.299241999999</c:v>
                </c:pt>
                <c:pt idx="337">
                  <c:v>13743.220679</c:v>
                </c:pt>
                <c:pt idx="338">
                  <c:v>13746.911399000001</c:v>
                </c:pt>
                <c:pt idx="339">
                  <c:v>13749.79859</c:v>
                </c:pt>
                <c:pt idx="340">
                  <c:v>13752.880453</c:v>
                </c:pt>
                <c:pt idx="341">
                  <c:v>13756.311806</c:v>
                </c:pt>
                <c:pt idx="342">
                  <c:v>13759.870885</c:v>
                </c:pt>
                <c:pt idx="343">
                  <c:v>13762.946081</c:v>
                </c:pt>
                <c:pt idx="344">
                  <c:v>13766.438179999999</c:v>
                </c:pt>
                <c:pt idx="345">
                  <c:v>13770.092213</c:v>
                </c:pt>
                <c:pt idx="346">
                  <c:v>13773.371327000001</c:v>
                </c:pt>
                <c:pt idx="347">
                  <c:v>13776.736111</c:v>
                </c:pt>
                <c:pt idx="348">
                  <c:v>13779.937073999999</c:v>
                </c:pt>
                <c:pt idx="349">
                  <c:v>13783.766151</c:v>
                </c:pt>
                <c:pt idx="350">
                  <c:v>13786.821457</c:v>
                </c:pt>
                <c:pt idx="351">
                  <c:v>13790.303619</c:v>
                </c:pt>
                <c:pt idx="352">
                  <c:v>13793.436716</c:v>
                </c:pt>
                <c:pt idx="353">
                  <c:v>13797.267603</c:v>
                </c:pt>
                <c:pt idx="354">
                  <c:v>13800.584611</c:v>
                </c:pt>
                <c:pt idx="355">
                  <c:v>13804.295237</c:v>
                </c:pt>
                <c:pt idx="356">
                  <c:v>13807.686672</c:v>
                </c:pt>
                <c:pt idx="357">
                  <c:v>13810.420445</c:v>
                </c:pt>
                <c:pt idx="358">
                  <c:v>13813.999110000001</c:v>
                </c:pt>
                <c:pt idx="359">
                  <c:v>13817.867794</c:v>
                </c:pt>
                <c:pt idx="360">
                  <c:v>13821.497299000001</c:v>
                </c:pt>
                <c:pt idx="361">
                  <c:v>13824.757046999999</c:v>
                </c:pt>
                <c:pt idx="362">
                  <c:v>13828.430863</c:v>
                </c:pt>
                <c:pt idx="363">
                  <c:v>13832.732239000001</c:v>
                </c:pt>
                <c:pt idx="364">
                  <c:v>13834.891288999999</c:v>
                </c:pt>
                <c:pt idx="365">
                  <c:v>13838.681232999999</c:v>
                </c:pt>
                <c:pt idx="366">
                  <c:v>13842.313555999999</c:v>
                </c:pt>
                <c:pt idx="367">
                  <c:v>13846.797558</c:v>
                </c:pt>
                <c:pt idx="368">
                  <c:v>13849.840738999999</c:v>
                </c:pt>
                <c:pt idx="369">
                  <c:v>13853.505238</c:v>
                </c:pt>
                <c:pt idx="370">
                  <c:v>13857.450124000001</c:v>
                </c:pt>
                <c:pt idx="371">
                  <c:v>13860.708368</c:v>
                </c:pt>
                <c:pt idx="372">
                  <c:v>13864.811825999999</c:v>
                </c:pt>
                <c:pt idx="373">
                  <c:v>13868.373068999999</c:v>
                </c:pt>
                <c:pt idx="374">
                  <c:v>13872.416649999999</c:v>
                </c:pt>
                <c:pt idx="375">
                  <c:v>13876.610596</c:v>
                </c:pt>
                <c:pt idx="376">
                  <c:v>13879.788098999999</c:v>
                </c:pt>
                <c:pt idx="377">
                  <c:v>13884.014827999999</c:v>
                </c:pt>
                <c:pt idx="378">
                  <c:v>13887.489727</c:v>
                </c:pt>
                <c:pt idx="379">
                  <c:v>13891.974312</c:v>
                </c:pt>
                <c:pt idx="380">
                  <c:v>13895.423481</c:v>
                </c:pt>
                <c:pt idx="381">
                  <c:v>13899.709365000001</c:v>
                </c:pt>
                <c:pt idx="382">
                  <c:v>13903.199506000001</c:v>
                </c:pt>
                <c:pt idx="383">
                  <c:v>13907.559329</c:v>
                </c:pt>
                <c:pt idx="384">
                  <c:v>13911.615017</c:v>
                </c:pt>
                <c:pt idx="385">
                  <c:v>13916.159056</c:v>
                </c:pt>
                <c:pt idx="386">
                  <c:v>13920.779173999999</c:v>
                </c:pt>
                <c:pt idx="387">
                  <c:v>13925.344917</c:v>
                </c:pt>
                <c:pt idx="388">
                  <c:v>13929.764703000001</c:v>
                </c:pt>
                <c:pt idx="389">
                  <c:v>13933.802878</c:v>
                </c:pt>
                <c:pt idx="390">
                  <c:v>13937.927754</c:v>
                </c:pt>
                <c:pt idx="391">
                  <c:v>13943.254294</c:v>
                </c:pt>
                <c:pt idx="392">
                  <c:v>13947.525329</c:v>
                </c:pt>
                <c:pt idx="393">
                  <c:v>13952.048220000001</c:v>
                </c:pt>
                <c:pt idx="394">
                  <c:v>13956.264222</c:v>
                </c:pt>
                <c:pt idx="395">
                  <c:v>13987.326623000001</c:v>
                </c:pt>
                <c:pt idx="396">
                  <c:v>14018.692508</c:v>
                </c:pt>
                <c:pt idx="397">
                  <c:v>14024.292934999999</c:v>
                </c:pt>
                <c:pt idx="398">
                  <c:v>14027.829841000001</c:v>
                </c:pt>
                <c:pt idx="399">
                  <c:v>14031.657659</c:v>
                </c:pt>
                <c:pt idx="400">
                  <c:v>14034.843570000001</c:v>
                </c:pt>
                <c:pt idx="401">
                  <c:v>14038.302016</c:v>
                </c:pt>
                <c:pt idx="402">
                  <c:v>14042.037243999999</c:v>
                </c:pt>
                <c:pt idx="403">
                  <c:v>14044.972675000001</c:v>
                </c:pt>
                <c:pt idx="404">
                  <c:v>14082.428610999999</c:v>
                </c:pt>
                <c:pt idx="405">
                  <c:v>14080.657493999999</c:v>
                </c:pt>
                <c:pt idx="406">
                  <c:v>14077.901277999999</c:v>
                </c:pt>
                <c:pt idx="407">
                  <c:v>14074.887084</c:v>
                </c:pt>
                <c:pt idx="408">
                  <c:v>14072.849472</c:v>
                </c:pt>
                <c:pt idx="409">
                  <c:v>14069.017889000001</c:v>
                </c:pt>
                <c:pt idx="410">
                  <c:v>14066.694157</c:v>
                </c:pt>
                <c:pt idx="411">
                  <c:v>14063.731717999999</c:v>
                </c:pt>
                <c:pt idx="412">
                  <c:v>14061.119013</c:v>
                </c:pt>
                <c:pt idx="413">
                  <c:v>14058.292298</c:v>
                </c:pt>
                <c:pt idx="414">
                  <c:v>14055.456764</c:v>
                </c:pt>
                <c:pt idx="415">
                  <c:v>14053.312692</c:v>
                </c:pt>
                <c:pt idx="416">
                  <c:v>14050.278149</c:v>
                </c:pt>
                <c:pt idx="417">
                  <c:v>14047.492457</c:v>
                </c:pt>
                <c:pt idx="418">
                  <c:v>14045.359128</c:v>
                </c:pt>
                <c:pt idx="419">
                  <c:v>14042.171117</c:v>
                </c:pt>
                <c:pt idx="420">
                  <c:v>14039.813391</c:v>
                </c:pt>
                <c:pt idx="421">
                  <c:v>14036.735435000001</c:v>
                </c:pt>
                <c:pt idx="422">
                  <c:v>14034.642322</c:v>
                </c:pt>
                <c:pt idx="423">
                  <c:v>14031.549993000001</c:v>
                </c:pt>
                <c:pt idx="424">
                  <c:v>14029.097712000001</c:v>
                </c:pt>
                <c:pt idx="425">
                  <c:v>14026.007883</c:v>
                </c:pt>
                <c:pt idx="426">
                  <c:v>14023.224311</c:v>
                </c:pt>
                <c:pt idx="427">
                  <c:v>14020.622219000001</c:v>
                </c:pt>
                <c:pt idx="428">
                  <c:v>14018.025157</c:v>
                </c:pt>
                <c:pt idx="429">
                  <c:v>14015.461160000001</c:v>
                </c:pt>
                <c:pt idx="430">
                  <c:v>14012.753508</c:v>
                </c:pt>
                <c:pt idx="431">
                  <c:v>14009.504924000001</c:v>
                </c:pt>
                <c:pt idx="432">
                  <c:v>14007.036835000001</c:v>
                </c:pt>
                <c:pt idx="433">
                  <c:v>14003.391754</c:v>
                </c:pt>
                <c:pt idx="434">
                  <c:v>14001.450803</c:v>
                </c:pt>
                <c:pt idx="435">
                  <c:v>13998.177815999999</c:v>
                </c:pt>
                <c:pt idx="436">
                  <c:v>13995.747674</c:v>
                </c:pt>
                <c:pt idx="437">
                  <c:v>13992.524481</c:v>
                </c:pt>
                <c:pt idx="438">
                  <c:v>13990.655817999999</c:v>
                </c:pt>
                <c:pt idx="439">
                  <c:v>13987.735386</c:v>
                </c:pt>
                <c:pt idx="440">
                  <c:v>13984.679278</c:v>
                </c:pt>
                <c:pt idx="441">
                  <c:v>13982.545962</c:v>
                </c:pt>
                <c:pt idx="442">
                  <c:v>13980.201686</c:v>
                </c:pt>
                <c:pt idx="443">
                  <c:v>13977.490237</c:v>
                </c:pt>
                <c:pt idx="444">
                  <c:v>13974.65677</c:v>
                </c:pt>
                <c:pt idx="445">
                  <c:v>13971.16014</c:v>
                </c:pt>
                <c:pt idx="446">
                  <c:v>13968.929260999999</c:v>
                </c:pt>
                <c:pt idx="447">
                  <c:v>13965.814485999999</c:v>
                </c:pt>
                <c:pt idx="448">
                  <c:v>13963.767059</c:v>
                </c:pt>
                <c:pt idx="449">
                  <c:v>13959.988208000001</c:v>
                </c:pt>
                <c:pt idx="450">
                  <c:v>13957.277846000001</c:v>
                </c:pt>
                <c:pt idx="451">
                  <c:v>13954.524375000001</c:v>
                </c:pt>
                <c:pt idx="452">
                  <c:v>13951.481801</c:v>
                </c:pt>
                <c:pt idx="453">
                  <c:v>13948.518451</c:v>
                </c:pt>
                <c:pt idx="454">
                  <c:v>13945.739742</c:v>
                </c:pt>
                <c:pt idx="455">
                  <c:v>13942.617125999999</c:v>
                </c:pt>
                <c:pt idx="456">
                  <c:v>13940.098542</c:v>
                </c:pt>
                <c:pt idx="457">
                  <c:v>13937.147348</c:v>
                </c:pt>
                <c:pt idx="458">
                  <c:v>13934.651798999999</c:v>
                </c:pt>
                <c:pt idx="459">
                  <c:v>13931.078029</c:v>
                </c:pt>
                <c:pt idx="460">
                  <c:v>13928.557074</c:v>
                </c:pt>
                <c:pt idx="461">
                  <c:v>13925.525185</c:v>
                </c:pt>
                <c:pt idx="462">
                  <c:v>13922.989651</c:v>
                </c:pt>
                <c:pt idx="463">
                  <c:v>13919.843611</c:v>
                </c:pt>
                <c:pt idx="464">
                  <c:v>13917.025723999999</c:v>
                </c:pt>
                <c:pt idx="465">
                  <c:v>13913.734176</c:v>
                </c:pt>
                <c:pt idx="466">
                  <c:v>13911.058951999999</c:v>
                </c:pt>
                <c:pt idx="467">
                  <c:v>13908.049636</c:v>
                </c:pt>
                <c:pt idx="468">
                  <c:v>13905.45541</c:v>
                </c:pt>
                <c:pt idx="469">
                  <c:v>13903.112105</c:v>
                </c:pt>
                <c:pt idx="470">
                  <c:v>13899.986681</c:v>
                </c:pt>
                <c:pt idx="471">
                  <c:v>13897.139471</c:v>
                </c:pt>
                <c:pt idx="472">
                  <c:v>13894.199617</c:v>
                </c:pt>
                <c:pt idx="473">
                  <c:v>13890.875835000001</c:v>
                </c:pt>
                <c:pt idx="474">
                  <c:v>13888.429037</c:v>
                </c:pt>
                <c:pt idx="475">
                  <c:v>13885.150185</c:v>
                </c:pt>
                <c:pt idx="476">
                  <c:v>13882.768869</c:v>
                </c:pt>
                <c:pt idx="477">
                  <c:v>13879.343521999999</c:v>
                </c:pt>
                <c:pt idx="478">
                  <c:v>13877.002251</c:v>
                </c:pt>
                <c:pt idx="479">
                  <c:v>13873.726341</c:v>
                </c:pt>
                <c:pt idx="480">
                  <c:v>13871.137977</c:v>
                </c:pt>
                <c:pt idx="481">
                  <c:v>13867.138413999999</c:v>
                </c:pt>
                <c:pt idx="482">
                  <c:v>13864.240422000001</c:v>
                </c:pt>
                <c:pt idx="483">
                  <c:v>13861.500658999999</c:v>
                </c:pt>
                <c:pt idx="484">
                  <c:v>13858.886966</c:v>
                </c:pt>
                <c:pt idx="485">
                  <c:v>13855.596385000001</c:v>
                </c:pt>
                <c:pt idx="486">
                  <c:v>13852.694593</c:v>
                </c:pt>
                <c:pt idx="487">
                  <c:v>13849.845438</c:v>
                </c:pt>
                <c:pt idx="488">
                  <c:v>13846.717998</c:v>
                </c:pt>
                <c:pt idx="489">
                  <c:v>13843.450857</c:v>
                </c:pt>
                <c:pt idx="490">
                  <c:v>13840.832197</c:v>
                </c:pt>
                <c:pt idx="491">
                  <c:v>13838.039681</c:v>
                </c:pt>
                <c:pt idx="492">
                  <c:v>13835.364444999999</c:v>
                </c:pt>
                <c:pt idx="493">
                  <c:v>13831.896134000001</c:v>
                </c:pt>
                <c:pt idx="494">
                  <c:v>13829.425943</c:v>
                </c:pt>
                <c:pt idx="495">
                  <c:v>13825.438128</c:v>
                </c:pt>
                <c:pt idx="496">
                  <c:v>13822.911298000001</c:v>
                </c:pt>
                <c:pt idx="497">
                  <c:v>13819.834582</c:v>
                </c:pt>
                <c:pt idx="498">
                  <c:v>13817.688634</c:v>
                </c:pt>
                <c:pt idx="499">
                  <c:v>13814.386354</c:v>
                </c:pt>
                <c:pt idx="500">
                  <c:v>13811.587039</c:v>
                </c:pt>
                <c:pt idx="501">
                  <c:v>13807.977122</c:v>
                </c:pt>
                <c:pt idx="502">
                  <c:v>13805.305759999999</c:v>
                </c:pt>
                <c:pt idx="503">
                  <c:v>13802.310124</c:v>
                </c:pt>
                <c:pt idx="504">
                  <c:v>13799.087960999999</c:v>
                </c:pt>
                <c:pt idx="505">
                  <c:v>13795.967311</c:v>
                </c:pt>
                <c:pt idx="506">
                  <c:v>13792.893593999999</c:v>
                </c:pt>
                <c:pt idx="507">
                  <c:v>13789.967282</c:v>
                </c:pt>
                <c:pt idx="508">
                  <c:v>13786.793075</c:v>
                </c:pt>
                <c:pt idx="509">
                  <c:v>13783.805236</c:v>
                </c:pt>
                <c:pt idx="510">
                  <c:v>13780.963906000001</c:v>
                </c:pt>
                <c:pt idx="511">
                  <c:v>13777.990717999999</c:v>
                </c:pt>
                <c:pt idx="512">
                  <c:v>13775.238326000001</c:v>
                </c:pt>
                <c:pt idx="513">
                  <c:v>13771.314928</c:v>
                </c:pt>
                <c:pt idx="514">
                  <c:v>13768.772462000001</c:v>
                </c:pt>
                <c:pt idx="515">
                  <c:v>13765.134252</c:v>
                </c:pt>
                <c:pt idx="516">
                  <c:v>13761.997766</c:v>
                </c:pt>
                <c:pt idx="517">
                  <c:v>13759.274724000001</c:v>
                </c:pt>
                <c:pt idx="518">
                  <c:v>13756.854450999999</c:v>
                </c:pt>
                <c:pt idx="519">
                  <c:v>13753.039468000001</c:v>
                </c:pt>
                <c:pt idx="520">
                  <c:v>13750.339995</c:v>
                </c:pt>
                <c:pt idx="521">
                  <c:v>13746.799091000001</c:v>
                </c:pt>
                <c:pt idx="522">
                  <c:v>13743.677610999999</c:v>
                </c:pt>
                <c:pt idx="523">
                  <c:v>13740.618511999999</c:v>
                </c:pt>
                <c:pt idx="524">
                  <c:v>13737.685439999999</c:v>
                </c:pt>
                <c:pt idx="525">
                  <c:v>13734.957415999999</c:v>
                </c:pt>
                <c:pt idx="526">
                  <c:v>13731.513564999999</c:v>
                </c:pt>
                <c:pt idx="527">
                  <c:v>13728.05991</c:v>
                </c:pt>
                <c:pt idx="528">
                  <c:v>13724.950128</c:v>
                </c:pt>
                <c:pt idx="529">
                  <c:v>13721.81092</c:v>
                </c:pt>
                <c:pt idx="530">
                  <c:v>13719.037957</c:v>
                </c:pt>
                <c:pt idx="531">
                  <c:v>13715.847009999999</c:v>
                </c:pt>
                <c:pt idx="532">
                  <c:v>13712.474303999999</c:v>
                </c:pt>
                <c:pt idx="533">
                  <c:v>13709.750176</c:v>
                </c:pt>
                <c:pt idx="534">
                  <c:v>13706.87681</c:v>
                </c:pt>
                <c:pt idx="535">
                  <c:v>13703.640922000001</c:v>
                </c:pt>
                <c:pt idx="536">
                  <c:v>13700.317537999999</c:v>
                </c:pt>
                <c:pt idx="537">
                  <c:v>13697.202383</c:v>
                </c:pt>
                <c:pt idx="538">
                  <c:v>13694.504682000001</c:v>
                </c:pt>
                <c:pt idx="539">
                  <c:v>13691.004150999999</c:v>
                </c:pt>
                <c:pt idx="540">
                  <c:v>13688.225377000001</c:v>
                </c:pt>
                <c:pt idx="541">
                  <c:v>13685.17397</c:v>
                </c:pt>
                <c:pt idx="542">
                  <c:v>13682.139413999999</c:v>
                </c:pt>
                <c:pt idx="543">
                  <c:v>13678.848841999999</c:v>
                </c:pt>
                <c:pt idx="544">
                  <c:v>13676.110414999999</c:v>
                </c:pt>
                <c:pt idx="545">
                  <c:v>13672.609544000001</c:v>
                </c:pt>
                <c:pt idx="546">
                  <c:v>13669.966528999999</c:v>
                </c:pt>
                <c:pt idx="547">
                  <c:v>13666.578309</c:v>
                </c:pt>
                <c:pt idx="548">
                  <c:v>13663.675372</c:v>
                </c:pt>
                <c:pt idx="549">
                  <c:v>13660.553787000001</c:v>
                </c:pt>
                <c:pt idx="550">
                  <c:v>13657.428516</c:v>
                </c:pt>
                <c:pt idx="551">
                  <c:v>13653.936791</c:v>
                </c:pt>
                <c:pt idx="552">
                  <c:v>13650.841235</c:v>
                </c:pt>
                <c:pt idx="553">
                  <c:v>13647.580110999999</c:v>
                </c:pt>
                <c:pt idx="554">
                  <c:v>13644.224236</c:v>
                </c:pt>
                <c:pt idx="555">
                  <c:v>13641.076241999999</c:v>
                </c:pt>
                <c:pt idx="556">
                  <c:v>13638.353230999999</c:v>
                </c:pt>
                <c:pt idx="557">
                  <c:v>13635.015651</c:v>
                </c:pt>
                <c:pt idx="558">
                  <c:v>13632.3619</c:v>
                </c:pt>
                <c:pt idx="559">
                  <c:v>13629.098673</c:v>
                </c:pt>
                <c:pt idx="560">
                  <c:v>13625.575763000001</c:v>
                </c:pt>
                <c:pt idx="561">
                  <c:v>13621.18655</c:v>
                </c:pt>
                <c:pt idx="562">
                  <c:v>13618.345305000001</c:v>
                </c:pt>
                <c:pt idx="563">
                  <c:v>13614.867225</c:v>
                </c:pt>
                <c:pt idx="564">
                  <c:v>13612.255467999999</c:v>
                </c:pt>
                <c:pt idx="565">
                  <c:v>13608.406163</c:v>
                </c:pt>
                <c:pt idx="566">
                  <c:v>13605.771016000001</c:v>
                </c:pt>
                <c:pt idx="567">
                  <c:v>13601.860334000001</c:v>
                </c:pt>
                <c:pt idx="568">
                  <c:v>13598.701059000001</c:v>
                </c:pt>
                <c:pt idx="569">
                  <c:v>13594.90034</c:v>
                </c:pt>
                <c:pt idx="570">
                  <c:v>13591.979164</c:v>
                </c:pt>
                <c:pt idx="571">
                  <c:v>13588.922967</c:v>
                </c:pt>
                <c:pt idx="572">
                  <c:v>13585.468290999999</c:v>
                </c:pt>
                <c:pt idx="573">
                  <c:v>13581.438467</c:v>
                </c:pt>
                <c:pt idx="574">
                  <c:v>13577.848136000001</c:v>
                </c:pt>
                <c:pt idx="575">
                  <c:v>13574.289011999999</c:v>
                </c:pt>
                <c:pt idx="576">
                  <c:v>13570.739183</c:v>
                </c:pt>
                <c:pt idx="577">
                  <c:v>13567.604364999999</c:v>
                </c:pt>
                <c:pt idx="578">
                  <c:v>13564.368618</c:v>
                </c:pt>
                <c:pt idx="579">
                  <c:v>13560.829030999999</c:v>
                </c:pt>
                <c:pt idx="580">
                  <c:v>13557.743619000001</c:v>
                </c:pt>
                <c:pt idx="581">
                  <c:v>13553.377841</c:v>
                </c:pt>
                <c:pt idx="582">
                  <c:v>13550.497520000001</c:v>
                </c:pt>
                <c:pt idx="583">
                  <c:v>13546.599518000001</c:v>
                </c:pt>
                <c:pt idx="584">
                  <c:v>13543.722057000001</c:v>
                </c:pt>
                <c:pt idx="585">
                  <c:v>13540.648244</c:v>
                </c:pt>
                <c:pt idx="586">
                  <c:v>13537.533600000001</c:v>
                </c:pt>
                <c:pt idx="587">
                  <c:v>13532.911975000001</c:v>
                </c:pt>
                <c:pt idx="588">
                  <c:v>13529.579109</c:v>
                </c:pt>
                <c:pt idx="589">
                  <c:v>13525.981255000001</c:v>
                </c:pt>
                <c:pt idx="590">
                  <c:v>13522.828589000001</c:v>
                </c:pt>
                <c:pt idx="591">
                  <c:v>13519.731378</c:v>
                </c:pt>
                <c:pt idx="592">
                  <c:v>13516.101871000001</c:v>
                </c:pt>
                <c:pt idx="593">
                  <c:v>13512.893343</c:v>
                </c:pt>
                <c:pt idx="594">
                  <c:v>13509.687832</c:v>
                </c:pt>
                <c:pt idx="595">
                  <c:v>13506.540836</c:v>
                </c:pt>
                <c:pt idx="596">
                  <c:v>13502.845351</c:v>
                </c:pt>
                <c:pt idx="597">
                  <c:v>13499.084711</c:v>
                </c:pt>
                <c:pt idx="598">
                  <c:v>13496.284503999999</c:v>
                </c:pt>
                <c:pt idx="599">
                  <c:v>13492.407995</c:v>
                </c:pt>
                <c:pt idx="600">
                  <c:v>13489.247218</c:v>
                </c:pt>
                <c:pt idx="601">
                  <c:v>13484.607086</c:v>
                </c:pt>
                <c:pt idx="602">
                  <c:v>13481.29716</c:v>
                </c:pt>
                <c:pt idx="603">
                  <c:v>13477.549548000001</c:v>
                </c:pt>
                <c:pt idx="604">
                  <c:v>13474.486002</c:v>
                </c:pt>
                <c:pt idx="605">
                  <c:v>13470.586642</c:v>
                </c:pt>
                <c:pt idx="606">
                  <c:v>13467.244379</c:v>
                </c:pt>
                <c:pt idx="607">
                  <c:v>13463.169628</c:v>
                </c:pt>
                <c:pt idx="608">
                  <c:v>13459.752143</c:v>
                </c:pt>
                <c:pt idx="609">
                  <c:v>13456.080624</c:v>
                </c:pt>
                <c:pt idx="610">
                  <c:v>13452.891806</c:v>
                </c:pt>
                <c:pt idx="611">
                  <c:v>13448.584806000001</c:v>
                </c:pt>
                <c:pt idx="612">
                  <c:v>13445.479584999999</c:v>
                </c:pt>
                <c:pt idx="613">
                  <c:v>13441.271070000001</c:v>
                </c:pt>
                <c:pt idx="614">
                  <c:v>13437.987442</c:v>
                </c:pt>
                <c:pt idx="615">
                  <c:v>13434.091399999999</c:v>
                </c:pt>
                <c:pt idx="616">
                  <c:v>13430.545872999999</c:v>
                </c:pt>
                <c:pt idx="617">
                  <c:v>13426.77788</c:v>
                </c:pt>
                <c:pt idx="618">
                  <c:v>13423.130024</c:v>
                </c:pt>
                <c:pt idx="619">
                  <c:v>13419.711533</c:v>
                </c:pt>
                <c:pt idx="620">
                  <c:v>13416.063828</c:v>
                </c:pt>
                <c:pt idx="621">
                  <c:v>13412.090382</c:v>
                </c:pt>
                <c:pt idx="622">
                  <c:v>13409.168073000001</c:v>
                </c:pt>
                <c:pt idx="623">
                  <c:v>13405.244693000001</c:v>
                </c:pt>
                <c:pt idx="624">
                  <c:v>13401.719655000001</c:v>
                </c:pt>
                <c:pt idx="625">
                  <c:v>13397.378404999999</c:v>
                </c:pt>
                <c:pt idx="626">
                  <c:v>13394.302763</c:v>
                </c:pt>
                <c:pt idx="627">
                  <c:v>13390.477031</c:v>
                </c:pt>
                <c:pt idx="628">
                  <c:v>13386.910304999999</c:v>
                </c:pt>
                <c:pt idx="629">
                  <c:v>13383.312002000001</c:v>
                </c:pt>
                <c:pt idx="630">
                  <c:v>13379.343800000001</c:v>
                </c:pt>
                <c:pt idx="631">
                  <c:v>13375.530769000001</c:v>
                </c:pt>
                <c:pt idx="632">
                  <c:v>13371.011488</c:v>
                </c:pt>
                <c:pt idx="633">
                  <c:v>13367.688840999999</c:v>
                </c:pt>
                <c:pt idx="634">
                  <c:v>13364.200223</c:v>
                </c:pt>
                <c:pt idx="635">
                  <c:v>13360.464345</c:v>
                </c:pt>
                <c:pt idx="636">
                  <c:v>13356.609349</c:v>
                </c:pt>
                <c:pt idx="637">
                  <c:v>13352.038514</c:v>
                </c:pt>
                <c:pt idx="638">
                  <c:v>13348.532241000001</c:v>
                </c:pt>
                <c:pt idx="639">
                  <c:v>13343.903768</c:v>
                </c:pt>
                <c:pt idx="640">
                  <c:v>13340.624707000001</c:v>
                </c:pt>
                <c:pt idx="641">
                  <c:v>13336.218118999999</c:v>
                </c:pt>
                <c:pt idx="642">
                  <c:v>13332.482393</c:v>
                </c:pt>
                <c:pt idx="643">
                  <c:v>13328.658613</c:v>
                </c:pt>
                <c:pt idx="644">
                  <c:v>13324.800458</c:v>
                </c:pt>
                <c:pt idx="645">
                  <c:v>13320.392902</c:v>
                </c:pt>
                <c:pt idx="646">
                  <c:v>13316.889579000001</c:v>
                </c:pt>
                <c:pt idx="647">
                  <c:v>13312.646859</c:v>
                </c:pt>
                <c:pt idx="648">
                  <c:v>13308.561444000001</c:v>
                </c:pt>
                <c:pt idx="649">
                  <c:v>13304.85282</c:v>
                </c:pt>
                <c:pt idx="650">
                  <c:v>13301.260586</c:v>
                </c:pt>
                <c:pt idx="651">
                  <c:v>13296.464164000001</c:v>
                </c:pt>
                <c:pt idx="652">
                  <c:v>13292.765590000001</c:v>
                </c:pt>
                <c:pt idx="653">
                  <c:v>13288.496327999999</c:v>
                </c:pt>
                <c:pt idx="654">
                  <c:v>13285.102394</c:v>
                </c:pt>
                <c:pt idx="655">
                  <c:v>13280.228813</c:v>
                </c:pt>
                <c:pt idx="656">
                  <c:v>13276.250769</c:v>
                </c:pt>
                <c:pt idx="657">
                  <c:v>13272.003158</c:v>
                </c:pt>
                <c:pt idx="658">
                  <c:v>13268.145334999999</c:v>
                </c:pt>
                <c:pt idx="659">
                  <c:v>13263.752232000001</c:v>
                </c:pt>
                <c:pt idx="660">
                  <c:v>13259.566943</c:v>
                </c:pt>
                <c:pt idx="661">
                  <c:v>13255.753059999999</c:v>
                </c:pt>
                <c:pt idx="662">
                  <c:v>13251.771307999999</c:v>
                </c:pt>
                <c:pt idx="663">
                  <c:v>13246.641865</c:v>
                </c:pt>
                <c:pt idx="664">
                  <c:v>13242.628671</c:v>
                </c:pt>
                <c:pt idx="665">
                  <c:v>13238.020708</c:v>
                </c:pt>
                <c:pt idx="666">
                  <c:v>13234.704843</c:v>
                </c:pt>
                <c:pt idx="667">
                  <c:v>13230.240454999999</c:v>
                </c:pt>
                <c:pt idx="668">
                  <c:v>13226.157002</c:v>
                </c:pt>
                <c:pt idx="669">
                  <c:v>13222.686669000001</c:v>
                </c:pt>
                <c:pt idx="670">
                  <c:v>13218.827878</c:v>
                </c:pt>
                <c:pt idx="671">
                  <c:v>13213.841994</c:v>
                </c:pt>
                <c:pt idx="672">
                  <c:v>13209.65863</c:v>
                </c:pt>
                <c:pt idx="673">
                  <c:v>13204.789171</c:v>
                </c:pt>
                <c:pt idx="674">
                  <c:v>13200.981168</c:v>
                </c:pt>
                <c:pt idx="675">
                  <c:v>13196.570474</c:v>
                </c:pt>
                <c:pt idx="676">
                  <c:v>13192.312015</c:v>
                </c:pt>
                <c:pt idx="677">
                  <c:v>13188.053753</c:v>
                </c:pt>
                <c:pt idx="678">
                  <c:v>13183.912703</c:v>
                </c:pt>
                <c:pt idx="679">
                  <c:v>13179.111384</c:v>
                </c:pt>
                <c:pt idx="680">
                  <c:v>13175.030457000001</c:v>
                </c:pt>
                <c:pt idx="681">
                  <c:v>13170.17972</c:v>
                </c:pt>
                <c:pt idx="682">
                  <c:v>13165.959588</c:v>
                </c:pt>
                <c:pt idx="683">
                  <c:v>13160.349687</c:v>
                </c:pt>
                <c:pt idx="684">
                  <c:v>13156.019229</c:v>
                </c:pt>
                <c:pt idx="685">
                  <c:v>13151.002946000001</c:v>
                </c:pt>
                <c:pt idx="686">
                  <c:v>13146.464452</c:v>
                </c:pt>
                <c:pt idx="687">
                  <c:v>13141.333070999999</c:v>
                </c:pt>
                <c:pt idx="688">
                  <c:v>13137.201978999999</c:v>
                </c:pt>
                <c:pt idx="689">
                  <c:v>13132.175755</c:v>
                </c:pt>
                <c:pt idx="690">
                  <c:v>13128.497648</c:v>
                </c:pt>
                <c:pt idx="691">
                  <c:v>13123.599657999999</c:v>
                </c:pt>
                <c:pt idx="692">
                  <c:v>13119.076788</c:v>
                </c:pt>
                <c:pt idx="693">
                  <c:v>13113.968825</c:v>
                </c:pt>
                <c:pt idx="694">
                  <c:v>13109.752477</c:v>
                </c:pt>
                <c:pt idx="695">
                  <c:v>13104.414058</c:v>
                </c:pt>
                <c:pt idx="696">
                  <c:v>13099.373519999999</c:v>
                </c:pt>
                <c:pt idx="697">
                  <c:v>13094.267523</c:v>
                </c:pt>
                <c:pt idx="698">
                  <c:v>13089.518054</c:v>
                </c:pt>
                <c:pt idx="699">
                  <c:v>13083.725547</c:v>
                </c:pt>
                <c:pt idx="700">
                  <c:v>13078.677932000001</c:v>
                </c:pt>
                <c:pt idx="701">
                  <c:v>13073.347508999999</c:v>
                </c:pt>
                <c:pt idx="702">
                  <c:v>13068.839333</c:v>
                </c:pt>
                <c:pt idx="703">
                  <c:v>13063.841732999999</c:v>
                </c:pt>
                <c:pt idx="704">
                  <c:v>13058.973097</c:v>
                </c:pt>
                <c:pt idx="705">
                  <c:v>13053.926539</c:v>
                </c:pt>
                <c:pt idx="706">
                  <c:v>13049.228931</c:v>
                </c:pt>
                <c:pt idx="707">
                  <c:v>13043.263547</c:v>
                </c:pt>
                <c:pt idx="708">
                  <c:v>13038.447093000001</c:v>
                </c:pt>
                <c:pt idx="709">
                  <c:v>13033.353349999999</c:v>
                </c:pt>
                <c:pt idx="710">
                  <c:v>13028.779718</c:v>
                </c:pt>
                <c:pt idx="711">
                  <c:v>13022.892459999999</c:v>
                </c:pt>
                <c:pt idx="712">
                  <c:v>13018.097044</c:v>
                </c:pt>
                <c:pt idx="713">
                  <c:v>13013.087679</c:v>
                </c:pt>
                <c:pt idx="714">
                  <c:v>13007.766922000001</c:v>
                </c:pt>
                <c:pt idx="715">
                  <c:v>13001.061313</c:v>
                </c:pt>
                <c:pt idx="716">
                  <c:v>12995.277748</c:v>
                </c:pt>
                <c:pt idx="717">
                  <c:v>12989.511457000001</c:v>
                </c:pt>
                <c:pt idx="718">
                  <c:v>12984.1175</c:v>
                </c:pt>
                <c:pt idx="719">
                  <c:v>12977.916778000001</c:v>
                </c:pt>
                <c:pt idx="720">
                  <c:v>12972.645854</c:v>
                </c:pt>
                <c:pt idx="721">
                  <c:v>12967.460643</c:v>
                </c:pt>
                <c:pt idx="722">
                  <c:v>12961.988574999999</c:v>
                </c:pt>
                <c:pt idx="723">
                  <c:v>12955.536878999999</c:v>
                </c:pt>
                <c:pt idx="724">
                  <c:v>12950.262003</c:v>
                </c:pt>
                <c:pt idx="725">
                  <c:v>12945.455806</c:v>
                </c:pt>
                <c:pt idx="726">
                  <c:v>12940.472953</c:v>
                </c:pt>
                <c:pt idx="727">
                  <c:v>12934.640385999999</c:v>
                </c:pt>
                <c:pt idx="728">
                  <c:v>12929.618741</c:v>
                </c:pt>
                <c:pt idx="729">
                  <c:v>12923.685229000001</c:v>
                </c:pt>
                <c:pt idx="730">
                  <c:v>12918.813752</c:v>
                </c:pt>
                <c:pt idx="731">
                  <c:v>12912.417713999999</c:v>
                </c:pt>
                <c:pt idx="732">
                  <c:v>12906.710276</c:v>
                </c:pt>
                <c:pt idx="733">
                  <c:v>12899.651148999999</c:v>
                </c:pt>
                <c:pt idx="734">
                  <c:v>12894.491432000001</c:v>
                </c:pt>
                <c:pt idx="735">
                  <c:v>12886.800467999999</c:v>
                </c:pt>
                <c:pt idx="736">
                  <c:v>12880.516854</c:v>
                </c:pt>
                <c:pt idx="737">
                  <c:v>12873.987023</c:v>
                </c:pt>
                <c:pt idx="738">
                  <c:v>12868.196465999999</c:v>
                </c:pt>
                <c:pt idx="739">
                  <c:v>12861.252597000001</c:v>
                </c:pt>
                <c:pt idx="740">
                  <c:v>12855.482618</c:v>
                </c:pt>
                <c:pt idx="741">
                  <c:v>12848.071923</c:v>
                </c:pt>
                <c:pt idx="742">
                  <c:v>12841.683703999999</c:v>
                </c:pt>
                <c:pt idx="743">
                  <c:v>12835.182226999999</c:v>
                </c:pt>
                <c:pt idx="744">
                  <c:v>12828.744279</c:v>
                </c:pt>
                <c:pt idx="745">
                  <c:v>12822.061131</c:v>
                </c:pt>
                <c:pt idx="746">
                  <c:v>12816.449361999999</c:v>
                </c:pt>
                <c:pt idx="747">
                  <c:v>12809.061135</c:v>
                </c:pt>
                <c:pt idx="748">
                  <c:v>12802.239399</c:v>
                </c:pt>
                <c:pt idx="749">
                  <c:v>12795.572792000001</c:v>
                </c:pt>
                <c:pt idx="750">
                  <c:v>12788.51376</c:v>
                </c:pt>
                <c:pt idx="751">
                  <c:v>12778.420453999999</c:v>
                </c:pt>
                <c:pt idx="752">
                  <c:v>12770.261326</c:v>
                </c:pt>
                <c:pt idx="753">
                  <c:v>12762.451654</c:v>
                </c:pt>
                <c:pt idx="754">
                  <c:v>12755.151442</c:v>
                </c:pt>
                <c:pt idx="755">
                  <c:v>12747.473164000001</c:v>
                </c:pt>
                <c:pt idx="756">
                  <c:v>12740.534212</c:v>
                </c:pt>
                <c:pt idx="757">
                  <c:v>12734.064014</c:v>
                </c:pt>
                <c:pt idx="758">
                  <c:v>12726.667987999999</c:v>
                </c:pt>
                <c:pt idx="759">
                  <c:v>12718.146957999999</c:v>
                </c:pt>
                <c:pt idx="760">
                  <c:v>12710.851617</c:v>
                </c:pt>
                <c:pt idx="761">
                  <c:v>12702.908707000001</c:v>
                </c:pt>
                <c:pt idx="762">
                  <c:v>12695.470696</c:v>
                </c:pt>
                <c:pt idx="763">
                  <c:v>12687.407695</c:v>
                </c:pt>
                <c:pt idx="764">
                  <c:v>12678.724582999999</c:v>
                </c:pt>
                <c:pt idx="765">
                  <c:v>12669.343202</c:v>
                </c:pt>
                <c:pt idx="766">
                  <c:v>12661.598634</c:v>
                </c:pt>
                <c:pt idx="767">
                  <c:v>12652.473142000001</c:v>
                </c:pt>
                <c:pt idx="768">
                  <c:v>12620.024128999999</c:v>
                </c:pt>
                <c:pt idx="769">
                  <c:v>12616.282717</c:v>
                </c:pt>
                <c:pt idx="770">
                  <c:v>12611.454151</c:v>
                </c:pt>
                <c:pt idx="771">
                  <c:v>12604.569831000001</c:v>
                </c:pt>
                <c:pt idx="772">
                  <c:v>12597.625078999999</c:v>
                </c:pt>
                <c:pt idx="773">
                  <c:v>12588.261275999999</c:v>
                </c:pt>
                <c:pt idx="774">
                  <c:v>12578.763691</c:v>
                </c:pt>
                <c:pt idx="775">
                  <c:v>12569.598126000001</c:v>
                </c:pt>
                <c:pt idx="776">
                  <c:v>12560.541986</c:v>
                </c:pt>
                <c:pt idx="777">
                  <c:v>12550.92719</c:v>
                </c:pt>
                <c:pt idx="778">
                  <c:v>12541.102524</c:v>
                </c:pt>
                <c:pt idx="779">
                  <c:v>12531.546313999999</c:v>
                </c:pt>
                <c:pt idx="780">
                  <c:v>12523.781902000001</c:v>
                </c:pt>
                <c:pt idx="781">
                  <c:v>12514.264053999999</c:v>
                </c:pt>
                <c:pt idx="782">
                  <c:v>12505.877887000001</c:v>
                </c:pt>
                <c:pt idx="783">
                  <c:v>12494.445707999999</c:v>
                </c:pt>
                <c:pt idx="784">
                  <c:v>12482.934888</c:v>
                </c:pt>
                <c:pt idx="785">
                  <c:v>12470.584323999999</c:v>
                </c:pt>
                <c:pt idx="786">
                  <c:v>12458.653252</c:v>
                </c:pt>
                <c:pt idx="787">
                  <c:v>12447.051165999999</c:v>
                </c:pt>
                <c:pt idx="788">
                  <c:v>12434.878855999999</c:v>
                </c:pt>
                <c:pt idx="789">
                  <c:v>12422.259198</c:v>
                </c:pt>
                <c:pt idx="790">
                  <c:v>12411.001928</c:v>
                </c:pt>
                <c:pt idx="791">
                  <c:v>12398.078534</c:v>
                </c:pt>
                <c:pt idx="792">
                  <c:v>12385.695250000001</c:v>
                </c:pt>
                <c:pt idx="793">
                  <c:v>12370.882227</c:v>
                </c:pt>
                <c:pt idx="794">
                  <c:v>12357.675660999999</c:v>
                </c:pt>
                <c:pt idx="795">
                  <c:v>12342.153635000001</c:v>
                </c:pt>
                <c:pt idx="796">
                  <c:v>12328.625864</c:v>
                </c:pt>
                <c:pt idx="797">
                  <c:v>12311.310906000001</c:v>
                </c:pt>
                <c:pt idx="798">
                  <c:v>12296.576037000001</c:v>
                </c:pt>
                <c:pt idx="799">
                  <c:v>12277.156551</c:v>
                </c:pt>
                <c:pt idx="800">
                  <c:v>12260.822963000001</c:v>
                </c:pt>
                <c:pt idx="801">
                  <c:v>12239.925999999999</c:v>
                </c:pt>
                <c:pt idx="802">
                  <c:v>12219.464661</c:v>
                </c:pt>
                <c:pt idx="803">
                  <c:v>12191.785416999999</c:v>
                </c:pt>
                <c:pt idx="804">
                  <c:v>12167.172137</c:v>
                </c:pt>
                <c:pt idx="805">
                  <c:v>12136.164193000001</c:v>
                </c:pt>
                <c:pt idx="806">
                  <c:v>12097.842545</c:v>
                </c:pt>
                <c:pt idx="807">
                  <c:v>12029.595915</c:v>
                </c:pt>
                <c:pt idx="808">
                  <c:v>11905.958038999999</c:v>
                </c:pt>
              </c:numCache>
            </c:numRef>
          </c:xVal>
          <c:yVal>
            <c:numRef>
              <c:f>'600 Indents'!$AD$37:$AD$845</c:f>
              <c:numCache>
                <c:formatCode>General</c:formatCode>
                <c:ptCount val="809"/>
                <c:pt idx="0">
                  <c:v>0.10002</c:v>
                </c:pt>
                <c:pt idx="1">
                  <c:v>0.37424000000000002</c:v>
                </c:pt>
                <c:pt idx="2">
                  <c:v>0.81029499999999999</c:v>
                </c:pt>
                <c:pt idx="3">
                  <c:v>1.07839</c:v>
                </c:pt>
                <c:pt idx="4">
                  <c:v>1.3145849999999999</c:v>
                </c:pt>
                <c:pt idx="5">
                  <c:v>1.595615</c:v>
                </c:pt>
                <c:pt idx="6">
                  <c:v>1.8313950000000001</c:v>
                </c:pt>
                <c:pt idx="7">
                  <c:v>2.0684499999999999</c:v>
                </c:pt>
                <c:pt idx="8">
                  <c:v>2.3046850000000001</c:v>
                </c:pt>
                <c:pt idx="9">
                  <c:v>2.5657649999999999</c:v>
                </c:pt>
                <c:pt idx="10">
                  <c:v>2.8009050000000002</c:v>
                </c:pt>
                <c:pt idx="11">
                  <c:v>3.0582400000000001</c:v>
                </c:pt>
                <c:pt idx="12">
                  <c:v>3.2949250000000001</c:v>
                </c:pt>
                <c:pt idx="13">
                  <c:v>3.55057</c:v>
                </c:pt>
                <c:pt idx="14">
                  <c:v>3.7854350000000001</c:v>
                </c:pt>
                <c:pt idx="15">
                  <c:v>4.0511999999999997</c:v>
                </c:pt>
                <c:pt idx="16">
                  <c:v>4.2872250000000003</c:v>
                </c:pt>
                <c:pt idx="17">
                  <c:v>4.5650300000000001</c:v>
                </c:pt>
                <c:pt idx="18">
                  <c:v>4.8009750000000002</c:v>
                </c:pt>
                <c:pt idx="19">
                  <c:v>5.0419099999999997</c:v>
                </c:pt>
                <c:pt idx="20">
                  <c:v>5.2770999999999999</c:v>
                </c:pt>
                <c:pt idx="21">
                  <c:v>5.5575749999999999</c:v>
                </c:pt>
                <c:pt idx="22">
                  <c:v>5.7934049999999999</c:v>
                </c:pt>
                <c:pt idx="23">
                  <c:v>6.0315300000000001</c:v>
                </c:pt>
                <c:pt idx="24">
                  <c:v>6.2656299999999998</c:v>
                </c:pt>
                <c:pt idx="25">
                  <c:v>6.5291449999999998</c:v>
                </c:pt>
                <c:pt idx="26">
                  <c:v>6.7630400000000002</c:v>
                </c:pt>
                <c:pt idx="27">
                  <c:v>7.0226449999999998</c:v>
                </c:pt>
                <c:pt idx="28">
                  <c:v>7.2591000000000001</c:v>
                </c:pt>
                <c:pt idx="29">
                  <c:v>7.5204599999999999</c:v>
                </c:pt>
                <c:pt idx="30">
                  <c:v>7.75448</c:v>
                </c:pt>
                <c:pt idx="31">
                  <c:v>8.0155550000000009</c:v>
                </c:pt>
                <c:pt idx="32">
                  <c:v>8.2523149999999994</c:v>
                </c:pt>
                <c:pt idx="33">
                  <c:v>8.5084250000000008</c:v>
                </c:pt>
                <c:pt idx="34">
                  <c:v>8.7423699999999993</c:v>
                </c:pt>
                <c:pt idx="35">
                  <c:v>9.0035749999999997</c:v>
                </c:pt>
                <c:pt idx="36">
                  <c:v>9.2404949999999992</c:v>
                </c:pt>
                <c:pt idx="37">
                  <c:v>9.4968450000000004</c:v>
                </c:pt>
                <c:pt idx="38">
                  <c:v>9.7307249999999996</c:v>
                </c:pt>
                <c:pt idx="39">
                  <c:v>9.9948149999999991</c:v>
                </c:pt>
                <c:pt idx="40">
                  <c:v>10.253505000000001</c:v>
                </c:pt>
                <c:pt idx="41">
                  <c:v>10.49625</c:v>
                </c:pt>
                <c:pt idx="42">
                  <c:v>10.751150000000001</c:v>
                </c:pt>
                <c:pt idx="43">
                  <c:v>10.990114999999999</c:v>
                </c:pt>
                <c:pt idx="44">
                  <c:v>11.226554999999999</c:v>
                </c:pt>
                <c:pt idx="45">
                  <c:v>11.48352</c:v>
                </c:pt>
                <c:pt idx="46">
                  <c:v>11.719519999999999</c:v>
                </c:pt>
                <c:pt idx="47">
                  <c:v>11.979044999999999</c:v>
                </c:pt>
                <c:pt idx="48">
                  <c:v>12.216374999999999</c:v>
                </c:pt>
                <c:pt idx="49">
                  <c:v>12.468335</c:v>
                </c:pt>
                <c:pt idx="50">
                  <c:v>12.704335</c:v>
                </c:pt>
                <c:pt idx="51">
                  <c:v>12.966900000000001</c:v>
                </c:pt>
                <c:pt idx="52">
                  <c:v>13.202005</c:v>
                </c:pt>
                <c:pt idx="53">
                  <c:v>13.463035</c:v>
                </c:pt>
                <c:pt idx="54">
                  <c:v>13.697125</c:v>
                </c:pt>
                <c:pt idx="55">
                  <c:v>13.958164999999999</c:v>
                </c:pt>
                <c:pt idx="56">
                  <c:v>14.19421</c:v>
                </c:pt>
                <c:pt idx="57">
                  <c:v>14.449159999999999</c:v>
                </c:pt>
                <c:pt idx="58">
                  <c:v>14.683764999999999</c:v>
                </c:pt>
                <c:pt idx="59">
                  <c:v>14.945675</c:v>
                </c:pt>
                <c:pt idx="60">
                  <c:v>15.180695</c:v>
                </c:pt>
                <c:pt idx="61">
                  <c:v>15.44454</c:v>
                </c:pt>
                <c:pt idx="62">
                  <c:v>15.679</c:v>
                </c:pt>
                <c:pt idx="63">
                  <c:v>15.93976</c:v>
                </c:pt>
                <c:pt idx="64">
                  <c:v>16.175180000000001</c:v>
                </c:pt>
                <c:pt idx="65">
                  <c:v>16.43666</c:v>
                </c:pt>
                <c:pt idx="66">
                  <c:v>16.671189999999999</c:v>
                </c:pt>
                <c:pt idx="67">
                  <c:v>16.926570000000002</c:v>
                </c:pt>
                <c:pt idx="68">
                  <c:v>17.162210000000002</c:v>
                </c:pt>
                <c:pt idx="69">
                  <c:v>17.419969999999999</c:v>
                </c:pt>
                <c:pt idx="70">
                  <c:v>17.653870000000001</c:v>
                </c:pt>
                <c:pt idx="71">
                  <c:v>17.921005000000001</c:v>
                </c:pt>
                <c:pt idx="72">
                  <c:v>18.15644</c:v>
                </c:pt>
                <c:pt idx="73">
                  <c:v>18.411415000000002</c:v>
                </c:pt>
                <c:pt idx="74">
                  <c:v>18.645665000000001</c:v>
                </c:pt>
                <c:pt idx="75">
                  <c:v>18.911149999999999</c:v>
                </c:pt>
                <c:pt idx="76">
                  <c:v>19.146830000000001</c:v>
                </c:pt>
                <c:pt idx="77">
                  <c:v>19.4099</c:v>
                </c:pt>
                <c:pt idx="78">
                  <c:v>19.645074999999999</c:v>
                </c:pt>
                <c:pt idx="79">
                  <c:v>19.90232</c:v>
                </c:pt>
                <c:pt idx="80">
                  <c:v>20.139144999999999</c:v>
                </c:pt>
                <c:pt idx="81">
                  <c:v>20.400345000000002</c:v>
                </c:pt>
                <c:pt idx="82">
                  <c:v>20.634855000000002</c:v>
                </c:pt>
                <c:pt idx="83">
                  <c:v>20.892505</c:v>
                </c:pt>
                <c:pt idx="84">
                  <c:v>21.12763</c:v>
                </c:pt>
                <c:pt idx="85">
                  <c:v>21.381385000000002</c:v>
                </c:pt>
                <c:pt idx="86">
                  <c:v>21.615290000000002</c:v>
                </c:pt>
                <c:pt idx="87">
                  <c:v>21.883785</c:v>
                </c:pt>
                <c:pt idx="88">
                  <c:v>22.118849999999998</c:v>
                </c:pt>
                <c:pt idx="89">
                  <c:v>22.386970000000002</c:v>
                </c:pt>
                <c:pt idx="90">
                  <c:v>22.621645000000001</c:v>
                </c:pt>
                <c:pt idx="91">
                  <c:v>22.874275000000001</c:v>
                </c:pt>
                <c:pt idx="92">
                  <c:v>23.109884999999998</c:v>
                </c:pt>
                <c:pt idx="93">
                  <c:v>23.372340000000001</c:v>
                </c:pt>
                <c:pt idx="94">
                  <c:v>23.606999999999999</c:v>
                </c:pt>
                <c:pt idx="95">
                  <c:v>23.863415</c:v>
                </c:pt>
                <c:pt idx="96">
                  <c:v>24.100065000000001</c:v>
                </c:pt>
                <c:pt idx="97">
                  <c:v>24.361509999999999</c:v>
                </c:pt>
                <c:pt idx="98">
                  <c:v>24.596025000000001</c:v>
                </c:pt>
                <c:pt idx="99">
                  <c:v>24.856680000000001</c:v>
                </c:pt>
                <c:pt idx="100">
                  <c:v>25.092390000000002</c:v>
                </c:pt>
                <c:pt idx="101">
                  <c:v>25.346779999999999</c:v>
                </c:pt>
                <c:pt idx="102">
                  <c:v>25.581315</c:v>
                </c:pt>
                <c:pt idx="103">
                  <c:v>25.84656</c:v>
                </c:pt>
                <c:pt idx="104">
                  <c:v>26.082255</c:v>
                </c:pt>
                <c:pt idx="105">
                  <c:v>26.346824999999999</c:v>
                </c:pt>
                <c:pt idx="106">
                  <c:v>26.580815000000001</c:v>
                </c:pt>
                <c:pt idx="107">
                  <c:v>26.834465000000002</c:v>
                </c:pt>
                <c:pt idx="108">
                  <c:v>27.07002</c:v>
                </c:pt>
                <c:pt idx="109">
                  <c:v>27.337865000000001</c:v>
                </c:pt>
                <c:pt idx="110">
                  <c:v>27.572220000000002</c:v>
                </c:pt>
                <c:pt idx="111">
                  <c:v>27.829090000000001</c:v>
                </c:pt>
                <c:pt idx="112">
                  <c:v>28.065725</c:v>
                </c:pt>
                <c:pt idx="113">
                  <c:v>28.323985</c:v>
                </c:pt>
                <c:pt idx="114">
                  <c:v>28.558885</c:v>
                </c:pt>
                <c:pt idx="115">
                  <c:v>28.818745</c:v>
                </c:pt>
                <c:pt idx="116">
                  <c:v>29.054200000000002</c:v>
                </c:pt>
                <c:pt idx="117">
                  <c:v>29.313780000000001</c:v>
                </c:pt>
                <c:pt idx="118">
                  <c:v>29.548449999999999</c:v>
                </c:pt>
                <c:pt idx="119">
                  <c:v>29.810345000000002</c:v>
                </c:pt>
                <c:pt idx="120">
                  <c:v>30.045214999999999</c:v>
                </c:pt>
                <c:pt idx="121">
                  <c:v>30.309175</c:v>
                </c:pt>
                <c:pt idx="122">
                  <c:v>30.544104999999998</c:v>
                </c:pt>
                <c:pt idx="123">
                  <c:v>30.801179999999999</c:v>
                </c:pt>
                <c:pt idx="124">
                  <c:v>31.036059999999999</c:v>
                </c:pt>
                <c:pt idx="125">
                  <c:v>31.295470000000002</c:v>
                </c:pt>
                <c:pt idx="126">
                  <c:v>31.530854999999999</c:v>
                </c:pt>
                <c:pt idx="127">
                  <c:v>31.791399999999999</c:v>
                </c:pt>
                <c:pt idx="128">
                  <c:v>32.025734999999997</c:v>
                </c:pt>
                <c:pt idx="129">
                  <c:v>32.288069999999998</c:v>
                </c:pt>
                <c:pt idx="130">
                  <c:v>32.52346</c:v>
                </c:pt>
                <c:pt idx="131">
                  <c:v>32.783315000000002</c:v>
                </c:pt>
                <c:pt idx="132">
                  <c:v>33.017454999999998</c:v>
                </c:pt>
                <c:pt idx="133">
                  <c:v>33.276029999999999</c:v>
                </c:pt>
                <c:pt idx="134">
                  <c:v>33.510939999999998</c:v>
                </c:pt>
                <c:pt idx="135">
                  <c:v>33.773054999999999</c:v>
                </c:pt>
                <c:pt idx="136">
                  <c:v>34.007219999999997</c:v>
                </c:pt>
                <c:pt idx="137">
                  <c:v>34.268295000000002</c:v>
                </c:pt>
                <c:pt idx="138">
                  <c:v>34.503050000000002</c:v>
                </c:pt>
                <c:pt idx="139">
                  <c:v>34.768554999999999</c:v>
                </c:pt>
                <c:pt idx="140">
                  <c:v>35.003210000000003</c:v>
                </c:pt>
                <c:pt idx="141">
                  <c:v>35.256095000000002</c:v>
                </c:pt>
                <c:pt idx="142">
                  <c:v>35.490450000000003</c:v>
                </c:pt>
                <c:pt idx="143">
                  <c:v>35.753869999999999</c:v>
                </c:pt>
                <c:pt idx="144">
                  <c:v>35.988669999999999</c:v>
                </c:pt>
                <c:pt idx="145">
                  <c:v>36.250124999999997</c:v>
                </c:pt>
                <c:pt idx="146">
                  <c:v>36.485039999999998</c:v>
                </c:pt>
                <c:pt idx="147">
                  <c:v>36.747950000000003</c:v>
                </c:pt>
                <c:pt idx="148">
                  <c:v>36.982729999999997</c:v>
                </c:pt>
                <c:pt idx="149">
                  <c:v>37.245060000000002</c:v>
                </c:pt>
                <c:pt idx="150">
                  <c:v>37.480029999999999</c:v>
                </c:pt>
                <c:pt idx="151">
                  <c:v>37.740054999999998</c:v>
                </c:pt>
                <c:pt idx="152">
                  <c:v>37.975259999999999</c:v>
                </c:pt>
                <c:pt idx="153">
                  <c:v>38.234504999999999</c:v>
                </c:pt>
                <c:pt idx="154">
                  <c:v>38.470395000000003</c:v>
                </c:pt>
                <c:pt idx="155">
                  <c:v>38.728765000000003</c:v>
                </c:pt>
                <c:pt idx="156">
                  <c:v>38.962854999999998</c:v>
                </c:pt>
                <c:pt idx="157">
                  <c:v>39.223025</c:v>
                </c:pt>
                <c:pt idx="158">
                  <c:v>39.458550000000002</c:v>
                </c:pt>
                <c:pt idx="159">
                  <c:v>39.717860000000002</c:v>
                </c:pt>
                <c:pt idx="160">
                  <c:v>39.95299</c:v>
                </c:pt>
                <c:pt idx="161">
                  <c:v>40.213085</c:v>
                </c:pt>
                <c:pt idx="162">
                  <c:v>40.448954999999998</c:v>
                </c:pt>
                <c:pt idx="163">
                  <c:v>40.708460000000002</c:v>
                </c:pt>
                <c:pt idx="164">
                  <c:v>40.943775000000002</c:v>
                </c:pt>
                <c:pt idx="165">
                  <c:v>41.203715000000003</c:v>
                </c:pt>
                <c:pt idx="166">
                  <c:v>41.460455000000003</c:v>
                </c:pt>
                <c:pt idx="167">
                  <c:v>41.702354999999997</c:v>
                </c:pt>
                <c:pt idx="168">
                  <c:v>41.939059999999998</c:v>
                </c:pt>
                <c:pt idx="169">
                  <c:v>42.195450000000001</c:v>
                </c:pt>
                <c:pt idx="170">
                  <c:v>42.440730000000002</c:v>
                </c:pt>
                <c:pt idx="171">
                  <c:v>42.690745</c:v>
                </c:pt>
                <c:pt idx="172">
                  <c:v>42.927390000000003</c:v>
                </c:pt>
                <c:pt idx="173">
                  <c:v>43.187280000000001</c:v>
                </c:pt>
                <c:pt idx="174">
                  <c:v>43.42239</c:v>
                </c:pt>
                <c:pt idx="175">
                  <c:v>43.683695</c:v>
                </c:pt>
                <c:pt idx="176">
                  <c:v>43.920434999999998</c:v>
                </c:pt>
                <c:pt idx="177">
                  <c:v>44.177045</c:v>
                </c:pt>
                <c:pt idx="178">
                  <c:v>44.412624999999998</c:v>
                </c:pt>
                <c:pt idx="179">
                  <c:v>44.67248</c:v>
                </c:pt>
                <c:pt idx="180">
                  <c:v>44.909390000000002</c:v>
                </c:pt>
                <c:pt idx="181">
                  <c:v>45.167684999999999</c:v>
                </c:pt>
                <c:pt idx="182">
                  <c:v>45.403075000000001</c:v>
                </c:pt>
                <c:pt idx="183">
                  <c:v>45.664655000000003</c:v>
                </c:pt>
                <c:pt idx="184">
                  <c:v>45.901395000000001</c:v>
                </c:pt>
                <c:pt idx="185">
                  <c:v>46.158994999999997</c:v>
                </c:pt>
                <c:pt idx="186">
                  <c:v>46.394275</c:v>
                </c:pt>
                <c:pt idx="187">
                  <c:v>46.652700000000003</c:v>
                </c:pt>
                <c:pt idx="188">
                  <c:v>46.887084999999999</c:v>
                </c:pt>
                <c:pt idx="189">
                  <c:v>47.150039999999997</c:v>
                </c:pt>
                <c:pt idx="190">
                  <c:v>47.385314999999999</c:v>
                </c:pt>
                <c:pt idx="191">
                  <c:v>47.649385000000002</c:v>
                </c:pt>
                <c:pt idx="192">
                  <c:v>47.884340000000002</c:v>
                </c:pt>
                <c:pt idx="193">
                  <c:v>48.134594999999997</c:v>
                </c:pt>
                <c:pt idx="194">
                  <c:v>48.369405</c:v>
                </c:pt>
                <c:pt idx="195">
                  <c:v>48.632345000000001</c:v>
                </c:pt>
                <c:pt idx="196">
                  <c:v>48.868214999999999</c:v>
                </c:pt>
                <c:pt idx="197">
                  <c:v>49.125839999999997</c:v>
                </c:pt>
                <c:pt idx="198">
                  <c:v>49.360914999999999</c:v>
                </c:pt>
                <c:pt idx="199">
                  <c:v>49.62574</c:v>
                </c:pt>
                <c:pt idx="200">
                  <c:v>49.862560000000002</c:v>
                </c:pt>
                <c:pt idx="201">
                  <c:v>50.12567</c:v>
                </c:pt>
                <c:pt idx="202">
                  <c:v>50.360875</c:v>
                </c:pt>
                <c:pt idx="203">
                  <c:v>50.61618</c:v>
                </c:pt>
                <c:pt idx="204">
                  <c:v>50.853529999999999</c:v>
                </c:pt>
                <c:pt idx="205">
                  <c:v>51.114325000000001</c:v>
                </c:pt>
                <c:pt idx="206">
                  <c:v>51.349795</c:v>
                </c:pt>
                <c:pt idx="207">
                  <c:v>51.608440000000002</c:v>
                </c:pt>
                <c:pt idx="208">
                  <c:v>51.866484999999997</c:v>
                </c:pt>
                <c:pt idx="209">
                  <c:v>52.103034999999998</c:v>
                </c:pt>
                <c:pt idx="210">
                  <c:v>52.33849</c:v>
                </c:pt>
                <c:pt idx="211">
                  <c:v>52.598129999999998</c:v>
                </c:pt>
                <c:pt idx="212">
                  <c:v>52.834274999999998</c:v>
                </c:pt>
                <c:pt idx="213">
                  <c:v>53.093294999999998</c:v>
                </c:pt>
                <c:pt idx="214">
                  <c:v>53.329255000000003</c:v>
                </c:pt>
                <c:pt idx="215">
                  <c:v>53.588329999999999</c:v>
                </c:pt>
                <c:pt idx="216">
                  <c:v>53.82508</c:v>
                </c:pt>
                <c:pt idx="217">
                  <c:v>54.077305000000003</c:v>
                </c:pt>
                <c:pt idx="218">
                  <c:v>54.31221</c:v>
                </c:pt>
                <c:pt idx="219">
                  <c:v>54.575695000000003</c:v>
                </c:pt>
                <c:pt idx="220">
                  <c:v>54.811855000000001</c:v>
                </c:pt>
                <c:pt idx="221">
                  <c:v>55.075519999999997</c:v>
                </c:pt>
                <c:pt idx="222">
                  <c:v>55.310724999999998</c:v>
                </c:pt>
                <c:pt idx="223">
                  <c:v>55.567304999999998</c:v>
                </c:pt>
                <c:pt idx="224">
                  <c:v>55.803570000000001</c:v>
                </c:pt>
                <c:pt idx="225">
                  <c:v>56.067340000000002</c:v>
                </c:pt>
                <c:pt idx="226">
                  <c:v>56.301695000000002</c:v>
                </c:pt>
                <c:pt idx="227">
                  <c:v>56.559654999999999</c:v>
                </c:pt>
                <c:pt idx="228">
                  <c:v>56.796705000000003</c:v>
                </c:pt>
                <c:pt idx="229">
                  <c:v>57.052190000000003</c:v>
                </c:pt>
                <c:pt idx="230">
                  <c:v>57.287669999999999</c:v>
                </c:pt>
                <c:pt idx="231">
                  <c:v>57.548670000000001</c:v>
                </c:pt>
                <c:pt idx="232">
                  <c:v>57.784849999999999</c:v>
                </c:pt>
                <c:pt idx="233">
                  <c:v>58.046595000000003</c:v>
                </c:pt>
                <c:pt idx="234">
                  <c:v>58.280920000000002</c:v>
                </c:pt>
                <c:pt idx="235">
                  <c:v>58.540959999999998</c:v>
                </c:pt>
                <c:pt idx="236">
                  <c:v>58.777030000000003</c:v>
                </c:pt>
                <c:pt idx="237">
                  <c:v>59.040909999999997</c:v>
                </c:pt>
                <c:pt idx="238">
                  <c:v>59.275934999999997</c:v>
                </c:pt>
                <c:pt idx="239">
                  <c:v>59.533774999999999</c:v>
                </c:pt>
                <c:pt idx="240">
                  <c:v>59.771470000000001</c:v>
                </c:pt>
                <c:pt idx="241">
                  <c:v>60.030875000000002</c:v>
                </c:pt>
                <c:pt idx="242">
                  <c:v>60.265545000000003</c:v>
                </c:pt>
                <c:pt idx="243">
                  <c:v>60.521005000000002</c:v>
                </c:pt>
                <c:pt idx="244">
                  <c:v>60.757804999999998</c:v>
                </c:pt>
                <c:pt idx="245">
                  <c:v>61.016489999999997</c:v>
                </c:pt>
                <c:pt idx="246">
                  <c:v>61.251359999999998</c:v>
                </c:pt>
                <c:pt idx="247">
                  <c:v>61.514564999999997</c:v>
                </c:pt>
                <c:pt idx="248">
                  <c:v>61.751424999999998</c:v>
                </c:pt>
                <c:pt idx="249">
                  <c:v>62.012790000000003</c:v>
                </c:pt>
                <c:pt idx="250">
                  <c:v>62.249234999999999</c:v>
                </c:pt>
                <c:pt idx="251">
                  <c:v>62.504314999999998</c:v>
                </c:pt>
                <c:pt idx="252">
                  <c:v>62.741835000000002</c:v>
                </c:pt>
                <c:pt idx="253">
                  <c:v>63.004015000000003</c:v>
                </c:pt>
                <c:pt idx="254">
                  <c:v>63.238435000000003</c:v>
                </c:pt>
                <c:pt idx="255">
                  <c:v>63.496740000000003</c:v>
                </c:pt>
                <c:pt idx="256">
                  <c:v>63.733750000000001</c:v>
                </c:pt>
                <c:pt idx="257">
                  <c:v>63.989409999999999</c:v>
                </c:pt>
                <c:pt idx="258">
                  <c:v>64.224585000000005</c:v>
                </c:pt>
                <c:pt idx="259">
                  <c:v>64.486374999999995</c:v>
                </c:pt>
                <c:pt idx="260">
                  <c:v>64.723505000000003</c:v>
                </c:pt>
                <c:pt idx="261">
                  <c:v>64.980905000000007</c:v>
                </c:pt>
                <c:pt idx="262">
                  <c:v>65.215845000000002</c:v>
                </c:pt>
                <c:pt idx="263">
                  <c:v>65.477080000000001</c:v>
                </c:pt>
                <c:pt idx="264">
                  <c:v>65.713740000000001</c:v>
                </c:pt>
                <c:pt idx="265">
                  <c:v>65.976169999999996</c:v>
                </c:pt>
                <c:pt idx="266">
                  <c:v>66.212100000000007</c:v>
                </c:pt>
                <c:pt idx="267">
                  <c:v>66.468535000000003</c:v>
                </c:pt>
                <c:pt idx="268">
                  <c:v>66.707059999999998</c:v>
                </c:pt>
                <c:pt idx="269">
                  <c:v>66.964950000000002</c:v>
                </c:pt>
                <c:pt idx="270">
                  <c:v>67.200239999999994</c:v>
                </c:pt>
                <c:pt idx="271">
                  <c:v>67.457814999999997</c:v>
                </c:pt>
                <c:pt idx="272">
                  <c:v>67.694895000000002</c:v>
                </c:pt>
                <c:pt idx="273">
                  <c:v>67.954804999999993</c:v>
                </c:pt>
                <c:pt idx="274">
                  <c:v>68.189949999999996</c:v>
                </c:pt>
                <c:pt idx="275">
                  <c:v>68.449479999999994</c:v>
                </c:pt>
                <c:pt idx="276">
                  <c:v>68.686089999999993</c:v>
                </c:pt>
                <c:pt idx="277">
                  <c:v>68.94659</c:v>
                </c:pt>
                <c:pt idx="278">
                  <c:v>69.182284999999993</c:v>
                </c:pt>
                <c:pt idx="279">
                  <c:v>69.44117</c:v>
                </c:pt>
                <c:pt idx="280">
                  <c:v>69.677795000000003</c:v>
                </c:pt>
                <c:pt idx="281">
                  <c:v>69.94023</c:v>
                </c:pt>
                <c:pt idx="282">
                  <c:v>70.175635</c:v>
                </c:pt>
                <c:pt idx="283">
                  <c:v>70.429154999999994</c:v>
                </c:pt>
                <c:pt idx="284">
                  <c:v>70.665985000000006</c:v>
                </c:pt>
                <c:pt idx="285">
                  <c:v>70.929945000000004</c:v>
                </c:pt>
                <c:pt idx="286">
                  <c:v>71.165835000000001</c:v>
                </c:pt>
                <c:pt idx="287">
                  <c:v>71.422685000000001</c:v>
                </c:pt>
                <c:pt idx="288">
                  <c:v>71.659975000000003</c:v>
                </c:pt>
                <c:pt idx="289">
                  <c:v>71.918139999999994</c:v>
                </c:pt>
                <c:pt idx="290">
                  <c:v>72.154330000000002</c:v>
                </c:pt>
                <c:pt idx="291">
                  <c:v>72.415355000000005</c:v>
                </c:pt>
                <c:pt idx="292">
                  <c:v>72.651970000000006</c:v>
                </c:pt>
                <c:pt idx="293">
                  <c:v>72.910115000000005</c:v>
                </c:pt>
                <c:pt idx="294">
                  <c:v>73.145425000000003</c:v>
                </c:pt>
                <c:pt idx="295">
                  <c:v>73.406594999999996</c:v>
                </c:pt>
                <c:pt idx="296">
                  <c:v>73.645264999999995</c:v>
                </c:pt>
                <c:pt idx="297">
                  <c:v>73.900899999999993</c:v>
                </c:pt>
                <c:pt idx="298">
                  <c:v>74.136259999999993</c:v>
                </c:pt>
                <c:pt idx="299">
                  <c:v>74.399055000000004</c:v>
                </c:pt>
                <c:pt idx="300">
                  <c:v>74.635255000000001</c:v>
                </c:pt>
                <c:pt idx="301">
                  <c:v>74.891874999999999</c:v>
                </c:pt>
                <c:pt idx="302">
                  <c:v>75.127714999999995</c:v>
                </c:pt>
                <c:pt idx="303">
                  <c:v>75.388869999999997</c:v>
                </c:pt>
                <c:pt idx="304">
                  <c:v>75.625294999999994</c:v>
                </c:pt>
                <c:pt idx="305">
                  <c:v>75.882554999999996</c:v>
                </c:pt>
                <c:pt idx="306">
                  <c:v>76.117919999999998</c:v>
                </c:pt>
                <c:pt idx="307">
                  <c:v>76.377594999999999</c:v>
                </c:pt>
                <c:pt idx="308">
                  <c:v>76.613200000000006</c:v>
                </c:pt>
                <c:pt idx="309">
                  <c:v>76.873260000000002</c:v>
                </c:pt>
                <c:pt idx="310">
                  <c:v>77.109295000000003</c:v>
                </c:pt>
                <c:pt idx="311">
                  <c:v>77.376824999999997</c:v>
                </c:pt>
                <c:pt idx="312">
                  <c:v>77.612260000000006</c:v>
                </c:pt>
                <c:pt idx="313">
                  <c:v>77.857474999999994</c:v>
                </c:pt>
                <c:pt idx="314">
                  <c:v>78.093389999999999</c:v>
                </c:pt>
                <c:pt idx="315">
                  <c:v>78.358770000000007</c:v>
                </c:pt>
                <c:pt idx="316">
                  <c:v>78.596265000000002</c:v>
                </c:pt>
                <c:pt idx="317">
                  <c:v>78.855369999999994</c:v>
                </c:pt>
                <c:pt idx="318">
                  <c:v>79.091369999999998</c:v>
                </c:pt>
                <c:pt idx="319">
                  <c:v>79.346445000000003</c:v>
                </c:pt>
                <c:pt idx="320">
                  <c:v>79.584059999999994</c:v>
                </c:pt>
                <c:pt idx="321">
                  <c:v>79.84451</c:v>
                </c:pt>
                <c:pt idx="322">
                  <c:v>80.079849999999993</c:v>
                </c:pt>
                <c:pt idx="323">
                  <c:v>80.340419999999995</c:v>
                </c:pt>
                <c:pt idx="324">
                  <c:v>80.576400000000007</c:v>
                </c:pt>
                <c:pt idx="325">
                  <c:v>80.837710000000001</c:v>
                </c:pt>
                <c:pt idx="326">
                  <c:v>81.073504999999997</c:v>
                </c:pt>
                <c:pt idx="327">
                  <c:v>81.330475000000007</c:v>
                </c:pt>
                <c:pt idx="328">
                  <c:v>81.568539999999999</c:v>
                </c:pt>
                <c:pt idx="329">
                  <c:v>81.821614999999994</c:v>
                </c:pt>
                <c:pt idx="330">
                  <c:v>82.057685000000006</c:v>
                </c:pt>
                <c:pt idx="331">
                  <c:v>82.320800000000006</c:v>
                </c:pt>
                <c:pt idx="332">
                  <c:v>82.558269999999993</c:v>
                </c:pt>
                <c:pt idx="333">
                  <c:v>82.817295000000001</c:v>
                </c:pt>
                <c:pt idx="334">
                  <c:v>83.052840000000003</c:v>
                </c:pt>
                <c:pt idx="335">
                  <c:v>83.312614999999994</c:v>
                </c:pt>
                <c:pt idx="336">
                  <c:v>83.549935000000005</c:v>
                </c:pt>
                <c:pt idx="337">
                  <c:v>83.809049999999999</c:v>
                </c:pt>
                <c:pt idx="338">
                  <c:v>84.045670000000001</c:v>
                </c:pt>
                <c:pt idx="339">
                  <c:v>84.303794999999994</c:v>
                </c:pt>
                <c:pt idx="340">
                  <c:v>84.541754999999995</c:v>
                </c:pt>
                <c:pt idx="341">
                  <c:v>84.794415000000001</c:v>
                </c:pt>
                <c:pt idx="342">
                  <c:v>85.029714999999996</c:v>
                </c:pt>
                <c:pt idx="343">
                  <c:v>85.292995000000005</c:v>
                </c:pt>
                <c:pt idx="344">
                  <c:v>85.530969999999996</c:v>
                </c:pt>
                <c:pt idx="345">
                  <c:v>85.790139999999994</c:v>
                </c:pt>
                <c:pt idx="346">
                  <c:v>86.025525000000002</c:v>
                </c:pt>
                <c:pt idx="347">
                  <c:v>86.281289999999998</c:v>
                </c:pt>
                <c:pt idx="348">
                  <c:v>86.518950000000004</c:v>
                </c:pt>
                <c:pt idx="349">
                  <c:v>86.783614999999998</c:v>
                </c:pt>
                <c:pt idx="350">
                  <c:v>87.019850000000005</c:v>
                </c:pt>
                <c:pt idx="351">
                  <c:v>87.281440000000003</c:v>
                </c:pt>
                <c:pt idx="352">
                  <c:v>87.519985000000005</c:v>
                </c:pt>
                <c:pt idx="353">
                  <c:v>87.773589999999999</c:v>
                </c:pt>
                <c:pt idx="354">
                  <c:v>88.009960000000007</c:v>
                </c:pt>
                <c:pt idx="355">
                  <c:v>88.267685</c:v>
                </c:pt>
                <c:pt idx="356">
                  <c:v>88.505955</c:v>
                </c:pt>
                <c:pt idx="357">
                  <c:v>88.761125000000007</c:v>
                </c:pt>
                <c:pt idx="358">
                  <c:v>88.997555000000006</c:v>
                </c:pt>
                <c:pt idx="359">
                  <c:v>89.258565000000004</c:v>
                </c:pt>
                <c:pt idx="360">
                  <c:v>89.49709</c:v>
                </c:pt>
                <c:pt idx="361">
                  <c:v>89.753135</c:v>
                </c:pt>
                <c:pt idx="362">
                  <c:v>89.989665000000002</c:v>
                </c:pt>
                <c:pt idx="363">
                  <c:v>90.251850000000005</c:v>
                </c:pt>
                <c:pt idx="364">
                  <c:v>90.48845</c:v>
                </c:pt>
                <c:pt idx="365">
                  <c:v>90.743825000000001</c:v>
                </c:pt>
                <c:pt idx="366">
                  <c:v>90.979420000000005</c:v>
                </c:pt>
                <c:pt idx="367">
                  <c:v>91.239814999999993</c:v>
                </c:pt>
                <c:pt idx="368">
                  <c:v>91.47578</c:v>
                </c:pt>
                <c:pt idx="369">
                  <c:v>91.735500000000002</c:v>
                </c:pt>
                <c:pt idx="370">
                  <c:v>91.972070000000002</c:v>
                </c:pt>
                <c:pt idx="371">
                  <c:v>92.236975000000001</c:v>
                </c:pt>
                <c:pt idx="372">
                  <c:v>92.473995000000002</c:v>
                </c:pt>
                <c:pt idx="373">
                  <c:v>92.723799999999997</c:v>
                </c:pt>
                <c:pt idx="374">
                  <c:v>92.960584999999995</c:v>
                </c:pt>
                <c:pt idx="375">
                  <c:v>93.219030000000004</c:v>
                </c:pt>
                <c:pt idx="376">
                  <c:v>93.457094999999995</c:v>
                </c:pt>
                <c:pt idx="377">
                  <c:v>93.71472</c:v>
                </c:pt>
                <c:pt idx="378">
                  <c:v>93.951885000000004</c:v>
                </c:pt>
                <c:pt idx="379">
                  <c:v>94.210965000000002</c:v>
                </c:pt>
                <c:pt idx="380">
                  <c:v>94.448395000000005</c:v>
                </c:pt>
                <c:pt idx="381">
                  <c:v>94.706389999999999</c:v>
                </c:pt>
                <c:pt idx="382">
                  <c:v>94.942525000000003</c:v>
                </c:pt>
                <c:pt idx="383">
                  <c:v>95.201494999999994</c:v>
                </c:pt>
                <c:pt idx="384">
                  <c:v>95.439374999999998</c:v>
                </c:pt>
                <c:pt idx="385">
                  <c:v>95.697469999999996</c:v>
                </c:pt>
                <c:pt idx="386">
                  <c:v>95.933580000000006</c:v>
                </c:pt>
                <c:pt idx="387">
                  <c:v>96.193074999999993</c:v>
                </c:pt>
                <c:pt idx="388">
                  <c:v>96.430835000000002</c:v>
                </c:pt>
                <c:pt idx="389">
                  <c:v>96.690969999999993</c:v>
                </c:pt>
                <c:pt idx="390">
                  <c:v>96.926810000000003</c:v>
                </c:pt>
                <c:pt idx="391">
                  <c:v>97.184520000000006</c:v>
                </c:pt>
                <c:pt idx="392">
                  <c:v>97.434030000000007</c:v>
                </c:pt>
                <c:pt idx="393">
                  <c:v>97.672060000000002</c:v>
                </c:pt>
                <c:pt idx="394">
                  <c:v>97.908690000000007</c:v>
                </c:pt>
                <c:pt idx="395">
                  <c:v>98.170479999999998</c:v>
                </c:pt>
                <c:pt idx="396">
                  <c:v>98.408559999999994</c:v>
                </c:pt>
                <c:pt idx="397">
                  <c:v>98.672610000000006</c:v>
                </c:pt>
                <c:pt idx="398">
                  <c:v>98.908574999999999</c:v>
                </c:pt>
                <c:pt idx="399">
                  <c:v>99.164839999999998</c:v>
                </c:pt>
                <c:pt idx="400">
                  <c:v>99.403324999999995</c:v>
                </c:pt>
                <c:pt idx="401">
                  <c:v>99.664484999999999</c:v>
                </c:pt>
                <c:pt idx="402">
                  <c:v>99.901539999999997</c:v>
                </c:pt>
                <c:pt idx="403">
                  <c:v>100.1</c:v>
                </c:pt>
                <c:pt idx="404">
                  <c:v>100.099992</c:v>
                </c:pt>
                <c:pt idx="405">
                  <c:v>99.858568000000005</c:v>
                </c:pt>
                <c:pt idx="406">
                  <c:v>99.608536999999998</c:v>
                </c:pt>
                <c:pt idx="407">
                  <c:v>99.328180000000003</c:v>
                </c:pt>
                <c:pt idx="408">
                  <c:v>99.107408000000007</c:v>
                </c:pt>
                <c:pt idx="409">
                  <c:v>98.834908999999996</c:v>
                </c:pt>
                <c:pt idx="410">
                  <c:v>98.613702000000004</c:v>
                </c:pt>
                <c:pt idx="411">
                  <c:v>98.340540000000004</c:v>
                </c:pt>
                <c:pt idx="412">
                  <c:v>98.119394</c:v>
                </c:pt>
                <c:pt idx="413">
                  <c:v>97.842134000000001</c:v>
                </c:pt>
                <c:pt idx="414">
                  <c:v>97.621622000000002</c:v>
                </c:pt>
                <c:pt idx="415">
                  <c:v>97.353371999999993</c:v>
                </c:pt>
                <c:pt idx="416">
                  <c:v>97.131226999999996</c:v>
                </c:pt>
                <c:pt idx="417">
                  <c:v>96.851990999999998</c:v>
                </c:pt>
                <c:pt idx="418">
                  <c:v>96.631403000000006</c:v>
                </c:pt>
                <c:pt idx="419">
                  <c:v>96.359337999999994</c:v>
                </c:pt>
                <c:pt idx="420">
                  <c:v>96.137581999999995</c:v>
                </c:pt>
                <c:pt idx="421">
                  <c:v>95.869455000000002</c:v>
                </c:pt>
                <c:pt idx="422">
                  <c:v>95.648202999999995</c:v>
                </c:pt>
                <c:pt idx="423">
                  <c:v>95.368043999999998</c:v>
                </c:pt>
                <c:pt idx="424">
                  <c:v>95.146737999999999</c:v>
                </c:pt>
                <c:pt idx="425">
                  <c:v>94.877870000000001</c:v>
                </c:pt>
                <c:pt idx="426">
                  <c:v>94.656525999999999</c:v>
                </c:pt>
                <c:pt idx="427">
                  <c:v>94.377542000000005</c:v>
                </c:pt>
                <c:pt idx="428">
                  <c:v>94.156664000000006</c:v>
                </c:pt>
                <c:pt idx="429">
                  <c:v>93.878136999999995</c:v>
                </c:pt>
                <c:pt idx="430">
                  <c:v>93.656778000000003</c:v>
                </c:pt>
                <c:pt idx="431">
                  <c:v>93.390328999999994</c:v>
                </c:pt>
                <c:pt idx="432">
                  <c:v>93.169077000000001</c:v>
                </c:pt>
                <c:pt idx="433">
                  <c:v>92.888115999999997</c:v>
                </c:pt>
                <c:pt idx="434">
                  <c:v>92.667619000000002</c:v>
                </c:pt>
                <c:pt idx="435">
                  <c:v>92.396432000000004</c:v>
                </c:pt>
                <c:pt idx="436">
                  <c:v>92.174974000000006</c:v>
                </c:pt>
                <c:pt idx="437">
                  <c:v>91.900353999999993</c:v>
                </c:pt>
                <c:pt idx="438">
                  <c:v>91.679963999999998</c:v>
                </c:pt>
                <c:pt idx="439">
                  <c:v>91.407289000000006</c:v>
                </c:pt>
                <c:pt idx="440">
                  <c:v>91.184777999999994</c:v>
                </c:pt>
                <c:pt idx="441">
                  <c:v>90.908417999999998</c:v>
                </c:pt>
                <c:pt idx="442">
                  <c:v>90.687432999999999</c:v>
                </c:pt>
                <c:pt idx="443">
                  <c:v>90.416177000000005</c:v>
                </c:pt>
                <c:pt idx="444">
                  <c:v>90.194406000000001</c:v>
                </c:pt>
                <c:pt idx="445">
                  <c:v>89.919756000000007</c:v>
                </c:pt>
                <c:pt idx="446">
                  <c:v>89.699158999999995</c:v>
                </c:pt>
                <c:pt idx="447">
                  <c:v>89.422608999999994</c:v>
                </c:pt>
                <c:pt idx="448">
                  <c:v>89.200310999999999</c:v>
                </c:pt>
                <c:pt idx="449">
                  <c:v>88.930704000000006</c:v>
                </c:pt>
                <c:pt idx="450">
                  <c:v>88.709787000000006</c:v>
                </c:pt>
                <c:pt idx="451">
                  <c:v>88.432755999999998</c:v>
                </c:pt>
                <c:pt idx="452">
                  <c:v>88.211832000000001</c:v>
                </c:pt>
                <c:pt idx="453">
                  <c:v>87.939736999999994</c:v>
                </c:pt>
                <c:pt idx="454">
                  <c:v>87.719209000000006</c:v>
                </c:pt>
                <c:pt idx="455">
                  <c:v>87.441316</c:v>
                </c:pt>
                <c:pt idx="456">
                  <c:v>87.220681999999996</c:v>
                </c:pt>
                <c:pt idx="457">
                  <c:v>86.948082999999997</c:v>
                </c:pt>
                <c:pt idx="458">
                  <c:v>86.727052</c:v>
                </c:pt>
                <c:pt idx="459">
                  <c:v>86.451302999999996</c:v>
                </c:pt>
                <c:pt idx="460">
                  <c:v>86.230089000000007</c:v>
                </c:pt>
                <c:pt idx="461">
                  <c:v>86.003861999999998</c:v>
                </c:pt>
                <c:pt idx="462">
                  <c:v>85.739412000000002</c:v>
                </c:pt>
                <c:pt idx="463">
                  <c:v>85.460579999999993</c:v>
                </c:pt>
                <c:pt idx="464">
                  <c:v>85.239641000000006</c:v>
                </c:pt>
                <c:pt idx="465">
                  <c:v>84.967554000000007</c:v>
                </c:pt>
                <c:pt idx="466">
                  <c:v>84.746926999999999</c:v>
                </c:pt>
                <c:pt idx="467">
                  <c:v>84.470094000000003</c:v>
                </c:pt>
                <c:pt idx="468">
                  <c:v>84.248811000000003</c:v>
                </c:pt>
                <c:pt idx="469">
                  <c:v>84.024056999999999</c:v>
                </c:pt>
                <c:pt idx="470">
                  <c:v>83.754525999999998</c:v>
                </c:pt>
                <c:pt idx="471">
                  <c:v>83.478227000000004</c:v>
                </c:pt>
                <c:pt idx="472">
                  <c:v>83.257172999999995</c:v>
                </c:pt>
                <c:pt idx="473">
                  <c:v>82.980051000000003</c:v>
                </c:pt>
                <c:pt idx="474">
                  <c:v>82.759172000000007</c:v>
                </c:pt>
                <c:pt idx="475">
                  <c:v>82.487527</c:v>
                </c:pt>
                <c:pt idx="476">
                  <c:v>82.265801999999994</c:v>
                </c:pt>
                <c:pt idx="477">
                  <c:v>81.992044000000007</c:v>
                </c:pt>
                <c:pt idx="478">
                  <c:v>81.771448000000007</c:v>
                </c:pt>
                <c:pt idx="479">
                  <c:v>81.496301000000003</c:v>
                </c:pt>
                <c:pt idx="480">
                  <c:v>81.274407999999994</c:v>
                </c:pt>
                <c:pt idx="481">
                  <c:v>81.001337000000007</c:v>
                </c:pt>
                <c:pt idx="482">
                  <c:v>80.780350999999996</c:v>
                </c:pt>
                <c:pt idx="483">
                  <c:v>80.508950999999996</c:v>
                </c:pt>
                <c:pt idx="484">
                  <c:v>80.287233000000001</c:v>
                </c:pt>
                <c:pt idx="485">
                  <c:v>80.010628999999994</c:v>
                </c:pt>
                <c:pt idx="486">
                  <c:v>79.790163000000007</c:v>
                </c:pt>
                <c:pt idx="487">
                  <c:v>79.513445000000004</c:v>
                </c:pt>
                <c:pt idx="488">
                  <c:v>79.292230000000004</c:v>
                </c:pt>
                <c:pt idx="489">
                  <c:v>79.019525000000002</c:v>
                </c:pt>
                <c:pt idx="490">
                  <c:v>78.798592999999997</c:v>
                </c:pt>
                <c:pt idx="491">
                  <c:v>78.525362000000001</c:v>
                </c:pt>
                <c:pt idx="492">
                  <c:v>78.304376000000005</c:v>
                </c:pt>
                <c:pt idx="493">
                  <c:v>78.028795000000002</c:v>
                </c:pt>
                <c:pt idx="494">
                  <c:v>77.808023000000006</c:v>
                </c:pt>
                <c:pt idx="495">
                  <c:v>77.533852999999993</c:v>
                </c:pt>
                <c:pt idx="496">
                  <c:v>77.311693000000005</c:v>
                </c:pt>
                <c:pt idx="497">
                  <c:v>77.037874000000002</c:v>
                </c:pt>
                <c:pt idx="498">
                  <c:v>76.817071999999996</c:v>
                </c:pt>
                <c:pt idx="499">
                  <c:v>76.541757000000004</c:v>
                </c:pt>
                <c:pt idx="500">
                  <c:v>76.320238000000003</c:v>
                </c:pt>
                <c:pt idx="501">
                  <c:v>76.047524999999993</c:v>
                </c:pt>
                <c:pt idx="502">
                  <c:v>75.826661999999999</c:v>
                </c:pt>
                <c:pt idx="503">
                  <c:v>75.552446000000003</c:v>
                </c:pt>
                <c:pt idx="504">
                  <c:v>75.330765999999997</c:v>
                </c:pt>
                <c:pt idx="505">
                  <c:v>75.057740999999993</c:v>
                </c:pt>
                <c:pt idx="506">
                  <c:v>74.836938000000004</c:v>
                </c:pt>
                <c:pt idx="507">
                  <c:v>74.562989999999999</c:v>
                </c:pt>
                <c:pt idx="508">
                  <c:v>74.342225999999997</c:v>
                </c:pt>
                <c:pt idx="509">
                  <c:v>74.063501000000002</c:v>
                </c:pt>
                <c:pt idx="510">
                  <c:v>73.842561000000003</c:v>
                </c:pt>
                <c:pt idx="511">
                  <c:v>73.571016</c:v>
                </c:pt>
                <c:pt idx="512">
                  <c:v>73.349298000000005</c:v>
                </c:pt>
                <c:pt idx="513">
                  <c:v>73.074312000000006</c:v>
                </c:pt>
                <c:pt idx="514">
                  <c:v>72.853921999999997</c:v>
                </c:pt>
                <c:pt idx="515">
                  <c:v>72.580056999999996</c:v>
                </c:pt>
                <c:pt idx="516">
                  <c:v>72.358277999999999</c:v>
                </c:pt>
                <c:pt idx="517">
                  <c:v>72.090974000000003</c:v>
                </c:pt>
                <c:pt idx="518">
                  <c:v>71.870012000000003</c:v>
                </c:pt>
                <c:pt idx="519">
                  <c:v>71.589883</c:v>
                </c:pt>
                <c:pt idx="520">
                  <c:v>71.368966999999998</c:v>
                </c:pt>
                <c:pt idx="521">
                  <c:v>71.132806000000002</c:v>
                </c:pt>
                <c:pt idx="522">
                  <c:v>70.880021999999997</c:v>
                </c:pt>
                <c:pt idx="523">
                  <c:v>70.601572000000004</c:v>
                </c:pt>
                <c:pt idx="524">
                  <c:v>70.379434000000003</c:v>
                </c:pt>
                <c:pt idx="525">
                  <c:v>70.153818000000001</c:v>
                </c:pt>
                <c:pt idx="526">
                  <c:v>69.881501999999998</c:v>
                </c:pt>
                <c:pt idx="527">
                  <c:v>69.608773999999997</c:v>
                </c:pt>
                <c:pt idx="528">
                  <c:v>69.387574999999998</c:v>
                </c:pt>
                <c:pt idx="529">
                  <c:v>69.110619999999997</c:v>
                </c:pt>
                <c:pt idx="530">
                  <c:v>68.890009000000006</c:v>
                </c:pt>
                <c:pt idx="531">
                  <c:v>68.617868000000001</c:v>
                </c:pt>
                <c:pt idx="532">
                  <c:v>68.395180999999994</c:v>
                </c:pt>
                <c:pt idx="533">
                  <c:v>68.128427000000002</c:v>
                </c:pt>
                <c:pt idx="534">
                  <c:v>67.907373000000007</c:v>
                </c:pt>
                <c:pt idx="535">
                  <c:v>67.625855999999999</c:v>
                </c:pt>
                <c:pt idx="536">
                  <c:v>67.404657</c:v>
                </c:pt>
                <c:pt idx="537">
                  <c:v>67.133118999999994</c:v>
                </c:pt>
                <c:pt idx="538">
                  <c:v>66.911980999999997</c:v>
                </c:pt>
                <c:pt idx="539">
                  <c:v>66.636232000000007</c:v>
                </c:pt>
                <c:pt idx="540">
                  <c:v>66.415261999999998</c:v>
                </c:pt>
                <c:pt idx="541">
                  <c:v>66.189249000000004</c:v>
                </c:pt>
                <c:pt idx="542">
                  <c:v>65.924691999999993</c:v>
                </c:pt>
                <c:pt idx="543">
                  <c:v>65.645837</c:v>
                </c:pt>
                <c:pt idx="544">
                  <c:v>65.424677000000003</c:v>
                </c:pt>
                <c:pt idx="545">
                  <c:v>65.151521000000002</c:v>
                </c:pt>
                <c:pt idx="546">
                  <c:v>64.930695999999998</c:v>
                </c:pt>
                <c:pt idx="547">
                  <c:v>64.654831999999999</c:v>
                </c:pt>
                <c:pt idx="548">
                  <c:v>64.433733000000004</c:v>
                </c:pt>
                <c:pt idx="549">
                  <c:v>64.164811999999998</c:v>
                </c:pt>
                <c:pt idx="550">
                  <c:v>63.943353000000002</c:v>
                </c:pt>
                <c:pt idx="551">
                  <c:v>63.659170000000003</c:v>
                </c:pt>
                <c:pt idx="552">
                  <c:v>63.437204000000001</c:v>
                </c:pt>
                <c:pt idx="553">
                  <c:v>63.174036000000001</c:v>
                </c:pt>
                <c:pt idx="554">
                  <c:v>62.952966000000004</c:v>
                </c:pt>
                <c:pt idx="555">
                  <c:v>62.675932000000003</c:v>
                </c:pt>
                <c:pt idx="556">
                  <c:v>62.454759000000003</c:v>
                </c:pt>
                <c:pt idx="557">
                  <c:v>62.219800999999997</c:v>
                </c:pt>
                <c:pt idx="558">
                  <c:v>61.960858999999999</c:v>
                </c:pt>
                <c:pt idx="559">
                  <c:v>61.685110000000002</c:v>
                </c:pt>
                <c:pt idx="560">
                  <c:v>61.464024999999999</c:v>
                </c:pt>
                <c:pt idx="561">
                  <c:v>61.189110999999997</c:v>
                </c:pt>
                <c:pt idx="562">
                  <c:v>60.968823999999998</c:v>
                </c:pt>
                <c:pt idx="563">
                  <c:v>60.692419000000001</c:v>
                </c:pt>
                <c:pt idx="564">
                  <c:v>60.471814999999999</c:v>
                </c:pt>
                <c:pt idx="565">
                  <c:v>60.221474999999998</c:v>
                </c:pt>
                <c:pt idx="566">
                  <c:v>59.981966</c:v>
                </c:pt>
                <c:pt idx="567">
                  <c:v>59.703619000000003</c:v>
                </c:pt>
                <c:pt idx="568">
                  <c:v>59.482289999999999</c:v>
                </c:pt>
                <c:pt idx="569">
                  <c:v>59.209015999999998</c:v>
                </c:pt>
                <c:pt idx="570">
                  <c:v>58.987980999999998</c:v>
                </c:pt>
                <c:pt idx="571">
                  <c:v>58.704594999999998</c:v>
                </c:pt>
                <c:pt idx="572">
                  <c:v>58.483175000000003</c:v>
                </c:pt>
                <c:pt idx="573">
                  <c:v>58.214959999999998</c:v>
                </c:pt>
                <c:pt idx="574">
                  <c:v>57.993597000000001</c:v>
                </c:pt>
                <c:pt idx="575">
                  <c:v>57.720120999999999</c:v>
                </c:pt>
                <c:pt idx="576">
                  <c:v>57.499203999999999</c:v>
                </c:pt>
                <c:pt idx="577">
                  <c:v>57.228138999999999</c:v>
                </c:pt>
                <c:pt idx="578">
                  <c:v>57.006956000000002</c:v>
                </c:pt>
                <c:pt idx="579">
                  <c:v>56.729120000000002</c:v>
                </c:pt>
                <c:pt idx="580">
                  <c:v>56.508217999999999</c:v>
                </c:pt>
                <c:pt idx="581">
                  <c:v>56.233162999999998</c:v>
                </c:pt>
                <c:pt idx="582">
                  <c:v>56.012590000000003</c:v>
                </c:pt>
                <c:pt idx="583">
                  <c:v>55.737234000000001</c:v>
                </c:pt>
                <c:pt idx="584">
                  <c:v>55.516511999999999</c:v>
                </c:pt>
                <c:pt idx="585">
                  <c:v>55.293146</c:v>
                </c:pt>
                <c:pt idx="586">
                  <c:v>55.025658999999997</c:v>
                </c:pt>
                <c:pt idx="587">
                  <c:v>54.747433999999998</c:v>
                </c:pt>
                <c:pt idx="588">
                  <c:v>54.526345999999997</c:v>
                </c:pt>
                <c:pt idx="589">
                  <c:v>54.254193999999998</c:v>
                </c:pt>
                <c:pt idx="590">
                  <c:v>54.033394999999999</c:v>
                </c:pt>
                <c:pt idx="591">
                  <c:v>53.751877999999998</c:v>
                </c:pt>
                <c:pt idx="592">
                  <c:v>53.530515000000001</c:v>
                </c:pt>
                <c:pt idx="593">
                  <c:v>53.263218999999999</c:v>
                </c:pt>
                <c:pt idx="594">
                  <c:v>53.041826</c:v>
                </c:pt>
                <c:pt idx="595">
                  <c:v>52.765909000000001</c:v>
                </c:pt>
                <c:pt idx="596">
                  <c:v>52.543916000000003</c:v>
                </c:pt>
                <c:pt idx="597">
                  <c:v>52.272629999999999</c:v>
                </c:pt>
                <c:pt idx="598">
                  <c:v>52.051698000000002</c:v>
                </c:pt>
                <c:pt idx="599">
                  <c:v>51.774461000000002</c:v>
                </c:pt>
                <c:pt idx="600">
                  <c:v>51.553491000000001</c:v>
                </c:pt>
                <c:pt idx="601">
                  <c:v>51.284509</c:v>
                </c:pt>
                <c:pt idx="602">
                  <c:v>51.063420999999998</c:v>
                </c:pt>
                <c:pt idx="603">
                  <c:v>50.784185000000001</c:v>
                </c:pt>
                <c:pt idx="604">
                  <c:v>50.563234000000001</c:v>
                </c:pt>
                <c:pt idx="605">
                  <c:v>50.290089999999999</c:v>
                </c:pt>
                <c:pt idx="606">
                  <c:v>50.067934000000001</c:v>
                </c:pt>
                <c:pt idx="607">
                  <c:v>49.793835999999999</c:v>
                </c:pt>
                <c:pt idx="608">
                  <c:v>49.573025999999999</c:v>
                </c:pt>
                <c:pt idx="609">
                  <c:v>49.348095999999998</c:v>
                </c:pt>
                <c:pt idx="610">
                  <c:v>49.083624</c:v>
                </c:pt>
                <c:pt idx="611">
                  <c:v>48.803224</c:v>
                </c:pt>
                <c:pt idx="612">
                  <c:v>48.573597999999997</c:v>
                </c:pt>
                <c:pt idx="613">
                  <c:v>48.312376</c:v>
                </c:pt>
                <c:pt idx="614">
                  <c:v>48.090359999999997</c:v>
                </c:pt>
                <c:pt idx="615">
                  <c:v>47.814016000000002</c:v>
                </c:pt>
                <c:pt idx="616">
                  <c:v>47.593606999999999</c:v>
                </c:pt>
                <c:pt idx="617">
                  <c:v>47.320875000000001</c:v>
                </c:pt>
                <c:pt idx="618">
                  <c:v>47.099409000000001</c:v>
                </c:pt>
                <c:pt idx="619">
                  <c:v>46.821263999999999</c:v>
                </c:pt>
                <c:pt idx="620">
                  <c:v>46.599930999999998</c:v>
                </c:pt>
                <c:pt idx="621">
                  <c:v>46.327790999999998</c:v>
                </c:pt>
                <c:pt idx="622">
                  <c:v>46.107225</c:v>
                </c:pt>
                <c:pt idx="623">
                  <c:v>45.830942</c:v>
                </c:pt>
                <c:pt idx="624">
                  <c:v>45.610028999999997</c:v>
                </c:pt>
                <c:pt idx="625">
                  <c:v>45.338391999999999</c:v>
                </c:pt>
                <c:pt idx="626">
                  <c:v>45.117738000000003</c:v>
                </c:pt>
                <c:pt idx="627">
                  <c:v>44.842511999999999</c:v>
                </c:pt>
                <c:pt idx="628">
                  <c:v>44.621999000000002</c:v>
                </c:pt>
                <c:pt idx="629">
                  <c:v>44.362859</c:v>
                </c:pt>
                <c:pt idx="630">
                  <c:v>44.125588999999998</c:v>
                </c:pt>
                <c:pt idx="631">
                  <c:v>43.849530999999999</c:v>
                </c:pt>
                <c:pt idx="632">
                  <c:v>43.628557000000001</c:v>
                </c:pt>
                <c:pt idx="633">
                  <c:v>43.359949</c:v>
                </c:pt>
                <c:pt idx="634">
                  <c:v>43.138733999999999</c:v>
                </c:pt>
                <c:pt idx="635">
                  <c:v>42.858156000000001</c:v>
                </c:pt>
                <c:pt idx="636">
                  <c:v>42.637121</c:v>
                </c:pt>
                <c:pt idx="637">
                  <c:v>42.364435</c:v>
                </c:pt>
                <c:pt idx="638">
                  <c:v>42.143171000000002</c:v>
                </c:pt>
                <c:pt idx="639">
                  <c:v>41.866750000000003</c:v>
                </c:pt>
                <c:pt idx="640">
                  <c:v>41.645834000000001</c:v>
                </c:pt>
                <c:pt idx="641">
                  <c:v>41.375860000000003</c:v>
                </c:pt>
                <c:pt idx="642">
                  <c:v>41.154989</c:v>
                </c:pt>
                <c:pt idx="643">
                  <c:v>40.876306</c:v>
                </c:pt>
                <c:pt idx="644">
                  <c:v>40.655518999999998</c:v>
                </c:pt>
                <c:pt idx="645">
                  <c:v>40.384678999999998</c:v>
                </c:pt>
                <c:pt idx="646">
                  <c:v>40.163708999999997</c:v>
                </c:pt>
                <c:pt idx="647">
                  <c:v>39.886003000000002</c:v>
                </c:pt>
                <c:pt idx="648">
                  <c:v>39.664845999999997</c:v>
                </c:pt>
                <c:pt idx="649">
                  <c:v>39.439034999999997</c:v>
                </c:pt>
                <c:pt idx="650">
                  <c:v>39.173898000000001</c:v>
                </c:pt>
                <c:pt idx="651">
                  <c:v>38.898023000000002</c:v>
                </c:pt>
                <c:pt idx="652">
                  <c:v>38.676546000000002</c:v>
                </c:pt>
                <c:pt idx="653">
                  <c:v>38.439008000000001</c:v>
                </c:pt>
                <c:pt idx="654">
                  <c:v>38.183835999999999</c:v>
                </c:pt>
                <c:pt idx="655">
                  <c:v>37.904924000000001</c:v>
                </c:pt>
                <c:pt idx="656">
                  <c:v>37.683835999999999</c:v>
                </c:pt>
                <c:pt idx="657">
                  <c:v>37.411935</c:v>
                </c:pt>
                <c:pt idx="658">
                  <c:v>37.19153</c:v>
                </c:pt>
                <c:pt idx="659">
                  <c:v>36.91451</c:v>
                </c:pt>
                <c:pt idx="660">
                  <c:v>36.692846000000003</c:v>
                </c:pt>
                <c:pt idx="661">
                  <c:v>36.431234000000003</c:v>
                </c:pt>
                <c:pt idx="662">
                  <c:v>36.204144999999997</c:v>
                </c:pt>
                <c:pt idx="663">
                  <c:v>35.922392000000002</c:v>
                </c:pt>
                <c:pt idx="664">
                  <c:v>35.701509000000001</c:v>
                </c:pt>
                <c:pt idx="665">
                  <c:v>35.429223999999998</c:v>
                </c:pt>
                <c:pt idx="666">
                  <c:v>35.208624</c:v>
                </c:pt>
                <c:pt idx="667">
                  <c:v>34.932451</c:v>
                </c:pt>
                <c:pt idx="668">
                  <c:v>34.710915999999997</c:v>
                </c:pt>
                <c:pt idx="669">
                  <c:v>34.484288999999997</c:v>
                </c:pt>
                <c:pt idx="670">
                  <c:v>34.218998999999997</c:v>
                </c:pt>
                <c:pt idx="671">
                  <c:v>33.941301000000003</c:v>
                </c:pt>
                <c:pt idx="672">
                  <c:v>33.719754999999999</c:v>
                </c:pt>
                <c:pt idx="673">
                  <c:v>33.449334999999998</c:v>
                </c:pt>
                <c:pt idx="674">
                  <c:v>33.228250000000003</c:v>
                </c:pt>
                <c:pt idx="675">
                  <c:v>32.950380000000003</c:v>
                </c:pt>
                <c:pt idx="676">
                  <c:v>32.729298999999997</c:v>
                </c:pt>
                <c:pt idx="677">
                  <c:v>32.463864999999998</c:v>
                </c:pt>
                <c:pt idx="678">
                  <c:v>32.239235999999998</c:v>
                </c:pt>
                <c:pt idx="679">
                  <c:v>31.963540999999999</c:v>
                </c:pt>
                <c:pt idx="680">
                  <c:v>31.742505999999999</c:v>
                </c:pt>
                <c:pt idx="681">
                  <c:v>31.487110000000001</c:v>
                </c:pt>
                <c:pt idx="682">
                  <c:v>31.246845</c:v>
                </c:pt>
                <c:pt idx="683">
                  <c:v>30.97007</c:v>
                </c:pt>
                <c:pt idx="684">
                  <c:v>30.74879</c:v>
                </c:pt>
                <c:pt idx="685">
                  <c:v>30.515236000000002</c:v>
                </c:pt>
                <c:pt idx="686">
                  <c:v>30.255886</c:v>
                </c:pt>
                <c:pt idx="687">
                  <c:v>29.978901</c:v>
                </c:pt>
                <c:pt idx="688">
                  <c:v>29.7576</c:v>
                </c:pt>
                <c:pt idx="689">
                  <c:v>29.486664999999999</c:v>
                </c:pt>
                <c:pt idx="690">
                  <c:v>29.265661000000001</c:v>
                </c:pt>
                <c:pt idx="691">
                  <c:v>28.98723</c:v>
                </c:pt>
                <c:pt idx="692">
                  <c:v>28.765664999999998</c:v>
                </c:pt>
                <c:pt idx="693">
                  <c:v>28.488809</c:v>
                </c:pt>
                <c:pt idx="694">
                  <c:v>28.268415000000001</c:v>
                </c:pt>
                <c:pt idx="695">
                  <c:v>27.997264000000001</c:v>
                </c:pt>
                <c:pt idx="696">
                  <c:v>27.776029000000001</c:v>
                </c:pt>
                <c:pt idx="697">
                  <c:v>27.503419000000001</c:v>
                </c:pt>
                <c:pt idx="698">
                  <c:v>27.282738999999999</c:v>
                </c:pt>
                <c:pt idx="699">
                  <c:v>27.007159999999999</c:v>
                </c:pt>
                <c:pt idx="700">
                  <c:v>26.785409999999999</c:v>
                </c:pt>
                <c:pt idx="701">
                  <c:v>26.516269000000001</c:v>
                </c:pt>
                <c:pt idx="702">
                  <c:v>26.294758999999999</c:v>
                </c:pt>
                <c:pt idx="703">
                  <c:v>26.015339999999998</c:v>
                </c:pt>
                <c:pt idx="704">
                  <c:v>25.794241</c:v>
                </c:pt>
                <c:pt idx="705">
                  <c:v>25.569344999999998</c:v>
                </c:pt>
                <c:pt idx="706">
                  <c:v>25.3064</c:v>
                </c:pt>
                <c:pt idx="707">
                  <c:v>25.026040999999999</c:v>
                </c:pt>
                <c:pt idx="708">
                  <c:v>24.805465000000002</c:v>
                </c:pt>
                <c:pt idx="709">
                  <c:v>24.532115999999998</c:v>
                </c:pt>
                <c:pt idx="710">
                  <c:v>24.311056000000001</c:v>
                </c:pt>
                <c:pt idx="711">
                  <c:v>24.03321</c:v>
                </c:pt>
                <c:pt idx="712">
                  <c:v>23.812819999999999</c:v>
                </c:pt>
                <c:pt idx="713">
                  <c:v>23.588550000000001</c:v>
                </c:pt>
                <c:pt idx="714">
                  <c:v>23.320948999999999</c:v>
                </c:pt>
                <c:pt idx="715">
                  <c:v>23.045705000000002</c:v>
                </c:pt>
                <c:pt idx="716">
                  <c:v>22.824608999999999</c:v>
                </c:pt>
                <c:pt idx="717">
                  <c:v>22.574210999999998</c:v>
                </c:pt>
                <c:pt idx="718">
                  <c:v>22.331199000000002</c:v>
                </c:pt>
                <c:pt idx="719">
                  <c:v>22.053875000000001</c:v>
                </c:pt>
                <c:pt idx="720">
                  <c:v>21.832644999999999</c:v>
                </c:pt>
                <c:pt idx="721">
                  <c:v>21.604334999999999</c:v>
                </c:pt>
                <c:pt idx="722">
                  <c:v>21.340810000000001</c:v>
                </c:pt>
                <c:pt idx="723">
                  <c:v>21.062283999999998</c:v>
                </c:pt>
                <c:pt idx="724">
                  <c:v>20.840924999999999</c:v>
                </c:pt>
                <c:pt idx="725">
                  <c:v>20.567215000000001</c:v>
                </c:pt>
                <c:pt idx="726">
                  <c:v>20.346164000000002</c:v>
                </c:pt>
                <c:pt idx="727">
                  <c:v>20.07011</c:v>
                </c:pt>
                <c:pt idx="728">
                  <c:v>19.849146000000001</c:v>
                </c:pt>
                <c:pt idx="729">
                  <c:v>19.578164999999998</c:v>
                </c:pt>
                <c:pt idx="730">
                  <c:v>19.357336</c:v>
                </c:pt>
                <c:pt idx="731">
                  <c:v>19.078869999999998</c:v>
                </c:pt>
                <c:pt idx="732">
                  <c:v>18.857745999999999</c:v>
                </c:pt>
                <c:pt idx="733">
                  <c:v>18.580670999999999</c:v>
                </c:pt>
                <c:pt idx="734">
                  <c:v>18.359604999999998</c:v>
                </c:pt>
                <c:pt idx="735">
                  <c:v>18.089229</c:v>
                </c:pt>
                <c:pt idx="736">
                  <c:v>17.868354</c:v>
                </c:pt>
                <c:pt idx="737">
                  <c:v>17.591470000000001</c:v>
                </c:pt>
                <c:pt idx="738">
                  <c:v>17.370484999999999</c:v>
                </c:pt>
                <c:pt idx="739">
                  <c:v>17.098865</c:v>
                </c:pt>
                <c:pt idx="740">
                  <c:v>16.876711</c:v>
                </c:pt>
                <c:pt idx="741">
                  <c:v>16.602014</c:v>
                </c:pt>
                <c:pt idx="742">
                  <c:v>16.381256</c:v>
                </c:pt>
                <c:pt idx="743">
                  <c:v>16.109515999999999</c:v>
                </c:pt>
                <c:pt idx="744">
                  <c:v>15.887055</c:v>
                </c:pt>
                <c:pt idx="745">
                  <c:v>15.612225</c:v>
                </c:pt>
                <c:pt idx="746">
                  <c:v>15.39146</c:v>
                </c:pt>
                <c:pt idx="747">
                  <c:v>15.11645</c:v>
                </c:pt>
                <c:pt idx="748">
                  <c:v>14.894645000000001</c:v>
                </c:pt>
                <c:pt idx="749">
                  <c:v>14.669119999999999</c:v>
                </c:pt>
                <c:pt idx="750">
                  <c:v>14.401945</c:v>
                </c:pt>
                <c:pt idx="751">
                  <c:v>14.1266</c:v>
                </c:pt>
                <c:pt idx="752">
                  <c:v>13.905435000000001</c:v>
                </c:pt>
                <c:pt idx="753">
                  <c:v>13.632804999999999</c:v>
                </c:pt>
                <c:pt idx="754">
                  <c:v>13.411949999999999</c:v>
                </c:pt>
                <c:pt idx="755">
                  <c:v>13.135235</c:v>
                </c:pt>
                <c:pt idx="756">
                  <c:v>12.91456</c:v>
                </c:pt>
                <c:pt idx="757">
                  <c:v>12.690075</c:v>
                </c:pt>
                <c:pt idx="758">
                  <c:v>12.41704</c:v>
                </c:pt>
                <c:pt idx="759">
                  <c:v>12.145125</c:v>
                </c:pt>
                <c:pt idx="760">
                  <c:v>11.9238</c:v>
                </c:pt>
                <c:pt idx="761">
                  <c:v>11.646974999999999</c:v>
                </c:pt>
                <c:pt idx="762">
                  <c:v>11.426175000000001</c:v>
                </c:pt>
                <c:pt idx="763">
                  <c:v>11.154394999999999</c:v>
                </c:pt>
                <c:pt idx="764">
                  <c:v>10.931324999999999</c:v>
                </c:pt>
                <c:pt idx="765">
                  <c:v>10.658939999999999</c:v>
                </c:pt>
                <c:pt idx="766">
                  <c:v>10.437595</c:v>
                </c:pt>
                <c:pt idx="767">
                  <c:v>10.161545</c:v>
                </c:pt>
                <c:pt idx="768">
                  <c:v>10.161536</c:v>
                </c:pt>
                <c:pt idx="769">
                  <c:v>9.8626260000000006</c:v>
                </c:pt>
                <c:pt idx="770">
                  <c:v>9.6423199999999998</c:v>
                </c:pt>
                <c:pt idx="771">
                  <c:v>9.3663849999999993</c:v>
                </c:pt>
                <c:pt idx="772">
                  <c:v>9.1443259999999995</c:v>
                </c:pt>
                <c:pt idx="773">
                  <c:v>8.8687050000000003</c:v>
                </c:pt>
                <c:pt idx="774">
                  <c:v>8.6473399999999998</c:v>
                </c:pt>
                <c:pt idx="775">
                  <c:v>8.3756299999999992</c:v>
                </c:pt>
                <c:pt idx="776">
                  <c:v>8.1544699999999999</c:v>
                </c:pt>
                <c:pt idx="777">
                  <c:v>7.8811159999999996</c:v>
                </c:pt>
                <c:pt idx="778">
                  <c:v>7.6602699999999997</c:v>
                </c:pt>
                <c:pt idx="779">
                  <c:v>7.38523</c:v>
                </c:pt>
                <c:pt idx="780">
                  <c:v>7.1647999999999996</c:v>
                </c:pt>
                <c:pt idx="781">
                  <c:v>6.8916050000000002</c:v>
                </c:pt>
                <c:pt idx="782">
                  <c:v>6.6707400000000003</c:v>
                </c:pt>
                <c:pt idx="783">
                  <c:v>6.3943149999999997</c:v>
                </c:pt>
                <c:pt idx="784">
                  <c:v>6.1735300000000004</c:v>
                </c:pt>
                <c:pt idx="785">
                  <c:v>5.9011459999999998</c:v>
                </c:pt>
                <c:pt idx="786">
                  <c:v>5.6802049999999999</c:v>
                </c:pt>
                <c:pt idx="787">
                  <c:v>5.4032499999999999</c:v>
                </c:pt>
                <c:pt idx="788">
                  <c:v>5.1812250000000004</c:v>
                </c:pt>
                <c:pt idx="789">
                  <c:v>4.9055710000000001</c:v>
                </c:pt>
                <c:pt idx="790">
                  <c:v>4.6840650000000004</c:v>
                </c:pt>
                <c:pt idx="791">
                  <c:v>4.4090150000000001</c:v>
                </c:pt>
                <c:pt idx="792">
                  <c:v>4.1882010000000003</c:v>
                </c:pt>
                <c:pt idx="793">
                  <c:v>3.9143949999999998</c:v>
                </c:pt>
                <c:pt idx="794">
                  <c:v>3.6929699999999999</c:v>
                </c:pt>
                <c:pt idx="795">
                  <c:v>3.4215200000000001</c:v>
                </c:pt>
                <c:pt idx="796">
                  <c:v>3.2008999999999999</c:v>
                </c:pt>
                <c:pt idx="797">
                  <c:v>2.9240949999999999</c:v>
                </c:pt>
                <c:pt idx="798">
                  <c:v>2.70187</c:v>
                </c:pt>
                <c:pt idx="799">
                  <c:v>2.4296250000000001</c:v>
                </c:pt>
                <c:pt idx="800">
                  <c:v>2.2089599999999998</c:v>
                </c:pt>
                <c:pt idx="801">
                  <c:v>1.938205</c:v>
                </c:pt>
                <c:pt idx="802">
                  <c:v>1.7172449999999999</c:v>
                </c:pt>
                <c:pt idx="803">
                  <c:v>1.4398</c:v>
                </c:pt>
                <c:pt idx="804">
                  <c:v>1.21895</c:v>
                </c:pt>
                <c:pt idx="805">
                  <c:v>0.96930499999999997</c:v>
                </c:pt>
                <c:pt idx="806">
                  <c:v>0.72936000000000001</c:v>
                </c:pt>
                <c:pt idx="807">
                  <c:v>0.44954</c:v>
                </c:pt>
                <c:pt idx="808">
                  <c:v>0.22881000000000001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4C1A-E940-B5F7-2D1C5A0D74E7}"/>
            </c:ext>
          </c:extLst>
        </c:ser>
        <c:ser>
          <c:idx val="0"/>
          <c:order val="29"/>
          <c:tx>
            <c:v>600 O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 Indents'!$O$37:$O$845</c:f>
              <c:numCache>
                <c:formatCode>General</c:formatCode>
                <c:ptCount val="809"/>
                <c:pt idx="0">
                  <c:v>0</c:v>
                </c:pt>
                <c:pt idx="1">
                  <c:v>10.002364</c:v>
                </c:pt>
                <c:pt idx="2">
                  <c:v>27.094161</c:v>
                </c:pt>
                <c:pt idx="3">
                  <c:v>40.082124</c:v>
                </c:pt>
                <c:pt idx="4">
                  <c:v>55.593349000000003</c:v>
                </c:pt>
                <c:pt idx="5">
                  <c:v>66.024086999999994</c:v>
                </c:pt>
                <c:pt idx="6">
                  <c:v>76.336241000000001</c:v>
                </c:pt>
                <c:pt idx="7">
                  <c:v>85.585510999999997</c:v>
                </c:pt>
                <c:pt idx="8">
                  <c:v>95.417575999999997</c:v>
                </c:pt>
                <c:pt idx="9">
                  <c:v>102.328171</c:v>
                </c:pt>
                <c:pt idx="10">
                  <c:v>109.28894699999999</c:v>
                </c:pt>
                <c:pt idx="11">
                  <c:v>116.383047</c:v>
                </c:pt>
                <c:pt idx="12">
                  <c:v>123.489282</c:v>
                </c:pt>
                <c:pt idx="13">
                  <c:v>130.56056100000001</c:v>
                </c:pt>
                <c:pt idx="14">
                  <c:v>136.72986900000001</c:v>
                </c:pt>
                <c:pt idx="15">
                  <c:v>142.907355</c:v>
                </c:pt>
                <c:pt idx="16">
                  <c:v>148.67906400000001</c:v>
                </c:pt>
                <c:pt idx="17">
                  <c:v>154.566372</c:v>
                </c:pt>
                <c:pt idx="18">
                  <c:v>161.21408500000001</c:v>
                </c:pt>
                <c:pt idx="19">
                  <c:v>166.475976</c:v>
                </c:pt>
                <c:pt idx="20">
                  <c:v>172.324378</c:v>
                </c:pt>
                <c:pt idx="21">
                  <c:v>177.00389899999999</c:v>
                </c:pt>
                <c:pt idx="22">
                  <c:v>181.31765999999999</c:v>
                </c:pt>
                <c:pt idx="23">
                  <c:v>185.636111</c:v>
                </c:pt>
                <c:pt idx="24">
                  <c:v>190.72537</c:v>
                </c:pt>
                <c:pt idx="25">
                  <c:v>195.99330599999999</c:v>
                </c:pt>
                <c:pt idx="26">
                  <c:v>200.84287499999999</c:v>
                </c:pt>
                <c:pt idx="27">
                  <c:v>205.607158</c:v>
                </c:pt>
                <c:pt idx="28">
                  <c:v>210.42393799999999</c:v>
                </c:pt>
                <c:pt idx="29">
                  <c:v>214.63483299999999</c:v>
                </c:pt>
                <c:pt idx="30">
                  <c:v>219.00842900000001</c:v>
                </c:pt>
                <c:pt idx="31">
                  <c:v>223.22730200000001</c:v>
                </c:pt>
                <c:pt idx="32">
                  <c:v>227.18099100000001</c:v>
                </c:pt>
                <c:pt idx="33">
                  <c:v>231.381981</c:v>
                </c:pt>
                <c:pt idx="34">
                  <c:v>235.533063</c:v>
                </c:pt>
                <c:pt idx="35">
                  <c:v>239.36132000000001</c:v>
                </c:pt>
                <c:pt idx="36">
                  <c:v>243.62916100000001</c:v>
                </c:pt>
                <c:pt idx="37">
                  <c:v>247.99470700000001</c:v>
                </c:pt>
                <c:pt idx="38">
                  <c:v>251.97723500000001</c:v>
                </c:pt>
                <c:pt idx="39">
                  <c:v>255.13415499999999</c:v>
                </c:pt>
                <c:pt idx="40">
                  <c:v>258.46486800000002</c:v>
                </c:pt>
                <c:pt idx="41">
                  <c:v>262.09450500000003</c:v>
                </c:pt>
                <c:pt idx="42">
                  <c:v>265.91591899999997</c:v>
                </c:pt>
                <c:pt idx="43">
                  <c:v>270.58551499999999</c:v>
                </c:pt>
                <c:pt idx="44">
                  <c:v>274.15618899999998</c:v>
                </c:pt>
                <c:pt idx="45">
                  <c:v>277.86777699999999</c:v>
                </c:pt>
                <c:pt idx="46">
                  <c:v>281.05951099999999</c:v>
                </c:pt>
                <c:pt idx="47">
                  <c:v>284.00990999999999</c:v>
                </c:pt>
                <c:pt idx="48">
                  <c:v>288.28047500000002</c:v>
                </c:pt>
                <c:pt idx="49">
                  <c:v>291.44754999999998</c:v>
                </c:pt>
                <c:pt idx="50">
                  <c:v>294.61324300000001</c:v>
                </c:pt>
                <c:pt idx="51">
                  <c:v>297.89486299999999</c:v>
                </c:pt>
                <c:pt idx="52">
                  <c:v>301.99999100000002</c:v>
                </c:pt>
                <c:pt idx="53">
                  <c:v>305.37243899999999</c:v>
                </c:pt>
                <c:pt idx="54">
                  <c:v>308.509096</c:v>
                </c:pt>
                <c:pt idx="55">
                  <c:v>311.50132300000001</c:v>
                </c:pt>
                <c:pt idx="56">
                  <c:v>314.046063</c:v>
                </c:pt>
                <c:pt idx="57">
                  <c:v>317.34499099999999</c:v>
                </c:pt>
                <c:pt idx="58">
                  <c:v>320.63499000000002</c:v>
                </c:pt>
                <c:pt idx="59">
                  <c:v>324.10632700000002</c:v>
                </c:pt>
                <c:pt idx="60">
                  <c:v>327.244889</c:v>
                </c:pt>
                <c:pt idx="61">
                  <c:v>330.76230900000002</c:v>
                </c:pt>
                <c:pt idx="62">
                  <c:v>334.208078</c:v>
                </c:pt>
                <c:pt idx="63">
                  <c:v>338.12519900000001</c:v>
                </c:pt>
                <c:pt idx="64">
                  <c:v>341.49114600000001</c:v>
                </c:pt>
                <c:pt idx="65">
                  <c:v>344.43512299999998</c:v>
                </c:pt>
                <c:pt idx="66">
                  <c:v>347.73886599999997</c:v>
                </c:pt>
                <c:pt idx="67">
                  <c:v>350.31241799999998</c:v>
                </c:pt>
                <c:pt idx="68">
                  <c:v>353.63317799999999</c:v>
                </c:pt>
                <c:pt idx="69">
                  <c:v>356.338121</c:v>
                </c:pt>
                <c:pt idx="70">
                  <c:v>359.48177500000003</c:v>
                </c:pt>
                <c:pt idx="71">
                  <c:v>362.48377199999999</c:v>
                </c:pt>
                <c:pt idx="72">
                  <c:v>365.44216899999998</c:v>
                </c:pt>
                <c:pt idx="73">
                  <c:v>368.28939500000001</c:v>
                </c:pt>
                <c:pt idx="74">
                  <c:v>371.27583199999998</c:v>
                </c:pt>
                <c:pt idx="75">
                  <c:v>374.43403499999999</c:v>
                </c:pt>
                <c:pt idx="76">
                  <c:v>377.39183500000001</c:v>
                </c:pt>
                <c:pt idx="77">
                  <c:v>380.68525699999998</c:v>
                </c:pt>
                <c:pt idx="78">
                  <c:v>383.31868400000002</c:v>
                </c:pt>
                <c:pt idx="79">
                  <c:v>386.25548500000002</c:v>
                </c:pt>
                <c:pt idx="80">
                  <c:v>389.14437700000002</c:v>
                </c:pt>
                <c:pt idx="81">
                  <c:v>392.70269500000001</c:v>
                </c:pt>
                <c:pt idx="82">
                  <c:v>395.71043100000003</c:v>
                </c:pt>
                <c:pt idx="83">
                  <c:v>398.12637899999999</c:v>
                </c:pt>
                <c:pt idx="84">
                  <c:v>401.14745799999997</c:v>
                </c:pt>
                <c:pt idx="85">
                  <c:v>403.91367700000001</c:v>
                </c:pt>
                <c:pt idx="86">
                  <c:v>407.25065499999999</c:v>
                </c:pt>
                <c:pt idx="87">
                  <c:v>409.82697300000001</c:v>
                </c:pt>
                <c:pt idx="88">
                  <c:v>412.83086800000001</c:v>
                </c:pt>
                <c:pt idx="89">
                  <c:v>415.42387400000001</c:v>
                </c:pt>
                <c:pt idx="90">
                  <c:v>418.246419</c:v>
                </c:pt>
                <c:pt idx="91">
                  <c:v>421.22945800000002</c:v>
                </c:pt>
                <c:pt idx="92">
                  <c:v>424.40989400000001</c:v>
                </c:pt>
                <c:pt idx="93">
                  <c:v>427.13126299999999</c:v>
                </c:pt>
                <c:pt idx="94">
                  <c:v>429.70829199999997</c:v>
                </c:pt>
                <c:pt idx="95">
                  <c:v>432.67373800000001</c:v>
                </c:pt>
                <c:pt idx="96">
                  <c:v>435.53254800000002</c:v>
                </c:pt>
                <c:pt idx="97">
                  <c:v>438.71216600000002</c:v>
                </c:pt>
                <c:pt idx="98">
                  <c:v>442.104828</c:v>
                </c:pt>
                <c:pt idx="99">
                  <c:v>444.61705599999999</c:v>
                </c:pt>
                <c:pt idx="100">
                  <c:v>447.06205499999999</c:v>
                </c:pt>
                <c:pt idx="101">
                  <c:v>449.867076</c:v>
                </c:pt>
                <c:pt idx="102">
                  <c:v>452.360525</c:v>
                </c:pt>
                <c:pt idx="103">
                  <c:v>454.52072199999998</c:v>
                </c:pt>
                <c:pt idx="104">
                  <c:v>458.49466899999999</c:v>
                </c:pt>
                <c:pt idx="105">
                  <c:v>461.80806200000001</c:v>
                </c:pt>
                <c:pt idx="106">
                  <c:v>465.49310300000002</c:v>
                </c:pt>
                <c:pt idx="107">
                  <c:v>468.30473499999999</c:v>
                </c:pt>
                <c:pt idx="108">
                  <c:v>471.33137399999998</c:v>
                </c:pt>
                <c:pt idx="109">
                  <c:v>473.55011400000001</c:v>
                </c:pt>
                <c:pt idx="110">
                  <c:v>476.24590699999999</c:v>
                </c:pt>
                <c:pt idx="111">
                  <c:v>478.42291399999999</c:v>
                </c:pt>
                <c:pt idx="112">
                  <c:v>481.45966499999997</c:v>
                </c:pt>
                <c:pt idx="113">
                  <c:v>483.79899699999999</c:v>
                </c:pt>
                <c:pt idx="114">
                  <c:v>486.35162500000001</c:v>
                </c:pt>
                <c:pt idx="115">
                  <c:v>488.35631799999999</c:v>
                </c:pt>
                <c:pt idx="116">
                  <c:v>490.52767799999998</c:v>
                </c:pt>
                <c:pt idx="117">
                  <c:v>492.716206</c:v>
                </c:pt>
                <c:pt idx="118">
                  <c:v>495.23965500000003</c:v>
                </c:pt>
                <c:pt idx="119">
                  <c:v>497.828011</c:v>
                </c:pt>
                <c:pt idx="120">
                  <c:v>500.09944899999999</c:v>
                </c:pt>
                <c:pt idx="121">
                  <c:v>502.94286199999999</c:v>
                </c:pt>
                <c:pt idx="122">
                  <c:v>506.11608999999999</c:v>
                </c:pt>
                <c:pt idx="123">
                  <c:v>509.24899399999998</c:v>
                </c:pt>
                <c:pt idx="124">
                  <c:v>512.159987</c:v>
                </c:pt>
                <c:pt idx="125">
                  <c:v>514.68291399999998</c:v>
                </c:pt>
                <c:pt idx="126">
                  <c:v>517.14016400000003</c:v>
                </c:pt>
                <c:pt idx="127">
                  <c:v>519.90891899999997</c:v>
                </c:pt>
                <c:pt idx="128">
                  <c:v>523.05500500000005</c:v>
                </c:pt>
                <c:pt idx="129">
                  <c:v>525.30574799999999</c:v>
                </c:pt>
                <c:pt idx="130">
                  <c:v>528.02190199999995</c:v>
                </c:pt>
                <c:pt idx="131">
                  <c:v>530.15510800000004</c:v>
                </c:pt>
                <c:pt idx="132">
                  <c:v>532.98152100000004</c:v>
                </c:pt>
                <c:pt idx="133">
                  <c:v>535.06104600000003</c:v>
                </c:pt>
                <c:pt idx="134">
                  <c:v>537.50503500000002</c:v>
                </c:pt>
                <c:pt idx="135">
                  <c:v>539.76279599999998</c:v>
                </c:pt>
                <c:pt idx="136">
                  <c:v>542.50449400000002</c:v>
                </c:pt>
                <c:pt idx="137">
                  <c:v>545.37726299999997</c:v>
                </c:pt>
                <c:pt idx="138">
                  <c:v>548.48213199999998</c:v>
                </c:pt>
                <c:pt idx="139">
                  <c:v>550.50148100000001</c:v>
                </c:pt>
                <c:pt idx="140">
                  <c:v>552.85134800000003</c:v>
                </c:pt>
                <c:pt idx="141">
                  <c:v>556.03032800000005</c:v>
                </c:pt>
                <c:pt idx="142">
                  <c:v>558.33608700000002</c:v>
                </c:pt>
                <c:pt idx="143">
                  <c:v>560.31741199999999</c:v>
                </c:pt>
                <c:pt idx="144">
                  <c:v>562.55582200000003</c:v>
                </c:pt>
                <c:pt idx="145">
                  <c:v>565.45891300000005</c:v>
                </c:pt>
                <c:pt idx="146">
                  <c:v>567.87563699999998</c:v>
                </c:pt>
                <c:pt idx="147">
                  <c:v>570.24314000000004</c:v>
                </c:pt>
                <c:pt idx="148">
                  <c:v>572.66108899999995</c:v>
                </c:pt>
                <c:pt idx="149">
                  <c:v>575.09532400000001</c:v>
                </c:pt>
                <c:pt idx="150">
                  <c:v>578.19105200000001</c:v>
                </c:pt>
                <c:pt idx="151">
                  <c:v>581.21616100000006</c:v>
                </c:pt>
                <c:pt idx="152">
                  <c:v>584.26838899999996</c:v>
                </c:pt>
                <c:pt idx="153">
                  <c:v>585.94471999999996</c:v>
                </c:pt>
                <c:pt idx="154">
                  <c:v>588.19594500000005</c:v>
                </c:pt>
                <c:pt idx="155">
                  <c:v>590.23339699999997</c:v>
                </c:pt>
                <c:pt idx="156">
                  <c:v>593.04716499999995</c:v>
                </c:pt>
                <c:pt idx="157">
                  <c:v>595.11013600000001</c:v>
                </c:pt>
                <c:pt idx="158">
                  <c:v>597.86824200000001</c:v>
                </c:pt>
                <c:pt idx="159">
                  <c:v>599.91320499999995</c:v>
                </c:pt>
                <c:pt idx="160">
                  <c:v>602.26979300000005</c:v>
                </c:pt>
                <c:pt idx="161">
                  <c:v>604.57457699999998</c:v>
                </c:pt>
                <c:pt idx="162">
                  <c:v>606.68201199999999</c:v>
                </c:pt>
                <c:pt idx="163">
                  <c:v>609.19160699999998</c:v>
                </c:pt>
                <c:pt idx="164">
                  <c:v>611.55792299999996</c:v>
                </c:pt>
                <c:pt idx="165">
                  <c:v>614.25918300000001</c:v>
                </c:pt>
                <c:pt idx="166">
                  <c:v>616.43461400000001</c:v>
                </c:pt>
                <c:pt idx="167">
                  <c:v>618.58039900000006</c:v>
                </c:pt>
                <c:pt idx="168">
                  <c:v>620.80991200000005</c:v>
                </c:pt>
                <c:pt idx="169">
                  <c:v>623.19810700000005</c:v>
                </c:pt>
                <c:pt idx="170">
                  <c:v>625.92431599999998</c:v>
                </c:pt>
                <c:pt idx="171">
                  <c:v>628.53323999999998</c:v>
                </c:pt>
                <c:pt idx="172">
                  <c:v>631.03067999999996</c:v>
                </c:pt>
                <c:pt idx="173">
                  <c:v>633.33918500000004</c:v>
                </c:pt>
                <c:pt idx="174">
                  <c:v>636.13767199999995</c:v>
                </c:pt>
                <c:pt idx="175">
                  <c:v>637.88789599999996</c:v>
                </c:pt>
                <c:pt idx="176">
                  <c:v>640.342581</c:v>
                </c:pt>
                <c:pt idx="177">
                  <c:v>642.30801499999995</c:v>
                </c:pt>
                <c:pt idx="178">
                  <c:v>645.98888799999997</c:v>
                </c:pt>
                <c:pt idx="179">
                  <c:v>648.36153200000001</c:v>
                </c:pt>
                <c:pt idx="180">
                  <c:v>650.52264100000002</c:v>
                </c:pt>
                <c:pt idx="181">
                  <c:v>652.36777800000004</c:v>
                </c:pt>
                <c:pt idx="182">
                  <c:v>654.66904799999998</c:v>
                </c:pt>
                <c:pt idx="183">
                  <c:v>657.38150199999995</c:v>
                </c:pt>
                <c:pt idx="184">
                  <c:v>659.70566499999995</c:v>
                </c:pt>
                <c:pt idx="185">
                  <c:v>663.49363600000004</c:v>
                </c:pt>
                <c:pt idx="186">
                  <c:v>666.67463599999996</c:v>
                </c:pt>
                <c:pt idx="187">
                  <c:v>669.861988</c:v>
                </c:pt>
                <c:pt idx="188">
                  <c:v>672.43882699999995</c:v>
                </c:pt>
                <c:pt idx="189">
                  <c:v>674.65218900000002</c:v>
                </c:pt>
                <c:pt idx="190">
                  <c:v>676.95299999999997</c:v>
                </c:pt>
                <c:pt idx="191">
                  <c:v>679.11523699999998</c:v>
                </c:pt>
                <c:pt idx="192">
                  <c:v>682.49489700000004</c:v>
                </c:pt>
                <c:pt idx="193">
                  <c:v>684.35391000000004</c:v>
                </c:pt>
                <c:pt idx="194">
                  <c:v>686.76674700000001</c:v>
                </c:pt>
                <c:pt idx="195">
                  <c:v>688.78282400000001</c:v>
                </c:pt>
                <c:pt idx="196">
                  <c:v>691.54924300000005</c:v>
                </c:pt>
                <c:pt idx="197">
                  <c:v>694.12630799999999</c:v>
                </c:pt>
                <c:pt idx="198">
                  <c:v>696.27872500000001</c:v>
                </c:pt>
                <c:pt idx="199">
                  <c:v>699.10152000000005</c:v>
                </c:pt>
                <c:pt idx="200">
                  <c:v>701.25535600000001</c:v>
                </c:pt>
                <c:pt idx="201">
                  <c:v>704.12035800000001</c:v>
                </c:pt>
                <c:pt idx="202">
                  <c:v>706.31789000000003</c:v>
                </c:pt>
                <c:pt idx="203">
                  <c:v>708.85786199999995</c:v>
                </c:pt>
                <c:pt idx="204">
                  <c:v>711.64143000000001</c:v>
                </c:pt>
                <c:pt idx="205">
                  <c:v>715.19121299999995</c:v>
                </c:pt>
                <c:pt idx="206">
                  <c:v>718.63266099999998</c:v>
                </c:pt>
                <c:pt idx="207">
                  <c:v>721.42699600000003</c:v>
                </c:pt>
                <c:pt idx="208">
                  <c:v>724.50136999999995</c:v>
                </c:pt>
                <c:pt idx="209">
                  <c:v>727.62377400000003</c:v>
                </c:pt>
                <c:pt idx="210">
                  <c:v>731.06175699999994</c:v>
                </c:pt>
                <c:pt idx="211">
                  <c:v>733.60947299999998</c:v>
                </c:pt>
                <c:pt idx="212">
                  <c:v>736.85946899999999</c:v>
                </c:pt>
                <c:pt idx="213">
                  <c:v>739.92257300000006</c:v>
                </c:pt>
                <c:pt idx="214">
                  <c:v>742.36350100000004</c:v>
                </c:pt>
                <c:pt idx="215">
                  <c:v>744.70622500000002</c:v>
                </c:pt>
                <c:pt idx="216">
                  <c:v>746.88336000000004</c:v>
                </c:pt>
                <c:pt idx="217">
                  <c:v>749.22265800000002</c:v>
                </c:pt>
                <c:pt idx="218">
                  <c:v>751.88685899999996</c:v>
                </c:pt>
                <c:pt idx="219">
                  <c:v>754.21456499999999</c:v>
                </c:pt>
                <c:pt idx="220">
                  <c:v>756.72499700000003</c:v>
                </c:pt>
                <c:pt idx="221">
                  <c:v>759.34271999999999</c:v>
                </c:pt>
                <c:pt idx="222">
                  <c:v>761.16853600000002</c:v>
                </c:pt>
                <c:pt idx="223">
                  <c:v>763.02698999999996</c:v>
                </c:pt>
                <c:pt idx="224">
                  <c:v>765.72884099999999</c:v>
                </c:pt>
                <c:pt idx="225">
                  <c:v>768.41857600000003</c:v>
                </c:pt>
                <c:pt idx="226">
                  <c:v>771.25930000000005</c:v>
                </c:pt>
                <c:pt idx="227">
                  <c:v>773.175298</c:v>
                </c:pt>
                <c:pt idx="228">
                  <c:v>776.317949</c:v>
                </c:pt>
                <c:pt idx="229">
                  <c:v>779.36777700000005</c:v>
                </c:pt>
                <c:pt idx="230">
                  <c:v>782.95843200000002</c:v>
                </c:pt>
                <c:pt idx="231">
                  <c:v>786.08086600000001</c:v>
                </c:pt>
                <c:pt idx="232">
                  <c:v>791.29365299999995</c:v>
                </c:pt>
                <c:pt idx="233">
                  <c:v>795.89592000000005</c:v>
                </c:pt>
                <c:pt idx="234">
                  <c:v>799.40943300000004</c:v>
                </c:pt>
                <c:pt idx="235">
                  <c:v>802.68332099999998</c:v>
                </c:pt>
                <c:pt idx="236">
                  <c:v>806.45230800000002</c:v>
                </c:pt>
                <c:pt idx="237">
                  <c:v>811.06296999999995</c:v>
                </c:pt>
                <c:pt idx="238">
                  <c:v>815.09817699999996</c:v>
                </c:pt>
                <c:pt idx="239">
                  <c:v>822.61381300000005</c:v>
                </c:pt>
                <c:pt idx="240">
                  <c:v>839.02786100000003</c:v>
                </c:pt>
                <c:pt idx="241">
                  <c:v>847.63649999999996</c:v>
                </c:pt>
                <c:pt idx="242">
                  <c:v>853.77537600000005</c:v>
                </c:pt>
                <c:pt idx="243">
                  <c:v>857.77634999999998</c:v>
                </c:pt>
                <c:pt idx="244">
                  <c:v>862.93373099999997</c:v>
                </c:pt>
                <c:pt idx="245">
                  <c:v>869.08406200000002</c:v>
                </c:pt>
                <c:pt idx="246">
                  <c:v>876.97678199999996</c:v>
                </c:pt>
                <c:pt idx="247">
                  <c:v>881.82351800000004</c:v>
                </c:pt>
                <c:pt idx="248">
                  <c:v>886.37818000000004</c:v>
                </c:pt>
                <c:pt idx="249">
                  <c:v>890.01612399999999</c:v>
                </c:pt>
                <c:pt idx="250">
                  <c:v>893.28426400000001</c:v>
                </c:pt>
                <c:pt idx="251">
                  <c:v>897.25694499999997</c:v>
                </c:pt>
                <c:pt idx="252">
                  <c:v>901.03509599999995</c:v>
                </c:pt>
                <c:pt idx="253">
                  <c:v>904.75876000000005</c:v>
                </c:pt>
                <c:pt idx="254">
                  <c:v>908.00045</c:v>
                </c:pt>
                <c:pt idx="255">
                  <c:v>911.44000400000004</c:v>
                </c:pt>
                <c:pt idx="256">
                  <c:v>914.34090100000003</c:v>
                </c:pt>
                <c:pt idx="257">
                  <c:v>917.31988100000001</c:v>
                </c:pt>
                <c:pt idx="258">
                  <c:v>920.51953700000001</c:v>
                </c:pt>
                <c:pt idx="259">
                  <c:v>923.27178200000003</c:v>
                </c:pt>
                <c:pt idx="260">
                  <c:v>926.20739500000002</c:v>
                </c:pt>
                <c:pt idx="261">
                  <c:v>928.69972299999995</c:v>
                </c:pt>
                <c:pt idx="262">
                  <c:v>931.85542299999997</c:v>
                </c:pt>
                <c:pt idx="263">
                  <c:v>934.42569600000002</c:v>
                </c:pt>
                <c:pt idx="264">
                  <c:v>937.91505800000004</c:v>
                </c:pt>
                <c:pt idx="265">
                  <c:v>941.02302999999995</c:v>
                </c:pt>
                <c:pt idx="266">
                  <c:v>944.95414100000005</c:v>
                </c:pt>
                <c:pt idx="267">
                  <c:v>948.933852</c:v>
                </c:pt>
                <c:pt idx="268">
                  <c:v>953.36070099999995</c:v>
                </c:pt>
                <c:pt idx="269">
                  <c:v>957.18428800000004</c:v>
                </c:pt>
                <c:pt idx="270">
                  <c:v>960.58237899999995</c:v>
                </c:pt>
                <c:pt idx="271">
                  <c:v>964.05892100000005</c:v>
                </c:pt>
                <c:pt idx="272">
                  <c:v>967.93210199999999</c:v>
                </c:pt>
                <c:pt idx="273">
                  <c:v>971.502388</c:v>
                </c:pt>
                <c:pt idx="274">
                  <c:v>975.23209999999995</c:v>
                </c:pt>
                <c:pt idx="275">
                  <c:v>978.63251100000002</c:v>
                </c:pt>
                <c:pt idx="276">
                  <c:v>981.608161</c:v>
                </c:pt>
                <c:pt idx="277">
                  <c:v>985.45201799999995</c:v>
                </c:pt>
                <c:pt idx="278">
                  <c:v>989.96147499999995</c:v>
                </c:pt>
                <c:pt idx="279">
                  <c:v>993.56160899999998</c:v>
                </c:pt>
                <c:pt idx="280">
                  <c:v>996.75934400000006</c:v>
                </c:pt>
                <c:pt idx="281">
                  <c:v>1000.798391</c:v>
                </c:pt>
                <c:pt idx="282">
                  <c:v>1004.788714</c:v>
                </c:pt>
                <c:pt idx="283">
                  <c:v>1008.48885</c:v>
                </c:pt>
                <c:pt idx="284">
                  <c:v>1012.3235570000001</c:v>
                </c:pt>
                <c:pt idx="285">
                  <c:v>1016.927893</c:v>
                </c:pt>
                <c:pt idx="286">
                  <c:v>1021.568133</c:v>
                </c:pt>
                <c:pt idx="287">
                  <c:v>1025.2608279999999</c:v>
                </c:pt>
                <c:pt idx="288">
                  <c:v>1029.6996300000001</c:v>
                </c:pt>
                <c:pt idx="289">
                  <c:v>1032.9248640000001</c:v>
                </c:pt>
                <c:pt idx="290">
                  <c:v>1036.655368</c:v>
                </c:pt>
                <c:pt idx="291">
                  <c:v>1040.6369810000001</c:v>
                </c:pt>
                <c:pt idx="292">
                  <c:v>1044.3858720000001</c:v>
                </c:pt>
                <c:pt idx="293">
                  <c:v>1048.0249650000001</c:v>
                </c:pt>
                <c:pt idx="294">
                  <c:v>1051.4804750000001</c:v>
                </c:pt>
                <c:pt idx="295">
                  <c:v>1054.417684</c:v>
                </c:pt>
                <c:pt idx="296">
                  <c:v>1058.086922</c:v>
                </c:pt>
                <c:pt idx="297">
                  <c:v>1061.635503</c:v>
                </c:pt>
                <c:pt idx="298">
                  <c:v>1065.5974659999999</c:v>
                </c:pt>
                <c:pt idx="299">
                  <c:v>1068.614984</c:v>
                </c:pt>
                <c:pt idx="300">
                  <c:v>1072.2036929999999</c:v>
                </c:pt>
                <c:pt idx="301">
                  <c:v>1075.6848190000001</c:v>
                </c:pt>
                <c:pt idx="302">
                  <c:v>1079.880214</c:v>
                </c:pt>
                <c:pt idx="303">
                  <c:v>1083.825116</c:v>
                </c:pt>
                <c:pt idx="304">
                  <c:v>1089.229732</c:v>
                </c:pt>
                <c:pt idx="305">
                  <c:v>1095.0865819999999</c:v>
                </c:pt>
                <c:pt idx="306">
                  <c:v>1101.1580919999999</c:v>
                </c:pt>
                <c:pt idx="307">
                  <c:v>1107.610357</c:v>
                </c:pt>
                <c:pt idx="308">
                  <c:v>1113.404738</c:v>
                </c:pt>
                <c:pt idx="309">
                  <c:v>1118.4584199999999</c:v>
                </c:pt>
                <c:pt idx="310">
                  <c:v>1122.5481669999999</c:v>
                </c:pt>
                <c:pt idx="311">
                  <c:v>1127.0146930000001</c:v>
                </c:pt>
                <c:pt idx="312">
                  <c:v>1133.1302229999999</c:v>
                </c:pt>
                <c:pt idx="313">
                  <c:v>1137.9748099999999</c:v>
                </c:pt>
                <c:pt idx="314">
                  <c:v>1147.6167620000001</c:v>
                </c:pt>
                <c:pt idx="315">
                  <c:v>1162.1442830000001</c:v>
                </c:pt>
                <c:pt idx="316">
                  <c:v>1175.757376</c:v>
                </c:pt>
                <c:pt idx="317">
                  <c:v>1183.3058309999999</c:v>
                </c:pt>
                <c:pt idx="318">
                  <c:v>1188.0337999999999</c:v>
                </c:pt>
                <c:pt idx="319">
                  <c:v>1192.0325049999999</c:v>
                </c:pt>
                <c:pt idx="320">
                  <c:v>1195.4907310000001</c:v>
                </c:pt>
                <c:pt idx="321">
                  <c:v>1198.968709</c:v>
                </c:pt>
                <c:pt idx="322">
                  <c:v>1202.527609</c:v>
                </c:pt>
                <c:pt idx="323">
                  <c:v>1205.544034</c:v>
                </c:pt>
                <c:pt idx="324">
                  <c:v>1208.7044530000001</c:v>
                </c:pt>
                <c:pt idx="325">
                  <c:v>1211.3587789999999</c:v>
                </c:pt>
                <c:pt idx="326">
                  <c:v>1214.277961</c:v>
                </c:pt>
                <c:pt idx="327">
                  <c:v>1217.058327</c:v>
                </c:pt>
                <c:pt idx="328">
                  <c:v>1220.1538439999999</c:v>
                </c:pt>
                <c:pt idx="329">
                  <c:v>1223.2368280000001</c:v>
                </c:pt>
                <c:pt idx="330">
                  <c:v>1225.585691</c:v>
                </c:pt>
                <c:pt idx="331">
                  <c:v>1228.1541769999999</c:v>
                </c:pt>
                <c:pt idx="332">
                  <c:v>1231.124409</c:v>
                </c:pt>
                <c:pt idx="333">
                  <c:v>1234.134769</c:v>
                </c:pt>
                <c:pt idx="334">
                  <c:v>1236.6693700000001</c:v>
                </c:pt>
                <c:pt idx="335">
                  <c:v>1240.1796429999999</c:v>
                </c:pt>
                <c:pt idx="336">
                  <c:v>1243.6226919999999</c:v>
                </c:pt>
                <c:pt idx="337">
                  <c:v>1246.631134</c:v>
                </c:pt>
                <c:pt idx="338">
                  <c:v>1249.556411</c:v>
                </c:pt>
                <c:pt idx="339">
                  <c:v>1253.5109239999999</c:v>
                </c:pt>
                <c:pt idx="340">
                  <c:v>1257.9312789999999</c:v>
                </c:pt>
                <c:pt idx="341">
                  <c:v>1261.9400889999999</c:v>
                </c:pt>
                <c:pt idx="342">
                  <c:v>1266.0324820000001</c:v>
                </c:pt>
                <c:pt idx="343">
                  <c:v>1271.104421</c:v>
                </c:pt>
                <c:pt idx="344">
                  <c:v>1275.6378070000001</c:v>
                </c:pt>
                <c:pt idx="345">
                  <c:v>1279.142644</c:v>
                </c:pt>
                <c:pt idx="346">
                  <c:v>1282.7788250000001</c:v>
                </c:pt>
                <c:pt idx="347">
                  <c:v>1285.906324</c:v>
                </c:pt>
                <c:pt idx="348">
                  <c:v>1290.003919</c:v>
                </c:pt>
                <c:pt idx="349">
                  <c:v>1293.7712160000001</c:v>
                </c:pt>
                <c:pt idx="350">
                  <c:v>1300.536591</c:v>
                </c:pt>
                <c:pt idx="351">
                  <c:v>1305.8365240000001</c:v>
                </c:pt>
                <c:pt idx="352">
                  <c:v>1310.9933370000001</c:v>
                </c:pt>
                <c:pt idx="353">
                  <c:v>1315.126988</c:v>
                </c:pt>
                <c:pt idx="354">
                  <c:v>1318.8502840000001</c:v>
                </c:pt>
                <c:pt idx="355">
                  <c:v>1321.181155</c:v>
                </c:pt>
                <c:pt idx="356">
                  <c:v>1324.3045219999999</c:v>
                </c:pt>
                <c:pt idx="357">
                  <c:v>1326.604135</c:v>
                </c:pt>
                <c:pt idx="358">
                  <c:v>1329.4619889999999</c:v>
                </c:pt>
                <c:pt idx="359">
                  <c:v>1331.56158</c:v>
                </c:pt>
                <c:pt idx="360">
                  <c:v>1334.06233</c:v>
                </c:pt>
                <c:pt idx="361">
                  <c:v>1336.3615729999999</c:v>
                </c:pt>
                <c:pt idx="362">
                  <c:v>1339.0672770000001</c:v>
                </c:pt>
                <c:pt idx="363">
                  <c:v>1341.291747</c:v>
                </c:pt>
                <c:pt idx="364">
                  <c:v>1343.0869270000001</c:v>
                </c:pt>
                <c:pt idx="365">
                  <c:v>1345.6254269999999</c:v>
                </c:pt>
                <c:pt idx="366">
                  <c:v>1347.9954029999999</c:v>
                </c:pt>
                <c:pt idx="367">
                  <c:v>1350.0265429999999</c:v>
                </c:pt>
                <c:pt idx="368">
                  <c:v>1352.0017909999999</c:v>
                </c:pt>
                <c:pt idx="369">
                  <c:v>1354.660858</c:v>
                </c:pt>
                <c:pt idx="370">
                  <c:v>1357.476893</c:v>
                </c:pt>
                <c:pt idx="371">
                  <c:v>1359.39447</c:v>
                </c:pt>
                <c:pt idx="372">
                  <c:v>1362.334057</c:v>
                </c:pt>
                <c:pt idx="373">
                  <c:v>1364.801837</c:v>
                </c:pt>
                <c:pt idx="374">
                  <c:v>1367.7231839999999</c:v>
                </c:pt>
                <c:pt idx="375">
                  <c:v>1369.4929979999999</c:v>
                </c:pt>
                <c:pt idx="376">
                  <c:v>1372.1578159999999</c:v>
                </c:pt>
                <c:pt idx="377">
                  <c:v>1374.7844640000001</c:v>
                </c:pt>
                <c:pt idx="378">
                  <c:v>1377.2691870000001</c:v>
                </c:pt>
                <c:pt idx="379">
                  <c:v>1379.5924649999999</c:v>
                </c:pt>
                <c:pt idx="380">
                  <c:v>1381.902513</c:v>
                </c:pt>
                <c:pt idx="381">
                  <c:v>1384.7811409999999</c:v>
                </c:pt>
                <c:pt idx="382">
                  <c:v>1386.832224</c:v>
                </c:pt>
                <c:pt idx="383">
                  <c:v>1389.0052470000001</c:v>
                </c:pt>
                <c:pt idx="384">
                  <c:v>1390.8165899999999</c:v>
                </c:pt>
                <c:pt idx="385">
                  <c:v>1393.604102</c:v>
                </c:pt>
                <c:pt idx="386">
                  <c:v>1396.6159950000001</c:v>
                </c:pt>
                <c:pt idx="387">
                  <c:v>1433.3123129999999</c:v>
                </c:pt>
                <c:pt idx="388">
                  <c:v>1460.7496329999999</c:v>
                </c:pt>
                <c:pt idx="389">
                  <c:v>1464.874671</c:v>
                </c:pt>
                <c:pt idx="390">
                  <c:v>1468.258439</c:v>
                </c:pt>
                <c:pt idx="391">
                  <c:v>1470.1267580000001</c:v>
                </c:pt>
                <c:pt idx="392">
                  <c:v>1473.05637</c:v>
                </c:pt>
                <c:pt idx="393">
                  <c:v>1475.255609</c:v>
                </c:pt>
                <c:pt idx="394">
                  <c:v>1477.6739030000001</c:v>
                </c:pt>
                <c:pt idx="395">
                  <c:v>1479.6823609999999</c:v>
                </c:pt>
                <c:pt idx="396">
                  <c:v>1482.2881110000001</c:v>
                </c:pt>
                <c:pt idx="397">
                  <c:v>1484.852314</c:v>
                </c:pt>
                <c:pt idx="398">
                  <c:v>1487.148747</c:v>
                </c:pt>
                <c:pt idx="399">
                  <c:v>1489.164025</c:v>
                </c:pt>
                <c:pt idx="400">
                  <c:v>1491.116679</c:v>
                </c:pt>
                <c:pt idx="401">
                  <c:v>1493.7257179999999</c:v>
                </c:pt>
                <c:pt idx="402">
                  <c:v>1495.603417</c:v>
                </c:pt>
                <c:pt idx="403">
                  <c:v>1497.786462</c:v>
                </c:pt>
                <c:pt idx="404">
                  <c:v>1599.1481630000001</c:v>
                </c:pt>
                <c:pt idx="405">
                  <c:v>1598.6345269999999</c:v>
                </c:pt>
                <c:pt idx="406">
                  <c:v>1597.8840849999999</c:v>
                </c:pt>
                <c:pt idx="407">
                  <c:v>1596.9551919999999</c:v>
                </c:pt>
                <c:pt idx="408">
                  <c:v>1596.19965</c:v>
                </c:pt>
                <c:pt idx="409">
                  <c:v>1595.5831350000001</c:v>
                </c:pt>
                <c:pt idx="410">
                  <c:v>1595.4307739999999</c:v>
                </c:pt>
                <c:pt idx="411">
                  <c:v>1594.5248309999999</c:v>
                </c:pt>
                <c:pt idx="412">
                  <c:v>1593.3401040000001</c:v>
                </c:pt>
                <c:pt idx="413">
                  <c:v>1592.2861989999999</c:v>
                </c:pt>
                <c:pt idx="414">
                  <c:v>1591.368307</c:v>
                </c:pt>
                <c:pt idx="415">
                  <c:v>1590.326984</c:v>
                </c:pt>
                <c:pt idx="416">
                  <c:v>1589.548155</c:v>
                </c:pt>
                <c:pt idx="417">
                  <c:v>1587.913571</c:v>
                </c:pt>
                <c:pt idx="418">
                  <c:v>1587.2035989999999</c:v>
                </c:pt>
                <c:pt idx="419">
                  <c:v>1586.2693320000001</c:v>
                </c:pt>
                <c:pt idx="420">
                  <c:v>1585.016664</c:v>
                </c:pt>
                <c:pt idx="421">
                  <c:v>1583.949625</c:v>
                </c:pt>
                <c:pt idx="422">
                  <c:v>1582.906052</c:v>
                </c:pt>
                <c:pt idx="423">
                  <c:v>1581.8553300000001</c:v>
                </c:pt>
                <c:pt idx="424">
                  <c:v>1580.958322</c:v>
                </c:pt>
                <c:pt idx="425">
                  <c:v>1580.3466780000001</c:v>
                </c:pt>
                <c:pt idx="426">
                  <c:v>1579.6340130000001</c:v>
                </c:pt>
                <c:pt idx="427">
                  <c:v>1578.6684929999999</c:v>
                </c:pt>
                <c:pt idx="428">
                  <c:v>1577.6359890000001</c:v>
                </c:pt>
                <c:pt idx="429">
                  <c:v>1576.7826620000001</c:v>
                </c:pt>
                <c:pt idx="430">
                  <c:v>1576.1637290000001</c:v>
                </c:pt>
                <c:pt idx="431">
                  <c:v>1574.9598100000001</c:v>
                </c:pt>
                <c:pt idx="432">
                  <c:v>1573.7811690000001</c:v>
                </c:pt>
                <c:pt idx="433">
                  <c:v>1572.7952640000001</c:v>
                </c:pt>
                <c:pt idx="434">
                  <c:v>1572.0662299999999</c:v>
                </c:pt>
                <c:pt idx="435">
                  <c:v>1571.1076700000001</c:v>
                </c:pt>
                <c:pt idx="436">
                  <c:v>1569.9718250000001</c:v>
                </c:pt>
                <c:pt idx="437">
                  <c:v>1568.851962</c:v>
                </c:pt>
                <c:pt idx="438">
                  <c:v>1568.071565</c:v>
                </c:pt>
                <c:pt idx="439">
                  <c:v>1567.226533</c:v>
                </c:pt>
                <c:pt idx="440">
                  <c:v>1566.131666</c:v>
                </c:pt>
                <c:pt idx="441">
                  <c:v>1565.2189780000001</c:v>
                </c:pt>
                <c:pt idx="442">
                  <c:v>1564.142423</c:v>
                </c:pt>
                <c:pt idx="443">
                  <c:v>1562.8958970000001</c:v>
                </c:pt>
                <c:pt idx="444">
                  <c:v>1561.998666</c:v>
                </c:pt>
                <c:pt idx="445">
                  <c:v>1560.5881750000001</c:v>
                </c:pt>
                <c:pt idx="446">
                  <c:v>1559.7467369999999</c:v>
                </c:pt>
                <c:pt idx="447">
                  <c:v>1558.7434989999999</c:v>
                </c:pt>
                <c:pt idx="448">
                  <c:v>1557.7793810000001</c:v>
                </c:pt>
                <c:pt idx="449">
                  <c:v>1555.995991</c:v>
                </c:pt>
                <c:pt idx="450">
                  <c:v>1555.5552580000001</c:v>
                </c:pt>
                <c:pt idx="451">
                  <c:v>1554.325343</c:v>
                </c:pt>
                <c:pt idx="452">
                  <c:v>1553.167238</c:v>
                </c:pt>
                <c:pt idx="453">
                  <c:v>1552.4159540000001</c:v>
                </c:pt>
                <c:pt idx="454">
                  <c:v>1551.5542210000001</c:v>
                </c:pt>
                <c:pt idx="455">
                  <c:v>1550.4361200000001</c:v>
                </c:pt>
                <c:pt idx="456">
                  <c:v>1549.0009279999999</c:v>
                </c:pt>
                <c:pt idx="457">
                  <c:v>1547.8895359999999</c:v>
                </c:pt>
                <c:pt idx="458">
                  <c:v>1547.036703</c:v>
                </c:pt>
                <c:pt idx="459">
                  <c:v>1546.0116230000001</c:v>
                </c:pt>
                <c:pt idx="460">
                  <c:v>1544.6033930000001</c:v>
                </c:pt>
                <c:pt idx="461">
                  <c:v>1543.349788</c:v>
                </c:pt>
                <c:pt idx="462">
                  <c:v>1542.423955</c:v>
                </c:pt>
                <c:pt idx="463">
                  <c:v>1541.526934</c:v>
                </c:pt>
                <c:pt idx="464">
                  <c:v>1540.332097</c:v>
                </c:pt>
                <c:pt idx="465">
                  <c:v>1538.668707</c:v>
                </c:pt>
                <c:pt idx="466">
                  <c:v>1538.0367100000001</c:v>
                </c:pt>
                <c:pt idx="467">
                  <c:v>1537.275179</c:v>
                </c:pt>
                <c:pt idx="468">
                  <c:v>1536.1278589999999</c:v>
                </c:pt>
                <c:pt idx="469">
                  <c:v>1534.9199189999999</c:v>
                </c:pt>
                <c:pt idx="470">
                  <c:v>1533.795425</c:v>
                </c:pt>
                <c:pt idx="471">
                  <c:v>1532.4521010000001</c:v>
                </c:pt>
                <c:pt idx="472">
                  <c:v>1531.419703</c:v>
                </c:pt>
                <c:pt idx="473">
                  <c:v>1530.535719</c:v>
                </c:pt>
                <c:pt idx="474">
                  <c:v>1529.4304999999999</c:v>
                </c:pt>
                <c:pt idx="475">
                  <c:v>1528.589248</c:v>
                </c:pt>
                <c:pt idx="476">
                  <c:v>1526.910466</c:v>
                </c:pt>
                <c:pt idx="477">
                  <c:v>1525.798495</c:v>
                </c:pt>
                <c:pt idx="478">
                  <c:v>1524.976817</c:v>
                </c:pt>
                <c:pt idx="479">
                  <c:v>1524.079661</c:v>
                </c:pt>
                <c:pt idx="480">
                  <c:v>1522.5221610000001</c:v>
                </c:pt>
                <c:pt idx="481">
                  <c:v>1521.32349</c:v>
                </c:pt>
                <c:pt idx="482">
                  <c:v>1520.2011199999999</c:v>
                </c:pt>
                <c:pt idx="483">
                  <c:v>1519.1362389999999</c:v>
                </c:pt>
                <c:pt idx="484">
                  <c:v>1518.1155429999999</c:v>
                </c:pt>
                <c:pt idx="485">
                  <c:v>1516.6737089999999</c:v>
                </c:pt>
                <c:pt idx="486">
                  <c:v>1515.6475909999999</c:v>
                </c:pt>
                <c:pt idx="487">
                  <c:v>1514.6416710000001</c:v>
                </c:pt>
                <c:pt idx="488">
                  <c:v>1513.950951</c:v>
                </c:pt>
                <c:pt idx="489">
                  <c:v>1512.3550680000001</c:v>
                </c:pt>
                <c:pt idx="490">
                  <c:v>1511.3303820000001</c:v>
                </c:pt>
                <c:pt idx="491">
                  <c:v>1510.1724859999999</c:v>
                </c:pt>
                <c:pt idx="492">
                  <c:v>1509.0609730000001</c:v>
                </c:pt>
                <c:pt idx="493">
                  <c:v>1507.9882789999999</c:v>
                </c:pt>
                <c:pt idx="494">
                  <c:v>1506.809947</c:v>
                </c:pt>
                <c:pt idx="495">
                  <c:v>1505.5235070000001</c:v>
                </c:pt>
                <c:pt idx="496">
                  <c:v>1504.198003</c:v>
                </c:pt>
                <c:pt idx="497">
                  <c:v>1503.4224449999999</c:v>
                </c:pt>
                <c:pt idx="498">
                  <c:v>1502.1535080000001</c:v>
                </c:pt>
                <c:pt idx="499">
                  <c:v>1501.0455340000001</c:v>
                </c:pt>
                <c:pt idx="500">
                  <c:v>1500.0202220000001</c:v>
                </c:pt>
                <c:pt idx="501">
                  <c:v>1498.9942820000001</c:v>
                </c:pt>
                <c:pt idx="502">
                  <c:v>1497.333625</c:v>
                </c:pt>
                <c:pt idx="503">
                  <c:v>1495.774476</c:v>
                </c:pt>
                <c:pt idx="504">
                  <c:v>1494.4900190000001</c:v>
                </c:pt>
                <c:pt idx="505">
                  <c:v>1493.3164079999999</c:v>
                </c:pt>
                <c:pt idx="506">
                  <c:v>1491.8840889999999</c:v>
                </c:pt>
                <c:pt idx="507">
                  <c:v>1490.805654</c:v>
                </c:pt>
                <c:pt idx="508">
                  <c:v>1489.6193659999999</c:v>
                </c:pt>
                <c:pt idx="509">
                  <c:v>1487.7318519999999</c:v>
                </c:pt>
                <c:pt idx="510">
                  <c:v>1486.4057419999999</c:v>
                </c:pt>
                <c:pt idx="511">
                  <c:v>1485.0367859999999</c:v>
                </c:pt>
                <c:pt idx="512">
                  <c:v>1483.5936569999999</c:v>
                </c:pt>
                <c:pt idx="513">
                  <c:v>1481.9604139999999</c:v>
                </c:pt>
                <c:pt idx="514">
                  <c:v>1481.167177</c:v>
                </c:pt>
                <c:pt idx="515">
                  <c:v>1479.8526690000001</c:v>
                </c:pt>
                <c:pt idx="516">
                  <c:v>1478.281352</c:v>
                </c:pt>
                <c:pt idx="517">
                  <c:v>1476.7278879999999</c:v>
                </c:pt>
                <c:pt idx="518">
                  <c:v>1475.560054</c:v>
                </c:pt>
                <c:pt idx="519">
                  <c:v>1474.693047</c:v>
                </c:pt>
                <c:pt idx="520">
                  <c:v>1473.133707</c:v>
                </c:pt>
                <c:pt idx="521">
                  <c:v>1472.264013</c:v>
                </c:pt>
                <c:pt idx="522">
                  <c:v>1470.9951570000001</c:v>
                </c:pt>
                <c:pt idx="523">
                  <c:v>1469.9936310000001</c:v>
                </c:pt>
                <c:pt idx="524">
                  <c:v>1468.289495</c:v>
                </c:pt>
                <c:pt idx="525">
                  <c:v>1466.8101839999999</c:v>
                </c:pt>
                <c:pt idx="526">
                  <c:v>1465.813705</c:v>
                </c:pt>
                <c:pt idx="527">
                  <c:v>1464.5897689999999</c:v>
                </c:pt>
                <c:pt idx="528">
                  <c:v>1463.559702</c:v>
                </c:pt>
                <c:pt idx="529">
                  <c:v>1461.2945050000001</c:v>
                </c:pt>
                <c:pt idx="530">
                  <c:v>1460.642243</c:v>
                </c:pt>
                <c:pt idx="531">
                  <c:v>1459.1473100000001</c:v>
                </c:pt>
                <c:pt idx="532">
                  <c:v>1457.7265090000001</c:v>
                </c:pt>
                <c:pt idx="533">
                  <c:v>1456.313193</c:v>
                </c:pt>
                <c:pt idx="534">
                  <c:v>1455.2679330000001</c:v>
                </c:pt>
                <c:pt idx="535">
                  <c:v>1453.613693</c:v>
                </c:pt>
                <c:pt idx="536">
                  <c:v>1452.2874730000001</c:v>
                </c:pt>
                <c:pt idx="537">
                  <c:v>1450.844296</c:v>
                </c:pt>
                <c:pt idx="538">
                  <c:v>1449.440593</c:v>
                </c:pt>
                <c:pt idx="539">
                  <c:v>1448.482039</c:v>
                </c:pt>
                <c:pt idx="540">
                  <c:v>1446.817119</c:v>
                </c:pt>
                <c:pt idx="541">
                  <c:v>1446.254068</c:v>
                </c:pt>
                <c:pt idx="542">
                  <c:v>1445.1373120000001</c:v>
                </c:pt>
                <c:pt idx="543">
                  <c:v>1443.7178160000001</c:v>
                </c:pt>
                <c:pt idx="544">
                  <c:v>1442.2811529999999</c:v>
                </c:pt>
                <c:pt idx="545">
                  <c:v>1440.383996</c:v>
                </c:pt>
                <c:pt idx="546">
                  <c:v>1439.408036</c:v>
                </c:pt>
                <c:pt idx="547">
                  <c:v>1438.2500199999999</c:v>
                </c:pt>
                <c:pt idx="548">
                  <c:v>1436.960157</c:v>
                </c:pt>
                <c:pt idx="549">
                  <c:v>1435.4154140000001</c:v>
                </c:pt>
                <c:pt idx="550">
                  <c:v>1434.1610909999999</c:v>
                </c:pt>
                <c:pt idx="551">
                  <c:v>1432.232448</c:v>
                </c:pt>
                <c:pt idx="552">
                  <c:v>1430.9217799999999</c:v>
                </c:pt>
                <c:pt idx="553">
                  <c:v>1429.292657</c:v>
                </c:pt>
                <c:pt idx="554">
                  <c:v>1428.6283309999999</c:v>
                </c:pt>
                <c:pt idx="555">
                  <c:v>1427.0534399999999</c:v>
                </c:pt>
                <c:pt idx="556">
                  <c:v>1425.2631510000001</c:v>
                </c:pt>
                <c:pt idx="557">
                  <c:v>1423.742945</c:v>
                </c:pt>
                <c:pt idx="558">
                  <c:v>1422.557466</c:v>
                </c:pt>
                <c:pt idx="559">
                  <c:v>1421.515543</c:v>
                </c:pt>
                <c:pt idx="560">
                  <c:v>1419.8595089999999</c:v>
                </c:pt>
                <c:pt idx="561">
                  <c:v>1418.2572740000001</c:v>
                </c:pt>
                <c:pt idx="562">
                  <c:v>1417.277239</c:v>
                </c:pt>
                <c:pt idx="563">
                  <c:v>1415.9585810000001</c:v>
                </c:pt>
                <c:pt idx="564">
                  <c:v>1414.3584450000001</c:v>
                </c:pt>
                <c:pt idx="565">
                  <c:v>1412.7693919999999</c:v>
                </c:pt>
                <c:pt idx="566">
                  <c:v>1411.367675</c:v>
                </c:pt>
                <c:pt idx="567">
                  <c:v>1410.1581389999999</c:v>
                </c:pt>
                <c:pt idx="568">
                  <c:v>1408.9088569999999</c:v>
                </c:pt>
                <c:pt idx="569">
                  <c:v>1406.6744980000001</c:v>
                </c:pt>
                <c:pt idx="570">
                  <c:v>1405.634914</c:v>
                </c:pt>
                <c:pt idx="571">
                  <c:v>1404.0595330000001</c:v>
                </c:pt>
                <c:pt idx="572">
                  <c:v>1402.8316070000001</c:v>
                </c:pt>
                <c:pt idx="573">
                  <c:v>1401.4263570000001</c:v>
                </c:pt>
                <c:pt idx="574">
                  <c:v>1400.3308890000001</c:v>
                </c:pt>
                <c:pt idx="575">
                  <c:v>1399.0910779999999</c:v>
                </c:pt>
                <c:pt idx="576">
                  <c:v>1397.803973</c:v>
                </c:pt>
                <c:pt idx="577">
                  <c:v>1396.5424350000001</c:v>
                </c:pt>
                <c:pt idx="578">
                  <c:v>1394.924712</c:v>
                </c:pt>
                <c:pt idx="579">
                  <c:v>1393.671476</c:v>
                </c:pt>
                <c:pt idx="580">
                  <c:v>1392.20316</c:v>
                </c:pt>
                <c:pt idx="581">
                  <c:v>1391.0015579999999</c:v>
                </c:pt>
                <c:pt idx="582">
                  <c:v>1390.009708</c:v>
                </c:pt>
                <c:pt idx="583">
                  <c:v>1388.0255159999999</c:v>
                </c:pt>
                <c:pt idx="584">
                  <c:v>1386.3932649999999</c:v>
                </c:pt>
                <c:pt idx="585">
                  <c:v>1384.901382</c:v>
                </c:pt>
                <c:pt idx="586">
                  <c:v>1383.826589</c:v>
                </c:pt>
                <c:pt idx="587">
                  <c:v>1381.9393219999999</c:v>
                </c:pt>
                <c:pt idx="588">
                  <c:v>1380.9463639999999</c:v>
                </c:pt>
                <c:pt idx="589">
                  <c:v>1379.559704</c:v>
                </c:pt>
                <c:pt idx="590">
                  <c:v>1378.188539</c:v>
                </c:pt>
                <c:pt idx="591">
                  <c:v>1376.9472679999999</c:v>
                </c:pt>
                <c:pt idx="592">
                  <c:v>1375.5120890000001</c:v>
                </c:pt>
                <c:pt idx="593">
                  <c:v>1374.2222280000001</c:v>
                </c:pt>
                <c:pt idx="594">
                  <c:v>1372.761855</c:v>
                </c:pt>
                <c:pt idx="595">
                  <c:v>1371.7571579999999</c:v>
                </c:pt>
                <c:pt idx="596">
                  <c:v>1369.761227</c:v>
                </c:pt>
                <c:pt idx="597">
                  <c:v>1368.1202929999999</c:v>
                </c:pt>
                <c:pt idx="598">
                  <c:v>1366.816466</c:v>
                </c:pt>
                <c:pt idx="599">
                  <c:v>1365.0069599999999</c:v>
                </c:pt>
                <c:pt idx="600">
                  <c:v>1363.8598529999999</c:v>
                </c:pt>
                <c:pt idx="601">
                  <c:v>1362.4532710000001</c:v>
                </c:pt>
                <c:pt idx="602">
                  <c:v>1361.219985</c:v>
                </c:pt>
                <c:pt idx="603">
                  <c:v>1358.919627</c:v>
                </c:pt>
                <c:pt idx="604">
                  <c:v>1357.5217950000001</c:v>
                </c:pt>
                <c:pt idx="605">
                  <c:v>1355.3796400000001</c:v>
                </c:pt>
                <c:pt idx="606">
                  <c:v>1354.0538309999999</c:v>
                </c:pt>
                <c:pt idx="607">
                  <c:v>1352.420961</c:v>
                </c:pt>
                <c:pt idx="608">
                  <c:v>1350.729734</c:v>
                </c:pt>
                <c:pt idx="609">
                  <c:v>1349.1558170000001</c:v>
                </c:pt>
                <c:pt idx="610">
                  <c:v>1347.376833</c:v>
                </c:pt>
                <c:pt idx="611">
                  <c:v>1346.091381</c:v>
                </c:pt>
                <c:pt idx="612">
                  <c:v>1344.5062660000001</c:v>
                </c:pt>
                <c:pt idx="613">
                  <c:v>1342.998634</c:v>
                </c:pt>
                <c:pt idx="614">
                  <c:v>1341.6554470000001</c:v>
                </c:pt>
                <c:pt idx="615">
                  <c:v>1340.255367</c:v>
                </c:pt>
                <c:pt idx="616">
                  <c:v>1338.6824630000001</c:v>
                </c:pt>
                <c:pt idx="617">
                  <c:v>1337.0622739999999</c:v>
                </c:pt>
                <c:pt idx="618">
                  <c:v>1335.7290109999999</c:v>
                </c:pt>
                <c:pt idx="619">
                  <c:v>1333.4553920000001</c:v>
                </c:pt>
                <c:pt idx="620">
                  <c:v>1331.88957</c:v>
                </c:pt>
                <c:pt idx="621">
                  <c:v>1329.983254</c:v>
                </c:pt>
                <c:pt idx="622">
                  <c:v>1328.4468400000001</c:v>
                </c:pt>
                <c:pt idx="623">
                  <c:v>1326.583744</c:v>
                </c:pt>
                <c:pt idx="624">
                  <c:v>1325.4944849999999</c:v>
                </c:pt>
                <c:pt idx="625">
                  <c:v>1323.9608599999999</c:v>
                </c:pt>
                <c:pt idx="626">
                  <c:v>1322.6386070000001</c:v>
                </c:pt>
                <c:pt idx="627">
                  <c:v>1316.0739799999999</c:v>
                </c:pt>
                <c:pt idx="628">
                  <c:v>1313.6872980000001</c:v>
                </c:pt>
                <c:pt idx="629">
                  <c:v>1312.379496</c:v>
                </c:pt>
                <c:pt idx="630">
                  <c:v>1310.907909</c:v>
                </c:pt>
                <c:pt idx="631">
                  <c:v>1309.8591489999999</c:v>
                </c:pt>
                <c:pt idx="632">
                  <c:v>1308.0911390000001</c:v>
                </c:pt>
                <c:pt idx="633">
                  <c:v>1306.818252</c:v>
                </c:pt>
                <c:pt idx="634">
                  <c:v>1305.300043</c:v>
                </c:pt>
                <c:pt idx="635">
                  <c:v>1303.775443</c:v>
                </c:pt>
                <c:pt idx="636">
                  <c:v>1302.200155</c:v>
                </c:pt>
                <c:pt idx="637">
                  <c:v>1300.4866529999999</c:v>
                </c:pt>
                <c:pt idx="638">
                  <c:v>1299.3264690000001</c:v>
                </c:pt>
                <c:pt idx="639">
                  <c:v>1297.6122929999999</c:v>
                </c:pt>
                <c:pt idx="640">
                  <c:v>1296.0760319999999</c:v>
                </c:pt>
                <c:pt idx="641">
                  <c:v>1293.9584990000001</c:v>
                </c:pt>
                <c:pt idx="642">
                  <c:v>1292.6959079999999</c:v>
                </c:pt>
                <c:pt idx="643">
                  <c:v>1291.0001729999999</c:v>
                </c:pt>
                <c:pt idx="644">
                  <c:v>1289.678375</c:v>
                </c:pt>
                <c:pt idx="645">
                  <c:v>1287.4847090000001</c:v>
                </c:pt>
                <c:pt idx="646">
                  <c:v>1286.046319</c:v>
                </c:pt>
                <c:pt idx="647">
                  <c:v>1284.964841</c:v>
                </c:pt>
                <c:pt idx="648">
                  <c:v>1283.364192</c:v>
                </c:pt>
                <c:pt idx="649">
                  <c:v>1282.3090790000001</c:v>
                </c:pt>
                <c:pt idx="650">
                  <c:v>1280.6538929999999</c:v>
                </c:pt>
                <c:pt idx="651">
                  <c:v>1279.1133050000001</c:v>
                </c:pt>
                <c:pt idx="652">
                  <c:v>1277.4191719999999</c:v>
                </c:pt>
                <c:pt idx="653">
                  <c:v>1275.491276</c:v>
                </c:pt>
                <c:pt idx="654">
                  <c:v>1274.2784919999999</c:v>
                </c:pt>
                <c:pt idx="655">
                  <c:v>1272.2593870000001</c:v>
                </c:pt>
                <c:pt idx="656">
                  <c:v>1270.4756829999999</c:v>
                </c:pt>
                <c:pt idx="657">
                  <c:v>1268.869054</c:v>
                </c:pt>
                <c:pt idx="658">
                  <c:v>1267.3851110000001</c:v>
                </c:pt>
                <c:pt idx="659">
                  <c:v>1264.920938</c:v>
                </c:pt>
                <c:pt idx="660">
                  <c:v>1263.40176</c:v>
                </c:pt>
                <c:pt idx="661">
                  <c:v>1261.193082</c:v>
                </c:pt>
                <c:pt idx="662">
                  <c:v>1260.1272289999999</c:v>
                </c:pt>
                <c:pt idx="663">
                  <c:v>1257.9499310000001</c:v>
                </c:pt>
                <c:pt idx="664">
                  <c:v>1256.2771769999999</c:v>
                </c:pt>
                <c:pt idx="665">
                  <c:v>1254.0704519999999</c:v>
                </c:pt>
                <c:pt idx="666">
                  <c:v>1252.549424</c:v>
                </c:pt>
                <c:pt idx="667">
                  <c:v>1250.5172689999999</c:v>
                </c:pt>
                <c:pt idx="668">
                  <c:v>1249.137598</c:v>
                </c:pt>
                <c:pt idx="669">
                  <c:v>1247.0725379999999</c:v>
                </c:pt>
                <c:pt idx="670">
                  <c:v>1245.6086749999999</c:v>
                </c:pt>
                <c:pt idx="671">
                  <c:v>1243.806613</c:v>
                </c:pt>
                <c:pt idx="672">
                  <c:v>1241.682953</c:v>
                </c:pt>
                <c:pt idx="673">
                  <c:v>1239.867949</c:v>
                </c:pt>
                <c:pt idx="674">
                  <c:v>1238.2090840000001</c:v>
                </c:pt>
                <c:pt idx="675">
                  <c:v>1236.484657</c:v>
                </c:pt>
                <c:pt idx="676">
                  <c:v>1234.4073599999999</c:v>
                </c:pt>
                <c:pt idx="677">
                  <c:v>1232.9204789999999</c:v>
                </c:pt>
                <c:pt idx="678">
                  <c:v>1231.5814519999999</c:v>
                </c:pt>
                <c:pt idx="679">
                  <c:v>1229.4351549999999</c:v>
                </c:pt>
                <c:pt idx="680">
                  <c:v>1227.4954049999999</c:v>
                </c:pt>
                <c:pt idx="681">
                  <c:v>1224.997985</c:v>
                </c:pt>
                <c:pt idx="682">
                  <c:v>1223.5587969999999</c:v>
                </c:pt>
                <c:pt idx="683">
                  <c:v>1221.7015590000001</c:v>
                </c:pt>
                <c:pt idx="684">
                  <c:v>1220.201804</c:v>
                </c:pt>
                <c:pt idx="685">
                  <c:v>1217.288896</c:v>
                </c:pt>
                <c:pt idx="686">
                  <c:v>1215.3710960000001</c:v>
                </c:pt>
                <c:pt idx="687">
                  <c:v>1213.5313200000001</c:v>
                </c:pt>
                <c:pt idx="688">
                  <c:v>1211.5015430000001</c:v>
                </c:pt>
                <c:pt idx="689">
                  <c:v>1209.5030650000001</c:v>
                </c:pt>
                <c:pt idx="690">
                  <c:v>1208.0553629999999</c:v>
                </c:pt>
                <c:pt idx="691">
                  <c:v>1205.709241</c:v>
                </c:pt>
                <c:pt idx="692">
                  <c:v>1202.9741959999999</c:v>
                </c:pt>
                <c:pt idx="693">
                  <c:v>1200.313003</c:v>
                </c:pt>
                <c:pt idx="694">
                  <c:v>1197.942045</c:v>
                </c:pt>
                <c:pt idx="695">
                  <c:v>1195.5568539999999</c:v>
                </c:pt>
                <c:pt idx="696">
                  <c:v>1193.744948</c:v>
                </c:pt>
                <c:pt idx="697">
                  <c:v>1191.720714</c:v>
                </c:pt>
                <c:pt idx="698">
                  <c:v>1190.4385569999999</c:v>
                </c:pt>
                <c:pt idx="699">
                  <c:v>1188.3402369999999</c:v>
                </c:pt>
                <c:pt idx="700">
                  <c:v>1183.5247710000001</c:v>
                </c:pt>
                <c:pt idx="701">
                  <c:v>1177.9595240000001</c:v>
                </c:pt>
                <c:pt idx="702">
                  <c:v>1176.144771</c:v>
                </c:pt>
                <c:pt idx="703">
                  <c:v>1174.069146</c:v>
                </c:pt>
                <c:pt idx="704">
                  <c:v>1172.7384280000001</c:v>
                </c:pt>
                <c:pt idx="705">
                  <c:v>1170.6274069999999</c:v>
                </c:pt>
                <c:pt idx="706">
                  <c:v>1168.5911369999999</c:v>
                </c:pt>
                <c:pt idx="707">
                  <c:v>1166.4062650000001</c:v>
                </c:pt>
                <c:pt idx="708">
                  <c:v>1164.5104429999999</c:v>
                </c:pt>
                <c:pt idx="709">
                  <c:v>1162.536388</c:v>
                </c:pt>
                <c:pt idx="710">
                  <c:v>1160.6593270000001</c:v>
                </c:pt>
                <c:pt idx="711">
                  <c:v>1158.191004</c:v>
                </c:pt>
                <c:pt idx="712">
                  <c:v>1156.3596700000001</c:v>
                </c:pt>
                <c:pt idx="713">
                  <c:v>1153.741201</c:v>
                </c:pt>
                <c:pt idx="714">
                  <c:v>1152.145229</c:v>
                </c:pt>
                <c:pt idx="715">
                  <c:v>1149.999172</c:v>
                </c:pt>
                <c:pt idx="716">
                  <c:v>1148.039415</c:v>
                </c:pt>
                <c:pt idx="717">
                  <c:v>1145.569634</c:v>
                </c:pt>
                <c:pt idx="718">
                  <c:v>1144.0858000000001</c:v>
                </c:pt>
                <c:pt idx="719">
                  <c:v>1141.4852719999999</c:v>
                </c:pt>
                <c:pt idx="720">
                  <c:v>1139.182532</c:v>
                </c:pt>
                <c:pt idx="721">
                  <c:v>1136.0846919999999</c:v>
                </c:pt>
                <c:pt idx="722">
                  <c:v>1133.5203429999999</c:v>
                </c:pt>
                <c:pt idx="723">
                  <c:v>1131.4772809999999</c:v>
                </c:pt>
                <c:pt idx="724">
                  <c:v>1129.4277059999999</c:v>
                </c:pt>
                <c:pt idx="725">
                  <c:v>1126.68424</c:v>
                </c:pt>
                <c:pt idx="726">
                  <c:v>1124.4106750000001</c:v>
                </c:pt>
                <c:pt idx="727">
                  <c:v>1122.0566710000001</c:v>
                </c:pt>
                <c:pt idx="728">
                  <c:v>1119.8257169999999</c:v>
                </c:pt>
                <c:pt idx="729">
                  <c:v>1116.665379</c:v>
                </c:pt>
                <c:pt idx="730">
                  <c:v>1113.7804679999999</c:v>
                </c:pt>
                <c:pt idx="731">
                  <c:v>1110.9911870000001</c:v>
                </c:pt>
                <c:pt idx="732">
                  <c:v>1108.9344120000001</c:v>
                </c:pt>
                <c:pt idx="733">
                  <c:v>1106.537139</c:v>
                </c:pt>
                <c:pt idx="734">
                  <c:v>1104.693984</c:v>
                </c:pt>
                <c:pt idx="735">
                  <c:v>1101.9352120000001</c:v>
                </c:pt>
                <c:pt idx="736">
                  <c:v>1098.9099490000001</c:v>
                </c:pt>
                <c:pt idx="737">
                  <c:v>1096.4366190000001</c:v>
                </c:pt>
                <c:pt idx="738">
                  <c:v>1094.167416</c:v>
                </c:pt>
                <c:pt idx="739">
                  <c:v>1091.8919350000001</c:v>
                </c:pt>
                <c:pt idx="740">
                  <c:v>1089.5426950000001</c:v>
                </c:pt>
                <c:pt idx="741">
                  <c:v>1086.1374780000001</c:v>
                </c:pt>
                <c:pt idx="742">
                  <c:v>1083.5768860000001</c:v>
                </c:pt>
                <c:pt idx="743">
                  <c:v>1080.489544</c:v>
                </c:pt>
                <c:pt idx="744">
                  <c:v>1078.8200830000001</c:v>
                </c:pt>
                <c:pt idx="745">
                  <c:v>1075.6090850000001</c:v>
                </c:pt>
                <c:pt idx="746">
                  <c:v>1073.2357400000001</c:v>
                </c:pt>
                <c:pt idx="747">
                  <c:v>1070.7371459999999</c:v>
                </c:pt>
                <c:pt idx="748">
                  <c:v>1067.2233450000001</c:v>
                </c:pt>
                <c:pt idx="749">
                  <c:v>1063.940934</c:v>
                </c:pt>
                <c:pt idx="750">
                  <c:v>1060.5427689999999</c:v>
                </c:pt>
                <c:pt idx="751">
                  <c:v>1056.8720760000001</c:v>
                </c:pt>
                <c:pt idx="752">
                  <c:v>1053.5247830000001</c:v>
                </c:pt>
                <c:pt idx="753">
                  <c:v>1050.2774059999999</c:v>
                </c:pt>
                <c:pt idx="754">
                  <c:v>1047.7418479999999</c:v>
                </c:pt>
                <c:pt idx="755">
                  <c:v>1044.7582640000001</c:v>
                </c:pt>
                <c:pt idx="756">
                  <c:v>1042.493831</c:v>
                </c:pt>
                <c:pt idx="757">
                  <c:v>1039.575067</c:v>
                </c:pt>
                <c:pt idx="758">
                  <c:v>1036.4717989999999</c:v>
                </c:pt>
                <c:pt idx="759">
                  <c:v>1033.080827</c:v>
                </c:pt>
                <c:pt idx="760">
                  <c:v>1030.3713540000001</c:v>
                </c:pt>
                <c:pt idx="761">
                  <c:v>1027.367753</c:v>
                </c:pt>
                <c:pt idx="762">
                  <c:v>1024.499697</c:v>
                </c:pt>
                <c:pt idx="763">
                  <c:v>1021.172325</c:v>
                </c:pt>
                <c:pt idx="764">
                  <c:v>1017.3662849999999</c:v>
                </c:pt>
                <c:pt idx="765">
                  <c:v>1013.453263</c:v>
                </c:pt>
                <c:pt idx="766">
                  <c:v>1010.0704449999999</c:v>
                </c:pt>
                <c:pt idx="767">
                  <c:v>1005.61823</c:v>
                </c:pt>
                <c:pt idx="768">
                  <c:v>985.41051900000002</c:v>
                </c:pt>
                <c:pt idx="769">
                  <c:v>983.06301399999995</c:v>
                </c:pt>
                <c:pt idx="770">
                  <c:v>981.22634300000004</c:v>
                </c:pt>
                <c:pt idx="771">
                  <c:v>978.76107000000002</c:v>
                </c:pt>
                <c:pt idx="772">
                  <c:v>976.12343399999997</c:v>
                </c:pt>
                <c:pt idx="773">
                  <c:v>973.59689600000002</c:v>
                </c:pt>
                <c:pt idx="774">
                  <c:v>970.21804399999996</c:v>
                </c:pt>
                <c:pt idx="775">
                  <c:v>967.52541599999995</c:v>
                </c:pt>
                <c:pt idx="776">
                  <c:v>964.71758199999999</c:v>
                </c:pt>
                <c:pt idx="777">
                  <c:v>962.20037600000001</c:v>
                </c:pt>
                <c:pt idx="778">
                  <c:v>958.34218099999998</c:v>
                </c:pt>
                <c:pt idx="779">
                  <c:v>954.91175699999997</c:v>
                </c:pt>
                <c:pt idx="780">
                  <c:v>951.43338100000005</c:v>
                </c:pt>
                <c:pt idx="781">
                  <c:v>948.17758800000001</c:v>
                </c:pt>
                <c:pt idx="782">
                  <c:v>945.45631700000001</c:v>
                </c:pt>
                <c:pt idx="783">
                  <c:v>941.55055700000003</c:v>
                </c:pt>
                <c:pt idx="784">
                  <c:v>938.10063100000002</c:v>
                </c:pt>
                <c:pt idx="785">
                  <c:v>933.50071800000001</c:v>
                </c:pt>
                <c:pt idx="786">
                  <c:v>929.42413799999997</c:v>
                </c:pt>
                <c:pt idx="787">
                  <c:v>924.23539000000005</c:v>
                </c:pt>
                <c:pt idx="788">
                  <c:v>920.10508300000004</c:v>
                </c:pt>
                <c:pt idx="789">
                  <c:v>915.486941</c:v>
                </c:pt>
                <c:pt idx="790">
                  <c:v>910.88010799999995</c:v>
                </c:pt>
                <c:pt idx="791">
                  <c:v>907.07164999999998</c:v>
                </c:pt>
                <c:pt idx="792">
                  <c:v>903.03580999999997</c:v>
                </c:pt>
                <c:pt idx="793">
                  <c:v>898.45945900000004</c:v>
                </c:pt>
                <c:pt idx="794">
                  <c:v>894.12613299999998</c:v>
                </c:pt>
                <c:pt idx="795">
                  <c:v>889.504863</c:v>
                </c:pt>
                <c:pt idx="796">
                  <c:v>883.97050300000001</c:v>
                </c:pt>
                <c:pt idx="797">
                  <c:v>878.49314900000002</c:v>
                </c:pt>
                <c:pt idx="798">
                  <c:v>873.23237500000005</c:v>
                </c:pt>
                <c:pt idx="799">
                  <c:v>866.69261200000005</c:v>
                </c:pt>
                <c:pt idx="800">
                  <c:v>859.68245899999999</c:v>
                </c:pt>
                <c:pt idx="801">
                  <c:v>851.371623</c:v>
                </c:pt>
                <c:pt idx="802">
                  <c:v>844.36504300000001</c:v>
                </c:pt>
                <c:pt idx="803">
                  <c:v>836.23711300000002</c:v>
                </c:pt>
                <c:pt idx="804">
                  <c:v>829.61061700000005</c:v>
                </c:pt>
                <c:pt idx="805">
                  <c:v>821.113609</c:v>
                </c:pt>
                <c:pt idx="806">
                  <c:v>812.52565500000003</c:v>
                </c:pt>
                <c:pt idx="807">
                  <c:v>804.14552300000003</c:v>
                </c:pt>
                <c:pt idx="808">
                  <c:v>795.92588899999998</c:v>
                </c:pt>
              </c:numCache>
            </c:numRef>
          </c:xVal>
          <c:yVal>
            <c:numRef>
              <c:f>'600 Indents'!$P$37:$P$845</c:f>
              <c:numCache>
                <c:formatCode>General</c:formatCode>
                <c:ptCount val="809"/>
                <c:pt idx="0">
                  <c:v>0.10000299999999999</c:v>
                </c:pt>
                <c:pt idx="1">
                  <c:v>0.16112099999999999</c:v>
                </c:pt>
                <c:pt idx="2">
                  <c:v>0.21237600000000001</c:v>
                </c:pt>
                <c:pt idx="3">
                  <c:v>0.29941200000000001</c:v>
                </c:pt>
                <c:pt idx="4">
                  <c:v>0.35096899999999998</c:v>
                </c:pt>
                <c:pt idx="5">
                  <c:v>0.39782000000000001</c:v>
                </c:pt>
                <c:pt idx="6">
                  <c:v>0.450878</c:v>
                </c:pt>
                <c:pt idx="7">
                  <c:v>0.497948</c:v>
                </c:pt>
                <c:pt idx="8">
                  <c:v>0.54982699999999995</c:v>
                </c:pt>
                <c:pt idx="9">
                  <c:v>0.60082999999999998</c:v>
                </c:pt>
                <c:pt idx="10">
                  <c:v>0.64949999999999997</c:v>
                </c:pt>
                <c:pt idx="11">
                  <c:v>0.70109500000000002</c:v>
                </c:pt>
                <c:pt idx="12">
                  <c:v>0.74876500000000001</c:v>
                </c:pt>
                <c:pt idx="13">
                  <c:v>0.79568300000000003</c:v>
                </c:pt>
                <c:pt idx="14">
                  <c:v>0.84714699999999998</c:v>
                </c:pt>
                <c:pt idx="15">
                  <c:v>0.89494200000000002</c:v>
                </c:pt>
                <c:pt idx="16">
                  <c:v>0.94606100000000004</c:v>
                </c:pt>
                <c:pt idx="17">
                  <c:v>0.99292400000000003</c:v>
                </c:pt>
                <c:pt idx="18">
                  <c:v>1.045123</c:v>
                </c:pt>
                <c:pt idx="19">
                  <c:v>1.092193</c:v>
                </c:pt>
                <c:pt idx="20">
                  <c:v>1.1432150000000001</c:v>
                </c:pt>
                <c:pt idx="21">
                  <c:v>1.194207</c:v>
                </c:pt>
                <c:pt idx="22">
                  <c:v>1.2431810000000001</c:v>
                </c:pt>
                <c:pt idx="23">
                  <c:v>1.2903340000000001</c:v>
                </c:pt>
                <c:pt idx="24">
                  <c:v>1.3428659999999999</c:v>
                </c:pt>
                <c:pt idx="25">
                  <c:v>1.389607</c:v>
                </c:pt>
                <c:pt idx="26">
                  <c:v>1.4416880000000001</c:v>
                </c:pt>
                <c:pt idx="27">
                  <c:v>1.4888079999999999</c:v>
                </c:pt>
                <c:pt idx="28">
                  <c:v>1.5406439999999999</c:v>
                </c:pt>
                <c:pt idx="29">
                  <c:v>1.5875300000000001</c:v>
                </c:pt>
                <c:pt idx="30">
                  <c:v>1.639885</c:v>
                </c:pt>
                <c:pt idx="31">
                  <c:v>1.6868449999999999</c:v>
                </c:pt>
                <c:pt idx="32">
                  <c:v>1.737873</c:v>
                </c:pt>
                <c:pt idx="33">
                  <c:v>1.784635</c:v>
                </c:pt>
                <c:pt idx="34">
                  <c:v>1.838125</c:v>
                </c:pt>
                <c:pt idx="35">
                  <c:v>1.885216</c:v>
                </c:pt>
                <c:pt idx="36">
                  <c:v>1.9371609999999999</c:v>
                </c:pt>
                <c:pt idx="37">
                  <c:v>1.983997</c:v>
                </c:pt>
                <c:pt idx="38">
                  <c:v>2.0354130000000001</c:v>
                </c:pt>
                <c:pt idx="39">
                  <c:v>2.0825360000000002</c:v>
                </c:pt>
                <c:pt idx="40">
                  <c:v>2.1340599999999998</c:v>
                </c:pt>
                <c:pt idx="41">
                  <c:v>2.1809289999999999</c:v>
                </c:pt>
                <c:pt idx="42">
                  <c:v>2.233717</c:v>
                </c:pt>
                <c:pt idx="43">
                  <c:v>2.2808310000000001</c:v>
                </c:pt>
                <c:pt idx="44">
                  <c:v>2.3326560000000001</c:v>
                </c:pt>
                <c:pt idx="45">
                  <c:v>2.3794460000000002</c:v>
                </c:pt>
                <c:pt idx="46">
                  <c:v>2.4324509999999999</c:v>
                </c:pt>
                <c:pt idx="47">
                  <c:v>2.4795750000000001</c:v>
                </c:pt>
                <c:pt idx="48">
                  <c:v>2.5325069999999998</c:v>
                </c:pt>
                <c:pt idx="49">
                  <c:v>2.5794069999999998</c:v>
                </c:pt>
                <c:pt idx="50">
                  <c:v>2.6305550000000002</c:v>
                </c:pt>
                <c:pt idx="51">
                  <c:v>2.6776770000000001</c:v>
                </c:pt>
                <c:pt idx="52">
                  <c:v>2.7303570000000001</c:v>
                </c:pt>
                <c:pt idx="53">
                  <c:v>2.7772299999999999</c:v>
                </c:pt>
                <c:pt idx="54">
                  <c:v>2.8284379999999998</c:v>
                </c:pt>
                <c:pt idx="55">
                  <c:v>2.8756349999999999</c:v>
                </c:pt>
                <c:pt idx="56">
                  <c:v>2.9271340000000001</c:v>
                </c:pt>
                <c:pt idx="57">
                  <c:v>2.974091</c:v>
                </c:pt>
                <c:pt idx="58">
                  <c:v>3.0264160000000002</c:v>
                </c:pt>
                <c:pt idx="59">
                  <c:v>3.073585</c:v>
                </c:pt>
                <c:pt idx="60">
                  <c:v>3.1251959999999999</c:v>
                </c:pt>
                <c:pt idx="61">
                  <c:v>3.1722090000000001</c:v>
                </c:pt>
                <c:pt idx="62">
                  <c:v>3.225098</c:v>
                </c:pt>
                <c:pt idx="63">
                  <c:v>3.2738420000000001</c:v>
                </c:pt>
                <c:pt idx="64">
                  <c:v>3.3241320000000001</c:v>
                </c:pt>
                <c:pt idx="65">
                  <c:v>3.3716849999999998</c:v>
                </c:pt>
                <c:pt idx="66">
                  <c:v>3.42292</c:v>
                </c:pt>
                <c:pt idx="67">
                  <c:v>3.4701399999999998</c:v>
                </c:pt>
                <c:pt idx="68">
                  <c:v>3.5223019999999998</c:v>
                </c:pt>
                <c:pt idx="69">
                  <c:v>3.5692900000000001</c:v>
                </c:pt>
                <c:pt idx="70">
                  <c:v>3.6213440000000001</c:v>
                </c:pt>
                <c:pt idx="71">
                  <c:v>3.6685479999999999</c:v>
                </c:pt>
                <c:pt idx="72">
                  <c:v>3.7194940000000001</c:v>
                </c:pt>
                <c:pt idx="73">
                  <c:v>3.766553</c:v>
                </c:pt>
                <c:pt idx="74">
                  <c:v>3.819531</c:v>
                </c:pt>
                <c:pt idx="75">
                  <c:v>3.866695</c:v>
                </c:pt>
                <c:pt idx="76">
                  <c:v>3.9187880000000002</c:v>
                </c:pt>
                <c:pt idx="77">
                  <c:v>3.9656820000000002</c:v>
                </c:pt>
                <c:pt idx="78">
                  <c:v>4.0171130000000002</c:v>
                </c:pt>
                <c:pt idx="79">
                  <c:v>4.0643370000000001</c:v>
                </c:pt>
                <c:pt idx="80">
                  <c:v>4.115799</c:v>
                </c:pt>
                <c:pt idx="81">
                  <c:v>4.1627669999999997</c:v>
                </c:pt>
                <c:pt idx="82">
                  <c:v>4.2159529999999998</c:v>
                </c:pt>
                <c:pt idx="83">
                  <c:v>4.2676959999999999</c:v>
                </c:pt>
                <c:pt idx="84">
                  <c:v>4.3167419999999996</c:v>
                </c:pt>
                <c:pt idx="85">
                  <c:v>4.3636359999999996</c:v>
                </c:pt>
                <c:pt idx="86">
                  <c:v>4.414002</c:v>
                </c:pt>
                <c:pt idx="87">
                  <c:v>4.4611280000000004</c:v>
                </c:pt>
                <c:pt idx="88">
                  <c:v>4.5119920000000002</c:v>
                </c:pt>
                <c:pt idx="89">
                  <c:v>4.5588680000000004</c:v>
                </c:pt>
                <c:pt idx="90">
                  <c:v>4.6122560000000004</c:v>
                </c:pt>
                <c:pt idx="91">
                  <c:v>4.6595300000000002</c:v>
                </c:pt>
                <c:pt idx="92">
                  <c:v>4.7102240000000002</c:v>
                </c:pt>
                <c:pt idx="93">
                  <c:v>4.7570629999999996</c:v>
                </c:pt>
                <c:pt idx="94">
                  <c:v>4.8101589999999996</c:v>
                </c:pt>
                <c:pt idx="95">
                  <c:v>4.8573510000000004</c:v>
                </c:pt>
                <c:pt idx="96">
                  <c:v>4.9089489999999998</c:v>
                </c:pt>
                <c:pt idx="97">
                  <c:v>4.9559949999999997</c:v>
                </c:pt>
                <c:pt idx="98">
                  <c:v>5.0083489999999999</c:v>
                </c:pt>
                <c:pt idx="99">
                  <c:v>5.0555630000000003</c:v>
                </c:pt>
                <c:pt idx="100">
                  <c:v>5.1069380000000004</c:v>
                </c:pt>
                <c:pt idx="101">
                  <c:v>5.1537940000000004</c:v>
                </c:pt>
                <c:pt idx="102">
                  <c:v>5.2066210000000002</c:v>
                </c:pt>
                <c:pt idx="103">
                  <c:v>5.2540399999999998</c:v>
                </c:pt>
                <c:pt idx="104">
                  <c:v>5.310683</c:v>
                </c:pt>
                <c:pt idx="105">
                  <c:v>5.357901</c:v>
                </c:pt>
                <c:pt idx="106">
                  <c:v>5.4049699999999996</c:v>
                </c:pt>
                <c:pt idx="107">
                  <c:v>5.4521730000000002</c:v>
                </c:pt>
                <c:pt idx="108">
                  <c:v>5.5032829999999997</c:v>
                </c:pt>
                <c:pt idx="109">
                  <c:v>5.5501579999999997</c:v>
                </c:pt>
                <c:pt idx="110">
                  <c:v>5.602868</c:v>
                </c:pt>
                <c:pt idx="111">
                  <c:v>5.6498900000000001</c:v>
                </c:pt>
                <c:pt idx="112">
                  <c:v>5.701981</c:v>
                </c:pt>
                <c:pt idx="113">
                  <c:v>5.748742</c:v>
                </c:pt>
                <c:pt idx="114">
                  <c:v>5.8012259999999998</c:v>
                </c:pt>
                <c:pt idx="115">
                  <c:v>5.8484550000000004</c:v>
                </c:pt>
                <c:pt idx="116">
                  <c:v>5.8996579999999996</c:v>
                </c:pt>
                <c:pt idx="117">
                  <c:v>5.9464600000000001</c:v>
                </c:pt>
                <c:pt idx="118">
                  <c:v>5.9990230000000002</c:v>
                </c:pt>
                <c:pt idx="119">
                  <c:v>6.0461499999999999</c:v>
                </c:pt>
                <c:pt idx="120">
                  <c:v>6.0975330000000003</c:v>
                </c:pt>
                <c:pt idx="121">
                  <c:v>6.1444799999999997</c:v>
                </c:pt>
                <c:pt idx="122">
                  <c:v>6.1971509999999999</c:v>
                </c:pt>
                <c:pt idx="123">
                  <c:v>6.2444329999999999</c:v>
                </c:pt>
                <c:pt idx="124">
                  <c:v>6.2963199999999997</c:v>
                </c:pt>
                <c:pt idx="125">
                  <c:v>6.3432560000000002</c:v>
                </c:pt>
                <c:pt idx="126">
                  <c:v>6.3956429999999997</c:v>
                </c:pt>
                <c:pt idx="127">
                  <c:v>6.4429350000000003</c:v>
                </c:pt>
                <c:pt idx="128">
                  <c:v>6.4947119999999998</c:v>
                </c:pt>
                <c:pt idx="129">
                  <c:v>6.5417230000000002</c:v>
                </c:pt>
                <c:pt idx="130">
                  <c:v>6.5936880000000002</c:v>
                </c:pt>
                <c:pt idx="131">
                  <c:v>6.6410039999999997</c:v>
                </c:pt>
                <c:pt idx="132">
                  <c:v>6.6924469999999996</c:v>
                </c:pt>
                <c:pt idx="133">
                  <c:v>6.7392529999999997</c:v>
                </c:pt>
                <c:pt idx="134">
                  <c:v>6.7911429999999999</c:v>
                </c:pt>
                <c:pt idx="135">
                  <c:v>6.8384799999999997</c:v>
                </c:pt>
                <c:pt idx="136">
                  <c:v>6.8898529999999996</c:v>
                </c:pt>
                <c:pt idx="137">
                  <c:v>6.936788</c:v>
                </c:pt>
                <c:pt idx="138">
                  <c:v>6.9894970000000001</c:v>
                </c:pt>
                <c:pt idx="139">
                  <c:v>7.0367119999999996</c:v>
                </c:pt>
                <c:pt idx="140">
                  <c:v>7.0894120000000003</c:v>
                </c:pt>
                <c:pt idx="141">
                  <c:v>7.136539</c:v>
                </c:pt>
                <c:pt idx="142">
                  <c:v>7.1876040000000003</c:v>
                </c:pt>
                <c:pt idx="143">
                  <c:v>7.2348080000000001</c:v>
                </c:pt>
                <c:pt idx="144">
                  <c:v>7.287712</c:v>
                </c:pt>
                <c:pt idx="145">
                  <c:v>7.3346799999999996</c:v>
                </c:pt>
                <c:pt idx="146">
                  <c:v>7.3863820000000002</c:v>
                </c:pt>
                <c:pt idx="147">
                  <c:v>7.4337540000000004</c:v>
                </c:pt>
                <c:pt idx="148">
                  <c:v>7.4846250000000003</c:v>
                </c:pt>
                <c:pt idx="149">
                  <c:v>7.5316460000000003</c:v>
                </c:pt>
                <c:pt idx="150">
                  <c:v>7.5839879999999997</c:v>
                </c:pt>
                <c:pt idx="151">
                  <c:v>7.6312449999999998</c:v>
                </c:pt>
                <c:pt idx="152">
                  <c:v>7.6838420000000003</c:v>
                </c:pt>
                <c:pt idx="153">
                  <c:v>7.7308009999999996</c:v>
                </c:pt>
                <c:pt idx="154">
                  <c:v>7.7829199999999998</c:v>
                </c:pt>
                <c:pt idx="155">
                  <c:v>7.8302709999999998</c:v>
                </c:pt>
                <c:pt idx="156">
                  <c:v>7.8807210000000003</c:v>
                </c:pt>
                <c:pt idx="157">
                  <c:v>7.9276650000000002</c:v>
                </c:pt>
                <c:pt idx="158">
                  <c:v>7.9801539999999997</c:v>
                </c:pt>
                <c:pt idx="159">
                  <c:v>8.027336</c:v>
                </c:pt>
                <c:pt idx="160">
                  <c:v>8.0794910000000009</c:v>
                </c:pt>
                <c:pt idx="161">
                  <c:v>8.1264280000000007</c:v>
                </c:pt>
                <c:pt idx="162">
                  <c:v>8.1790109999999991</c:v>
                </c:pt>
                <c:pt idx="163">
                  <c:v>8.2263300000000008</c:v>
                </c:pt>
                <c:pt idx="164">
                  <c:v>8.2781549999999999</c:v>
                </c:pt>
                <c:pt idx="165">
                  <c:v>8.3252140000000008</c:v>
                </c:pt>
                <c:pt idx="166">
                  <c:v>8.3765029999999996</c:v>
                </c:pt>
                <c:pt idx="167">
                  <c:v>8.4238300000000006</c:v>
                </c:pt>
                <c:pt idx="168">
                  <c:v>8.4755509999999994</c:v>
                </c:pt>
                <c:pt idx="169">
                  <c:v>8.5226089999999992</c:v>
                </c:pt>
                <c:pt idx="170">
                  <c:v>8.5747009999999992</c:v>
                </c:pt>
                <c:pt idx="171">
                  <c:v>8.622064</c:v>
                </c:pt>
                <c:pt idx="172">
                  <c:v>8.6736710000000006</c:v>
                </c:pt>
                <c:pt idx="173">
                  <c:v>8.7206779999999995</c:v>
                </c:pt>
                <c:pt idx="174">
                  <c:v>8.7734520000000007</c:v>
                </c:pt>
                <c:pt idx="175">
                  <c:v>8.820919</c:v>
                </c:pt>
                <c:pt idx="176">
                  <c:v>8.87242</c:v>
                </c:pt>
                <c:pt idx="177">
                  <c:v>8.9194589999999998</c:v>
                </c:pt>
                <c:pt idx="178">
                  <c:v>8.9719060000000006</c:v>
                </c:pt>
                <c:pt idx="179">
                  <c:v>9.0193290000000008</c:v>
                </c:pt>
                <c:pt idx="180">
                  <c:v>9.0696200000000005</c:v>
                </c:pt>
                <c:pt idx="181">
                  <c:v>9.1166750000000008</c:v>
                </c:pt>
                <c:pt idx="182">
                  <c:v>9.1698120000000003</c:v>
                </c:pt>
                <c:pt idx="183">
                  <c:v>9.2173189999999998</c:v>
                </c:pt>
                <c:pt idx="184">
                  <c:v>9.2707840000000008</c:v>
                </c:pt>
                <c:pt idx="185">
                  <c:v>9.3179429999999996</c:v>
                </c:pt>
                <c:pt idx="186">
                  <c:v>9.3679469999999991</c:v>
                </c:pt>
                <c:pt idx="187">
                  <c:v>9.4154070000000001</c:v>
                </c:pt>
                <c:pt idx="188">
                  <c:v>9.4667560000000002</c:v>
                </c:pt>
                <c:pt idx="189">
                  <c:v>9.5138470000000002</c:v>
                </c:pt>
                <c:pt idx="190">
                  <c:v>9.5659960000000002</c:v>
                </c:pt>
                <c:pt idx="191">
                  <c:v>9.6135570000000001</c:v>
                </c:pt>
                <c:pt idx="192">
                  <c:v>9.6658209999999993</c:v>
                </c:pt>
                <c:pt idx="193">
                  <c:v>9.7130120000000009</c:v>
                </c:pt>
                <c:pt idx="194">
                  <c:v>9.7643050000000002</c:v>
                </c:pt>
                <c:pt idx="195">
                  <c:v>9.8120630000000002</c:v>
                </c:pt>
                <c:pt idx="196">
                  <c:v>9.8637149999999991</c:v>
                </c:pt>
                <c:pt idx="197">
                  <c:v>9.9107260000000004</c:v>
                </c:pt>
                <c:pt idx="198">
                  <c:v>9.9632649999999998</c:v>
                </c:pt>
                <c:pt idx="199">
                  <c:v>10.014778</c:v>
                </c:pt>
                <c:pt idx="200">
                  <c:v>10.062504000000001</c:v>
                </c:pt>
                <c:pt idx="201">
                  <c:v>10.109902999999999</c:v>
                </c:pt>
                <c:pt idx="202">
                  <c:v>10.160575</c:v>
                </c:pt>
                <c:pt idx="203">
                  <c:v>10.207779</c:v>
                </c:pt>
                <c:pt idx="204">
                  <c:v>10.259406</c:v>
                </c:pt>
                <c:pt idx="205">
                  <c:v>10.306539000000001</c:v>
                </c:pt>
                <c:pt idx="206">
                  <c:v>10.358782</c:v>
                </c:pt>
                <c:pt idx="207">
                  <c:v>10.410485</c:v>
                </c:pt>
                <c:pt idx="208">
                  <c:v>10.458137000000001</c:v>
                </c:pt>
                <c:pt idx="209">
                  <c:v>10.505238</c:v>
                </c:pt>
                <c:pt idx="210">
                  <c:v>10.556789999999999</c:v>
                </c:pt>
                <c:pt idx="211">
                  <c:v>10.60425</c:v>
                </c:pt>
                <c:pt idx="212">
                  <c:v>10.655175</c:v>
                </c:pt>
                <c:pt idx="213">
                  <c:v>10.702234000000001</c:v>
                </c:pt>
                <c:pt idx="214">
                  <c:v>10.754972</c:v>
                </c:pt>
                <c:pt idx="215">
                  <c:v>10.802405</c:v>
                </c:pt>
                <c:pt idx="216">
                  <c:v>10.854139</c:v>
                </c:pt>
                <c:pt idx="217">
                  <c:v>10.901128999999999</c:v>
                </c:pt>
                <c:pt idx="218">
                  <c:v>10.953168</c:v>
                </c:pt>
                <c:pt idx="219">
                  <c:v>11.000552000000001</c:v>
                </c:pt>
                <c:pt idx="220">
                  <c:v>11.052828999999999</c:v>
                </c:pt>
                <c:pt idx="221">
                  <c:v>11.099923</c:v>
                </c:pt>
                <c:pt idx="222">
                  <c:v>11.151138</c:v>
                </c:pt>
                <c:pt idx="223">
                  <c:v>11.198432</c:v>
                </c:pt>
                <c:pt idx="224">
                  <c:v>11.250743</c:v>
                </c:pt>
                <c:pt idx="225">
                  <c:v>11.297885000000001</c:v>
                </c:pt>
                <c:pt idx="226">
                  <c:v>11.348839999999999</c:v>
                </c:pt>
                <c:pt idx="227">
                  <c:v>11.396285000000001</c:v>
                </c:pt>
                <c:pt idx="228">
                  <c:v>11.447879</c:v>
                </c:pt>
                <c:pt idx="229">
                  <c:v>11.494963</c:v>
                </c:pt>
                <c:pt idx="230">
                  <c:v>11.547777</c:v>
                </c:pt>
                <c:pt idx="231">
                  <c:v>11.5954</c:v>
                </c:pt>
                <c:pt idx="232">
                  <c:v>11.647216</c:v>
                </c:pt>
                <c:pt idx="233">
                  <c:v>11.694297000000001</c:v>
                </c:pt>
                <c:pt idx="234">
                  <c:v>11.745255999999999</c:v>
                </c:pt>
                <c:pt idx="235">
                  <c:v>11.792978</c:v>
                </c:pt>
                <c:pt idx="236">
                  <c:v>11.845148999999999</c:v>
                </c:pt>
                <c:pt idx="237">
                  <c:v>11.892291999999999</c:v>
                </c:pt>
                <c:pt idx="238">
                  <c:v>11.944184</c:v>
                </c:pt>
                <c:pt idx="239">
                  <c:v>11.991453</c:v>
                </c:pt>
                <c:pt idx="240">
                  <c:v>12.043054</c:v>
                </c:pt>
                <c:pt idx="241">
                  <c:v>12.09024</c:v>
                </c:pt>
                <c:pt idx="242">
                  <c:v>12.142118</c:v>
                </c:pt>
                <c:pt idx="243">
                  <c:v>12.189387</c:v>
                </c:pt>
                <c:pt idx="244">
                  <c:v>12.240752000000001</c:v>
                </c:pt>
                <c:pt idx="245">
                  <c:v>12.287978000000001</c:v>
                </c:pt>
                <c:pt idx="246">
                  <c:v>12.340266</c:v>
                </c:pt>
                <c:pt idx="247">
                  <c:v>12.387767999999999</c:v>
                </c:pt>
                <c:pt idx="248">
                  <c:v>12.438242000000001</c:v>
                </c:pt>
                <c:pt idx="249">
                  <c:v>12.485314000000001</c:v>
                </c:pt>
                <c:pt idx="250">
                  <c:v>12.538147</c:v>
                </c:pt>
                <c:pt idx="251">
                  <c:v>12.58559</c:v>
                </c:pt>
                <c:pt idx="252">
                  <c:v>12.637021000000001</c:v>
                </c:pt>
                <c:pt idx="253">
                  <c:v>12.684183000000001</c:v>
                </c:pt>
                <c:pt idx="254">
                  <c:v>12.736445</c:v>
                </c:pt>
                <c:pt idx="255">
                  <c:v>12.784361000000001</c:v>
                </c:pt>
                <c:pt idx="256">
                  <c:v>12.835566999999999</c:v>
                </c:pt>
                <c:pt idx="257">
                  <c:v>12.882603</c:v>
                </c:pt>
                <c:pt idx="258">
                  <c:v>12.93464</c:v>
                </c:pt>
                <c:pt idx="259">
                  <c:v>12.982179</c:v>
                </c:pt>
                <c:pt idx="260">
                  <c:v>13.032707</c:v>
                </c:pt>
                <c:pt idx="261">
                  <c:v>13.080181</c:v>
                </c:pt>
                <c:pt idx="262">
                  <c:v>13.132768</c:v>
                </c:pt>
                <c:pt idx="263">
                  <c:v>13.180743</c:v>
                </c:pt>
                <c:pt idx="264">
                  <c:v>13.232181000000001</c:v>
                </c:pt>
                <c:pt idx="265">
                  <c:v>13.279875000000001</c:v>
                </c:pt>
                <c:pt idx="266">
                  <c:v>13.330109999999999</c:v>
                </c:pt>
                <c:pt idx="267">
                  <c:v>13.377490999999999</c:v>
                </c:pt>
                <c:pt idx="268">
                  <c:v>13.430680000000001</c:v>
                </c:pt>
                <c:pt idx="269">
                  <c:v>13.477800999999999</c:v>
                </c:pt>
                <c:pt idx="270">
                  <c:v>13.529120000000001</c:v>
                </c:pt>
                <c:pt idx="271">
                  <c:v>13.576449</c:v>
                </c:pt>
                <c:pt idx="272">
                  <c:v>13.628731999999999</c:v>
                </c:pt>
                <c:pt idx="273">
                  <c:v>13.67592</c:v>
                </c:pt>
                <c:pt idx="274">
                  <c:v>13.727251000000001</c:v>
                </c:pt>
                <c:pt idx="275">
                  <c:v>13.774827999999999</c:v>
                </c:pt>
                <c:pt idx="276">
                  <c:v>13.825691000000001</c:v>
                </c:pt>
                <c:pt idx="277">
                  <c:v>13.87289</c:v>
                </c:pt>
                <c:pt idx="278">
                  <c:v>13.925444000000001</c:v>
                </c:pt>
                <c:pt idx="279">
                  <c:v>13.972994999999999</c:v>
                </c:pt>
                <c:pt idx="280">
                  <c:v>14.024044999999999</c:v>
                </c:pt>
                <c:pt idx="281">
                  <c:v>14.071175999999999</c:v>
                </c:pt>
                <c:pt idx="282">
                  <c:v>14.123996999999999</c:v>
                </c:pt>
                <c:pt idx="283">
                  <c:v>14.171435000000001</c:v>
                </c:pt>
                <c:pt idx="284">
                  <c:v>14.222861</c:v>
                </c:pt>
                <c:pt idx="285">
                  <c:v>14.271599</c:v>
                </c:pt>
                <c:pt idx="286">
                  <c:v>14.321942</c:v>
                </c:pt>
                <c:pt idx="287">
                  <c:v>14.369082000000001</c:v>
                </c:pt>
                <c:pt idx="288">
                  <c:v>14.420851000000001</c:v>
                </c:pt>
                <c:pt idx="289">
                  <c:v>14.468059999999999</c:v>
                </c:pt>
                <c:pt idx="290">
                  <c:v>14.519831999999999</c:v>
                </c:pt>
                <c:pt idx="291">
                  <c:v>14.567276</c:v>
                </c:pt>
                <c:pt idx="292">
                  <c:v>14.618575999999999</c:v>
                </c:pt>
                <c:pt idx="293">
                  <c:v>14.665615000000001</c:v>
                </c:pt>
                <c:pt idx="294">
                  <c:v>14.717425</c:v>
                </c:pt>
                <c:pt idx="295">
                  <c:v>14.764815</c:v>
                </c:pt>
                <c:pt idx="296">
                  <c:v>14.817864999999999</c:v>
                </c:pt>
                <c:pt idx="297">
                  <c:v>14.864972</c:v>
                </c:pt>
                <c:pt idx="298">
                  <c:v>14.915603000000001</c:v>
                </c:pt>
                <c:pt idx="299">
                  <c:v>14.962878</c:v>
                </c:pt>
                <c:pt idx="300">
                  <c:v>15.015650000000001</c:v>
                </c:pt>
                <c:pt idx="301">
                  <c:v>15.062834000000001</c:v>
                </c:pt>
                <c:pt idx="302">
                  <c:v>15.114174999999999</c:v>
                </c:pt>
                <c:pt idx="303">
                  <c:v>15.161552</c:v>
                </c:pt>
                <c:pt idx="304">
                  <c:v>15.213813999999999</c:v>
                </c:pt>
                <c:pt idx="305">
                  <c:v>15.261089</c:v>
                </c:pt>
                <c:pt idx="306">
                  <c:v>15.313222</c:v>
                </c:pt>
                <c:pt idx="307">
                  <c:v>15.360442000000001</c:v>
                </c:pt>
                <c:pt idx="308">
                  <c:v>15.411493</c:v>
                </c:pt>
                <c:pt idx="309">
                  <c:v>15.458589</c:v>
                </c:pt>
                <c:pt idx="310">
                  <c:v>15.510631999999999</c:v>
                </c:pt>
                <c:pt idx="311">
                  <c:v>15.558088</c:v>
                </c:pt>
                <c:pt idx="312">
                  <c:v>15.610142</c:v>
                </c:pt>
                <c:pt idx="313">
                  <c:v>15.657387</c:v>
                </c:pt>
                <c:pt idx="314">
                  <c:v>15.708304</c:v>
                </c:pt>
                <c:pt idx="315">
                  <c:v>15.755687999999999</c:v>
                </c:pt>
                <c:pt idx="316">
                  <c:v>15.808037000000001</c:v>
                </c:pt>
                <c:pt idx="317">
                  <c:v>15.855206000000001</c:v>
                </c:pt>
                <c:pt idx="318">
                  <c:v>15.906916000000001</c:v>
                </c:pt>
                <c:pt idx="319">
                  <c:v>15.954381</c:v>
                </c:pt>
                <c:pt idx="320">
                  <c:v>16.007064</c:v>
                </c:pt>
                <c:pt idx="321">
                  <c:v>16.054251000000001</c:v>
                </c:pt>
                <c:pt idx="322">
                  <c:v>16.105492000000002</c:v>
                </c:pt>
                <c:pt idx="323">
                  <c:v>16.153109000000001</c:v>
                </c:pt>
                <c:pt idx="324">
                  <c:v>16.204633000000001</c:v>
                </c:pt>
                <c:pt idx="325">
                  <c:v>16.252082000000001</c:v>
                </c:pt>
                <c:pt idx="326">
                  <c:v>16.304209</c:v>
                </c:pt>
                <c:pt idx="327">
                  <c:v>16.351741000000001</c:v>
                </c:pt>
                <c:pt idx="328">
                  <c:v>16.401864</c:v>
                </c:pt>
                <c:pt idx="329">
                  <c:v>16.448944000000001</c:v>
                </c:pt>
                <c:pt idx="330">
                  <c:v>16.501449000000001</c:v>
                </c:pt>
                <c:pt idx="331">
                  <c:v>16.548926000000002</c:v>
                </c:pt>
                <c:pt idx="332">
                  <c:v>16.599316000000002</c:v>
                </c:pt>
                <c:pt idx="333">
                  <c:v>16.646516999999999</c:v>
                </c:pt>
                <c:pt idx="334">
                  <c:v>16.699494999999999</c:v>
                </c:pt>
                <c:pt idx="335">
                  <c:v>16.747049000000001</c:v>
                </c:pt>
                <c:pt idx="336">
                  <c:v>16.799468999999998</c:v>
                </c:pt>
                <c:pt idx="337">
                  <c:v>16.846703000000002</c:v>
                </c:pt>
                <c:pt idx="338">
                  <c:v>16.897922999999999</c:v>
                </c:pt>
                <c:pt idx="339">
                  <c:v>16.945550999999998</c:v>
                </c:pt>
                <c:pt idx="340">
                  <c:v>16.997457000000001</c:v>
                </c:pt>
                <c:pt idx="341">
                  <c:v>17.044689000000002</c:v>
                </c:pt>
                <c:pt idx="342">
                  <c:v>17.095196999999999</c:v>
                </c:pt>
                <c:pt idx="343">
                  <c:v>17.142817999999998</c:v>
                </c:pt>
                <c:pt idx="344">
                  <c:v>17.195658999999999</c:v>
                </c:pt>
                <c:pt idx="345">
                  <c:v>17.242898</c:v>
                </c:pt>
                <c:pt idx="346">
                  <c:v>17.295335000000001</c:v>
                </c:pt>
                <c:pt idx="347">
                  <c:v>17.342880999999998</c:v>
                </c:pt>
                <c:pt idx="348">
                  <c:v>17.393484000000001</c:v>
                </c:pt>
                <c:pt idx="349">
                  <c:v>17.440707</c:v>
                </c:pt>
                <c:pt idx="350">
                  <c:v>17.492128000000001</c:v>
                </c:pt>
                <c:pt idx="351">
                  <c:v>17.539556000000001</c:v>
                </c:pt>
                <c:pt idx="352">
                  <c:v>17.592027000000002</c:v>
                </c:pt>
                <c:pt idx="353">
                  <c:v>17.639319</c:v>
                </c:pt>
                <c:pt idx="354">
                  <c:v>17.690719999999999</c:v>
                </c:pt>
                <c:pt idx="355">
                  <c:v>17.738007</c:v>
                </c:pt>
                <c:pt idx="356">
                  <c:v>17.789570000000001</c:v>
                </c:pt>
                <c:pt idx="357">
                  <c:v>17.836704999999998</c:v>
                </c:pt>
                <c:pt idx="358">
                  <c:v>17.888449999999999</c:v>
                </c:pt>
                <c:pt idx="359">
                  <c:v>17.936228</c:v>
                </c:pt>
                <c:pt idx="360">
                  <c:v>17.986989000000001</c:v>
                </c:pt>
                <c:pt idx="361">
                  <c:v>18.034140000000001</c:v>
                </c:pt>
                <c:pt idx="362">
                  <c:v>18.086272999999998</c:v>
                </c:pt>
                <c:pt idx="363">
                  <c:v>18.133901999999999</c:v>
                </c:pt>
                <c:pt idx="364">
                  <c:v>18.185624000000001</c:v>
                </c:pt>
                <c:pt idx="365">
                  <c:v>18.232952999999998</c:v>
                </c:pt>
                <c:pt idx="366">
                  <c:v>18.285934000000001</c:v>
                </c:pt>
                <c:pt idx="367">
                  <c:v>18.333617</c:v>
                </c:pt>
                <c:pt idx="368">
                  <c:v>18.383811000000001</c:v>
                </c:pt>
                <c:pt idx="369">
                  <c:v>18.431260000000002</c:v>
                </c:pt>
                <c:pt idx="370">
                  <c:v>18.483029999999999</c:v>
                </c:pt>
                <c:pt idx="371">
                  <c:v>18.530577000000001</c:v>
                </c:pt>
                <c:pt idx="372">
                  <c:v>18.582923000000001</c:v>
                </c:pt>
                <c:pt idx="373">
                  <c:v>18.630195000000001</c:v>
                </c:pt>
                <c:pt idx="374">
                  <c:v>18.681398999999999</c:v>
                </c:pt>
                <c:pt idx="375">
                  <c:v>18.729275999999999</c:v>
                </c:pt>
                <c:pt idx="376">
                  <c:v>18.779382999999999</c:v>
                </c:pt>
                <c:pt idx="377">
                  <c:v>18.826605000000001</c:v>
                </c:pt>
                <c:pt idx="378">
                  <c:v>18.879497000000001</c:v>
                </c:pt>
                <c:pt idx="379">
                  <c:v>18.92717</c:v>
                </c:pt>
                <c:pt idx="380">
                  <c:v>18.978629999999999</c:v>
                </c:pt>
                <c:pt idx="381">
                  <c:v>19.025981999999999</c:v>
                </c:pt>
                <c:pt idx="382">
                  <c:v>19.077763999999998</c:v>
                </c:pt>
                <c:pt idx="383">
                  <c:v>19.125209999999999</c:v>
                </c:pt>
                <c:pt idx="384">
                  <c:v>19.177222</c:v>
                </c:pt>
                <c:pt idx="385">
                  <c:v>19.224456</c:v>
                </c:pt>
                <c:pt idx="386">
                  <c:v>19.276561999999998</c:v>
                </c:pt>
                <c:pt idx="387">
                  <c:v>19.324494000000001</c:v>
                </c:pt>
                <c:pt idx="388">
                  <c:v>19.375364999999999</c:v>
                </c:pt>
                <c:pt idx="389">
                  <c:v>19.422704</c:v>
                </c:pt>
                <c:pt idx="390">
                  <c:v>19.474194000000001</c:v>
                </c:pt>
                <c:pt idx="391">
                  <c:v>19.521964000000001</c:v>
                </c:pt>
                <c:pt idx="392">
                  <c:v>19.573449</c:v>
                </c:pt>
                <c:pt idx="393">
                  <c:v>19.620740999999999</c:v>
                </c:pt>
                <c:pt idx="394">
                  <c:v>19.671320000000001</c:v>
                </c:pt>
                <c:pt idx="395">
                  <c:v>19.718959000000002</c:v>
                </c:pt>
                <c:pt idx="396">
                  <c:v>19.771429000000001</c:v>
                </c:pt>
                <c:pt idx="397">
                  <c:v>19.818731</c:v>
                </c:pt>
                <c:pt idx="398">
                  <c:v>19.870646000000001</c:v>
                </c:pt>
                <c:pt idx="399">
                  <c:v>19.918431000000002</c:v>
                </c:pt>
                <c:pt idx="400">
                  <c:v>19.968807000000002</c:v>
                </c:pt>
                <c:pt idx="401">
                  <c:v>20.016584999999999</c:v>
                </c:pt>
                <c:pt idx="402">
                  <c:v>20.068535000000001</c:v>
                </c:pt>
                <c:pt idx="403">
                  <c:v>20.100000000000001</c:v>
                </c:pt>
                <c:pt idx="404">
                  <c:v>20.099996000000001</c:v>
                </c:pt>
                <c:pt idx="405">
                  <c:v>20.053187999999999</c:v>
                </c:pt>
                <c:pt idx="406">
                  <c:v>20.008941</c:v>
                </c:pt>
                <c:pt idx="407">
                  <c:v>19.958524000000001</c:v>
                </c:pt>
                <c:pt idx="408">
                  <c:v>19.913881</c:v>
                </c:pt>
                <c:pt idx="409">
                  <c:v>19.859833999999999</c:v>
                </c:pt>
                <c:pt idx="410">
                  <c:v>19.815577999999999</c:v>
                </c:pt>
                <c:pt idx="411">
                  <c:v>19.760393000000001</c:v>
                </c:pt>
                <c:pt idx="412">
                  <c:v>19.716104000000001</c:v>
                </c:pt>
                <c:pt idx="413">
                  <c:v>19.662208</c:v>
                </c:pt>
                <c:pt idx="414">
                  <c:v>19.617391000000001</c:v>
                </c:pt>
                <c:pt idx="415">
                  <c:v>19.562930999999999</c:v>
                </c:pt>
                <c:pt idx="416">
                  <c:v>19.518661000000002</c:v>
                </c:pt>
                <c:pt idx="417">
                  <c:v>19.463615000000001</c:v>
                </c:pt>
                <c:pt idx="418">
                  <c:v>19.419468999999999</c:v>
                </c:pt>
                <c:pt idx="419">
                  <c:v>19.364025000000002</c:v>
                </c:pt>
                <c:pt idx="420">
                  <c:v>19.319842999999999</c:v>
                </c:pt>
                <c:pt idx="421">
                  <c:v>19.265857</c:v>
                </c:pt>
                <c:pt idx="422">
                  <c:v>19.221681</c:v>
                </c:pt>
                <c:pt idx="423">
                  <c:v>19.165865</c:v>
                </c:pt>
                <c:pt idx="424">
                  <c:v>19.121631000000001</c:v>
                </c:pt>
                <c:pt idx="425">
                  <c:v>19.067195999999999</c:v>
                </c:pt>
                <c:pt idx="426">
                  <c:v>19.022977000000001</c:v>
                </c:pt>
                <c:pt idx="427">
                  <c:v>18.967759999999998</c:v>
                </c:pt>
                <c:pt idx="428">
                  <c:v>18.923662</c:v>
                </c:pt>
                <c:pt idx="429">
                  <c:v>18.869326999999998</c:v>
                </c:pt>
                <c:pt idx="430">
                  <c:v>18.824522000000002</c:v>
                </c:pt>
                <c:pt idx="431">
                  <c:v>18.769732999999999</c:v>
                </c:pt>
                <c:pt idx="432">
                  <c:v>18.725525999999999</c:v>
                </c:pt>
                <c:pt idx="433">
                  <c:v>18.671275999999999</c:v>
                </c:pt>
                <c:pt idx="434">
                  <c:v>18.627199000000001</c:v>
                </c:pt>
                <c:pt idx="435">
                  <c:v>18.572263</c:v>
                </c:pt>
                <c:pt idx="436">
                  <c:v>18.528182999999999</c:v>
                </c:pt>
                <c:pt idx="437">
                  <c:v>18.473177</c:v>
                </c:pt>
                <c:pt idx="438">
                  <c:v>18.429098</c:v>
                </c:pt>
                <c:pt idx="439">
                  <c:v>18.373331</c:v>
                </c:pt>
                <c:pt idx="440">
                  <c:v>18.329160000000002</c:v>
                </c:pt>
                <c:pt idx="441">
                  <c:v>18.283508000000001</c:v>
                </c:pt>
                <c:pt idx="442">
                  <c:v>18.230575000000002</c:v>
                </c:pt>
                <c:pt idx="443">
                  <c:v>18.175301999999999</c:v>
                </c:pt>
                <c:pt idx="444">
                  <c:v>18.131183</c:v>
                </c:pt>
                <c:pt idx="445">
                  <c:v>18.084674</c:v>
                </c:pt>
                <c:pt idx="446">
                  <c:v>18.032446</c:v>
                </c:pt>
                <c:pt idx="447">
                  <c:v>17.976951</c:v>
                </c:pt>
                <c:pt idx="448">
                  <c:v>17.932791999999999</c:v>
                </c:pt>
                <c:pt idx="449">
                  <c:v>17.877345999999999</c:v>
                </c:pt>
                <c:pt idx="450">
                  <c:v>17.833154</c:v>
                </c:pt>
                <c:pt idx="451">
                  <c:v>17.778970000000001</c:v>
                </c:pt>
                <c:pt idx="452">
                  <c:v>17.734718000000001</c:v>
                </c:pt>
                <c:pt idx="453">
                  <c:v>17.679655</c:v>
                </c:pt>
                <c:pt idx="454">
                  <c:v>17.635528000000001</c:v>
                </c:pt>
                <c:pt idx="455">
                  <c:v>17.580787000000001</c:v>
                </c:pt>
                <c:pt idx="456">
                  <c:v>17.53651</c:v>
                </c:pt>
                <c:pt idx="457">
                  <c:v>17.481172000000001</c:v>
                </c:pt>
                <c:pt idx="458">
                  <c:v>17.436990000000002</c:v>
                </c:pt>
                <c:pt idx="459">
                  <c:v>17.382587000000001</c:v>
                </c:pt>
                <c:pt idx="460">
                  <c:v>17.338267999999999</c:v>
                </c:pt>
                <c:pt idx="461">
                  <c:v>17.283290000000001</c:v>
                </c:pt>
                <c:pt idx="462">
                  <c:v>17.239177000000002</c:v>
                </c:pt>
                <c:pt idx="463">
                  <c:v>17.184795000000001</c:v>
                </c:pt>
                <c:pt idx="464">
                  <c:v>17.140263999999998</c:v>
                </c:pt>
                <c:pt idx="465">
                  <c:v>17.084949000000002</c:v>
                </c:pt>
                <c:pt idx="466">
                  <c:v>17.040738999999999</c:v>
                </c:pt>
                <c:pt idx="467">
                  <c:v>16.986021000000001</c:v>
                </c:pt>
                <c:pt idx="468">
                  <c:v>16.941679000000001</c:v>
                </c:pt>
                <c:pt idx="469">
                  <c:v>16.888614</c:v>
                </c:pt>
                <c:pt idx="470">
                  <c:v>16.844353999999999</c:v>
                </c:pt>
                <c:pt idx="471">
                  <c:v>16.788169</c:v>
                </c:pt>
                <c:pt idx="472">
                  <c:v>16.743957000000002</c:v>
                </c:pt>
                <c:pt idx="473">
                  <c:v>16.699293000000001</c:v>
                </c:pt>
                <c:pt idx="474">
                  <c:v>16.645762999999999</c:v>
                </c:pt>
                <c:pt idx="475">
                  <c:v>16.589922999999999</c:v>
                </c:pt>
                <c:pt idx="476">
                  <c:v>16.545694000000001</c:v>
                </c:pt>
                <c:pt idx="477">
                  <c:v>16.491266</c:v>
                </c:pt>
                <c:pt idx="478">
                  <c:v>16.446974999999998</c:v>
                </c:pt>
                <c:pt idx="479">
                  <c:v>16.391897</c:v>
                </c:pt>
                <c:pt idx="480">
                  <c:v>16.347629000000001</c:v>
                </c:pt>
                <c:pt idx="481">
                  <c:v>16.292090999999999</c:v>
                </c:pt>
                <c:pt idx="482">
                  <c:v>16.247959000000002</c:v>
                </c:pt>
                <c:pt idx="483">
                  <c:v>16.193670000000001</c:v>
                </c:pt>
                <c:pt idx="484">
                  <c:v>16.149505000000001</c:v>
                </c:pt>
                <c:pt idx="485">
                  <c:v>16.095652000000001</c:v>
                </c:pt>
                <c:pt idx="486">
                  <c:v>16.051379000000001</c:v>
                </c:pt>
                <c:pt idx="487">
                  <c:v>15.995538</c:v>
                </c:pt>
                <c:pt idx="488">
                  <c:v>15.951359</c:v>
                </c:pt>
                <c:pt idx="489">
                  <c:v>15.906539</c:v>
                </c:pt>
                <c:pt idx="490">
                  <c:v>15.852517000000001</c:v>
                </c:pt>
                <c:pt idx="491">
                  <c:v>15.797533</c:v>
                </c:pt>
                <c:pt idx="492">
                  <c:v>15.753379000000001</c:v>
                </c:pt>
                <c:pt idx="493">
                  <c:v>15.699309</c:v>
                </c:pt>
                <c:pt idx="494">
                  <c:v>15.655158</c:v>
                </c:pt>
                <c:pt idx="495">
                  <c:v>15.599057</c:v>
                </c:pt>
                <c:pt idx="496">
                  <c:v>15.554848</c:v>
                </c:pt>
                <c:pt idx="497">
                  <c:v>15.500387999999999</c:v>
                </c:pt>
                <c:pt idx="498">
                  <c:v>15.456182</c:v>
                </c:pt>
                <c:pt idx="499">
                  <c:v>15.401066</c:v>
                </c:pt>
                <c:pt idx="500">
                  <c:v>15.35683</c:v>
                </c:pt>
                <c:pt idx="501">
                  <c:v>15.311961999999999</c:v>
                </c:pt>
                <c:pt idx="502">
                  <c:v>15.258095000000001</c:v>
                </c:pt>
                <c:pt idx="503">
                  <c:v>15.202817</c:v>
                </c:pt>
                <c:pt idx="504">
                  <c:v>15.158652</c:v>
                </c:pt>
                <c:pt idx="505">
                  <c:v>15.113515</c:v>
                </c:pt>
                <c:pt idx="506">
                  <c:v>15.058776</c:v>
                </c:pt>
                <c:pt idx="507">
                  <c:v>15.004845</c:v>
                </c:pt>
                <c:pt idx="508">
                  <c:v>14.960756999999999</c:v>
                </c:pt>
                <c:pt idx="509">
                  <c:v>14.905284999999999</c:v>
                </c:pt>
                <c:pt idx="510">
                  <c:v>14.861154000000001</c:v>
                </c:pt>
                <c:pt idx="511">
                  <c:v>14.807003</c:v>
                </c:pt>
                <c:pt idx="512">
                  <c:v>14.762743</c:v>
                </c:pt>
                <c:pt idx="513">
                  <c:v>14.707447999999999</c:v>
                </c:pt>
                <c:pt idx="514">
                  <c:v>14.663301000000001</c:v>
                </c:pt>
                <c:pt idx="515">
                  <c:v>14.608294000000001</c:v>
                </c:pt>
                <c:pt idx="516">
                  <c:v>14.563851</c:v>
                </c:pt>
                <c:pt idx="517">
                  <c:v>14.510505</c:v>
                </c:pt>
                <c:pt idx="518">
                  <c:v>14.466243</c:v>
                </c:pt>
                <c:pt idx="519">
                  <c:v>14.410223</c:v>
                </c:pt>
                <c:pt idx="520">
                  <c:v>14.366019</c:v>
                </c:pt>
                <c:pt idx="521">
                  <c:v>14.310765999999999</c:v>
                </c:pt>
                <c:pt idx="522">
                  <c:v>14.266655</c:v>
                </c:pt>
                <c:pt idx="523">
                  <c:v>14.212462</c:v>
                </c:pt>
                <c:pt idx="524">
                  <c:v>14.168245000000001</c:v>
                </c:pt>
                <c:pt idx="525">
                  <c:v>14.113459000000001</c:v>
                </c:pt>
                <c:pt idx="526">
                  <c:v>14.069288</c:v>
                </c:pt>
                <c:pt idx="527">
                  <c:v>14.014042</c:v>
                </c:pt>
                <c:pt idx="528">
                  <c:v>13.969881000000001</c:v>
                </c:pt>
                <c:pt idx="529">
                  <c:v>13.915086000000001</c:v>
                </c:pt>
                <c:pt idx="530">
                  <c:v>13.870893000000001</c:v>
                </c:pt>
                <c:pt idx="531">
                  <c:v>13.816219</c:v>
                </c:pt>
                <c:pt idx="532">
                  <c:v>13.771985000000001</c:v>
                </c:pt>
                <c:pt idx="533">
                  <c:v>13.719953</c:v>
                </c:pt>
                <c:pt idx="534">
                  <c:v>13.674075999999999</c:v>
                </c:pt>
                <c:pt idx="535">
                  <c:v>13.617639</c:v>
                </c:pt>
                <c:pt idx="536">
                  <c:v>13.573435999999999</c:v>
                </c:pt>
                <c:pt idx="537">
                  <c:v>13.519026</c:v>
                </c:pt>
                <c:pt idx="538">
                  <c:v>13.474897</c:v>
                </c:pt>
                <c:pt idx="539">
                  <c:v>13.419525</c:v>
                </c:pt>
                <c:pt idx="540">
                  <c:v>13.375292999999999</c:v>
                </c:pt>
                <c:pt idx="541">
                  <c:v>13.319675999999999</c:v>
                </c:pt>
                <c:pt idx="542">
                  <c:v>13.275478</c:v>
                </c:pt>
                <c:pt idx="543">
                  <c:v>13.221371</c:v>
                </c:pt>
                <c:pt idx="544">
                  <c:v>13.177185</c:v>
                </c:pt>
                <c:pt idx="545">
                  <c:v>13.121897000000001</c:v>
                </c:pt>
                <c:pt idx="546">
                  <c:v>13.077755</c:v>
                </c:pt>
                <c:pt idx="547">
                  <c:v>13.022235999999999</c:v>
                </c:pt>
                <c:pt idx="548">
                  <c:v>12.977835000000001</c:v>
                </c:pt>
                <c:pt idx="549">
                  <c:v>12.924068</c:v>
                </c:pt>
                <c:pt idx="550">
                  <c:v>12.879963999999999</c:v>
                </c:pt>
                <c:pt idx="551">
                  <c:v>12.825542</c:v>
                </c:pt>
                <c:pt idx="552">
                  <c:v>12.78115</c:v>
                </c:pt>
                <c:pt idx="553">
                  <c:v>12.726985000000001</c:v>
                </c:pt>
                <c:pt idx="554">
                  <c:v>12.682103</c:v>
                </c:pt>
                <c:pt idx="555">
                  <c:v>12.626938000000001</c:v>
                </c:pt>
                <c:pt idx="556">
                  <c:v>12.582708</c:v>
                </c:pt>
                <c:pt idx="557">
                  <c:v>12.527189999999999</c:v>
                </c:pt>
                <c:pt idx="558">
                  <c:v>12.483051</c:v>
                </c:pt>
                <c:pt idx="559">
                  <c:v>12.428801999999999</c:v>
                </c:pt>
                <c:pt idx="560">
                  <c:v>12.384338</c:v>
                </c:pt>
                <c:pt idx="561">
                  <c:v>12.329477000000001</c:v>
                </c:pt>
                <c:pt idx="562">
                  <c:v>12.285232000000001</c:v>
                </c:pt>
                <c:pt idx="563">
                  <c:v>12.230931</c:v>
                </c:pt>
                <c:pt idx="564">
                  <c:v>12.186527999999999</c:v>
                </c:pt>
                <c:pt idx="565">
                  <c:v>12.131883999999999</c:v>
                </c:pt>
                <c:pt idx="566">
                  <c:v>12.087759</c:v>
                </c:pt>
                <c:pt idx="567">
                  <c:v>12.031631000000001</c:v>
                </c:pt>
                <c:pt idx="568">
                  <c:v>11.987455000000001</c:v>
                </c:pt>
                <c:pt idx="569">
                  <c:v>11.933446999999999</c:v>
                </c:pt>
                <c:pt idx="570">
                  <c:v>11.889200000000001</c:v>
                </c:pt>
                <c:pt idx="571">
                  <c:v>11.834301</c:v>
                </c:pt>
                <c:pt idx="572">
                  <c:v>11.790160999999999</c:v>
                </c:pt>
                <c:pt idx="573">
                  <c:v>11.744581999999999</c:v>
                </c:pt>
                <c:pt idx="574">
                  <c:v>11.691820999999999</c:v>
                </c:pt>
                <c:pt idx="575">
                  <c:v>11.63641</c:v>
                </c:pt>
                <c:pt idx="576">
                  <c:v>11.59224</c:v>
                </c:pt>
                <c:pt idx="577">
                  <c:v>11.536483</c:v>
                </c:pt>
                <c:pt idx="578">
                  <c:v>11.492319</c:v>
                </c:pt>
                <c:pt idx="579">
                  <c:v>11.437854</c:v>
                </c:pt>
                <c:pt idx="580">
                  <c:v>11.39362</c:v>
                </c:pt>
                <c:pt idx="581">
                  <c:v>11.339409</c:v>
                </c:pt>
                <c:pt idx="582">
                  <c:v>11.295292999999999</c:v>
                </c:pt>
                <c:pt idx="583">
                  <c:v>11.240320000000001</c:v>
                </c:pt>
                <c:pt idx="584">
                  <c:v>11.196071999999999</c:v>
                </c:pt>
                <c:pt idx="585">
                  <c:v>11.151344</c:v>
                </c:pt>
                <c:pt idx="586">
                  <c:v>11.097545</c:v>
                </c:pt>
                <c:pt idx="587">
                  <c:v>11.040855000000001</c:v>
                </c:pt>
                <c:pt idx="588">
                  <c:v>10.996572</c:v>
                </c:pt>
                <c:pt idx="589">
                  <c:v>10.941917999999999</c:v>
                </c:pt>
                <c:pt idx="590">
                  <c:v>10.897795</c:v>
                </c:pt>
                <c:pt idx="591">
                  <c:v>10.843916</c:v>
                </c:pt>
                <c:pt idx="592">
                  <c:v>10.799617</c:v>
                </c:pt>
                <c:pt idx="593">
                  <c:v>10.744033</c:v>
                </c:pt>
                <c:pt idx="594">
                  <c:v>10.699873</c:v>
                </c:pt>
                <c:pt idx="595">
                  <c:v>10.645398</c:v>
                </c:pt>
                <c:pt idx="596">
                  <c:v>10.601065</c:v>
                </c:pt>
                <c:pt idx="597">
                  <c:v>10.547587999999999</c:v>
                </c:pt>
                <c:pt idx="598">
                  <c:v>10.503487</c:v>
                </c:pt>
                <c:pt idx="599">
                  <c:v>10.447606</c:v>
                </c:pt>
                <c:pt idx="600">
                  <c:v>10.403325000000001</c:v>
                </c:pt>
                <c:pt idx="601">
                  <c:v>10.356608</c:v>
                </c:pt>
                <c:pt idx="602">
                  <c:v>10.30447</c:v>
                </c:pt>
                <c:pt idx="603">
                  <c:v>10.249039</c:v>
                </c:pt>
                <c:pt idx="604">
                  <c:v>10.204843</c:v>
                </c:pt>
                <c:pt idx="605">
                  <c:v>10.149353</c:v>
                </c:pt>
                <c:pt idx="606">
                  <c:v>10.105245</c:v>
                </c:pt>
                <c:pt idx="607">
                  <c:v>10.049568000000001</c:v>
                </c:pt>
                <c:pt idx="608">
                  <c:v>10.005331999999999</c:v>
                </c:pt>
                <c:pt idx="609">
                  <c:v>9.9513169999999995</c:v>
                </c:pt>
                <c:pt idx="610">
                  <c:v>9.9071719999999992</c:v>
                </c:pt>
                <c:pt idx="611">
                  <c:v>9.8528579999999994</c:v>
                </c:pt>
                <c:pt idx="612">
                  <c:v>9.8084109999999995</c:v>
                </c:pt>
                <c:pt idx="613">
                  <c:v>9.7535950000000007</c:v>
                </c:pt>
                <c:pt idx="614">
                  <c:v>9.7094459999999998</c:v>
                </c:pt>
                <c:pt idx="615">
                  <c:v>9.6549479999999992</c:v>
                </c:pt>
                <c:pt idx="616">
                  <c:v>9.6105680000000007</c:v>
                </c:pt>
                <c:pt idx="617">
                  <c:v>9.5654500000000002</c:v>
                </c:pt>
                <c:pt idx="618">
                  <c:v>9.5117530000000006</c:v>
                </c:pt>
                <c:pt idx="619">
                  <c:v>9.4563419999999994</c:v>
                </c:pt>
                <c:pt idx="620">
                  <c:v>9.4120539999999995</c:v>
                </c:pt>
                <c:pt idx="621">
                  <c:v>9.3571530000000003</c:v>
                </c:pt>
                <c:pt idx="622">
                  <c:v>9.312989</c:v>
                </c:pt>
                <c:pt idx="623">
                  <c:v>9.2583029999999997</c:v>
                </c:pt>
                <c:pt idx="624">
                  <c:v>9.2139009999999999</c:v>
                </c:pt>
                <c:pt idx="625">
                  <c:v>9.1589849999999995</c:v>
                </c:pt>
                <c:pt idx="626">
                  <c:v>9.1146770000000004</c:v>
                </c:pt>
                <c:pt idx="627">
                  <c:v>9.0586020000000005</c:v>
                </c:pt>
                <c:pt idx="628">
                  <c:v>9.0142000000000007</c:v>
                </c:pt>
                <c:pt idx="629">
                  <c:v>8.9607309999999991</c:v>
                </c:pt>
                <c:pt idx="630">
                  <c:v>8.916544</c:v>
                </c:pt>
                <c:pt idx="631">
                  <c:v>8.8616240000000008</c:v>
                </c:pt>
                <c:pt idx="632">
                  <c:v>8.8172639999999998</c:v>
                </c:pt>
                <c:pt idx="633">
                  <c:v>8.7632499999999993</c:v>
                </c:pt>
                <c:pt idx="634">
                  <c:v>8.7190139999999996</c:v>
                </c:pt>
                <c:pt idx="635">
                  <c:v>8.6638870000000008</c:v>
                </c:pt>
                <c:pt idx="636">
                  <c:v>8.6197949999999999</c:v>
                </c:pt>
                <c:pt idx="637">
                  <c:v>8.5648970000000002</c:v>
                </c:pt>
                <c:pt idx="638">
                  <c:v>8.5206800000000005</c:v>
                </c:pt>
                <c:pt idx="639">
                  <c:v>8.4657339999999994</c:v>
                </c:pt>
                <c:pt idx="640">
                  <c:v>8.4216560000000005</c:v>
                </c:pt>
                <c:pt idx="641">
                  <c:v>8.3670609999999996</c:v>
                </c:pt>
                <c:pt idx="642">
                  <c:v>8.3229209999999991</c:v>
                </c:pt>
                <c:pt idx="643">
                  <c:v>8.2676490000000005</c:v>
                </c:pt>
                <c:pt idx="644">
                  <c:v>8.2233470000000004</c:v>
                </c:pt>
                <c:pt idx="645">
                  <c:v>8.1682310000000005</c:v>
                </c:pt>
                <c:pt idx="646">
                  <c:v>8.1240120000000005</c:v>
                </c:pt>
                <c:pt idx="647">
                  <c:v>8.0693439999999992</c:v>
                </c:pt>
                <c:pt idx="648">
                  <c:v>8.0249319999999997</c:v>
                </c:pt>
                <c:pt idx="649">
                  <c:v>7.970815</c:v>
                </c:pt>
                <c:pt idx="650">
                  <c:v>7.9266329999999998</c:v>
                </c:pt>
                <c:pt idx="651">
                  <c:v>7.8719039999999998</c:v>
                </c:pt>
                <c:pt idx="652">
                  <c:v>7.827731</c:v>
                </c:pt>
                <c:pt idx="653">
                  <c:v>7.772475</c:v>
                </c:pt>
                <c:pt idx="654">
                  <c:v>7.7282659999999996</c:v>
                </c:pt>
                <c:pt idx="655">
                  <c:v>7.673</c:v>
                </c:pt>
                <c:pt idx="656">
                  <c:v>7.6287060000000002</c:v>
                </c:pt>
                <c:pt idx="657">
                  <c:v>7.5734349999999999</c:v>
                </c:pt>
                <c:pt idx="658">
                  <c:v>7.5292620000000001</c:v>
                </c:pt>
                <c:pt idx="659">
                  <c:v>7.4750310000000004</c:v>
                </c:pt>
                <c:pt idx="660">
                  <c:v>7.43079</c:v>
                </c:pt>
                <c:pt idx="661">
                  <c:v>7.3754949999999999</c:v>
                </c:pt>
                <c:pt idx="662">
                  <c:v>7.33127</c:v>
                </c:pt>
                <c:pt idx="663">
                  <c:v>7.2770039999999998</c:v>
                </c:pt>
                <c:pt idx="664">
                  <c:v>7.2325629999999999</c:v>
                </c:pt>
                <c:pt idx="665">
                  <c:v>7.1775409999999997</c:v>
                </c:pt>
                <c:pt idx="666">
                  <c:v>7.133286</c:v>
                </c:pt>
                <c:pt idx="667">
                  <c:v>7.078443</c:v>
                </c:pt>
                <c:pt idx="668">
                  <c:v>7.0339460000000003</c:v>
                </c:pt>
                <c:pt idx="669">
                  <c:v>6.9806100000000004</c:v>
                </c:pt>
                <c:pt idx="670">
                  <c:v>6.9362019999999998</c:v>
                </c:pt>
                <c:pt idx="671">
                  <c:v>6.8806000000000003</c:v>
                </c:pt>
                <c:pt idx="672">
                  <c:v>6.8363639999999997</c:v>
                </c:pt>
                <c:pt idx="673">
                  <c:v>6.7808080000000004</c:v>
                </c:pt>
                <c:pt idx="674">
                  <c:v>6.7365389999999996</c:v>
                </c:pt>
                <c:pt idx="675">
                  <c:v>6.6822660000000003</c:v>
                </c:pt>
                <c:pt idx="676">
                  <c:v>6.6380160000000004</c:v>
                </c:pt>
                <c:pt idx="677">
                  <c:v>6.5831220000000004</c:v>
                </c:pt>
                <c:pt idx="678">
                  <c:v>6.5389090000000003</c:v>
                </c:pt>
                <c:pt idx="679">
                  <c:v>6.4842259999999996</c:v>
                </c:pt>
                <c:pt idx="680">
                  <c:v>6.4397789999999997</c:v>
                </c:pt>
                <c:pt idx="681">
                  <c:v>6.3867099999999999</c:v>
                </c:pt>
                <c:pt idx="682">
                  <c:v>6.3425789999999997</c:v>
                </c:pt>
                <c:pt idx="683">
                  <c:v>6.2862020000000003</c:v>
                </c:pt>
                <c:pt idx="684">
                  <c:v>6.242051</c:v>
                </c:pt>
                <c:pt idx="685">
                  <c:v>6.1863910000000004</c:v>
                </c:pt>
                <c:pt idx="686">
                  <c:v>6.1422660000000002</c:v>
                </c:pt>
                <c:pt idx="687">
                  <c:v>6.0885590000000001</c:v>
                </c:pt>
                <c:pt idx="688">
                  <c:v>6.044244</c:v>
                </c:pt>
                <c:pt idx="689">
                  <c:v>5.9883360000000003</c:v>
                </c:pt>
                <c:pt idx="690">
                  <c:v>5.9442170000000001</c:v>
                </c:pt>
                <c:pt idx="691">
                  <c:v>5.8903299999999996</c:v>
                </c:pt>
                <c:pt idx="692">
                  <c:v>5.845866</c:v>
                </c:pt>
                <c:pt idx="693">
                  <c:v>5.7918099999999999</c:v>
                </c:pt>
                <c:pt idx="694">
                  <c:v>5.7476019999999997</c:v>
                </c:pt>
                <c:pt idx="695">
                  <c:v>5.6915560000000003</c:v>
                </c:pt>
                <c:pt idx="696">
                  <c:v>5.6471340000000003</c:v>
                </c:pt>
                <c:pt idx="697">
                  <c:v>5.5919990000000004</c:v>
                </c:pt>
                <c:pt idx="698">
                  <c:v>5.5478620000000003</c:v>
                </c:pt>
                <c:pt idx="699">
                  <c:v>5.4934580000000004</c:v>
                </c:pt>
                <c:pt idx="700">
                  <c:v>5.4490220000000003</c:v>
                </c:pt>
                <c:pt idx="701">
                  <c:v>5.3943349999999999</c:v>
                </c:pt>
                <c:pt idx="702">
                  <c:v>5.350206</c:v>
                </c:pt>
                <c:pt idx="703">
                  <c:v>5.2959310000000004</c:v>
                </c:pt>
                <c:pt idx="704">
                  <c:v>5.2518010000000004</c:v>
                </c:pt>
                <c:pt idx="705">
                  <c:v>5.1968389999999998</c:v>
                </c:pt>
                <c:pt idx="706">
                  <c:v>5.1525910000000001</c:v>
                </c:pt>
                <c:pt idx="707">
                  <c:v>5.0972720000000002</c:v>
                </c:pt>
                <c:pt idx="708">
                  <c:v>5.0530540000000004</c:v>
                </c:pt>
                <c:pt idx="709">
                  <c:v>4.9990959999999998</c:v>
                </c:pt>
                <c:pt idx="710">
                  <c:v>4.9548880000000004</c:v>
                </c:pt>
                <c:pt idx="711">
                  <c:v>4.8987220000000002</c:v>
                </c:pt>
                <c:pt idx="712">
                  <c:v>4.8545230000000004</c:v>
                </c:pt>
                <c:pt idx="713">
                  <c:v>4.7997699999999996</c:v>
                </c:pt>
                <c:pt idx="714">
                  <c:v>4.7554550000000004</c:v>
                </c:pt>
                <c:pt idx="715">
                  <c:v>4.7005759999999999</c:v>
                </c:pt>
                <c:pt idx="716">
                  <c:v>4.6563150000000002</c:v>
                </c:pt>
                <c:pt idx="717">
                  <c:v>4.6016409999999999</c:v>
                </c:pt>
                <c:pt idx="718">
                  <c:v>4.5572600000000003</c:v>
                </c:pt>
                <c:pt idx="719">
                  <c:v>4.503412</c:v>
                </c:pt>
                <c:pt idx="720">
                  <c:v>4.4592689999999999</c:v>
                </c:pt>
                <c:pt idx="721">
                  <c:v>4.4037179999999996</c:v>
                </c:pt>
                <c:pt idx="722">
                  <c:v>4.3594920000000004</c:v>
                </c:pt>
                <c:pt idx="723">
                  <c:v>4.305072</c:v>
                </c:pt>
                <c:pt idx="724">
                  <c:v>4.2609859999999999</c:v>
                </c:pt>
                <c:pt idx="725">
                  <c:v>4.2055959999999999</c:v>
                </c:pt>
                <c:pt idx="726">
                  <c:v>4.161321</c:v>
                </c:pt>
                <c:pt idx="727">
                  <c:v>4.1073560000000002</c:v>
                </c:pt>
                <c:pt idx="728">
                  <c:v>4.0631659999999998</c:v>
                </c:pt>
                <c:pt idx="729">
                  <c:v>4.0073590000000001</c:v>
                </c:pt>
                <c:pt idx="730">
                  <c:v>3.9631449999999999</c:v>
                </c:pt>
                <c:pt idx="731">
                  <c:v>3.9114390000000001</c:v>
                </c:pt>
                <c:pt idx="732">
                  <c:v>3.8647999999999998</c:v>
                </c:pt>
                <c:pt idx="733">
                  <c:v>3.8093849999999998</c:v>
                </c:pt>
                <c:pt idx="734">
                  <c:v>3.7650769999999998</c:v>
                </c:pt>
                <c:pt idx="735">
                  <c:v>3.7109380000000001</c:v>
                </c:pt>
                <c:pt idx="736">
                  <c:v>3.6667320000000001</c:v>
                </c:pt>
                <c:pt idx="737">
                  <c:v>3.6109640000000001</c:v>
                </c:pt>
                <c:pt idx="738">
                  <c:v>3.5666310000000001</c:v>
                </c:pt>
                <c:pt idx="739">
                  <c:v>3.5216419999999999</c:v>
                </c:pt>
                <c:pt idx="740">
                  <c:v>3.4686210000000002</c:v>
                </c:pt>
                <c:pt idx="741">
                  <c:v>3.4129130000000001</c:v>
                </c:pt>
                <c:pt idx="742">
                  <c:v>3.3687260000000001</c:v>
                </c:pt>
                <c:pt idx="743">
                  <c:v>3.3142119999999999</c:v>
                </c:pt>
                <c:pt idx="744">
                  <c:v>3.2700360000000002</c:v>
                </c:pt>
                <c:pt idx="745">
                  <c:v>3.2150599999999998</c:v>
                </c:pt>
                <c:pt idx="746">
                  <c:v>3.1708249999999998</c:v>
                </c:pt>
                <c:pt idx="747">
                  <c:v>3.1165159999999998</c:v>
                </c:pt>
                <c:pt idx="748">
                  <c:v>3.0723090000000002</c:v>
                </c:pt>
                <c:pt idx="749">
                  <c:v>3.0167310000000001</c:v>
                </c:pt>
                <c:pt idx="750">
                  <c:v>2.9726050000000002</c:v>
                </c:pt>
                <c:pt idx="751">
                  <c:v>2.9192719999999999</c:v>
                </c:pt>
                <c:pt idx="752">
                  <c:v>2.8746179999999999</c:v>
                </c:pt>
                <c:pt idx="753">
                  <c:v>2.818972</c:v>
                </c:pt>
                <c:pt idx="754">
                  <c:v>2.7748300000000001</c:v>
                </c:pt>
                <c:pt idx="755">
                  <c:v>2.7297069999999999</c:v>
                </c:pt>
                <c:pt idx="756">
                  <c:v>2.6758929999999999</c:v>
                </c:pt>
                <c:pt idx="757">
                  <c:v>2.6209769999999999</c:v>
                </c:pt>
                <c:pt idx="758">
                  <c:v>2.576762</c:v>
                </c:pt>
                <c:pt idx="759">
                  <c:v>2.5251730000000001</c:v>
                </c:pt>
                <c:pt idx="760">
                  <c:v>2.4779019999999998</c:v>
                </c:pt>
                <c:pt idx="761">
                  <c:v>2.422174</c:v>
                </c:pt>
                <c:pt idx="762">
                  <c:v>2.3779680000000001</c:v>
                </c:pt>
                <c:pt idx="763">
                  <c:v>2.3237800000000002</c:v>
                </c:pt>
                <c:pt idx="764">
                  <c:v>2.2795519999999998</c:v>
                </c:pt>
                <c:pt idx="765">
                  <c:v>2.2240440000000001</c:v>
                </c:pt>
                <c:pt idx="766">
                  <c:v>2.1797680000000001</c:v>
                </c:pt>
                <c:pt idx="767">
                  <c:v>2.124304</c:v>
                </c:pt>
                <c:pt idx="768">
                  <c:v>2.124301</c:v>
                </c:pt>
                <c:pt idx="769">
                  <c:v>2.06379</c:v>
                </c:pt>
                <c:pt idx="770">
                  <c:v>2.0196160000000001</c:v>
                </c:pt>
                <c:pt idx="771">
                  <c:v>1.96563</c:v>
                </c:pt>
                <c:pt idx="772">
                  <c:v>1.921052</c:v>
                </c:pt>
                <c:pt idx="773">
                  <c:v>1.8657060000000001</c:v>
                </c:pt>
                <c:pt idx="774">
                  <c:v>1.821256</c:v>
                </c:pt>
                <c:pt idx="775">
                  <c:v>1.7673080000000001</c:v>
                </c:pt>
                <c:pt idx="776">
                  <c:v>1.7231590000000001</c:v>
                </c:pt>
                <c:pt idx="777">
                  <c:v>1.6682760000000001</c:v>
                </c:pt>
                <c:pt idx="778">
                  <c:v>1.624017</c:v>
                </c:pt>
                <c:pt idx="779">
                  <c:v>1.5693859999999999</c:v>
                </c:pt>
                <c:pt idx="780">
                  <c:v>1.5252079999999999</c:v>
                </c:pt>
                <c:pt idx="781">
                  <c:v>1.470545</c:v>
                </c:pt>
                <c:pt idx="782">
                  <c:v>1.4263250000000001</c:v>
                </c:pt>
                <c:pt idx="783">
                  <c:v>1.3710690000000001</c:v>
                </c:pt>
                <c:pt idx="784">
                  <c:v>1.3268979999999999</c:v>
                </c:pt>
                <c:pt idx="785">
                  <c:v>1.2720579999999999</c:v>
                </c:pt>
                <c:pt idx="786">
                  <c:v>1.2278359999999999</c:v>
                </c:pt>
                <c:pt idx="787">
                  <c:v>1.1723269999999999</c:v>
                </c:pt>
                <c:pt idx="788">
                  <c:v>1.128152</c:v>
                </c:pt>
                <c:pt idx="789">
                  <c:v>1.0739369999999999</c:v>
                </c:pt>
                <c:pt idx="790">
                  <c:v>1.029188</c:v>
                </c:pt>
                <c:pt idx="791">
                  <c:v>0.97542200000000001</c:v>
                </c:pt>
                <c:pt idx="792">
                  <c:v>0.93116600000000005</c:v>
                </c:pt>
                <c:pt idx="793">
                  <c:v>0.87569799999999998</c:v>
                </c:pt>
                <c:pt idx="794">
                  <c:v>0.83136399999999999</c:v>
                </c:pt>
                <c:pt idx="795">
                  <c:v>0.77761400000000003</c:v>
                </c:pt>
                <c:pt idx="796">
                  <c:v>0.73330399999999996</c:v>
                </c:pt>
                <c:pt idx="797">
                  <c:v>0.67752100000000004</c:v>
                </c:pt>
                <c:pt idx="798">
                  <c:v>0.63330399999999998</c:v>
                </c:pt>
                <c:pt idx="799">
                  <c:v>0.57920300000000002</c:v>
                </c:pt>
                <c:pt idx="800">
                  <c:v>0.53501100000000001</c:v>
                </c:pt>
                <c:pt idx="801">
                  <c:v>0.47944300000000001</c:v>
                </c:pt>
                <c:pt idx="802">
                  <c:v>0.435247</c:v>
                </c:pt>
                <c:pt idx="803">
                  <c:v>0.38080799999999998</c:v>
                </c:pt>
                <c:pt idx="804">
                  <c:v>0.33661099999999999</c:v>
                </c:pt>
                <c:pt idx="805">
                  <c:v>0.28169</c:v>
                </c:pt>
                <c:pt idx="806">
                  <c:v>0.237459</c:v>
                </c:pt>
                <c:pt idx="807">
                  <c:v>0.18190899999999999</c:v>
                </c:pt>
                <c:pt idx="808">
                  <c:v>0.137798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4C1A-E940-B5F7-2D1C5A0D74E7}"/>
            </c:ext>
          </c:extLst>
        </c:ser>
        <c:ser>
          <c:idx val="2"/>
          <c:order val="30"/>
          <c:tx>
            <c:v>600 U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 Indents'!$U$37:$U$846</c:f>
              <c:numCache>
                <c:formatCode>General</c:formatCode>
                <c:ptCount val="810"/>
                <c:pt idx="0">
                  <c:v>0.46629300000000001</c:v>
                </c:pt>
                <c:pt idx="1">
                  <c:v>29.079429000000001</c:v>
                </c:pt>
                <c:pt idx="2">
                  <c:v>59.353741999999997</c:v>
                </c:pt>
                <c:pt idx="3">
                  <c:v>86.998034000000004</c:v>
                </c:pt>
                <c:pt idx="4">
                  <c:v>106.84591500000001</c:v>
                </c:pt>
                <c:pt idx="5">
                  <c:v>123.807564</c:v>
                </c:pt>
                <c:pt idx="6">
                  <c:v>138.46822299999999</c:v>
                </c:pt>
                <c:pt idx="7">
                  <c:v>152.779978</c:v>
                </c:pt>
                <c:pt idx="8">
                  <c:v>165.67097200000001</c:v>
                </c:pt>
                <c:pt idx="9">
                  <c:v>180.034907</c:v>
                </c:pt>
                <c:pt idx="10">
                  <c:v>192.545188</c:v>
                </c:pt>
                <c:pt idx="11">
                  <c:v>204.820153</c:v>
                </c:pt>
                <c:pt idx="12">
                  <c:v>215.97283999999999</c:v>
                </c:pt>
                <c:pt idx="13">
                  <c:v>227.68118200000001</c:v>
                </c:pt>
                <c:pt idx="14">
                  <c:v>238.41714400000001</c:v>
                </c:pt>
                <c:pt idx="15">
                  <c:v>248.97726900000001</c:v>
                </c:pt>
                <c:pt idx="16">
                  <c:v>260.58100400000001</c:v>
                </c:pt>
                <c:pt idx="17">
                  <c:v>272.081771</c:v>
                </c:pt>
                <c:pt idx="18">
                  <c:v>282.52401800000001</c:v>
                </c:pt>
                <c:pt idx="19">
                  <c:v>291.80599899999999</c:v>
                </c:pt>
                <c:pt idx="20">
                  <c:v>302.16865000000001</c:v>
                </c:pt>
                <c:pt idx="21">
                  <c:v>311.92480399999999</c:v>
                </c:pt>
                <c:pt idx="22">
                  <c:v>323.48575</c:v>
                </c:pt>
                <c:pt idx="23">
                  <c:v>334.46473099999997</c:v>
                </c:pt>
                <c:pt idx="24">
                  <c:v>343.08344799999998</c:v>
                </c:pt>
                <c:pt idx="25">
                  <c:v>353.59546</c:v>
                </c:pt>
                <c:pt idx="26">
                  <c:v>363.19459799999998</c:v>
                </c:pt>
                <c:pt idx="27">
                  <c:v>374.15164499999997</c:v>
                </c:pt>
                <c:pt idx="28">
                  <c:v>385.19851999999997</c:v>
                </c:pt>
                <c:pt idx="29">
                  <c:v>395.64915500000001</c:v>
                </c:pt>
                <c:pt idx="30">
                  <c:v>405.84255300000001</c:v>
                </c:pt>
                <c:pt idx="31">
                  <c:v>415.31431099999998</c:v>
                </c:pt>
                <c:pt idx="32">
                  <c:v>424.709699</c:v>
                </c:pt>
                <c:pt idx="33">
                  <c:v>434.11476499999998</c:v>
                </c:pt>
                <c:pt idx="34">
                  <c:v>443.92455999999999</c:v>
                </c:pt>
                <c:pt idx="35">
                  <c:v>453.319118</c:v>
                </c:pt>
                <c:pt idx="36">
                  <c:v>461.85678300000001</c:v>
                </c:pt>
                <c:pt idx="37">
                  <c:v>472.42062900000002</c:v>
                </c:pt>
                <c:pt idx="38">
                  <c:v>481.40911899999998</c:v>
                </c:pt>
                <c:pt idx="39">
                  <c:v>520.486491</c:v>
                </c:pt>
                <c:pt idx="40">
                  <c:v>537.55584399999998</c:v>
                </c:pt>
                <c:pt idx="41">
                  <c:v>550.98067500000002</c:v>
                </c:pt>
                <c:pt idx="42">
                  <c:v>562.80952000000002</c:v>
                </c:pt>
                <c:pt idx="43">
                  <c:v>571.67358200000001</c:v>
                </c:pt>
                <c:pt idx="44">
                  <c:v>580.21255099999996</c:v>
                </c:pt>
                <c:pt idx="45">
                  <c:v>590.93835200000001</c:v>
                </c:pt>
                <c:pt idx="46">
                  <c:v>599.58706500000005</c:v>
                </c:pt>
                <c:pt idx="47">
                  <c:v>609.87922400000002</c:v>
                </c:pt>
                <c:pt idx="48">
                  <c:v>619.27463599999999</c:v>
                </c:pt>
                <c:pt idx="49">
                  <c:v>627.52721499999996</c:v>
                </c:pt>
                <c:pt idx="50">
                  <c:v>636.48700899999994</c:v>
                </c:pt>
                <c:pt idx="51">
                  <c:v>645.41900199999998</c:v>
                </c:pt>
                <c:pt idx="52">
                  <c:v>654.40244299999995</c:v>
                </c:pt>
                <c:pt idx="53">
                  <c:v>664.21018500000002</c:v>
                </c:pt>
                <c:pt idx="54">
                  <c:v>672.75318400000003</c:v>
                </c:pt>
                <c:pt idx="55">
                  <c:v>681.35671200000002</c:v>
                </c:pt>
                <c:pt idx="56">
                  <c:v>690.42861700000003</c:v>
                </c:pt>
                <c:pt idx="57">
                  <c:v>704.72717799999998</c:v>
                </c:pt>
                <c:pt idx="58">
                  <c:v>722.480412</c:v>
                </c:pt>
                <c:pt idx="59">
                  <c:v>733.92639499999996</c:v>
                </c:pt>
                <c:pt idx="60">
                  <c:v>743.49720600000001</c:v>
                </c:pt>
                <c:pt idx="61">
                  <c:v>753.92713200000003</c:v>
                </c:pt>
                <c:pt idx="62">
                  <c:v>761.418091</c:v>
                </c:pt>
                <c:pt idx="63">
                  <c:v>769.67988400000002</c:v>
                </c:pt>
                <c:pt idx="64">
                  <c:v>776.60313699999995</c:v>
                </c:pt>
                <c:pt idx="65">
                  <c:v>785.93187599999999</c:v>
                </c:pt>
                <c:pt idx="66">
                  <c:v>795.007563</c:v>
                </c:pt>
                <c:pt idx="67">
                  <c:v>804.73684800000001</c:v>
                </c:pt>
                <c:pt idx="68">
                  <c:v>814.50340000000006</c:v>
                </c:pt>
                <c:pt idx="69">
                  <c:v>823.75013100000001</c:v>
                </c:pt>
                <c:pt idx="70">
                  <c:v>837.71636899999999</c:v>
                </c:pt>
                <c:pt idx="71">
                  <c:v>846.54242499999998</c:v>
                </c:pt>
                <c:pt idx="72">
                  <c:v>854.68918799999994</c:v>
                </c:pt>
                <c:pt idx="73">
                  <c:v>863.22775100000001</c:v>
                </c:pt>
                <c:pt idx="74">
                  <c:v>882.46239300000002</c:v>
                </c:pt>
                <c:pt idx="75">
                  <c:v>903.13229799999999</c:v>
                </c:pt>
                <c:pt idx="76">
                  <c:v>911.693218</c:v>
                </c:pt>
                <c:pt idx="77">
                  <c:v>920.59815500000002</c:v>
                </c:pt>
                <c:pt idx="78">
                  <c:v>928.720147</c:v>
                </c:pt>
                <c:pt idx="79">
                  <c:v>937.86088600000005</c:v>
                </c:pt>
                <c:pt idx="80">
                  <c:v>945.07044699999994</c:v>
                </c:pt>
                <c:pt idx="81">
                  <c:v>952.88556400000004</c:v>
                </c:pt>
                <c:pt idx="82">
                  <c:v>960.70663500000001</c:v>
                </c:pt>
                <c:pt idx="83">
                  <c:v>970.42069800000002</c:v>
                </c:pt>
                <c:pt idx="84">
                  <c:v>979.47583499999996</c:v>
                </c:pt>
                <c:pt idx="85">
                  <c:v>990.87769700000001</c:v>
                </c:pt>
                <c:pt idx="86">
                  <c:v>998.60583599999995</c:v>
                </c:pt>
                <c:pt idx="87">
                  <c:v>1006.125956</c:v>
                </c:pt>
                <c:pt idx="88">
                  <c:v>1013.665824</c:v>
                </c:pt>
                <c:pt idx="89">
                  <c:v>1020.940437</c:v>
                </c:pt>
                <c:pt idx="90">
                  <c:v>1029.1605500000001</c:v>
                </c:pt>
                <c:pt idx="91">
                  <c:v>1035.1511390000001</c:v>
                </c:pt>
                <c:pt idx="92">
                  <c:v>1040.5819839999999</c:v>
                </c:pt>
                <c:pt idx="93">
                  <c:v>1046.469171</c:v>
                </c:pt>
                <c:pt idx="94">
                  <c:v>1052.0771179999999</c:v>
                </c:pt>
                <c:pt idx="95">
                  <c:v>1058.0056509999999</c:v>
                </c:pt>
                <c:pt idx="96">
                  <c:v>1064.271146</c:v>
                </c:pt>
                <c:pt idx="97">
                  <c:v>1074.969272</c:v>
                </c:pt>
                <c:pt idx="98">
                  <c:v>1082.8173850000001</c:v>
                </c:pt>
                <c:pt idx="99">
                  <c:v>1088.7840739999999</c:v>
                </c:pt>
                <c:pt idx="100">
                  <c:v>1110.073989</c:v>
                </c:pt>
                <c:pt idx="101">
                  <c:v>1120.8066650000001</c:v>
                </c:pt>
                <c:pt idx="102">
                  <c:v>1126.7496289999999</c:v>
                </c:pt>
                <c:pt idx="103">
                  <c:v>1132.795586</c:v>
                </c:pt>
                <c:pt idx="104">
                  <c:v>1137.3307589999999</c:v>
                </c:pt>
                <c:pt idx="105">
                  <c:v>1141.9600840000001</c:v>
                </c:pt>
                <c:pt idx="106">
                  <c:v>1148.021405</c:v>
                </c:pt>
                <c:pt idx="107">
                  <c:v>1153.685219</c:v>
                </c:pt>
                <c:pt idx="108">
                  <c:v>1160.3528209999999</c:v>
                </c:pt>
                <c:pt idx="109">
                  <c:v>1166.4300949999999</c:v>
                </c:pt>
                <c:pt idx="110">
                  <c:v>1171.9726250000001</c:v>
                </c:pt>
                <c:pt idx="111">
                  <c:v>1176.79216</c:v>
                </c:pt>
                <c:pt idx="112">
                  <c:v>1181.24848</c:v>
                </c:pt>
                <c:pt idx="113">
                  <c:v>1185.172951</c:v>
                </c:pt>
                <c:pt idx="114">
                  <c:v>1189.4327800000001</c:v>
                </c:pt>
                <c:pt idx="115">
                  <c:v>1194.6086009999999</c:v>
                </c:pt>
                <c:pt idx="116">
                  <c:v>1200.4287609999999</c:v>
                </c:pt>
                <c:pt idx="117">
                  <c:v>1206.893658</c:v>
                </c:pt>
                <c:pt idx="118">
                  <c:v>1212.3248570000001</c:v>
                </c:pt>
                <c:pt idx="119">
                  <c:v>1217.346906</c:v>
                </c:pt>
                <c:pt idx="120">
                  <c:v>1221.7404839999999</c:v>
                </c:pt>
                <c:pt idx="121">
                  <c:v>1225.8764060000001</c:v>
                </c:pt>
                <c:pt idx="122">
                  <c:v>1229.795597</c:v>
                </c:pt>
                <c:pt idx="123">
                  <c:v>1234.0759559999999</c:v>
                </c:pt>
                <c:pt idx="124">
                  <c:v>1237.841825</c:v>
                </c:pt>
                <c:pt idx="125">
                  <c:v>1241.934264</c:v>
                </c:pt>
                <c:pt idx="126">
                  <c:v>1246.884939</c:v>
                </c:pt>
                <c:pt idx="127">
                  <c:v>1251.477862</c:v>
                </c:pt>
                <c:pt idx="128">
                  <c:v>1256.437864</c:v>
                </c:pt>
                <c:pt idx="129">
                  <c:v>1261.1419080000001</c:v>
                </c:pt>
                <c:pt idx="130">
                  <c:v>1265.560671</c:v>
                </c:pt>
                <c:pt idx="131">
                  <c:v>1269.82888</c:v>
                </c:pt>
                <c:pt idx="132">
                  <c:v>1273.614599</c:v>
                </c:pt>
                <c:pt idx="133">
                  <c:v>1278.1153750000001</c:v>
                </c:pt>
                <c:pt idx="134">
                  <c:v>1282.6227249999999</c:v>
                </c:pt>
                <c:pt idx="135">
                  <c:v>1288.4555210000001</c:v>
                </c:pt>
                <c:pt idx="136">
                  <c:v>1292.880465</c:v>
                </c:pt>
                <c:pt idx="137">
                  <c:v>1298.1101610000001</c:v>
                </c:pt>
                <c:pt idx="138">
                  <c:v>1301.910437</c:v>
                </c:pt>
                <c:pt idx="139">
                  <c:v>1305.5374529999999</c:v>
                </c:pt>
                <c:pt idx="140">
                  <c:v>1309.5013570000001</c:v>
                </c:pt>
                <c:pt idx="141">
                  <c:v>1313.432515</c:v>
                </c:pt>
                <c:pt idx="142">
                  <c:v>1317.1324159999999</c:v>
                </c:pt>
                <c:pt idx="143">
                  <c:v>1321.053557</c:v>
                </c:pt>
                <c:pt idx="144">
                  <c:v>1325.24089</c:v>
                </c:pt>
                <c:pt idx="145">
                  <c:v>1329.878481</c:v>
                </c:pt>
                <c:pt idx="146">
                  <c:v>1356.5505290000001</c:v>
                </c:pt>
                <c:pt idx="147">
                  <c:v>1365.1572590000001</c:v>
                </c:pt>
                <c:pt idx="148">
                  <c:v>1370.1510270000001</c:v>
                </c:pt>
                <c:pt idx="149">
                  <c:v>1374.6442709999999</c:v>
                </c:pt>
                <c:pt idx="150">
                  <c:v>1379.442088</c:v>
                </c:pt>
                <c:pt idx="151">
                  <c:v>1410.5775779999999</c:v>
                </c:pt>
                <c:pt idx="152">
                  <c:v>1433.1843309999999</c:v>
                </c:pt>
                <c:pt idx="153">
                  <c:v>1438.73001</c:v>
                </c:pt>
                <c:pt idx="154">
                  <c:v>1443.354153</c:v>
                </c:pt>
                <c:pt idx="155">
                  <c:v>1448.2228439999999</c:v>
                </c:pt>
                <c:pt idx="156">
                  <c:v>1451.921435</c:v>
                </c:pt>
                <c:pt idx="157">
                  <c:v>1456.556032</c:v>
                </c:pt>
                <c:pt idx="158">
                  <c:v>1460.147571</c:v>
                </c:pt>
                <c:pt idx="159">
                  <c:v>1464.1895669999999</c:v>
                </c:pt>
                <c:pt idx="160">
                  <c:v>1467.9436940000001</c:v>
                </c:pt>
                <c:pt idx="161">
                  <c:v>1472.648508</c:v>
                </c:pt>
                <c:pt idx="162">
                  <c:v>1477.9433770000001</c:v>
                </c:pt>
                <c:pt idx="163">
                  <c:v>1490.4593749999999</c:v>
                </c:pt>
                <c:pt idx="164">
                  <c:v>1755.7657389999999</c:v>
                </c:pt>
                <c:pt idx="165">
                  <c:v>1808.798526</c:v>
                </c:pt>
                <c:pt idx="166">
                  <c:v>1813.9039929999999</c:v>
                </c:pt>
                <c:pt idx="167">
                  <c:v>1816.5990899999999</c:v>
                </c:pt>
                <c:pt idx="168">
                  <c:v>1819.040485</c:v>
                </c:pt>
                <c:pt idx="169">
                  <c:v>1821.535464</c:v>
                </c:pt>
                <c:pt idx="170">
                  <c:v>1824.7189049999999</c:v>
                </c:pt>
                <c:pt idx="171">
                  <c:v>1826.992217</c:v>
                </c:pt>
                <c:pt idx="172">
                  <c:v>1829.3863080000001</c:v>
                </c:pt>
                <c:pt idx="173">
                  <c:v>1832.343249</c:v>
                </c:pt>
                <c:pt idx="174">
                  <c:v>1834.9329190000001</c:v>
                </c:pt>
                <c:pt idx="175">
                  <c:v>1837.838665</c:v>
                </c:pt>
                <c:pt idx="176">
                  <c:v>1840.3788770000001</c:v>
                </c:pt>
                <c:pt idx="177">
                  <c:v>1843.614928</c:v>
                </c:pt>
                <c:pt idx="178">
                  <c:v>1846.9263719999999</c:v>
                </c:pt>
                <c:pt idx="179">
                  <c:v>1849.6636289999999</c:v>
                </c:pt>
                <c:pt idx="180">
                  <c:v>1852.0961159999999</c:v>
                </c:pt>
                <c:pt idx="181">
                  <c:v>1854.8645260000001</c:v>
                </c:pt>
                <c:pt idx="182">
                  <c:v>1858.106634</c:v>
                </c:pt>
                <c:pt idx="183">
                  <c:v>1861.01376</c:v>
                </c:pt>
                <c:pt idx="184">
                  <c:v>1864.340993</c:v>
                </c:pt>
                <c:pt idx="185">
                  <c:v>1866.9128989999999</c:v>
                </c:pt>
                <c:pt idx="186">
                  <c:v>1870.1829419999999</c:v>
                </c:pt>
                <c:pt idx="187">
                  <c:v>1873.4076970000001</c:v>
                </c:pt>
                <c:pt idx="188">
                  <c:v>1876.6152950000001</c:v>
                </c:pt>
                <c:pt idx="189">
                  <c:v>1880.0753070000001</c:v>
                </c:pt>
                <c:pt idx="190">
                  <c:v>1883.311332</c:v>
                </c:pt>
                <c:pt idx="191">
                  <c:v>1887.0554910000001</c:v>
                </c:pt>
                <c:pt idx="192">
                  <c:v>1889.733066</c:v>
                </c:pt>
                <c:pt idx="193">
                  <c:v>1893.695009</c:v>
                </c:pt>
                <c:pt idx="194">
                  <c:v>1896.911879</c:v>
                </c:pt>
                <c:pt idx="195">
                  <c:v>1901.944146</c:v>
                </c:pt>
                <c:pt idx="196">
                  <c:v>1905.928739</c:v>
                </c:pt>
                <c:pt idx="197">
                  <c:v>1919.0311380000001</c:v>
                </c:pt>
                <c:pt idx="198">
                  <c:v>1932.7728090000001</c:v>
                </c:pt>
                <c:pt idx="199">
                  <c:v>1938.045785</c:v>
                </c:pt>
                <c:pt idx="200">
                  <c:v>1942.318698</c:v>
                </c:pt>
                <c:pt idx="201">
                  <c:v>1946.0941800000001</c:v>
                </c:pt>
                <c:pt idx="202">
                  <c:v>1950.349612</c:v>
                </c:pt>
                <c:pt idx="203">
                  <c:v>1953.9714509999999</c:v>
                </c:pt>
                <c:pt idx="204">
                  <c:v>1957.964086</c:v>
                </c:pt>
                <c:pt idx="205">
                  <c:v>1961.4621279999999</c:v>
                </c:pt>
                <c:pt idx="206">
                  <c:v>1965.031031</c:v>
                </c:pt>
                <c:pt idx="207">
                  <c:v>1968.35087</c:v>
                </c:pt>
                <c:pt idx="208">
                  <c:v>1971.827094</c:v>
                </c:pt>
                <c:pt idx="209">
                  <c:v>1975.3808859999999</c:v>
                </c:pt>
                <c:pt idx="210">
                  <c:v>1979.0704740000001</c:v>
                </c:pt>
                <c:pt idx="211">
                  <c:v>1983.0859350000001</c:v>
                </c:pt>
                <c:pt idx="212">
                  <c:v>1988.044175</c:v>
                </c:pt>
                <c:pt idx="213">
                  <c:v>1992.5422209999999</c:v>
                </c:pt>
                <c:pt idx="214">
                  <c:v>1996.0478270000001</c:v>
                </c:pt>
                <c:pt idx="215">
                  <c:v>2000.0130429999999</c:v>
                </c:pt>
                <c:pt idx="216">
                  <c:v>2002.9076689999999</c:v>
                </c:pt>
                <c:pt idx="217">
                  <c:v>2006.2895209999999</c:v>
                </c:pt>
                <c:pt idx="218">
                  <c:v>2009.8703479999999</c:v>
                </c:pt>
                <c:pt idx="219">
                  <c:v>2013.8229759999999</c:v>
                </c:pt>
                <c:pt idx="220">
                  <c:v>2017.1206589999999</c:v>
                </c:pt>
                <c:pt idx="221">
                  <c:v>2020.3858399999999</c:v>
                </c:pt>
                <c:pt idx="222">
                  <c:v>2024.5208620000001</c:v>
                </c:pt>
                <c:pt idx="223">
                  <c:v>2028.039716</c:v>
                </c:pt>
                <c:pt idx="224">
                  <c:v>2033.272226</c:v>
                </c:pt>
                <c:pt idx="225">
                  <c:v>2037.495942</c:v>
                </c:pt>
                <c:pt idx="226">
                  <c:v>2040.9428720000001</c:v>
                </c:pt>
                <c:pt idx="227">
                  <c:v>2044.6215440000001</c:v>
                </c:pt>
                <c:pt idx="228">
                  <c:v>2047.926078</c:v>
                </c:pt>
                <c:pt idx="229">
                  <c:v>2052.0822069999999</c:v>
                </c:pt>
                <c:pt idx="230">
                  <c:v>2055.9744329999999</c:v>
                </c:pt>
                <c:pt idx="231">
                  <c:v>2118.655859</c:v>
                </c:pt>
                <c:pt idx="232">
                  <c:v>2913.4684790000001</c:v>
                </c:pt>
                <c:pt idx="233">
                  <c:v>3050.0187639999999</c:v>
                </c:pt>
                <c:pt idx="234">
                  <c:v>3058.9176440000001</c:v>
                </c:pt>
                <c:pt idx="235">
                  <c:v>3062.28024</c:v>
                </c:pt>
                <c:pt idx="236">
                  <c:v>3065.0536750000001</c:v>
                </c:pt>
                <c:pt idx="237">
                  <c:v>3066.63429</c:v>
                </c:pt>
                <c:pt idx="238">
                  <c:v>3068.9016670000001</c:v>
                </c:pt>
                <c:pt idx="239">
                  <c:v>3071.2549690000001</c:v>
                </c:pt>
                <c:pt idx="240">
                  <c:v>3073.3858059999998</c:v>
                </c:pt>
                <c:pt idx="241">
                  <c:v>3075.4981309999998</c:v>
                </c:pt>
                <c:pt idx="242">
                  <c:v>3077.0148319999998</c:v>
                </c:pt>
                <c:pt idx="243">
                  <c:v>3079.11861</c:v>
                </c:pt>
                <c:pt idx="244">
                  <c:v>3081.0216679999999</c:v>
                </c:pt>
                <c:pt idx="245">
                  <c:v>3083.0284000000001</c:v>
                </c:pt>
                <c:pt idx="246">
                  <c:v>3085.6059260000002</c:v>
                </c:pt>
                <c:pt idx="247">
                  <c:v>3087.4978729999998</c:v>
                </c:pt>
                <c:pt idx="248">
                  <c:v>3089.6433860000002</c:v>
                </c:pt>
                <c:pt idx="249">
                  <c:v>3091.1263629999999</c:v>
                </c:pt>
                <c:pt idx="250">
                  <c:v>3093.9892199999999</c:v>
                </c:pt>
                <c:pt idx="251">
                  <c:v>3095.526973</c:v>
                </c:pt>
                <c:pt idx="252">
                  <c:v>3097.9251180000001</c:v>
                </c:pt>
                <c:pt idx="253">
                  <c:v>3100.7130820000002</c:v>
                </c:pt>
                <c:pt idx="254">
                  <c:v>3103.0560860000001</c:v>
                </c:pt>
                <c:pt idx="255">
                  <c:v>3105.3033099999998</c:v>
                </c:pt>
                <c:pt idx="256">
                  <c:v>3106.9879639999999</c:v>
                </c:pt>
                <c:pt idx="257">
                  <c:v>3109.1132590000002</c:v>
                </c:pt>
                <c:pt idx="258">
                  <c:v>3111.3744080000001</c:v>
                </c:pt>
                <c:pt idx="259">
                  <c:v>3113.7273519999999</c:v>
                </c:pt>
                <c:pt idx="260">
                  <c:v>3115.8454590000001</c:v>
                </c:pt>
                <c:pt idx="261">
                  <c:v>3117.5496990000001</c:v>
                </c:pt>
                <c:pt idx="262">
                  <c:v>3119.914996</c:v>
                </c:pt>
                <c:pt idx="263">
                  <c:v>3121.9205310000002</c:v>
                </c:pt>
                <c:pt idx="264">
                  <c:v>3123.9072510000001</c:v>
                </c:pt>
                <c:pt idx="265">
                  <c:v>3126.4054660000002</c:v>
                </c:pt>
                <c:pt idx="266">
                  <c:v>3128.8461430000002</c:v>
                </c:pt>
                <c:pt idx="267">
                  <c:v>3130.9639050000001</c:v>
                </c:pt>
                <c:pt idx="268">
                  <c:v>3133.022066</c:v>
                </c:pt>
                <c:pt idx="269">
                  <c:v>3135.408547</c:v>
                </c:pt>
                <c:pt idx="270">
                  <c:v>3137.7184809999999</c:v>
                </c:pt>
                <c:pt idx="271">
                  <c:v>3140.0515070000001</c:v>
                </c:pt>
                <c:pt idx="272">
                  <c:v>3141.9965539999998</c:v>
                </c:pt>
                <c:pt idx="273">
                  <c:v>3143.8126849999999</c:v>
                </c:pt>
                <c:pt idx="274">
                  <c:v>3146.3748169999999</c:v>
                </c:pt>
                <c:pt idx="275">
                  <c:v>3148.262444</c:v>
                </c:pt>
                <c:pt idx="276">
                  <c:v>3150.2898009999999</c:v>
                </c:pt>
                <c:pt idx="277">
                  <c:v>3152.1141630000002</c:v>
                </c:pt>
                <c:pt idx="278">
                  <c:v>3154.6487999999999</c:v>
                </c:pt>
                <c:pt idx="279">
                  <c:v>3156.7185599999998</c:v>
                </c:pt>
                <c:pt idx="280">
                  <c:v>3158.8725260000001</c:v>
                </c:pt>
                <c:pt idx="281">
                  <c:v>3160.8872689999998</c:v>
                </c:pt>
                <c:pt idx="282">
                  <c:v>3163.2626319999999</c:v>
                </c:pt>
                <c:pt idx="283">
                  <c:v>3165.4441400000001</c:v>
                </c:pt>
                <c:pt idx="284">
                  <c:v>3167.453849</c:v>
                </c:pt>
                <c:pt idx="285">
                  <c:v>3169.7317640000001</c:v>
                </c:pt>
                <c:pt idx="286">
                  <c:v>3171.9355049999999</c:v>
                </c:pt>
                <c:pt idx="287">
                  <c:v>3174.4171240000001</c:v>
                </c:pt>
                <c:pt idx="288">
                  <c:v>3176.242213</c:v>
                </c:pt>
                <c:pt idx="289">
                  <c:v>3178.549841</c:v>
                </c:pt>
                <c:pt idx="290">
                  <c:v>3180.9280640000002</c:v>
                </c:pt>
                <c:pt idx="291">
                  <c:v>3183.0483410000002</c:v>
                </c:pt>
                <c:pt idx="292">
                  <c:v>3185.2357219999999</c:v>
                </c:pt>
                <c:pt idx="293">
                  <c:v>3187.0756139999999</c:v>
                </c:pt>
                <c:pt idx="294">
                  <c:v>3189.7128939999998</c:v>
                </c:pt>
                <c:pt idx="295">
                  <c:v>3191.9778139999999</c:v>
                </c:pt>
                <c:pt idx="296">
                  <c:v>3194.2714430000001</c:v>
                </c:pt>
                <c:pt idx="297">
                  <c:v>3196.014044</c:v>
                </c:pt>
                <c:pt idx="298">
                  <c:v>3199.0445329999998</c:v>
                </c:pt>
                <c:pt idx="299">
                  <c:v>3200.9098429999999</c:v>
                </c:pt>
                <c:pt idx="300">
                  <c:v>3203.1313129999999</c:v>
                </c:pt>
                <c:pt idx="301">
                  <c:v>3205.4126860000001</c:v>
                </c:pt>
                <c:pt idx="302">
                  <c:v>3207.7565540000001</c:v>
                </c:pt>
                <c:pt idx="303">
                  <c:v>3210.2521390000002</c:v>
                </c:pt>
                <c:pt idx="304">
                  <c:v>3212.1172609999999</c:v>
                </c:pt>
                <c:pt idx="305">
                  <c:v>3214.633405</c:v>
                </c:pt>
                <c:pt idx="306">
                  <c:v>3217.174841</c:v>
                </c:pt>
                <c:pt idx="307">
                  <c:v>3219.5717140000002</c:v>
                </c:pt>
                <c:pt idx="308">
                  <c:v>3221.7390890000001</c:v>
                </c:pt>
                <c:pt idx="309">
                  <c:v>3224.2354650000002</c:v>
                </c:pt>
                <c:pt idx="310">
                  <c:v>3227.012733</c:v>
                </c:pt>
                <c:pt idx="311">
                  <c:v>3229.5436420000001</c:v>
                </c:pt>
                <c:pt idx="312">
                  <c:v>3232.0978380000001</c:v>
                </c:pt>
                <c:pt idx="313">
                  <c:v>3234.6887489999999</c:v>
                </c:pt>
                <c:pt idx="314">
                  <c:v>3237.6799919999999</c:v>
                </c:pt>
                <c:pt idx="315">
                  <c:v>3240.3784019999998</c:v>
                </c:pt>
                <c:pt idx="316">
                  <c:v>3243.2236320000002</c:v>
                </c:pt>
                <c:pt idx="317">
                  <c:v>3246.4979069999999</c:v>
                </c:pt>
                <c:pt idx="318">
                  <c:v>3249.4693219999999</c:v>
                </c:pt>
                <c:pt idx="319">
                  <c:v>3252.4131219999999</c:v>
                </c:pt>
                <c:pt idx="320">
                  <c:v>3254.8936189999999</c:v>
                </c:pt>
                <c:pt idx="321">
                  <c:v>3257.8128360000001</c:v>
                </c:pt>
                <c:pt idx="322">
                  <c:v>3259.8930169999999</c:v>
                </c:pt>
                <c:pt idx="323">
                  <c:v>3263.1833879999999</c:v>
                </c:pt>
                <c:pt idx="324">
                  <c:v>3265.3745789999998</c:v>
                </c:pt>
                <c:pt idx="325">
                  <c:v>3267.9096669999999</c:v>
                </c:pt>
                <c:pt idx="326">
                  <c:v>3270.672016</c:v>
                </c:pt>
                <c:pt idx="327">
                  <c:v>3274.4244020000001</c:v>
                </c:pt>
                <c:pt idx="328">
                  <c:v>3278.8518039999999</c:v>
                </c:pt>
                <c:pt idx="329">
                  <c:v>3288.214211</c:v>
                </c:pt>
                <c:pt idx="330">
                  <c:v>3298.8568169999999</c:v>
                </c:pt>
                <c:pt idx="331">
                  <c:v>3302.1381310000002</c:v>
                </c:pt>
                <c:pt idx="332">
                  <c:v>3305.1886119999999</c:v>
                </c:pt>
                <c:pt idx="333">
                  <c:v>3307.7709</c:v>
                </c:pt>
                <c:pt idx="334">
                  <c:v>3310.4332020000002</c:v>
                </c:pt>
                <c:pt idx="335">
                  <c:v>3312.9414430000002</c:v>
                </c:pt>
                <c:pt idx="336">
                  <c:v>3315.269558</c:v>
                </c:pt>
                <c:pt idx="337">
                  <c:v>3317.96776</c:v>
                </c:pt>
                <c:pt idx="338">
                  <c:v>3320.8670689999999</c:v>
                </c:pt>
                <c:pt idx="339">
                  <c:v>3323.2347669999999</c:v>
                </c:pt>
                <c:pt idx="340">
                  <c:v>3325.7373720000001</c:v>
                </c:pt>
                <c:pt idx="341">
                  <c:v>3334.396917</c:v>
                </c:pt>
                <c:pt idx="342">
                  <c:v>3344.7938089999998</c:v>
                </c:pt>
                <c:pt idx="343">
                  <c:v>3348.5581619999998</c:v>
                </c:pt>
                <c:pt idx="344">
                  <c:v>3351.1096250000001</c:v>
                </c:pt>
                <c:pt idx="345">
                  <c:v>3353.6693650000002</c:v>
                </c:pt>
                <c:pt idx="346">
                  <c:v>3355.7187669999998</c:v>
                </c:pt>
                <c:pt idx="347">
                  <c:v>3358.065462</c:v>
                </c:pt>
                <c:pt idx="348">
                  <c:v>3360.6616250000002</c:v>
                </c:pt>
                <c:pt idx="349">
                  <c:v>3363.4177829999999</c:v>
                </c:pt>
                <c:pt idx="350">
                  <c:v>3365.900216</c:v>
                </c:pt>
                <c:pt idx="351">
                  <c:v>3368.8514190000001</c:v>
                </c:pt>
                <c:pt idx="352">
                  <c:v>3371.517914</c:v>
                </c:pt>
                <c:pt idx="353">
                  <c:v>3374.5191920000002</c:v>
                </c:pt>
                <c:pt idx="354">
                  <c:v>3377.9676250000002</c:v>
                </c:pt>
                <c:pt idx="355">
                  <c:v>3380.841351</c:v>
                </c:pt>
                <c:pt idx="356">
                  <c:v>3383.7530320000001</c:v>
                </c:pt>
                <c:pt idx="357">
                  <c:v>3386.5892480000002</c:v>
                </c:pt>
                <c:pt idx="358">
                  <c:v>3390.2308419999999</c:v>
                </c:pt>
                <c:pt idx="359">
                  <c:v>3393.7793510000001</c:v>
                </c:pt>
                <c:pt idx="360">
                  <c:v>3396.9632879999999</c:v>
                </c:pt>
                <c:pt idx="361">
                  <c:v>3400.0798500000001</c:v>
                </c:pt>
                <c:pt idx="362">
                  <c:v>3402.863789</c:v>
                </c:pt>
                <c:pt idx="363">
                  <c:v>3405.5595389999999</c:v>
                </c:pt>
                <c:pt idx="364">
                  <c:v>3408.4045769999998</c:v>
                </c:pt>
                <c:pt idx="365">
                  <c:v>3537.3035300000001</c:v>
                </c:pt>
                <c:pt idx="366">
                  <c:v>3894.0124970000002</c:v>
                </c:pt>
                <c:pt idx="367">
                  <c:v>3928.587747</c:v>
                </c:pt>
                <c:pt idx="368">
                  <c:v>3932.9297329999999</c:v>
                </c:pt>
                <c:pt idx="369">
                  <c:v>3935.7833479999999</c:v>
                </c:pt>
                <c:pt idx="370">
                  <c:v>3938.006468</c:v>
                </c:pt>
                <c:pt idx="371">
                  <c:v>3940.2591670000002</c:v>
                </c:pt>
                <c:pt idx="372">
                  <c:v>3942.231405</c:v>
                </c:pt>
                <c:pt idx="373">
                  <c:v>3944.2339900000002</c:v>
                </c:pt>
                <c:pt idx="374">
                  <c:v>3947.1333089999998</c:v>
                </c:pt>
                <c:pt idx="375">
                  <c:v>3949.4012739999998</c:v>
                </c:pt>
                <c:pt idx="376">
                  <c:v>3951.3224639999999</c:v>
                </c:pt>
                <c:pt idx="377">
                  <c:v>3952.875364</c:v>
                </c:pt>
                <c:pt idx="378">
                  <c:v>3955.1229039999998</c:v>
                </c:pt>
                <c:pt idx="379">
                  <c:v>3957.042246</c:v>
                </c:pt>
                <c:pt idx="380">
                  <c:v>3959.0464080000002</c:v>
                </c:pt>
                <c:pt idx="381">
                  <c:v>3960.6646230000001</c:v>
                </c:pt>
                <c:pt idx="382">
                  <c:v>3963.5954409999999</c:v>
                </c:pt>
                <c:pt idx="383">
                  <c:v>3965.6248150000001</c:v>
                </c:pt>
                <c:pt idx="384">
                  <c:v>3967.026014</c:v>
                </c:pt>
                <c:pt idx="385">
                  <c:v>3968.8999410000001</c:v>
                </c:pt>
                <c:pt idx="386">
                  <c:v>3970.9942339999998</c:v>
                </c:pt>
                <c:pt idx="387">
                  <c:v>3973.3936199999998</c:v>
                </c:pt>
                <c:pt idx="388">
                  <c:v>3974.9857299999999</c:v>
                </c:pt>
                <c:pt idx="389">
                  <c:v>3978.0452829999999</c:v>
                </c:pt>
                <c:pt idx="390">
                  <c:v>3980.1843669999998</c:v>
                </c:pt>
                <c:pt idx="391">
                  <c:v>3982.5716400000001</c:v>
                </c:pt>
                <c:pt idx="392">
                  <c:v>3984.1728189999999</c:v>
                </c:pt>
                <c:pt idx="393">
                  <c:v>3986.1892760000001</c:v>
                </c:pt>
                <c:pt idx="394">
                  <c:v>3988.075875</c:v>
                </c:pt>
                <c:pt idx="395">
                  <c:v>3990.661196</c:v>
                </c:pt>
                <c:pt idx="396">
                  <c:v>3992.9977359999998</c:v>
                </c:pt>
                <c:pt idx="397">
                  <c:v>3995.2333370000001</c:v>
                </c:pt>
                <c:pt idx="398">
                  <c:v>3997.2444799999998</c:v>
                </c:pt>
                <c:pt idx="399">
                  <c:v>3999.3885230000001</c:v>
                </c:pt>
                <c:pt idx="400">
                  <c:v>4001.5403780000001</c:v>
                </c:pt>
                <c:pt idx="401">
                  <c:v>4003.68878</c:v>
                </c:pt>
                <c:pt idx="402">
                  <c:v>4006.180535</c:v>
                </c:pt>
                <c:pt idx="403">
                  <c:v>4008.0515869999999</c:v>
                </c:pt>
                <c:pt idx="404">
                  <c:v>4030.9088080000001</c:v>
                </c:pt>
                <c:pt idx="405">
                  <c:v>4029.291745</c:v>
                </c:pt>
                <c:pt idx="406">
                  <c:v>4027.6190929999998</c:v>
                </c:pt>
                <c:pt idx="407">
                  <c:v>4025.658383</c:v>
                </c:pt>
                <c:pt idx="408">
                  <c:v>4024.0453040000002</c:v>
                </c:pt>
                <c:pt idx="409">
                  <c:v>4022.0698069999999</c:v>
                </c:pt>
                <c:pt idx="410">
                  <c:v>4020.2394239999999</c:v>
                </c:pt>
                <c:pt idx="411">
                  <c:v>4018.6264919999999</c:v>
                </c:pt>
                <c:pt idx="412">
                  <c:v>4016.8112820000001</c:v>
                </c:pt>
                <c:pt idx="413">
                  <c:v>4015.1702789999999</c:v>
                </c:pt>
                <c:pt idx="414">
                  <c:v>4013.47856</c:v>
                </c:pt>
                <c:pt idx="415">
                  <c:v>4012.082191</c:v>
                </c:pt>
                <c:pt idx="416">
                  <c:v>4009.905123</c:v>
                </c:pt>
                <c:pt idx="417">
                  <c:v>4008.3873560000002</c:v>
                </c:pt>
                <c:pt idx="418">
                  <c:v>4006.5880040000002</c:v>
                </c:pt>
                <c:pt idx="419">
                  <c:v>4004.3565229999999</c:v>
                </c:pt>
                <c:pt idx="420">
                  <c:v>4003.1025629999999</c:v>
                </c:pt>
                <c:pt idx="421">
                  <c:v>4000.9860570000001</c:v>
                </c:pt>
                <c:pt idx="422">
                  <c:v>3999.1659639999998</c:v>
                </c:pt>
                <c:pt idx="423">
                  <c:v>3997.0830310000001</c:v>
                </c:pt>
                <c:pt idx="424">
                  <c:v>3995.2153069999999</c:v>
                </c:pt>
                <c:pt idx="425">
                  <c:v>3993.8457680000001</c:v>
                </c:pt>
                <c:pt idx="426">
                  <c:v>3991.5957279999998</c:v>
                </c:pt>
                <c:pt idx="427">
                  <c:v>3990.173358</c:v>
                </c:pt>
                <c:pt idx="428">
                  <c:v>3987.7764830000001</c:v>
                </c:pt>
                <c:pt idx="429">
                  <c:v>3985.9879209999999</c:v>
                </c:pt>
                <c:pt idx="430">
                  <c:v>3983.8997549999999</c:v>
                </c:pt>
                <c:pt idx="431">
                  <c:v>3982.7532769999998</c:v>
                </c:pt>
                <c:pt idx="432">
                  <c:v>3981.33005</c:v>
                </c:pt>
                <c:pt idx="433">
                  <c:v>3979.286807</c:v>
                </c:pt>
                <c:pt idx="434">
                  <c:v>3977.2980120000002</c:v>
                </c:pt>
                <c:pt idx="435">
                  <c:v>3975.2727260000001</c:v>
                </c:pt>
                <c:pt idx="436">
                  <c:v>3973.3766850000002</c:v>
                </c:pt>
                <c:pt idx="437">
                  <c:v>3971.8870080000002</c:v>
                </c:pt>
                <c:pt idx="438">
                  <c:v>3970.7053139999998</c:v>
                </c:pt>
                <c:pt idx="439">
                  <c:v>3968.8143129999999</c:v>
                </c:pt>
                <c:pt idx="440">
                  <c:v>3967.3748340000002</c:v>
                </c:pt>
                <c:pt idx="441">
                  <c:v>3965.1180279999999</c:v>
                </c:pt>
                <c:pt idx="442">
                  <c:v>3962.7012540000001</c:v>
                </c:pt>
                <c:pt idx="443">
                  <c:v>3961.2405309999999</c:v>
                </c:pt>
                <c:pt idx="444">
                  <c:v>3959.499053</c:v>
                </c:pt>
                <c:pt idx="445">
                  <c:v>3958.132098</c:v>
                </c:pt>
                <c:pt idx="446">
                  <c:v>3955.7360669999998</c:v>
                </c:pt>
                <c:pt idx="447">
                  <c:v>3954.3018689999999</c:v>
                </c:pt>
                <c:pt idx="448">
                  <c:v>3952.251726</c:v>
                </c:pt>
                <c:pt idx="449">
                  <c:v>3950.5212430000001</c:v>
                </c:pt>
                <c:pt idx="450">
                  <c:v>3948.404509</c:v>
                </c:pt>
                <c:pt idx="451">
                  <c:v>3946.8718009999998</c:v>
                </c:pt>
                <c:pt idx="452">
                  <c:v>3945.0677810000002</c:v>
                </c:pt>
                <c:pt idx="453">
                  <c:v>3943.2461990000002</c:v>
                </c:pt>
                <c:pt idx="454">
                  <c:v>3941.353341</c:v>
                </c:pt>
                <c:pt idx="455">
                  <c:v>3939.542324</c:v>
                </c:pt>
                <c:pt idx="456">
                  <c:v>3937.7713859999999</c:v>
                </c:pt>
                <c:pt idx="457">
                  <c:v>3935.927674</c:v>
                </c:pt>
                <c:pt idx="458">
                  <c:v>3933.6590769999998</c:v>
                </c:pt>
                <c:pt idx="459">
                  <c:v>3932.3665099999998</c:v>
                </c:pt>
                <c:pt idx="460">
                  <c:v>3930.2541769999998</c:v>
                </c:pt>
                <c:pt idx="461">
                  <c:v>3928.5154550000002</c:v>
                </c:pt>
                <c:pt idx="462">
                  <c:v>3926.4468230000002</c:v>
                </c:pt>
                <c:pt idx="463">
                  <c:v>3924.6791459999999</c:v>
                </c:pt>
                <c:pt idx="464">
                  <c:v>3922.907072</c:v>
                </c:pt>
                <c:pt idx="465">
                  <c:v>3921.0870580000001</c:v>
                </c:pt>
                <c:pt idx="466">
                  <c:v>3919.2515709999998</c:v>
                </c:pt>
                <c:pt idx="467">
                  <c:v>3916.8878329999998</c:v>
                </c:pt>
                <c:pt idx="468">
                  <c:v>3915.0395330000001</c:v>
                </c:pt>
                <c:pt idx="469">
                  <c:v>3913.320729</c:v>
                </c:pt>
                <c:pt idx="470">
                  <c:v>3911.1461290000002</c:v>
                </c:pt>
                <c:pt idx="471">
                  <c:v>3909.5501789999998</c:v>
                </c:pt>
                <c:pt idx="472">
                  <c:v>3907.780381</c:v>
                </c:pt>
                <c:pt idx="473">
                  <c:v>3905.6850679999998</c:v>
                </c:pt>
                <c:pt idx="474">
                  <c:v>3903.9035410000001</c:v>
                </c:pt>
                <c:pt idx="475">
                  <c:v>3902.0129010000001</c:v>
                </c:pt>
                <c:pt idx="476">
                  <c:v>3899.5619299999998</c:v>
                </c:pt>
                <c:pt idx="477">
                  <c:v>3898.0245020000002</c:v>
                </c:pt>
                <c:pt idx="478">
                  <c:v>3895.7641979999999</c:v>
                </c:pt>
                <c:pt idx="479">
                  <c:v>3894.2656980000002</c:v>
                </c:pt>
                <c:pt idx="480">
                  <c:v>3892.7143940000001</c:v>
                </c:pt>
                <c:pt idx="481">
                  <c:v>3890.5353129999999</c:v>
                </c:pt>
                <c:pt idx="482">
                  <c:v>3888.8736450000001</c:v>
                </c:pt>
                <c:pt idx="483">
                  <c:v>3886.9674380000001</c:v>
                </c:pt>
                <c:pt idx="484">
                  <c:v>3884.765754</c:v>
                </c:pt>
                <c:pt idx="485">
                  <c:v>3882.7626100000002</c:v>
                </c:pt>
                <c:pt idx="486">
                  <c:v>3881.2405720000002</c:v>
                </c:pt>
                <c:pt idx="487">
                  <c:v>3879.17994</c:v>
                </c:pt>
                <c:pt idx="488">
                  <c:v>3876.9076890000001</c:v>
                </c:pt>
                <c:pt idx="489">
                  <c:v>3875.3667300000002</c:v>
                </c:pt>
                <c:pt idx="490">
                  <c:v>3873.2353269999999</c:v>
                </c:pt>
                <c:pt idx="491">
                  <c:v>3871.9307469999999</c:v>
                </c:pt>
                <c:pt idx="492">
                  <c:v>3869.7739179999999</c:v>
                </c:pt>
                <c:pt idx="493">
                  <c:v>3867.8592699999999</c:v>
                </c:pt>
                <c:pt idx="494">
                  <c:v>3865.5994879999998</c:v>
                </c:pt>
                <c:pt idx="495">
                  <c:v>3863.9911820000002</c:v>
                </c:pt>
                <c:pt idx="496">
                  <c:v>3861.7866429999999</c:v>
                </c:pt>
                <c:pt idx="497">
                  <c:v>3860.173773</c:v>
                </c:pt>
                <c:pt idx="498">
                  <c:v>3857.7833620000001</c:v>
                </c:pt>
                <c:pt idx="499">
                  <c:v>3855.918118</c:v>
                </c:pt>
                <c:pt idx="500">
                  <c:v>3853.8472959999999</c:v>
                </c:pt>
                <c:pt idx="501">
                  <c:v>3851.5644910000001</c:v>
                </c:pt>
                <c:pt idx="502">
                  <c:v>3849.626467</c:v>
                </c:pt>
                <c:pt idx="503">
                  <c:v>3847.7818790000001</c:v>
                </c:pt>
                <c:pt idx="504">
                  <c:v>3845.8488670000002</c:v>
                </c:pt>
                <c:pt idx="505">
                  <c:v>3843.687109</c:v>
                </c:pt>
                <c:pt idx="506">
                  <c:v>3841.8015810000002</c:v>
                </c:pt>
                <c:pt idx="507">
                  <c:v>3840.016212</c:v>
                </c:pt>
                <c:pt idx="508">
                  <c:v>3838.27151</c:v>
                </c:pt>
                <c:pt idx="509">
                  <c:v>3836.4322969999998</c:v>
                </c:pt>
                <c:pt idx="510">
                  <c:v>3833.7601629999999</c:v>
                </c:pt>
                <c:pt idx="511">
                  <c:v>3832.1822219999999</c:v>
                </c:pt>
                <c:pt idx="512">
                  <c:v>3829.8489030000001</c:v>
                </c:pt>
                <c:pt idx="513">
                  <c:v>3827.7436889999999</c:v>
                </c:pt>
                <c:pt idx="514">
                  <c:v>3825.60547</c:v>
                </c:pt>
                <c:pt idx="515">
                  <c:v>3823.3625809999999</c:v>
                </c:pt>
                <c:pt idx="516">
                  <c:v>3822.1528920000001</c:v>
                </c:pt>
                <c:pt idx="517">
                  <c:v>3819.0757910000002</c:v>
                </c:pt>
                <c:pt idx="518">
                  <c:v>3816.6824470000001</c:v>
                </c:pt>
                <c:pt idx="519">
                  <c:v>3815.063529</c:v>
                </c:pt>
                <c:pt idx="520">
                  <c:v>3813.0840119999998</c:v>
                </c:pt>
                <c:pt idx="521">
                  <c:v>3810.5743689999999</c:v>
                </c:pt>
                <c:pt idx="522">
                  <c:v>3808.6189869999998</c:v>
                </c:pt>
                <c:pt idx="523">
                  <c:v>3806.4429789999999</c:v>
                </c:pt>
                <c:pt idx="524">
                  <c:v>3804.2349340000001</c:v>
                </c:pt>
                <c:pt idx="525">
                  <c:v>3802.4021170000001</c:v>
                </c:pt>
                <c:pt idx="526">
                  <c:v>3799.7624430000001</c:v>
                </c:pt>
                <c:pt idx="527">
                  <c:v>3797.7557240000001</c:v>
                </c:pt>
                <c:pt idx="528">
                  <c:v>3795.3528609999998</c:v>
                </c:pt>
                <c:pt idx="529">
                  <c:v>3793.4912730000001</c:v>
                </c:pt>
                <c:pt idx="530">
                  <c:v>3791.168983</c:v>
                </c:pt>
                <c:pt idx="531">
                  <c:v>3789.0809020000002</c:v>
                </c:pt>
                <c:pt idx="532">
                  <c:v>3786.3226920000002</c:v>
                </c:pt>
                <c:pt idx="533">
                  <c:v>3784.3915059999999</c:v>
                </c:pt>
                <c:pt idx="534">
                  <c:v>3782.468394</c:v>
                </c:pt>
                <c:pt idx="535">
                  <c:v>3779.9691809999999</c:v>
                </c:pt>
                <c:pt idx="536">
                  <c:v>3778.0266019999999</c:v>
                </c:pt>
                <c:pt idx="537">
                  <c:v>3775.4732709999998</c:v>
                </c:pt>
                <c:pt idx="538">
                  <c:v>3773.4144080000001</c:v>
                </c:pt>
                <c:pt idx="539">
                  <c:v>3771.0720179999998</c:v>
                </c:pt>
                <c:pt idx="540">
                  <c:v>3769.2961129999999</c:v>
                </c:pt>
                <c:pt idx="541">
                  <c:v>3767.2340079999999</c:v>
                </c:pt>
                <c:pt idx="542">
                  <c:v>3764.5611060000001</c:v>
                </c:pt>
                <c:pt idx="543">
                  <c:v>3762.480446</c:v>
                </c:pt>
                <c:pt idx="544">
                  <c:v>3760.1740169999998</c:v>
                </c:pt>
                <c:pt idx="545">
                  <c:v>3758.1307449999999</c:v>
                </c:pt>
                <c:pt idx="546">
                  <c:v>3755.7679320000002</c:v>
                </c:pt>
                <c:pt idx="547">
                  <c:v>3753.9735780000001</c:v>
                </c:pt>
                <c:pt idx="548">
                  <c:v>3751.628819</c:v>
                </c:pt>
                <c:pt idx="549">
                  <c:v>3749.6340249999998</c:v>
                </c:pt>
                <c:pt idx="550">
                  <c:v>3746.7831719999999</c:v>
                </c:pt>
                <c:pt idx="551">
                  <c:v>3744.9722630000001</c:v>
                </c:pt>
                <c:pt idx="552">
                  <c:v>3742.6341750000001</c:v>
                </c:pt>
                <c:pt idx="553">
                  <c:v>3740.1287339999999</c:v>
                </c:pt>
                <c:pt idx="554">
                  <c:v>3737.9238479999999</c:v>
                </c:pt>
                <c:pt idx="555">
                  <c:v>3736.6742949999998</c:v>
                </c:pt>
                <c:pt idx="556">
                  <c:v>3734.4369649999999</c:v>
                </c:pt>
                <c:pt idx="557">
                  <c:v>3732.0107870000002</c:v>
                </c:pt>
                <c:pt idx="558">
                  <c:v>3730.0031909999998</c:v>
                </c:pt>
                <c:pt idx="559">
                  <c:v>3727.7740100000001</c:v>
                </c:pt>
                <c:pt idx="560">
                  <c:v>3725.903139</c:v>
                </c:pt>
                <c:pt idx="561">
                  <c:v>3723.227993</c:v>
                </c:pt>
                <c:pt idx="562">
                  <c:v>3721.1454229999999</c:v>
                </c:pt>
                <c:pt idx="563">
                  <c:v>3719.1173180000001</c:v>
                </c:pt>
                <c:pt idx="564">
                  <c:v>3716.5640659999999</c:v>
                </c:pt>
                <c:pt idx="565">
                  <c:v>3714.537378</c:v>
                </c:pt>
                <c:pt idx="566">
                  <c:v>3711.9794980000001</c:v>
                </c:pt>
                <c:pt idx="567">
                  <c:v>3709.854785</c:v>
                </c:pt>
                <c:pt idx="568">
                  <c:v>3707.5954929999998</c:v>
                </c:pt>
                <c:pt idx="569">
                  <c:v>3705.1939750000001</c:v>
                </c:pt>
                <c:pt idx="570">
                  <c:v>3702.3675199999998</c:v>
                </c:pt>
                <c:pt idx="571">
                  <c:v>3700.5675839999999</c:v>
                </c:pt>
                <c:pt idx="572">
                  <c:v>3698.3207179999999</c:v>
                </c:pt>
                <c:pt idx="573">
                  <c:v>3696.0592670000001</c:v>
                </c:pt>
                <c:pt idx="574">
                  <c:v>3693.3622140000002</c:v>
                </c:pt>
                <c:pt idx="575">
                  <c:v>3691.2697090000001</c:v>
                </c:pt>
                <c:pt idx="576">
                  <c:v>3688.7904309999999</c:v>
                </c:pt>
                <c:pt idx="577">
                  <c:v>3686.4658089999998</c:v>
                </c:pt>
                <c:pt idx="578">
                  <c:v>3684.265582</c:v>
                </c:pt>
                <c:pt idx="579">
                  <c:v>3682.2057890000001</c:v>
                </c:pt>
                <c:pt idx="580">
                  <c:v>3680.2770569999998</c:v>
                </c:pt>
                <c:pt idx="581">
                  <c:v>3677.8858500000001</c:v>
                </c:pt>
                <c:pt idx="582">
                  <c:v>3675.6646110000001</c:v>
                </c:pt>
                <c:pt idx="583">
                  <c:v>3673.5218439999999</c:v>
                </c:pt>
                <c:pt idx="584">
                  <c:v>3671.3013729999998</c:v>
                </c:pt>
                <c:pt idx="585">
                  <c:v>3668.6625640000002</c:v>
                </c:pt>
                <c:pt idx="586">
                  <c:v>3666.328759</c:v>
                </c:pt>
                <c:pt idx="587">
                  <c:v>3664.3588420000001</c:v>
                </c:pt>
                <c:pt idx="588">
                  <c:v>3662.4200999999998</c:v>
                </c:pt>
                <c:pt idx="589">
                  <c:v>3659.7470469999998</c:v>
                </c:pt>
                <c:pt idx="590">
                  <c:v>3656.377121</c:v>
                </c:pt>
                <c:pt idx="591">
                  <c:v>3654.590698</c:v>
                </c:pt>
                <c:pt idx="592">
                  <c:v>3652.039143</c:v>
                </c:pt>
                <c:pt idx="593">
                  <c:v>3649.8926409999999</c:v>
                </c:pt>
                <c:pt idx="594">
                  <c:v>3647.2683419999998</c:v>
                </c:pt>
                <c:pt idx="595">
                  <c:v>3645.5869120000002</c:v>
                </c:pt>
                <c:pt idx="596">
                  <c:v>3642.6806160000001</c:v>
                </c:pt>
                <c:pt idx="597">
                  <c:v>3640.131265</c:v>
                </c:pt>
                <c:pt idx="598">
                  <c:v>3637.4855269999998</c:v>
                </c:pt>
                <c:pt idx="599">
                  <c:v>3635.6652399999998</c:v>
                </c:pt>
                <c:pt idx="600">
                  <c:v>3632.937402</c:v>
                </c:pt>
                <c:pt idx="601">
                  <c:v>3630.8137339999998</c:v>
                </c:pt>
                <c:pt idx="602">
                  <c:v>3628.4120929999999</c:v>
                </c:pt>
                <c:pt idx="603">
                  <c:v>3625.7339510000002</c:v>
                </c:pt>
                <c:pt idx="604">
                  <c:v>3623.1218370000001</c:v>
                </c:pt>
                <c:pt idx="605">
                  <c:v>3620.6612209999998</c:v>
                </c:pt>
                <c:pt idx="606">
                  <c:v>3618.1238229999999</c:v>
                </c:pt>
                <c:pt idx="607">
                  <c:v>3615.675945</c:v>
                </c:pt>
                <c:pt idx="608">
                  <c:v>3613.3604770000002</c:v>
                </c:pt>
                <c:pt idx="609">
                  <c:v>3611.5511799999999</c:v>
                </c:pt>
                <c:pt idx="610">
                  <c:v>3608.9085639999998</c:v>
                </c:pt>
                <c:pt idx="611">
                  <c:v>3606.567325</c:v>
                </c:pt>
                <c:pt idx="612">
                  <c:v>3603.8549739999999</c:v>
                </c:pt>
                <c:pt idx="613">
                  <c:v>3601.3322349999999</c:v>
                </c:pt>
                <c:pt idx="614">
                  <c:v>3598.8319729999998</c:v>
                </c:pt>
                <c:pt idx="615">
                  <c:v>3596.9002399999999</c:v>
                </c:pt>
                <c:pt idx="616">
                  <c:v>3594.3013249999999</c:v>
                </c:pt>
                <c:pt idx="617">
                  <c:v>3592.0721020000001</c:v>
                </c:pt>
                <c:pt idx="618">
                  <c:v>3588.7507599999999</c:v>
                </c:pt>
                <c:pt idx="619">
                  <c:v>3586.8022559999999</c:v>
                </c:pt>
                <c:pt idx="620">
                  <c:v>3583.7961289999998</c:v>
                </c:pt>
                <c:pt idx="621">
                  <c:v>3581.3148390000001</c:v>
                </c:pt>
                <c:pt idx="622">
                  <c:v>3578.707398</c:v>
                </c:pt>
                <c:pt idx="623">
                  <c:v>3576.043541</c:v>
                </c:pt>
                <c:pt idx="624">
                  <c:v>3573.5125079999998</c:v>
                </c:pt>
                <c:pt idx="625">
                  <c:v>3570.37671</c:v>
                </c:pt>
                <c:pt idx="626">
                  <c:v>3567.3026610000002</c:v>
                </c:pt>
                <c:pt idx="627">
                  <c:v>3564.8473869999998</c:v>
                </c:pt>
                <c:pt idx="628">
                  <c:v>3562.526566</c:v>
                </c:pt>
                <c:pt idx="629">
                  <c:v>3560.4519449999998</c:v>
                </c:pt>
                <c:pt idx="630">
                  <c:v>3557.829346</c:v>
                </c:pt>
                <c:pt idx="631">
                  <c:v>3555.336464</c:v>
                </c:pt>
                <c:pt idx="632">
                  <c:v>3552.4992670000001</c:v>
                </c:pt>
                <c:pt idx="633">
                  <c:v>3550.0602439999998</c:v>
                </c:pt>
                <c:pt idx="634">
                  <c:v>3547.4759509999999</c:v>
                </c:pt>
                <c:pt idx="635">
                  <c:v>3545.642194</c:v>
                </c:pt>
                <c:pt idx="636">
                  <c:v>3542.6910029999999</c:v>
                </c:pt>
                <c:pt idx="637">
                  <c:v>3540.2699389999998</c:v>
                </c:pt>
                <c:pt idx="638">
                  <c:v>3536.9097670000001</c:v>
                </c:pt>
                <c:pt idx="639">
                  <c:v>3534.5547729999998</c:v>
                </c:pt>
                <c:pt idx="640">
                  <c:v>3532.1096790000001</c:v>
                </c:pt>
                <c:pt idx="641">
                  <c:v>3529.5734990000001</c:v>
                </c:pt>
                <c:pt idx="642">
                  <c:v>3526.918451</c:v>
                </c:pt>
                <c:pt idx="643">
                  <c:v>3524.3539249999999</c:v>
                </c:pt>
                <c:pt idx="644">
                  <c:v>3521.5593730000001</c:v>
                </c:pt>
                <c:pt idx="645">
                  <c:v>3519.3426330000002</c:v>
                </c:pt>
                <c:pt idx="646">
                  <c:v>3516.5960239999999</c:v>
                </c:pt>
                <c:pt idx="647">
                  <c:v>3513.6078670000002</c:v>
                </c:pt>
                <c:pt idx="648">
                  <c:v>3511.5891270000002</c:v>
                </c:pt>
                <c:pt idx="649">
                  <c:v>3509.058747</c:v>
                </c:pt>
                <c:pt idx="650">
                  <c:v>3506.1465990000002</c:v>
                </c:pt>
                <c:pt idx="651">
                  <c:v>3503.6435799999999</c:v>
                </c:pt>
                <c:pt idx="652">
                  <c:v>3500.3461269999998</c:v>
                </c:pt>
                <c:pt idx="653">
                  <c:v>3497.745394</c:v>
                </c:pt>
                <c:pt idx="654">
                  <c:v>3494.6220680000001</c:v>
                </c:pt>
                <c:pt idx="655">
                  <c:v>3491.9038009999999</c:v>
                </c:pt>
                <c:pt idx="656">
                  <c:v>3488.6081129999998</c:v>
                </c:pt>
                <c:pt idx="657">
                  <c:v>3485.221532</c:v>
                </c:pt>
                <c:pt idx="658">
                  <c:v>3482.766631</c:v>
                </c:pt>
                <c:pt idx="659">
                  <c:v>3479.7607419999999</c:v>
                </c:pt>
                <c:pt idx="660">
                  <c:v>3476.6823410000002</c:v>
                </c:pt>
                <c:pt idx="661">
                  <c:v>3473.6810540000001</c:v>
                </c:pt>
                <c:pt idx="662">
                  <c:v>3470.0902000000001</c:v>
                </c:pt>
                <c:pt idx="663">
                  <c:v>3467.4510180000002</c:v>
                </c:pt>
                <c:pt idx="664">
                  <c:v>3463.5335049999999</c:v>
                </c:pt>
                <c:pt idx="665">
                  <c:v>3460.8693990000002</c:v>
                </c:pt>
                <c:pt idx="666">
                  <c:v>3457.4445449999998</c:v>
                </c:pt>
                <c:pt idx="667">
                  <c:v>3454.7940829999998</c:v>
                </c:pt>
                <c:pt idx="668">
                  <c:v>3451.8225579999998</c:v>
                </c:pt>
                <c:pt idx="669">
                  <c:v>3448.7913570000001</c:v>
                </c:pt>
                <c:pt idx="670">
                  <c:v>3445.0896480000001</c:v>
                </c:pt>
                <c:pt idx="671">
                  <c:v>3441.3921909999999</c:v>
                </c:pt>
                <c:pt idx="672">
                  <c:v>3438.4045120000001</c:v>
                </c:pt>
                <c:pt idx="673">
                  <c:v>3435.8829850000002</c:v>
                </c:pt>
                <c:pt idx="674">
                  <c:v>3431.7809080000002</c:v>
                </c:pt>
                <c:pt idx="675">
                  <c:v>3429.4043849999998</c:v>
                </c:pt>
                <c:pt idx="676">
                  <c:v>3426.1749909999999</c:v>
                </c:pt>
                <c:pt idx="677">
                  <c:v>3423.5475630000001</c:v>
                </c:pt>
                <c:pt idx="678">
                  <c:v>3419.8590549999999</c:v>
                </c:pt>
                <c:pt idx="679">
                  <c:v>3416.0336830000001</c:v>
                </c:pt>
                <c:pt idx="680">
                  <c:v>3412.2304450000001</c:v>
                </c:pt>
                <c:pt idx="681">
                  <c:v>3409.0912010000002</c:v>
                </c:pt>
                <c:pt idx="682">
                  <c:v>3406.0860389999998</c:v>
                </c:pt>
                <c:pt idx="683">
                  <c:v>3403.0786640000001</c:v>
                </c:pt>
                <c:pt idx="684">
                  <c:v>3399.3721009999999</c:v>
                </c:pt>
                <c:pt idx="685">
                  <c:v>3396.4954830000001</c:v>
                </c:pt>
                <c:pt idx="686">
                  <c:v>3393.1268030000001</c:v>
                </c:pt>
                <c:pt idx="687">
                  <c:v>3390.3724050000001</c:v>
                </c:pt>
                <c:pt idx="688">
                  <c:v>3387.1794880000002</c:v>
                </c:pt>
                <c:pt idx="689">
                  <c:v>3384.842748</c:v>
                </c:pt>
                <c:pt idx="690">
                  <c:v>3381.7816790000002</c:v>
                </c:pt>
                <c:pt idx="691">
                  <c:v>3379.7337659999998</c:v>
                </c:pt>
                <c:pt idx="692">
                  <c:v>3376.4429209999998</c:v>
                </c:pt>
                <c:pt idx="693">
                  <c:v>3372.413176</c:v>
                </c:pt>
                <c:pt idx="694">
                  <c:v>3367.505177</c:v>
                </c:pt>
                <c:pt idx="695">
                  <c:v>3362.9487140000001</c:v>
                </c:pt>
                <c:pt idx="696">
                  <c:v>3359.1652370000002</c:v>
                </c:pt>
                <c:pt idx="697">
                  <c:v>3355.6295759999998</c:v>
                </c:pt>
                <c:pt idx="698">
                  <c:v>3352.7075340000001</c:v>
                </c:pt>
                <c:pt idx="699">
                  <c:v>3349.660977</c:v>
                </c:pt>
                <c:pt idx="700">
                  <c:v>3345.5882040000001</c:v>
                </c:pt>
                <c:pt idx="701">
                  <c:v>3342.3334359999999</c:v>
                </c:pt>
                <c:pt idx="702">
                  <c:v>3338.9435100000001</c:v>
                </c:pt>
                <c:pt idx="703">
                  <c:v>3336.3315090000001</c:v>
                </c:pt>
                <c:pt idx="704">
                  <c:v>3332.7721609999999</c:v>
                </c:pt>
                <c:pt idx="705">
                  <c:v>3329.8903690000002</c:v>
                </c:pt>
                <c:pt idx="706">
                  <c:v>3325.9984650000001</c:v>
                </c:pt>
                <c:pt idx="707">
                  <c:v>3323.007611</c:v>
                </c:pt>
                <c:pt idx="708">
                  <c:v>3319.6171989999998</c:v>
                </c:pt>
                <c:pt idx="709">
                  <c:v>3315.858479</c:v>
                </c:pt>
                <c:pt idx="710">
                  <c:v>3311.6243020000002</c:v>
                </c:pt>
                <c:pt idx="711">
                  <c:v>3307.953254</c:v>
                </c:pt>
                <c:pt idx="712">
                  <c:v>3303.7505700000002</c:v>
                </c:pt>
                <c:pt idx="713">
                  <c:v>3299.977437</c:v>
                </c:pt>
                <c:pt idx="714">
                  <c:v>3295.8094259999998</c:v>
                </c:pt>
                <c:pt idx="715">
                  <c:v>3291.7078110000002</c:v>
                </c:pt>
                <c:pt idx="716">
                  <c:v>3287.1501549999998</c:v>
                </c:pt>
                <c:pt idx="717">
                  <c:v>3283.9367809999999</c:v>
                </c:pt>
                <c:pt idx="718">
                  <c:v>3278.93235</c:v>
                </c:pt>
                <c:pt idx="719">
                  <c:v>3274.8182470000002</c:v>
                </c:pt>
                <c:pt idx="720">
                  <c:v>3270.5833010000001</c:v>
                </c:pt>
                <c:pt idx="721">
                  <c:v>3266.3638679999999</c:v>
                </c:pt>
                <c:pt idx="722">
                  <c:v>3262.0689040000002</c:v>
                </c:pt>
                <c:pt idx="723">
                  <c:v>3258.5637609999999</c:v>
                </c:pt>
                <c:pt idx="724">
                  <c:v>3254.627422</c:v>
                </c:pt>
                <c:pt idx="725">
                  <c:v>3251.3878749999999</c:v>
                </c:pt>
                <c:pt idx="726">
                  <c:v>3247.4454559999999</c:v>
                </c:pt>
                <c:pt idx="727">
                  <c:v>3243.6494170000001</c:v>
                </c:pt>
                <c:pt idx="728">
                  <c:v>3239.2441779999999</c:v>
                </c:pt>
                <c:pt idx="729">
                  <c:v>3235.4616810000002</c:v>
                </c:pt>
                <c:pt idx="730">
                  <c:v>3231.3913539999999</c:v>
                </c:pt>
                <c:pt idx="731">
                  <c:v>3227.1121389999998</c:v>
                </c:pt>
                <c:pt idx="732">
                  <c:v>3222.1464959999998</c:v>
                </c:pt>
                <c:pt idx="733">
                  <c:v>3216.865307</c:v>
                </c:pt>
                <c:pt idx="734">
                  <c:v>3212.2666429999999</c:v>
                </c:pt>
                <c:pt idx="735">
                  <c:v>3207.5393610000001</c:v>
                </c:pt>
                <c:pt idx="736">
                  <c:v>3202.6854880000001</c:v>
                </c:pt>
                <c:pt idx="737">
                  <c:v>3197.753584</c:v>
                </c:pt>
                <c:pt idx="738">
                  <c:v>3193.059209</c:v>
                </c:pt>
                <c:pt idx="739">
                  <c:v>3189.764017</c:v>
                </c:pt>
                <c:pt idx="740">
                  <c:v>3185.7413759999999</c:v>
                </c:pt>
                <c:pt idx="741">
                  <c:v>3182.0898539999998</c:v>
                </c:pt>
                <c:pt idx="742">
                  <c:v>3177.4684830000001</c:v>
                </c:pt>
                <c:pt idx="743">
                  <c:v>3173.7743959999998</c:v>
                </c:pt>
                <c:pt idx="744">
                  <c:v>3169.2395609999999</c:v>
                </c:pt>
                <c:pt idx="745">
                  <c:v>3165.4253720000002</c:v>
                </c:pt>
                <c:pt idx="746">
                  <c:v>3160.7734919999998</c:v>
                </c:pt>
                <c:pt idx="747">
                  <c:v>3156.4991070000001</c:v>
                </c:pt>
                <c:pt idx="748">
                  <c:v>3150.7135400000002</c:v>
                </c:pt>
                <c:pt idx="749">
                  <c:v>3145.291408</c:v>
                </c:pt>
                <c:pt idx="750">
                  <c:v>3140.2273989999999</c:v>
                </c:pt>
                <c:pt idx="751">
                  <c:v>3135.1617219999998</c:v>
                </c:pt>
                <c:pt idx="752">
                  <c:v>3128.6240760000001</c:v>
                </c:pt>
                <c:pt idx="753">
                  <c:v>3123.4108150000002</c:v>
                </c:pt>
                <c:pt idx="754">
                  <c:v>3116.9869490000001</c:v>
                </c:pt>
                <c:pt idx="755">
                  <c:v>3110.5115190000001</c:v>
                </c:pt>
                <c:pt idx="756">
                  <c:v>3105.5933650000002</c:v>
                </c:pt>
                <c:pt idx="757">
                  <c:v>3101.3906959999999</c:v>
                </c:pt>
                <c:pt idx="758">
                  <c:v>3096.5388520000001</c:v>
                </c:pt>
                <c:pt idx="759">
                  <c:v>3091.9652489999999</c:v>
                </c:pt>
                <c:pt idx="760">
                  <c:v>3086.8631289999998</c:v>
                </c:pt>
                <c:pt idx="761">
                  <c:v>3081.963283</c:v>
                </c:pt>
                <c:pt idx="762">
                  <c:v>3074.9239299999999</c:v>
                </c:pt>
                <c:pt idx="763">
                  <c:v>3070.4073619999999</c:v>
                </c:pt>
                <c:pt idx="764">
                  <c:v>3063.997511</c:v>
                </c:pt>
                <c:pt idx="765">
                  <c:v>3060.0714950000001</c:v>
                </c:pt>
                <c:pt idx="766">
                  <c:v>3053.1747270000001</c:v>
                </c:pt>
                <c:pt idx="767">
                  <c:v>3047.2337090000001</c:v>
                </c:pt>
                <c:pt idx="768">
                  <c:v>3032.7220240000001</c:v>
                </c:pt>
                <c:pt idx="769">
                  <c:v>3030.4499350000001</c:v>
                </c:pt>
                <c:pt idx="770">
                  <c:v>3026.7704640000002</c:v>
                </c:pt>
                <c:pt idx="771">
                  <c:v>3023.2165500000001</c:v>
                </c:pt>
                <c:pt idx="772">
                  <c:v>3018.3539529999998</c:v>
                </c:pt>
                <c:pt idx="773">
                  <c:v>3013.095022</c:v>
                </c:pt>
                <c:pt idx="774">
                  <c:v>3007.37923</c:v>
                </c:pt>
                <c:pt idx="775">
                  <c:v>3000.5017969999999</c:v>
                </c:pt>
                <c:pt idx="776">
                  <c:v>2994.706596</c:v>
                </c:pt>
                <c:pt idx="777">
                  <c:v>2988.0732309999999</c:v>
                </c:pt>
                <c:pt idx="778">
                  <c:v>2980.6481199999998</c:v>
                </c:pt>
                <c:pt idx="779">
                  <c:v>2973.9573999999998</c:v>
                </c:pt>
                <c:pt idx="780">
                  <c:v>2966.2596020000001</c:v>
                </c:pt>
                <c:pt idx="781">
                  <c:v>2959.5240490000001</c:v>
                </c:pt>
                <c:pt idx="782">
                  <c:v>2952.0747849999998</c:v>
                </c:pt>
                <c:pt idx="783">
                  <c:v>2945.7726929999999</c:v>
                </c:pt>
                <c:pt idx="784">
                  <c:v>2937.1532430000002</c:v>
                </c:pt>
                <c:pt idx="785">
                  <c:v>2929.9876589999999</c:v>
                </c:pt>
                <c:pt idx="786">
                  <c:v>2920.4415770000001</c:v>
                </c:pt>
                <c:pt idx="787">
                  <c:v>2913.6123309999998</c:v>
                </c:pt>
                <c:pt idx="788">
                  <c:v>2904.8542400000001</c:v>
                </c:pt>
                <c:pt idx="789">
                  <c:v>2897.1539699999998</c:v>
                </c:pt>
                <c:pt idx="790">
                  <c:v>2889.226705</c:v>
                </c:pt>
                <c:pt idx="791">
                  <c:v>2880.3851380000001</c:v>
                </c:pt>
                <c:pt idx="792">
                  <c:v>2869.0118130000001</c:v>
                </c:pt>
                <c:pt idx="793">
                  <c:v>2859.3835140000001</c:v>
                </c:pt>
                <c:pt idx="794">
                  <c:v>2849.0763510000002</c:v>
                </c:pt>
                <c:pt idx="795">
                  <c:v>2838.7582689999999</c:v>
                </c:pt>
                <c:pt idx="796">
                  <c:v>2828.480654</c:v>
                </c:pt>
                <c:pt idx="797">
                  <c:v>2817.9909929999999</c:v>
                </c:pt>
                <c:pt idx="798">
                  <c:v>2805.6786900000002</c:v>
                </c:pt>
                <c:pt idx="799">
                  <c:v>2793.0337039999999</c:v>
                </c:pt>
                <c:pt idx="800">
                  <c:v>2780.5688300000002</c:v>
                </c:pt>
                <c:pt idx="801">
                  <c:v>2767.2103860000002</c:v>
                </c:pt>
                <c:pt idx="802">
                  <c:v>2753.1654319999998</c:v>
                </c:pt>
                <c:pt idx="803">
                  <c:v>2740.4905789999998</c:v>
                </c:pt>
                <c:pt idx="804">
                  <c:v>2724.4453760000001</c:v>
                </c:pt>
                <c:pt idx="805">
                  <c:v>2709.1730659999998</c:v>
                </c:pt>
                <c:pt idx="806">
                  <c:v>2693.1957849999999</c:v>
                </c:pt>
                <c:pt idx="807">
                  <c:v>2672.8348940000001</c:v>
                </c:pt>
                <c:pt idx="808">
                  <c:v>2647.1749629999999</c:v>
                </c:pt>
                <c:pt idx="809">
                  <c:v>2621.6249280000002</c:v>
                </c:pt>
              </c:numCache>
            </c:numRef>
          </c:xVal>
          <c:yVal>
            <c:numRef>
              <c:f>'600 Indents'!$V$37:$V$846</c:f>
              <c:numCache>
                <c:formatCode>General</c:formatCode>
                <c:ptCount val="810"/>
                <c:pt idx="0">
                  <c:v>0.100008</c:v>
                </c:pt>
                <c:pt idx="1">
                  <c:v>0.23089799999999999</c:v>
                </c:pt>
                <c:pt idx="2">
                  <c:v>0.452488</c:v>
                </c:pt>
                <c:pt idx="3">
                  <c:v>0.58684999999999998</c:v>
                </c:pt>
                <c:pt idx="4">
                  <c:v>0.71428999999999998</c:v>
                </c:pt>
                <c:pt idx="5">
                  <c:v>0.84446500000000002</c:v>
                </c:pt>
                <c:pt idx="6">
                  <c:v>0.96309299999999998</c:v>
                </c:pt>
                <c:pt idx="7">
                  <c:v>1.0836399999999999</c:v>
                </c:pt>
                <c:pt idx="8">
                  <c:v>1.2005250000000001</c:v>
                </c:pt>
                <c:pt idx="9">
                  <c:v>1.3409199999999999</c:v>
                </c:pt>
                <c:pt idx="10">
                  <c:v>1.46044</c:v>
                </c:pt>
                <c:pt idx="11">
                  <c:v>1.579588</c:v>
                </c:pt>
                <c:pt idx="12">
                  <c:v>1.6968049999999999</c:v>
                </c:pt>
                <c:pt idx="13">
                  <c:v>1.825593</c:v>
                </c:pt>
                <c:pt idx="14">
                  <c:v>1.9444600000000001</c:v>
                </c:pt>
                <c:pt idx="15">
                  <c:v>2.0756049999999999</c:v>
                </c:pt>
                <c:pt idx="16">
                  <c:v>2.1931129999999999</c:v>
                </c:pt>
                <c:pt idx="17">
                  <c:v>2.3207779999999998</c:v>
                </c:pt>
                <c:pt idx="18">
                  <c:v>2.4390930000000002</c:v>
                </c:pt>
                <c:pt idx="19">
                  <c:v>2.5664750000000001</c:v>
                </c:pt>
                <c:pt idx="20">
                  <c:v>2.6836730000000002</c:v>
                </c:pt>
                <c:pt idx="21">
                  <c:v>2.8165580000000001</c:v>
                </c:pt>
                <c:pt idx="22">
                  <c:v>2.9346429999999999</c:v>
                </c:pt>
                <c:pt idx="23">
                  <c:v>3.0625149999999999</c:v>
                </c:pt>
                <c:pt idx="24">
                  <c:v>3.1812279999999999</c:v>
                </c:pt>
                <c:pt idx="25">
                  <c:v>3.3125</c:v>
                </c:pt>
                <c:pt idx="26">
                  <c:v>3.4307979999999998</c:v>
                </c:pt>
                <c:pt idx="27">
                  <c:v>3.557528</c:v>
                </c:pt>
                <c:pt idx="28">
                  <c:v>3.67441</c:v>
                </c:pt>
                <c:pt idx="29">
                  <c:v>3.8070029999999999</c:v>
                </c:pt>
                <c:pt idx="30">
                  <c:v>3.9246400000000001</c:v>
                </c:pt>
                <c:pt idx="31">
                  <c:v>4.0532680000000001</c:v>
                </c:pt>
                <c:pt idx="32">
                  <c:v>4.1702380000000003</c:v>
                </c:pt>
                <c:pt idx="33">
                  <c:v>4.3029029999999997</c:v>
                </c:pt>
                <c:pt idx="34">
                  <c:v>4.433853</c:v>
                </c:pt>
                <c:pt idx="35">
                  <c:v>4.5525180000000001</c:v>
                </c:pt>
                <c:pt idx="36">
                  <c:v>4.6698829999999996</c:v>
                </c:pt>
                <c:pt idx="37">
                  <c:v>4.7980929999999997</c:v>
                </c:pt>
                <c:pt idx="38">
                  <c:v>4.9156630000000003</c:v>
                </c:pt>
                <c:pt idx="39">
                  <c:v>5.0460229999999999</c:v>
                </c:pt>
                <c:pt idx="40">
                  <c:v>5.1630880000000001</c:v>
                </c:pt>
                <c:pt idx="41">
                  <c:v>5.2939179999999997</c:v>
                </c:pt>
                <c:pt idx="42">
                  <c:v>5.4227030000000003</c:v>
                </c:pt>
                <c:pt idx="43">
                  <c:v>5.5420299999999996</c:v>
                </c:pt>
                <c:pt idx="44">
                  <c:v>5.65909</c:v>
                </c:pt>
                <c:pt idx="45">
                  <c:v>5.7886100000000003</c:v>
                </c:pt>
                <c:pt idx="46">
                  <c:v>5.9063879999999997</c:v>
                </c:pt>
                <c:pt idx="47">
                  <c:v>6.0374230000000004</c:v>
                </c:pt>
                <c:pt idx="48">
                  <c:v>6.1546700000000003</c:v>
                </c:pt>
                <c:pt idx="49">
                  <c:v>6.28477</c:v>
                </c:pt>
                <c:pt idx="50">
                  <c:v>6.4031450000000003</c:v>
                </c:pt>
                <c:pt idx="51">
                  <c:v>6.5301229999999997</c:v>
                </c:pt>
                <c:pt idx="52">
                  <c:v>6.6469630000000004</c:v>
                </c:pt>
                <c:pt idx="53">
                  <c:v>6.77989</c:v>
                </c:pt>
                <c:pt idx="54">
                  <c:v>6.8975549999999997</c:v>
                </c:pt>
                <c:pt idx="55">
                  <c:v>7.0279199999999999</c:v>
                </c:pt>
                <c:pt idx="56">
                  <c:v>7.1449449999999999</c:v>
                </c:pt>
                <c:pt idx="57">
                  <c:v>7.2745649999999999</c:v>
                </c:pt>
                <c:pt idx="58">
                  <c:v>7.392455</c:v>
                </c:pt>
                <c:pt idx="59">
                  <c:v>7.5230829999999997</c:v>
                </c:pt>
                <c:pt idx="60">
                  <c:v>7.6400649999999999</c:v>
                </c:pt>
                <c:pt idx="61">
                  <c:v>7.7710229999999996</c:v>
                </c:pt>
                <c:pt idx="62">
                  <c:v>7.8890349999999998</c:v>
                </c:pt>
                <c:pt idx="63">
                  <c:v>8.0159230000000008</c:v>
                </c:pt>
                <c:pt idx="64">
                  <c:v>8.1330150000000003</c:v>
                </c:pt>
                <c:pt idx="65">
                  <c:v>8.2649030000000003</c:v>
                </c:pt>
                <c:pt idx="66">
                  <c:v>8.3827350000000003</c:v>
                </c:pt>
                <c:pt idx="67">
                  <c:v>8.5120579999999997</c:v>
                </c:pt>
                <c:pt idx="68">
                  <c:v>8.6291279999999997</c:v>
                </c:pt>
                <c:pt idx="69">
                  <c:v>8.7609150000000007</c:v>
                </c:pt>
                <c:pt idx="70">
                  <c:v>8.8787730000000007</c:v>
                </c:pt>
                <c:pt idx="71">
                  <c:v>9.0084850000000003</c:v>
                </c:pt>
                <c:pt idx="72">
                  <c:v>9.1254100000000005</c:v>
                </c:pt>
                <c:pt idx="73">
                  <c:v>9.2567599999999999</c:v>
                </c:pt>
                <c:pt idx="74">
                  <c:v>9.3739899999999992</c:v>
                </c:pt>
                <c:pt idx="75">
                  <c:v>9.5033829999999995</c:v>
                </c:pt>
                <c:pt idx="76">
                  <c:v>9.6208799999999997</c:v>
                </c:pt>
                <c:pt idx="77">
                  <c:v>9.7527779999999993</c:v>
                </c:pt>
                <c:pt idx="78">
                  <c:v>9.8709950000000006</c:v>
                </c:pt>
                <c:pt idx="79">
                  <c:v>9.9980049999999991</c:v>
                </c:pt>
                <c:pt idx="80">
                  <c:v>10.127305</c:v>
                </c:pt>
                <c:pt idx="81">
                  <c:v>10.249235000000001</c:v>
                </c:pt>
                <c:pt idx="82">
                  <c:v>10.367380000000001</c:v>
                </c:pt>
                <c:pt idx="83">
                  <c:v>10.503358</c:v>
                </c:pt>
                <c:pt idx="84">
                  <c:v>10.621433</c:v>
                </c:pt>
                <c:pt idx="85">
                  <c:v>10.741580000000001</c:v>
                </c:pt>
                <c:pt idx="86">
                  <c:v>10.859228</c:v>
                </c:pt>
                <c:pt idx="87">
                  <c:v>10.991198000000001</c:v>
                </c:pt>
                <c:pt idx="88">
                  <c:v>11.109278</c:v>
                </c:pt>
                <c:pt idx="89">
                  <c:v>11.237983</c:v>
                </c:pt>
                <c:pt idx="90">
                  <c:v>11.355793</c:v>
                </c:pt>
                <c:pt idx="91">
                  <c:v>11.485778</c:v>
                </c:pt>
                <c:pt idx="92">
                  <c:v>11.602914999999999</c:v>
                </c:pt>
                <c:pt idx="93">
                  <c:v>11.734109999999999</c:v>
                </c:pt>
                <c:pt idx="94">
                  <c:v>11.852180000000001</c:v>
                </c:pt>
                <c:pt idx="95">
                  <c:v>11.985493</c:v>
                </c:pt>
                <c:pt idx="96">
                  <c:v>12.103109999999999</c:v>
                </c:pt>
                <c:pt idx="97">
                  <c:v>12.229547999999999</c:v>
                </c:pt>
                <c:pt idx="98">
                  <c:v>12.347538</c:v>
                </c:pt>
                <c:pt idx="99">
                  <c:v>12.477143</c:v>
                </c:pt>
                <c:pt idx="100">
                  <c:v>12.594123</c:v>
                </c:pt>
                <c:pt idx="101">
                  <c:v>12.724254999999999</c:v>
                </c:pt>
                <c:pt idx="102">
                  <c:v>12.843185</c:v>
                </c:pt>
                <c:pt idx="103">
                  <c:v>12.970124999999999</c:v>
                </c:pt>
                <c:pt idx="104">
                  <c:v>13.087363</c:v>
                </c:pt>
                <c:pt idx="105">
                  <c:v>13.217689999999999</c:v>
                </c:pt>
                <c:pt idx="106">
                  <c:v>13.33559</c:v>
                </c:pt>
                <c:pt idx="107">
                  <c:v>13.465173</c:v>
                </c:pt>
                <c:pt idx="108">
                  <c:v>13.582143</c:v>
                </c:pt>
                <c:pt idx="109">
                  <c:v>13.713858</c:v>
                </c:pt>
                <c:pt idx="110">
                  <c:v>13.831607999999999</c:v>
                </c:pt>
                <c:pt idx="111">
                  <c:v>13.95955</c:v>
                </c:pt>
                <c:pt idx="112">
                  <c:v>14.076673</c:v>
                </c:pt>
                <c:pt idx="113">
                  <c:v>14.210933000000001</c:v>
                </c:pt>
                <c:pt idx="114">
                  <c:v>14.329013</c:v>
                </c:pt>
                <c:pt idx="115">
                  <c:v>14.457492999999999</c:v>
                </c:pt>
                <c:pt idx="116">
                  <c:v>14.574619999999999</c:v>
                </c:pt>
                <c:pt idx="117">
                  <c:v>14.7059</c:v>
                </c:pt>
                <c:pt idx="118">
                  <c:v>14.823600000000001</c:v>
                </c:pt>
                <c:pt idx="119">
                  <c:v>14.952360000000001</c:v>
                </c:pt>
                <c:pt idx="120">
                  <c:v>15.069645</c:v>
                </c:pt>
                <c:pt idx="121">
                  <c:v>15.2019</c:v>
                </c:pt>
                <c:pt idx="122">
                  <c:v>15.319955</c:v>
                </c:pt>
                <c:pt idx="123">
                  <c:v>15.447979999999999</c:v>
                </c:pt>
                <c:pt idx="124">
                  <c:v>15.564925000000001</c:v>
                </c:pt>
                <c:pt idx="125">
                  <c:v>15.696873</c:v>
                </c:pt>
                <c:pt idx="126">
                  <c:v>15.814719999999999</c:v>
                </c:pt>
                <c:pt idx="127">
                  <c:v>15.942064999999999</c:v>
                </c:pt>
                <c:pt idx="128">
                  <c:v>16.059460000000001</c:v>
                </c:pt>
                <c:pt idx="129">
                  <c:v>16.191555000000001</c:v>
                </c:pt>
                <c:pt idx="130">
                  <c:v>16.309837999999999</c:v>
                </c:pt>
                <c:pt idx="131">
                  <c:v>16.439012999999999</c:v>
                </c:pt>
                <c:pt idx="132">
                  <c:v>16.556429999999999</c:v>
                </c:pt>
                <c:pt idx="133">
                  <c:v>16.68722</c:v>
                </c:pt>
                <c:pt idx="134">
                  <c:v>16.805309999999999</c:v>
                </c:pt>
                <c:pt idx="135">
                  <c:v>16.936192999999999</c:v>
                </c:pt>
                <c:pt idx="136">
                  <c:v>17.053764999999999</c:v>
                </c:pt>
                <c:pt idx="137">
                  <c:v>17.182739999999999</c:v>
                </c:pt>
                <c:pt idx="138">
                  <c:v>17.300818</c:v>
                </c:pt>
                <c:pt idx="139">
                  <c:v>17.429442999999999</c:v>
                </c:pt>
                <c:pt idx="140">
                  <c:v>17.546607999999999</c:v>
                </c:pt>
                <c:pt idx="141">
                  <c:v>17.678090000000001</c:v>
                </c:pt>
                <c:pt idx="142">
                  <c:v>17.796199999999999</c:v>
                </c:pt>
                <c:pt idx="143">
                  <c:v>17.924182999999999</c:v>
                </c:pt>
                <c:pt idx="144">
                  <c:v>18.041679999999999</c:v>
                </c:pt>
                <c:pt idx="145">
                  <c:v>18.172173000000001</c:v>
                </c:pt>
                <c:pt idx="146">
                  <c:v>18.29035</c:v>
                </c:pt>
                <c:pt idx="147">
                  <c:v>18.420629999999999</c:v>
                </c:pt>
                <c:pt idx="148">
                  <c:v>18.538067999999999</c:v>
                </c:pt>
                <c:pt idx="149">
                  <c:v>18.669295000000002</c:v>
                </c:pt>
                <c:pt idx="150">
                  <c:v>18.786998000000001</c:v>
                </c:pt>
                <c:pt idx="151">
                  <c:v>18.915793000000001</c:v>
                </c:pt>
                <c:pt idx="152">
                  <c:v>19.033028000000002</c:v>
                </c:pt>
                <c:pt idx="153">
                  <c:v>19.164923000000002</c:v>
                </c:pt>
                <c:pt idx="154">
                  <c:v>19.283245000000001</c:v>
                </c:pt>
                <c:pt idx="155">
                  <c:v>19.410972999999998</c:v>
                </c:pt>
                <c:pt idx="156">
                  <c:v>19.530968000000001</c:v>
                </c:pt>
                <c:pt idx="157">
                  <c:v>19.658525000000001</c:v>
                </c:pt>
                <c:pt idx="158">
                  <c:v>19.776765000000001</c:v>
                </c:pt>
                <c:pt idx="159">
                  <c:v>19.909154999999998</c:v>
                </c:pt>
                <c:pt idx="160">
                  <c:v>20.026682999999998</c:v>
                </c:pt>
                <c:pt idx="161">
                  <c:v>20.155505000000002</c:v>
                </c:pt>
                <c:pt idx="162">
                  <c:v>20.273043000000001</c:v>
                </c:pt>
                <c:pt idx="163">
                  <c:v>20.401544999999999</c:v>
                </c:pt>
                <c:pt idx="164">
                  <c:v>20.519053</c:v>
                </c:pt>
                <c:pt idx="165">
                  <c:v>20.650668</c:v>
                </c:pt>
                <c:pt idx="166">
                  <c:v>20.768478000000002</c:v>
                </c:pt>
                <c:pt idx="167">
                  <c:v>20.895458000000001</c:v>
                </c:pt>
                <c:pt idx="168">
                  <c:v>21.012374999999999</c:v>
                </c:pt>
                <c:pt idx="169">
                  <c:v>21.145800000000001</c:v>
                </c:pt>
                <c:pt idx="170">
                  <c:v>21.263815000000001</c:v>
                </c:pt>
                <c:pt idx="171">
                  <c:v>21.391383000000001</c:v>
                </c:pt>
                <c:pt idx="172">
                  <c:v>21.508735000000001</c:v>
                </c:pt>
                <c:pt idx="173">
                  <c:v>21.640940000000001</c:v>
                </c:pt>
                <c:pt idx="174">
                  <c:v>21.758993</c:v>
                </c:pt>
                <c:pt idx="175">
                  <c:v>21.886884999999999</c:v>
                </c:pt>
                <c:pt idx="176">
                  <c:v>22.004518000000001</c:v>
                </c:pt>
                <c:pt idx="177">
                  <c:v>22.136485</c:v>
                </c:pt>
                <c:pt idx="178">
                  <c:v>22.254664999999999</c:v>
                </c:pt>
                <c:pt idx="179">
                  <c:v>22.384553</c:v>
                </c:pt>
                <c:pt idx="180">
                  <c:v>22.501467999999999</c:v>
                </c:pt>
                <c:pt idx="181">
                  <c:v>22.631905</c:v>
                </c:pt>
                <c:pt idx="182">
                  <c:v>22.749918000000001</c:v>
                </c:pt>
                <c:pt idx="183">
                  <c:v>22.876895000000001</c:v>
                </c:pt>
                <c:pt idx="184">
                  <c:v>22.994108000000001</c:v>
                </c:pt>
                <c:pt idx="185">
                  <c:v>23.127818000000001</c:v>
                </c:pt>
                <c:pt idx="186">
                  <c:v>23.245363000000001</c:v>
                </c:pt>
                <c:pt idx="187">
                  <c:v>23.374735000000001</c:v>
                </c:pt>
                <c:pt idx="188">
                  <c:v>23.49211</c:v>
                </c:pt>
                <c:pt idx="189">
                  <c:v>23.622948000000001</c:v>
                </c:pt>
                <c:pt idx="190">
                  <c:v>23.740485</c:v>
                </c:pt>
                <c:pt idx="191">
                  <c:v>23.870204999999999</c:v>
                </c:pt>
                <c:pt idx="192">
                  <c:v>23.987490000000001</c:v>
                </c:pt>
                <c:pt idx="193">
                  <c:v>24.117625</c:v>
                </c:pt>
                <c:pt idx="194">
                  <c:v>24.235973000000001</c:v>
                </c:pt>
                <c:pt idx="195">
                  <c:v>24.367470000000001</c:v>
                </c:pt>
                <c:pt idx="196">
                  <c:v>24.485372999999999</c:v>
                </c:pt>
                <c:pt idx="197">
                  <c:v>24.612265000000001</c:v>
                </c:pt>
                <c:pt idx="198">
                  <c:v>24.729804999999999</c:v>
                </c:pt>
                <c:pt idx="199">
                  <c:v>24.860537999999998</c:v>
                </c:pt>
                <c:pt idx="200">
                  <c:v>24.978283000000001</c:v>
                </c:pt>
                <c:pt idx="201">
                  <c:v>25.108862999999999</c:v>
                </c:pt>
                <c:pt idx="202">
                  <c:v>25.226877999999999</c:v>
                </c:pt>
                <c:pt idx="203">
                  <c:v>25.355463</c:v>
                </c:pt>
                <c:pt idx="204">
                  <c:v>25.472760000000001</c:v>
                </c:pt>
                <c:pt idx="205">
                  <c:v>25.604807999999998</c:v>
                </c:pt>
                <c:pt idx="206">
                  <c:v>25.723008</c:v>
                </c:pt>
                <c:pt idx="207">
                  <c:v>25.85023</c:v>
                </c:pt>
                <c:pt idx="208">
                  <c:v>25.967658</c:v>
                </c:pt>
                <c:pt idx="209">
                  <c:v>26.099273</c:v>
                </c:pt>
                <c:pt idx="210">
                  <c:v>26.217645000000001</c:v>
                </c:pt>
                <c:pt idx="211">
                  <c:v>26.349658000000002</c:v>
                </c:pt>
                <c:pt idx="212">
                  <c:v>26.467355000000001</c:v>
                </c:pt>
                <c:pt idx="213">
                  <c:v>26.594833000000001</c:v>
                </c:pt>
                <c:pt idx="214">
                  <c:v>26.713059999999999</c:v>
                </c:pt>
                <c:pt idx="215">
                  <c:v>26.843762999999999</c:v>
                </c:pt>
                <c:pt idx="216">
                  <c:v>26.961424999999998</c:v>
                </c:pt>
                <c:pt idx="217">
                  <c:v>27.08982</c:v>
                </c:pt>
                <c:pt idx="218">
                  <c:v>27.208555</c:v>
                </c:pt>
                <c:pt idx="219">
                  <c:v>27.336504999999999</c:v>
                </c:pt>
                <c:pt idx="220">
                  <c:v>27.453797999999999</c:v>
                </c:pt>
                <c:pt idx="221">
                  <c:v>27.585757999999998</c:v>
                </c:pt>
                <c:pt idx="222">
                  <c:v>27.704353000000001</c:v>
                </c:pt>
                <c:pt idx="223">
                  <c:v>27.832574999999999</c:v>
                </c:pt>
                <c:pt idx="224">
                  <c:v>27.949973</c:v>
                </c:pt>
                <c:pt idx="225">
                  <c:v>28.081405</c:v>
                </c:pt>
                <c:pt idx="226">
                  <c:v>28.199783</c:v>
                </c:pt>
                <c:pt idx="227">
                  <c:v>28.328037999999999</c:v>
                </c:pt>
                <c:pt idx="228">
                  <c:v>28.445067999999999</c:v>
                </c:pt>
                <c:pt idx="229">
                  <c:v>28.576913000000001</c:v>
                </c:pt>
                <c:pt idx="230">
                  <c:v>28.695122999999999</c:v>
                </c:pt>
                <c:pt idx="231">
                  <c:v>28.822082999999999</c:v>
                </c:pt>
                <c:pt idx="232">
                  <c:v>28.939475000000002</c:v>
                </c:pt>
                <c:pt idx="233">
                  <c:v>29.072303000000002</c:v>
                </c:pt>
                <c:pt idx="234">
                  <c:v>29.190148000000001</c:v>
                </c:pt>
                <c:pt idx="235">
                  <c:v>29.322002999999999</c:v>
                </c:pt>
                <c:pt idx="236">
                  <c:v>29.440024999999999</c:v>
                </c:pt>
                <c:pt idx="237">
                  <c:v>29.567212999999999</c:v>
                </c:pt>
                <c:pt idx="238">
                  <c:v>29.685168000000001</c:v>
                </c:pt>
                <c:pt idx="239">
                  <c:v>29.815335000000001</c:v>
                </c:pt>
                <c:pt idx="240">
                  <c:v>29.932835000000001</c:v>
                </c:pt>
                <c:pt idx="241">
                  <c:v>30.063338000000002</c:v>
                </c:pt>
                <c:pt idx="242">
                  <c:v>30.181439999999998</c:v>
                </c:pt>
                <c:pt idx="243">
                  <c:v>30.311140000000002</c:v>
                </c:pt>
                <c:pt idx="244">
                  <c:v>30.429152999999999</c:v>
                </c:pt>
                <c:pt idx="245">
                  <c:v>30.558308</c:v>
                </c:pt>
                <c:pt idx="246">
                  <c:v>30.676784999999999</c:v>
                </c:pt>
                <c:pt idx="247">
                  <c:v>30.805195000000001</c:v>
                </c:pt>
                <c:pt idx="248">
                  <c:v>30.922999999999998</c:v>
                </c:pt>
                <c:pt idx="249">
                  <c:v>31.053930000000001</c:v>
                </c:pt>
                <c:pt idx="250">
                  <c:v>31.1724</c:v>
                </c:pt>
                <c:pt idx="251">
                  <c:v>31.300467999999999</c:v>
                </c:pt>
                <c:pt idx="252">
                  <c:v>31.418292999999998</c:v>
                </c:pt>
                <c:pt idx="253">
                  <c:v>31.549237999999999</c:v>
                </c:pt>
                <c:pt idx="254">
                  <c:v>31.667729999999999</c:v>
                </c:pt>
                <c:pt idx="255">
                  <c:v>31.795059999999999</c:v>
                </c:pt>
                <c:pt idx="256">
                  <c:v>31.913554999999999</c:v>
                </c:pt>
                <c:pt idx="257">
                  <c:v>32.044868000000001</c:v>
                </c:pt>
                <c:pt idx="258">
                  <c:v>32.163542999999997</c:v>
                </c:pt>
                <c:pt idx="259">
                  <c:v>32.289478000000003</c:v>
                </c:pt>
                <c:pt idx="260">
                  <c:v>32.407254999999999</c:v>
                </c:pt>
                <c:pt idx="261">
                  <c:v>32.540120000000002</c:v>
                </c:pt>
                <c:pt idx="262">
                  <c:v>32.658585000000002</c:v>
                </c:pt>
                <c:pt idx="263">
                  <c:v>32.784672999999998</c:v>
                </c:pt>
                <c:pt idx="264">
                  <c:v>32.902610000000003</c:v>
                </c:pt>
                <c:pt idx="265">
                  <c:v>33.035038</c:v>
                </c:pt>
                <c:pt idx="266">
                  <c:v>33.153745000000001</c:v>
                </c:pt>
                <c:pt idx="267">
                  <c:v>33.284267999999997</c:v>
                </c:pt>
                <c:pt idx="268">
                  <c:v>33.40231</c:v>
                </c:pt>
                <c:pt idx="269">
                  <c:v>33.530993000000002</c:v>
                </c:pt>
                <c:pt idx="270">
                  <c:v>33.649875000000002</c:v>
                </c:pt>
                <c:pt idx="271">
                  <c:v>33.78002</c:v>
                </c:pt>
                <c:pt idx="272">
                  <c:v>33.897993</c:v>
                </c:pt>
                <c:pt idx="273">
                  <c:v>34.026128</c:v>
                </c:pt>
                <c:pt idx="274">
                  <c:v>34.144803000000003</c:v>
                </c:pt>
                <c:pt idx="275">
                  <c:v>34.275402999999997</c:v>
                </c:pt>
                <c:pt idx="276">
                  <c:v>34.393543000000001</c:v>
                </c:pt>
                <c:pt idx="277">
                  <c:v>34.522390000000001</c:v>
                </c:pt>
                <c:pt idx="278">
                  <c:v>34.640900000000002</c:v>
                </c:pt>
                <c:pt idx="279">
                  <c:v>34.772440000000003</c:v>
                </c:pt>
                <c:pt idx="280">
                  <c:v>34.890500000000003</c:v>
                </c:pt>
                <c:pt idx="281">
                  <c:v>35.015749999999997</c:v>
                </c:pt>
                <c:pt idx="282">
                  <c:v>35.134753000000003</c:v>
                </c:pt>
                <c:pt idx="283">
                  <c:v>35.266215000000003</c:v>
                </c:pt>
                <c:pt idx="284">
                  <c:v>35.384014999999998</c:v>
                </c:pt>
                <c:pt idx="285">
                  <c:v>35.510612999999999</c:v>
                </c:pt>
                <c:pt idx="286">
                  <c:v>35.629407999999998</c:v>
                </c:pt>
                <c:pt idx="287">
                  <c:v>35.757269999999998</c:v>
                </c:pt>
                <c:pt idx="288">
                  <c:v>35.875087999999998</c:v>
                </c:pt>
                <c:pt idx="289">
                  <c:v>36.007728</c:v>
                </c:pt>
                <c:pt idx="290">
                  <c:v>36.126489999999997</c:v>
                </c:pt>
                <c:pt idx="291">
                  <c:v>36.256903000000001</c:v>
                </c:pt>
                <c:pt idx="292">
                  <c:v>36.374983</c:v>
                </c:pt>
                <c:pt idx="293">
                  <c:v>36.503785000000001</c:v>
                </c:pt>
                <c:pt idx="294">
                  <c:v>36.622545000000002</c:v>
                </c:pt>
                <c:pt idx="295">
                  <c:v>36.752198</c:v>
                </c:pt>
                <c:pt idx="296">
                  <c:v>36.870238000000001</c:v>
                </c:pt>
                <c:pt idx="297">
                  <c:v>36.996830000000003</c:v>
                </c:pt>
                <c:pt idx="298">
                  <c:v>37.116222999999998</c:v>
                </c:pt>
                <c:pt idx="299">
                  <c:v>37.247390000000003</c:v>
                </c:pt>
                <c:pt idx="300">
                  <c:v>37.365518000000002</c:v>
                </c:pt>
                <c:pt idx="301">
                  <c:v>37.493592999999997</c:v>
                </c:pt>
                <c:pt idx="302">
                  <c:v>37.612470000000002</c:v>
                </c:pt>
                <c:pt idx="303">
                  <c:v>37.739620000000002</c:v>
                </c:pt>
                <c:pt idx="304">
                  <c:v>37.857323000000001</c:v>
                </c:pt>
                <c:pt idx="305">
                  <c:v>37.987838000000004</c:v>
                </c:pt>
                <c:pt idx="306">
                  <c:v>38.106850000000001</c:v>
                </c:pt>
                <c:pt idx="307">
                  <c:v>38.234319999999997</c:v>
                </c:pt>
                <c:pt idx="308">
                  <c:v>38.352308000000001</c:v>
                </c:pt>
                <c:pt idx="309">
                  <c:v>38.484825000000001</c:v>
                </c:pt>
                <c:pt idx="310">
                  <c:v>38.603715000000001</c:v>
                </c:pt>
                <c:pt idx="311">
                  <c:v>38.733488000000001</c:v>
                </c:pt>
                <c:pt idx="312">
                  <c:v>38.851533000000003</c:v>
                </c:pt>
                <c:pt idx="313">
                  <c:v>38.98075</c:v>
                </c:pt>
                <c:pt idx="314">
                  <c:v>39.099553</c:v>
                </c:pt>
                <c:pt idx="315">
                  <c:v>39.230285000000002</c:v>
                </c:pt>
                <c:pt idx="316">
                  <c:v>39.348267999999997</c:v>
                </c:pt>
                <c:pt idx="317">
                  <c:v>39.478608000000001</c:v>
                </c:pt>
                <c:pt idx="318">
                  <c:v>39.598305000000003</c:v>
                </c:pt>
                <c:pt idx="319">
                  <c:v>39.724555000000002</c:v>
                </c:pt>
                <c:pt idx="320">
                  <c:v>39.842675</c:v>
                </c:pt>
                <c:pt idx="321">
                  <c:v>39.971060000000001</c:v>
                </c:pt>
                <c:pt idx="322">
                  <c:v>40.090097999999998</c:v>
                </c:pt>
                <c:pt idx="323">
                  <c:v>40.217022999999998</c:v>
                </c:pt>
                <c:pt idx="324">
                  <c:v>40.335597999999997</c:v>
                </c:pt>
                <c:pt idx="325">
                  <c:v>40.466760000000001</c:v>
                </c:pt>
                <c:pt idx="326">
                  <c:v>40.585602999999999</c:v>
                </c:pt>
                <c:pt idx="327">
                  <c:v>40.715088000000002</c:v>
                </c:pt>
                <c:pt idx="328">
                  <c:v>40.833278</c:v>
                </c:pt>
                <c:pt idx="329">
                  <c:v>40.962338000000003</c:v>
                </c:pt>
                <c:pt idx="330">
                  <c:v>41.081378000000001</c:v>
                </c:pt>
                <c:pt idx="331">
                  <c:v>41.210683000000003</c:v>
                </c:pt>
                <c:pt idx="332">
                  <c:v>41.338988000000001</c:v>
                </c:pt>
                <c:pt idx="333">
                  <c:v>41.458703</c:v>
                </c:pt>
                <c:pt idx="334">
                  <c:v>41.577908000000001</c:v>
                </c:pt>
                <c:pt idx="335">
                  <c:v>41.705728000000001</c:v>
                </c:pt>
                <c:pt idx="336">
                  <c:v>41.824064999999997</c:v>
                </c:pt>
                <c:pt idx="337">
                  <c:v>41.956935000000001</c:v>
                </c:pt>
                <c:pt idx="338">
                  <c:v>42.074930000000002</c:v>
                </c:pt>
                <c:pt idx="339">
                  <c:v>42.200994999999999</c:v>
                </c:pt>
                <c:pt idx="340">
                  <c:v>42.319127999999999</c:v>
                </c:pt>
                <c:pt idx="341">
                  <c:v>42.449865000000003</c:v>
                </c:pt>
                <c:pt idx="342">
                  <c:v>42.568435000000001</c:v>
                </c:pt>
                <c:pt idx="343">
                  <c:v>42.694969999999998</c:v>
                </c:pt>
                <c:pt idx="344">
                  <c:v>42.812708000000001</c:v>
                </c:pt>
                <c:pt idx="345">
                  <c:v>42.942970000000003</c:v>
                </c:pt>
                <c:pt idx="346">
                  <c:v>43.061925000000002</c:v>
                </c:pt>
                <c:pt idx="347">
                  <c:v>43.191659999999999</c:v>
                </c:pt>
                <c:pt idx="348">
                  <c:v>43.309472999999997</c:v>
                </c:pt>
                <c:pt idx="349">
                  <c:v>43.436385000000001</c:v>
                </c:pt>
                <c:pt idx="350">
                  <c:v>43.554968000000002</c:v>
                </c:pt>
                <c:pt idx="351">
                  <c:v>43.688580000000002</c:v>
                </c:pt>
                <c:pt idx="352">
                  <c:v>43.807093000000002</c:v>
                </c:pt>
                <c:pt idx="353">
                  <c:v>43.934403000000003</c:v>
                </c:pt>
                <c:pt idx="354">
                  <c:v>44.053137999999997</c:v>
                </c:pt>
                <c:pt idx="355">
                  <c:v>44.183504999999997</c:v>
                </c:pt>
                <c:pt idx="356">
                  <c:v>44.301295000000003</c:v>
                </c:pt>
                <c:pt idx="357">
                  <c:v>44.432389999999998</c:v>
                </c:pt>
                <c:pt idx="358">
                  <c:v>44.551288</c:v>
                </c:pt>
                <c:pt idx="359">
                  <c:v>44.677914999999999</c:v>
                </c:pt>
                <c:pt idx="360">
                  <c:v>44.796125000000004</c:v>
                </c:pt>
                <c:pt idx="361">
                  <c:v>44.923850000000002</c:v>
                </c:pt>
                <c:pt idx="362">
                  <c:v>45.042678000000002</c:v>
                </c:pt>
                <c:pt idx="363">
                  <c:v>45.173164999999997</c:v>
                </c:pt>
                <c:pt idx="364">
                  <c:v>45.291612999999998</c:v>
                </c:pt>
                <c:pt idx="365">
                  <c:v>45.422240000000002</c:v>
                </c:pt>
                <c:pt idx="366">
                  <c:v>45.540503000000001</c:v>
                </c:pt>
                <c:pt idx="367">
                  <c:v>45.664740000000002</c:v>
                </c:pt>
                <c:pt idx="368">
                  <c:v>45.782564999999998</c:v>
                </c:pt>
                <c:pt idx="369">
                  <c:v>45.915697999999999</c:v>
                </c:pt>
                <c:pt idx="370">
                  <c:v>46.034570000000002</c:v>
                </c:pt>
                <c:pt idx="371">
                  <c:v>46.161752999999997</c:v>
                </c:pt>
                <c:pt idx="372">
                  <c:v>46.279690000000002</c:v>
                </c:pt>
                <c:pt idx="373">
                  <c:v>46.410563000000003</c:v>
                </c:pt>
                <c:pt idx="374">
                  <c:v>46.529293000000003</c:v>
                </c:pt>
                <c:pt idx="375">
                  <c:v>46.658842999999997</c:v>
                </c:pt>
                <c:pt idx="376">
                  <c:v>46.776814999999999</c:v>
                </c:pt>
                <c:pt idx="377">
                  <c:v>46.906115</c:v>
                </c:pt>
                <c:pt idx="378">
                  <c:v>47.029645000000002</c:v>
                </c:pt>
                <c:pt idx="379">
                  <c:v>47.154468000000001</c:v>
                </c:pt>
                <c:pt idx="380">
                  <c:v>47.272545000000001</c:v>
                </c:pt>
                <c:pt idx="381">
                  <c:v>47.402098000000002</c:v>
                </c:pt>
                <c:pt idx="382">
                  <c:v>47.520949999999999</c:v>
                </c:pt>
                <c:pt idx="383">
                  <c:v>47.650134999999999</c:v>
                </c:pt>
                <c:pt idx="384">
                  <c:v>47.767853000000002</c:v>
                </c:pt>
                <c:pt idx="385">
                  <c:v>47.896709999999999</c:v>
                </c:pt>
                <c:pt idx="386">
                  <c:v>48.015880000000003</c:v>
                </c:pt>
                <c:pt idx="387">
                  <c:v>48.144584999999999</c:v>
                </c:pt>
                <c:pt idx="388">
                  <c:v>48.262729999999998</c:v>
                </c:pt>
                <c:pt idx="389">
                  <c:v>48.390692999999999</c:v>
                </c:pt>
                <c:pt idx="390">
                  <c:v>48.509388000000001</c:v>
                </c:pt>
                <c:pt idx="391">
                  <c:v>48.640872999999999</c:v>
                </c:pt>
                <c:pt idx="392">
                  <c:v>48.758927999999997</c:v>
                </c:pt>
                <c:pt idx="393">
                  <c:v>48.887729999999998</c:v>
                </c:pt>
                <c:pt idx="394">
                  <c:v>49.006827999999999</c:v>
                </c:pt>
                <c:pt idx="395">
                  <c:v>49.137568000000002</c:v>
                </c:pt>
                <c:pt idx="396">
                  <c:v>49.255727999999998</c:v>
                </c:pt>
                <c:pt idx="397">
                  <c:v>49.382258</c:v>
                </c:pt>
                <c:pt idx="398">
                  <c:v>49.501049999999999</c:v>
                </c:pt>
                <c:pt idx="399">
                  <c:v>49.633270000000003</c:v>
                </c:pt>
                <c:pt idx="400">
                  <c:v>49.751559999999998</c:v>
                </c:pt>
                <c:pt idx="401">
                  <c:v>49.878374999999998</c:v>
                </c:pt>
                <c:pt idx="402">
                  <c:v>49.996898000000002</c:v>
                </c:pt>
                <c:pt idx="403">
                  <c:v>50.1</c:v>
                </c:pt>
                <c:pt idx="404">
                  <c:v>50.099992</c:v>
                </c:pt>
                <c:pt idx="405">
                  <c:v>49.983925999999997</c:v>
                </c:pt>
                <c:pt idx="406">
                  <c:v>49.858468999999999</c:v>
                </c:pt>
                <c:pt idx="407">
                  <c:v>49.747624999999999</c:v>
                </c:pt>
                <c:pt idx="408">
                  <c:v>49.608441999999997</c:v>
                </c:pt>
                <c:pt idx="409">
                  <c:v>49.498083000000001</c:v>
                </c:pt>
                <c:pt idx="410">
                  <c:v>49.361210999999997</c:v>
                </c:pt>
                <c:pt idx="411">
                  <c:v>49.249943999999999</c:v>
                </c:pt>
                <c:pt idx="412">
                  <c:v>49.113720999999998</c:v>
                </c:pt>
                <c:pt idx="413">
                  <c:v>49.003343000000001</c:v>
                </c:pt>
                <c:pt idx="414">
                  <c:v>48.866841999999998</c:v>
                </c:pt>
                <c:pt idx="415">
                  <c:v>48.755845999999998</c:v>
                </c:pt>
                <c:pt idx="416">
                  <c:v>48.619149999999998</c:v>
                </c:pt>
                <c:pt idx="417">
                  <c:v>48.508417000000001</c:v>
                </c:pt>
                <c:pt idx="418">
                  <c:v>48.370660000000001</c:v>
                </c:pt>
                <c:pt idx="419">
                  <c:v>48.260221000000001</c:v>
                </c:pt>
                <c:pt idx="420">
                  <c:v>48.120786000000003</c:v>
                </c:pt>
                <c:pt idx="421">
                  <c:v>48.009985</c:v>
                </c:pt>
                <c:pt idx="422">
                  <c:v>47.875242</c:v>
                </c:pt>
                <c:pt idx="423">
                  <c:v>47.764901999999999</c:v>
                </c:pt>
                <c:pt idx="424">
                  <c:v>47.627446999999997</c:v>
                </c:pt>
                <c:pt idx="425">
                  <c:v>47.517091000000001</c:v>
                </c:pt>
                <c:pt idx="426">
                  <c:v>47.380045000000003</c:v>
                </c:pt>
                <c:pt idx="427">
                  <c:v>47.269666000000001</c:v>
                </c:pt>
                <c:pt idx="428">
                  <c:v>47.133352000000002</c:v>
                </c:pt>
                <c:pt idx="429">
                  <c:v>47.022976999999997</c:v>
                </c:pt>
                <c:pt idx="430">
                  <c:v>46.884424000000003</c:v>
                </c:pt>
                <c:pt idx="431">
                  <c:v>46.774042000000001</c:v>
                </c:pt>
                <c:pt idx="432">
                  <c:v>46.638627999999997</c:v>
                </c:pt>
                <c:pt idx="433">
                  <c:v>46.527929</c:v>
                </c:pt>
                <c:pt idx="434">
                  <c:v>46.388798999999999</c:v>
                </c:pt>
                <c:pt idx="435">
                  <c:v>46.278539000000002</c:v>
                </c:pt>
                <c:pt idx="436">
                  <c:v>46.141835999999998</c:v>
                </c:pt>
                <c:pt idx="437">
                  <c:v>46.031171000000001</c:v>
                </c:pt>
                <c:pt idx="438">
                  <c:v>45.893819000000001</c:v>
                </c:pt>
                <c:pt idx="439">
                  <c:v>45.782750999999998</c:v>
                </c:pt>
                <c:pt idx="440">
                  <c:v>45.646822</c:v>
                </c:pt>
                <c:pt idx="441">
                  <c:v>45.536264000000003</c:v>
                </c:pt>
                <c:pt idx="442">
                  <c:v>45.398297999999997</c:v>
                </c:pt>
                <c:pt idx="443">
                  <c:v>45.287903999999997</c:v>
                </c:pt>
                <c:pt idx="444">
                  <c:v>45.148930999999997</c:v>
                </c:pt>
                <c:pt idx="445">
                  <c:v>45.038431000000003</c:v>
                </c:pt>
                <c:pt idx="446">
                  <c:v>44.904316999999999</c:v>
                </c:pt>
                <c:pt idx="447">
                  <c:v>44.793824999999998</c:v>
                </c:pt>
                <c:pt idx="448">
                  <c:v>44.681291000000002</c:v>
                </c:pt>
                <c:pt idx="449">
                  <c:v>44.546232000000003</c:v>
                </c:pt>
                <c:pt idx="450">
                  <c:v>44.407429999999998</c:v>
                </c:pt>
                <c:pt idx="451">
                  <c:v>44.296480000000003</c:v>
                </c:pt>
                <c:pt idx="452">
                  <c:v>44.162508000000003</c:v>
                </c:pt>
                <c:pt idx="453">
                  <c:v>44.052011</c:v>
                </c:pt>
                <c:pt idx="454">
                  <c:v>43.912396999999999</c:v>
                </c:pt>
                <c:pt idx="455">
                  <c:v>43.801839000000001</c:v>
                </c:pt>
                <c:pt idx="456">
                  <c:v>43.665609000000003</c:v>
                </c:pt>
                <c:pt idx="457">
                  <c:v>43.555025000000001</c:v>
                </c:pt>
                <c:pt idx="458">
                  <c:v>43.417054999999998</c:v>
                </c:pt>
                <c:pt idx="459">
                  <c:v>43.306260999999999</c:v>
                </c:pt>
                <c:pt idx="460">
                  <c:v>43.170904</c:v>
                </c:pt>
                <c:pt idx="461">
                  <c:v>43.060453000000003</c:v>
                </c:pt>
                <c:pt idx="462">
                  <c:v>42.922722999999998</c:v>
                </c:pt>
                <c:pt idx="463">
                  <c:v>42.812524000000003</c:v>
                </c:pt>
                <c:pt idx="464">
                  <c:v>42.675660999999998</c:v>
                </c:pt>
                <c:pt idx="465">
                  <c:v>42.564934999999998</c:v>
                </c:pt>
                <c:pt idx="466">
                  <c:v>42.427194</c:v>
                </c:pt>
                <c:pt idx="467">
                  <c:v>42.316643999999997</c:v>
                </c:pt>
                <c:pt idx="468">
                  <c:v>42.197378</c:v>
                </c:pt>
                <c:pt idx="469">
                  <c:v>42.070729999999998</c:v>
                </c:pt>
                <c:pt idx="470">
                  <c:v>41.930886999999998</c:v>
                </c:pt>
                <c:pt idx="471">
                  <c:v>41.820309999999999</c:v>
                </c:pt>
                <c:pt idx="472">
                  <c:v>41.681897999999997</c:v>
                </c:pt>
                <c:pt idx="473">
                  <c:v>41.571527000000003</c:v>
                </c:pt>
                <c:pt idx="474">
                  <c:v>41.435651</c:v>
                </c:pt>
                <c:pt idx="475">
                  <c:v>41.325132000000004</c:v>
                </c:pt>
                <c:pt idx="476">
                  <c:v>41.186281000000001</c:v>
                </c:pt>
                <c:pt idx="477">
                  <c:v>41.075772999999998</c:v>
                </c:pt>
                <c:pt idx="478">
                  <c:v>40.940514999999998</c:v>
                </c:pt>
                <c:pt idx="479">
                  <c:v>40.829523000000002</c:v>
                </c:pt>
                <c:pt idx="480">
                  <c:v>40.691617999999998</c:v>
                </c:pt>
                <c:pt idx="481">
                  <c:v>40.581086999999997</c:v>
                </c:pt>
                <c:pt idx="482">
                  <c:v>40.444856000000001</c:v>
                </c:pt>
                <c:pt idx="483">
                  <c:v>40.333951999999996</c:v>
                </c:pt>
                <c:pt idx="484">
                  <c:v>40.196351999999997</c:v>
                </c:pt>
                <c:pt idx="485">
                  <c:v>40.085939000000003</c:v>
                </c:pt>
                <c:pt idx="486">
                  <c:v>39.948011000000001</c:v>
                </c:pt>
                <c:pt idx="487">
                  <c:v>39.836846999999999</c:v>
                </c:pt>
                <c:pt idx="488">
                  <c:v>39.701428999999997</c:v>
                </c:pt>
                <c:pt idx="489">
                  <c:v>39.590874999999997</c:v>
                </c:pt>
                <c:pt idx="490">
                  <c:v>39.453363000000003</c:v>
                </c:pt>
                <c:pt idx="491">
                  <c:v>39.342455000000001</c:v>
                </c:pt>
                <c:pt idx="492">
                  <c:v>39.209657</c:v>
                </c:pt>
                <c:pt idx="493">
                  <c:v>39.099111000000001</c:v>
                </c:pt>
                <c:pt idx="494">
                  <c:v>38.958630999999997</c:v>
                </c:pt>
                <c:pt idx="495">
                  <c:v>38.848458999999998</c:v>
                </c:pt>
                <c:pt idx="496">
                  <c:v>38.730359999999997</c:v>
                </c:pt>
                <c:pt idx="497">
                  <c:v>38.602831000000002</c:v>
                </c:pt>
                <c:pt idx="498">
                  <c:v>38.462915000000002</c:v>
                </c:pt>
                <c:pt idx="499">
                  <c:v>38.352449</c:v>
                </c:pt>
                <c:pt idx="500">
                  <c:v>38.213692999999999</c:v>
                </c:pt>
                <c:pt idx="501">
                  <c:v>38.103383999999998</c:v>
                </c:pt>
                <c:pt idx="502">
                  <c:v>37.967733000000003</c:v>
                </c:pt>
                <c:pt idx="503">
                  <c:v>37.857132999999997</c:v>
                </c:pt>
                <c:pt idx="504">
                  <c:v>37.744894000000002</c:v>
                </c:pt>
                <c:pt idx="505">
                  <c:v>37.608452999999997</c:v>
                </c:pt>
                <c:pt idx="506">
                  <c:v>37.472017000000001</c:v>
                </c:pt>
                <c:pt idx="507">
                  <c:v>37.361249999999998</c:v>
                </c:pt>
                <c:pt idx="508">
                  <c:v>37.227795999999998</c:v>
                </c:pt>
                <c:pt idx="509">
                  <c:v>37.117117</c:v>
                </c:pt>
                <c:pt idx="510">
                  <c:v>36.976686000000001</c:v>
                </c:pt>
                <c:pt idx="511">
                  <c:v>36.866273999999997</c:v>
                </c:pt>
                <c:pt idx="512">
                  <c:v>36.730778999999998</c:v>
                </c:pt>
                <c:pt idx="513">
                  <c:v>36.620328999999998</c:v>
                </c:pt>
                <c:pt idx="514">
                  <c:v>36.481721</c:v>
                </c:pt>
                <c:pt idx="515">
                  <c:v>36.371191000000003</c:v>
                </c:pt>
                <c:pt idx="516">
                  <c:v>36.256284000000001</c:v>
                </c:pt>
                <c:pt idx="517">
                  <c:v>36.123990999999997</c:v>
                </c:pt>
                <c:pt idx="518">
                  <c:v>35.986184999999999</c:v>
                </c:pt>
                <c:pt idx="519">
                  <c:v>35.875779999999999</c:v>
                </c:pt>
                <c:pt idx="520">
                  <c:v>35.736798999999998</c:v>
                </c:pt>
                <c:pt idx="521">
                  <c:v>35.626618999999998</c:v>
                </c:pt>
                <c:pt idx="522">
                  <c:v>35.490442000000002</c:v>
                </c:pt>
                <c:pt idx="523">
                  <c:v>35.379434000000003</c:v>
                </c:pt>
                <c:pt idx="524">
                  <c:v>35.245874000000001</c:v>
                </c:pt>
                <c:pt idx="525">
                  <c:v>35.135342999999999</c:v>
                </c:pt>
                <c:pt idx="526">
                  <c:v>34.995607</c:v>
                </c:pt>
                <c:pt idx="527">
                  <c:v>34.885137</c:v>
                </c:pt>
                <c:pt idx="528">
                  <c:v>34.748860999999998</c:v>
                </c:pt>
                <c:pt idx="529">
                  <c:v>34.638489999999997</c:v>
                </c:pt>
                <c:pt idx="530">
                  <c:v>34.499769000000001</c:v>
                </c:pt>
                <c:pt idx="531">
                  <c:v>34.389059000000003</c:v>
                </c:pt>
                <c:pt idx="532">
                  <c:v>34.254156000000002</c:v>
                </c:pt>
                <c:pt idx="533">
                  <c:v>34.143652000000003</c:v>
                </c:pt>
                <c:pt idx="534">
                  <c:v>34.004598000000001</c:v>
                </c:pt>
                <c:pt idx="535">
                  <c:v>33.894182000000001</c:v>
                </c:pt>
                <c:pt idx="536">
                  <c:v>33.758291</c:v>
                </c:pt>
                <c:pt idx="537">
                  <c:v>33.647950999999999</c:v>
                </c:pt>
                <c:pt idx="538">
                  <c:v>33.507303</c:v>
                </c:pt>
                <c:pt idx="539">
                  <c:v>33.396782999999999</c:v>
                </c:pt>
                <c:pt idx="540">
                  <c:v>33.261076000000003</c:v>
                </c:pt>
                <c:pt idx="541">
                  <c:v>33.150533000000003</c:v>
                </c:pt>
                <c:pt idx="542">
                  <c:v>33.014882999999998</c:v>
                </c:pt>
                <c:pt idx="543">
                  <c:v>32.903986000000003</c:v>
                </c:pt>
                <c:pt idx="544">
                  <c:v>32.768476</c:v>
                </c:pt>
                <c:pt idx="545">
                  <c:v>32.657926000000003</c:v>
                </c:pt>
                <c:pt idx="546">
                  <c:v>32.518403999999997</c:v>
                </c:pt>
                <c:pt idx="547">
                  <c:v>32.407983000000002</c:v>
                </c:pt>
                <c:pt idx="548">
                  <c:v>32.271000999999998</c:v>
                </c:pt>
                <c:pt idx="549">
                  <c:v>32.160532000000003</c:v>
                </c:pt>
                <c:pt idx="550">
                  <c:v>32.023421999999997</c:v>
                </c:pt>
                <c:pt idx="551">
                  <c:v>31.913025000000001</c:v>
                </c:pt>
                <c:pt idx="552">
                  <c:v>31.800708</c:v>
                </c:pt>
                <c:pt idx="553">
                  <c:v>31.663263000000001</c:v>
                </c:pt>
                <c:pt idx="554">
                  <c:v>31.528010999999999</c:v>
                </c:pt>
                <c:pt idx="555">
                  <c:v>31.417242000000002</c:v>
                </c:pt>
                <c:pt idx="556">
                  <c:v>31.27787</c:v>
                </c:pt>
                <c:pt idx="557">
                  <c:v>31.167449999999999</c:v>
                </c:pt>
                <c:pt idx="558">
                  <c:v>31.030892999999999</c:v>
                </c:pt>
                <c:pt idx="559">
                  <c:v>30.920068000000001</c:v>
                </c:pt>
                <c:pt idx="560">
                  <c:v>30.783221999999999</c:v>
                </c:pt>
                <c:pt idx="561">
                  <c:v>30.672744000000002</c:v>
                </c:pt>
                <c:pt idx="562">
                  <c:v>30.536935</c:v>
                </c:pt>
                <c:pt idx="563">
                  <c:v>30.426195</c:v>
                </c:pt>
                <c:pt idx="564">
                  <c:v>30.292062000000001</c:v>
                </c:pt>
                <c:pt idx="565">
                  <c:v>30.181536999999999</c:v>
                </c:pt>
                <c:pt idx="566">
                  <c:v>30.041474999999998</c:v>
                </c:pt>
                <c:pt idx="567">
                  <c:v>29.931137</c:v>
                </c:pt>
                <c:pt idx="568">
                  <c:v>29.793903</c:v>
                </c:pt>
                <c:pt idx="569">
                  <c:v>29.683337999999999</c:v>
                </c:pt>
                <c:pt idx="570">
                  <c:v>29.546520000000001</c:v>
                </c:pt>
                <c:pt idx="571">
                  <c:v>29.435745000000001</c:v>
                </c:pt>
                <c:pt idx="572">
                  <c:v>29.322973000000001</c:v>
                </c:pt>
                <c:pt idx="573">
                  <c:v>29.188801999999999</c:v>
                </c:pt>
                <c:pt idx="574">
                  <c:v>29.050912</c:v>
                </c:pt>
                <c:pt idx="575">
                  <c:v>28.940237</c:v>
                </c:pt>
                <c:pt idx="576">
                  <c:v>28.802192000000002</c:v>
                </c:pt>
                <c:pt idx="577">
                  <c:v>28.691804999999999</c:v>
                </c:pt>
                <c:pt idx="578">
                  <c:v>28.554815000000001</c:v>
                </c:pt>
                <c:pt idx="579">
                  <c:v>28.444246</c:v>
                </c:pt>
                <c:pt idx="580">
                  <c:v>28.306177000000002</c:v>
                </c:pt>
                <c:pt idx="581">
                  <c:v>28.19586</c:v>
                </c:pt>
                <c:pt idx="582">
                  <c:v>28.060290999999999</c:v>
                </c:pt>
                <c:pt idx="583">
                  <c:v>27.949445000000001</c:v>
                </c:pt>
                <c:pt idx="584">
                  <c:v>27.812142999999999</c:v>
                </c:pt>
                <c:pt idx="585">
                  <c:v>27.701967</c:v>
                </c:pt>
                <c:pt idx="586">
                  <c:v>27.565183000000001</c:v>
                </c:pt>
                <c:pt idx="587">
                  <c:v>27.454204000000001</c:v>
                </c:pt>
                <c:pt idx="588">
                  <c:v>27.316713</c:v>
                </c:pt>
                <c:pt idx="589">
                  <c:v>27.206592000000001</c:v>
                </c:pt>
                <c:pt idx="590">
                  <c:v>27.068709999999999</c:v>
                </c:pt>
                <c:pt idx="591">
                  <c:v>26.957792000000001</c:v>
                </c:pt>
                <c:pt idx="592">
                  <c:v>26.822897000000001</c:v>
                </c:pt>
                <c:pt idx="593">
                  <c:v>26.712463</c:v>
                </c:pt>
                <c:pt idx="594">
                  <c:v>26.573571999999999</c:v>
                </c:pt>
                <c:pt idx="595">
                  <c:v>26.463204999999999</c:v>
                </c:pt>
                <c:pt idx="596">
                  <c:v>26.323761000000001</c:v>
                </c:pt>
                <c:pt idx="597">
                  <c:v>26.213058</c:v>
                </c:pt>
                <c:pt idx="598">
                  <c:v>26.07827</c:v>
                </c:pt>
                <c:pt idx="599">
                  <c:v>25.964365000000001</c:v>
                </c:pt>
                <c:pt idx="600">
                  <c:v>25.830562</c:v>
                </c:pt>
                <c:pt idx="601">
                  <c:v>25.719107999999999</c:v>
                </c:pt>
                <c:pt idx="602">
                  <c:v>25.583532000000002</c:v>
                </c:pt>
                <c:pt idx="603">
                  <c:v>25.473303999999999</c:v>
                </c:pt>
                <c:pt idx="604">
                  <c:v>25.335934999999999</c:v>
                </c:pt>
                <c:pt idx="605">
                  <c:v>25.225339999999999</c:v>
                </c:pt>
                <c:pt idx="606">
                  <c:v>25.088075</c:v>
                </c:pt>
                <c:pt idx="607">
                  <c:v>24.977613000000002</c:v>
                </c:pt>
                <c:pt idx="608">
                  <c:v>24.841246999999999</c:v>
                </c:pt>
                <c:pt idx="609">
                  <c:v>24.730730000000001</c:v>
                </c:pt>
                <c:pt idx="610">
                  <c:v>24.592597999999999</c:v>
                </c:pt>
                <c:pt idx="611">
                  <c:v>24.481994</c:v>
                </c:pt>
                <c:pt idx="612">
                  <c:v>24.367111000000001</c:v>
                </c:pt>
                <c:pt idx="613">
                  <c:v>24.235869999999998</c:v>
                </c:pt>
                <c:pt idx="614">
                  <c:v>24.096862000000002</c:v>
                </c:pt>
                <c:pt idx="615">
                  <c:v>23.986405999999999</c:v>
                </c:pt>
                <c:pt idx="616">
                  <c:v>23.850791999999998</c:v>
                </c:pt>
                <c:pt idx="617">
                  <c:v>23.740235999999999</c:v>
                </c:pt>
                <c:pt idx="618">
                  <c:v>23.602066000000001</c:v>
                </c:pt>
                <c:pt idx="619">
                  <c:v>23.491195000000001</c:v>
                </c:pt>
                <c:pt idx="620">
                  <c:v>23.352508</c:v>
                </c:pt>
                <c:pt idx="621">
                  <c:v>23.242138000000001</c:v>
                </c:pt>
                <c:pt idx="622">
                  <c:v>23.106539999999999</c:v>
                </c:pt>
                <c:pt idx="623">
                  <c:v>22.996172000000001</c:v>
                </c:pt>
                <c:pt idx="624">
                  <c:v>22.856987</c:v>
                </c:pt>
                <c:pt idx="625">
                  <c:v>22.746684999999999</c:v>
                </c:pt>
                <c:pt idx="626">
                  <c:v>22.611557000000001</c:v>
                </c:pt>
                <c:pt idx="627">
                  <c:v>22.500222999999998</c:v>
                </c:pt>
                <c:pt idx="628">
                  <c:v>22.362902999999999</c:v>
                </c:pt>
                <c:pt idx="629">
                  <c:v>22.252421999999999</c:v>
                </c:pt>
                <c:pt idx="630">
                  <c:v>22.115732000000001</c:v>
                </c:pt>
                <c:pt idx="631">
                  <c:v>22.004906999999999</c:v>
                </c:pt>
                <c:pt idx="632">
                  <c:v>21.867011999999999</c:v>
                </c:pt>
                <c:pt idx="633">
                  <c:v>21.756609999999998</c:v>
                </c:pt>
                <c:pt idx="634">
                  <c:v>21.62133</c:v>
                </c:pt>
                <c:pt idx="635">
                  <c:v>21.510232999999999</c:v>
                </c:pt>
                <c:pt idx="636">
                  <c:v>21.371528000000001</c:v>
                </c:pt>
                <c:pt idx="637">
                  <c:v>21.261261000000001</c:v>
                </c:pt>
                <c:pt idx="638">
                  <c:v>21.124191</c:v>
                </c:pt>
                <c:pt idx="639">
                  <c:v>21.013088</c:v>
                </c:pt>
                <c:pt idx="640">
                  <c:v>20.879148000000001</c:v>
                </c:pt>
                <c:pt idx="641">
                  <c:v>20.768657000000001</c:v>
                </c:pt>
                <c:pt idx="642">
                  <c:v>20.629359999999998</c:v>
                </c:pt>
                <c:pt idx="643">
                  <c:v>20.518858999999999</c:v>
                </c:pt>
                <c:pt idx="644">
                  <c:v>20.382318000000001</c:v>
                </c:pt>
                <c:pt idx="645">
                  <c:v>20.271612000000001</c:v>
                </c:pt>
                <c:pt idx="646">
                  <c:v>20.134056000000001</c:v>
                </c:pt>
                <c:pt idx="647">
                  <c:v>20.023638999999999</c:v>
                </c:pt>
                <c:pt idx="648">
                  <c:v>19.911069000000001</c:v>
                </c:pt>
                <c:pt idx="649">
                  <c:v>19.778848</c:v>
                </c:pt>
                <c:pt idx="650">
                  <c:v>19.638231000000001</c:v>
                </c:pt>
                <c:pt idx="651">
                  <c:v>19.527588999999999</c:v>
                </c:pt>
                <c:pt idx="652">
                  <c:v>19.415638000000001</c:v>
                </c:pt>
                <c:pt idx="653">
                  <c:v>19.280372</c:v>
                </c:pt>
                <c:pt idx="654">
                  <c:v>19.143616999999999</c:v>
                </c:pt>
                <c:pt idx="655">
                  <c:v>19.033145999999999</c:v>
                </c:pt>
                <c:pt idx="656">
                  <c:v>18.894518999999999</c:v>
                </c:pt>
                <c:pt idx="657">
                  <c:v>18.784058999999999</c:v>
                </c:pt>
                <c:pt idx="658">
                  <c:v>18.648102999999999</c:v>
                </c:pt>
                <c:pt idx="659">
                  <c:v>18.536693</c:v>
                </c:pt>
                <c:pt idx="660">
                  <c:v>18.402605000000001</c:v>
                </c:pt>
                <c:pt idx="661">
                  <c:v>18.292180999999999</c:v>
                </c:pt>
                <c:pt idx="662">
                  <c:v>18.152215999999999</c:v>
                </c:pt>
                <c:pt idx="663">
                  <c:v>18.041574000000001</c:v>
                </c:pt>
                <c:pt idx="664">
                  <c:v>17.907506999999999</c:v>
                </c:pt>
                <c:pt idx="665">
                  <c:v>17.797087999999999</c:v>
                </c:pt>
                <c:pt idx="666">
                  <c:v>17.657423000000001</c:v>
                </c:pt>
                <c:pt idx="667">
                  <c:v>17.546638000000002</c:v>
                </c:pt>
                <c:pt idx="668">
                  <c:v>17.434851999999999</c:v>
                </c:pt>
                <c:pt idx="669">
                  <c:v>17.299865</c:v>
                </c:pt>
                <c:pt idx="670">
                  <c:v>17.162148999999999</c:v>
                </c:pt>
                <c:pt idx="671">
                  <c:v>17.051414000000001</c:v>
                </c:pt>
                <c:pt idx="672">
                  <c:v>16.91695</c:v>
                </c:pt>
                <c:pt idx="673">
                  <c:v>16.806405999999999</c:v>
                </c:pt>
                <c:pt idx="674">
                  <c:v>16.666830000000001</c:v>
                </c:pt>
                <c:pt idx="675">
                  <c:v>16.556426999999999</c:v>
                </c:pt>
                <c:pt idx="676">
                  <c:v>16.419353000000001</c:v>
                </c:pt>
                <c:pt idx="677">
                  <c:v>16.308789999999998</c:v>
                </c:pt>
                <c:pt idx="678">
                  <c:v>16.170707</c:v>
                </c:pt>
                <c:pt idx="679">
                  <c:v>16.05996</c:v>
                </c:pt>
                <c:pt idx="680">
                  <c:v>15.922992000000001</c:v>
                </c:pt>
                <c:pt idx="681">
                  <c:v>15.812543</c:v>
                </c:pt>
                <c:pt idx="682">
                  <c:v>15.677092</c:v>
                </c:pt>
                <c:pt idx="683">
                  <c:v>15.566497</c:v>
                </c:pt>
                <c:pt idx="684">
                  <c:v>15.42712</c:v>
                </c:pt>
                <c:pt idx="685">
                  <c:v>15.316891999999999</c:v>
                </c:pt>
                <c:pt idx="686">
                  <c:v>15.180063000000001</c:v>
                </c:pt>
                <c:pt idx="687">
                  <c:v>15.069658</c:v>
                </c:pt>
                <c:pt idx="688">
                  <c:v>14.935651999999999</c:v>
                </c:pt>
                <c:pt idx="689">
                  <c:v>14.825139999999999</c:v>
                </c:pt>
                <c:pt idx="690">
                  <c:v>14.685028000000001</c:v>
                </c:pt>
                <c:pt idx="691">
                  <c:v>14.574674999999999</c:v>
                </c:pt>
                <c:pt idx="692">
                  <c:v>14.438605000000001</c:v>
                </c:pt>
                <c:pt idx="693">
                  <c:v>14.328205000000001</c:v>
                </c:pt>
                <c:pt idx="694">
                  <c:v>14.190424999999999</c:v>
                </c:pt>
                <c:pt idx="695">
                  <c:v>14.079808</c:v>
                </c:pt>
                <c:pt idx="696">
                  <c:v>13.939928</c:v>
                </c:pt>
                <c:pt idx="697">
                  <c:v>13.829483</c:v>
                </c:pt>
                <c:pt idx="698">
                  <c:v>13.695392</c:v>
                </c:pt>
                <c:pt idx="699">
                  <c:v>13.582371999999999</c:v>
                </c:pt>
                <c:pt idx="700">
                  <c:v>13.445133</c:v>
                </c:pt>
                <c:pt idx="701">
                  <c:v>13.334833</c:v>
                </c:pt>
                <c:pt idx="702">
                  <c:v>13.198682</c:v>
                </c:pt>
                <c:pt idx="703">
                  <c:v>13.087972000000001</c:v>
                </c:pt>
                <c:pt idx="704">
                  <c:v>12.950749999999999</c:v>
                </c:pt>
                <c:pt idx="705">
                  <c:v>12.84033</c:v>
                </c:pt>
                <c:pt idx="706">
                  <c:v>12.702489999999999</c:v>
                </c:pt>
                <c:pt idx="707">
                  <c:v>12.591505</c:v>
                </c:pt>
                <c:pt idx="708">
                  <c:v>12.45543</c:v>
                </c:pt>
                <c:pt idx="709">
                  <c:v>12.344773</c:v>
                </c:pt>
                <c:pt idx="710">
                  <c:v>12.207554999999999</c:v>
                </c:pt>
                <c:pt idx="711">
                  <c:v>12.096774999999999</c:v>
                </c:pt>
                <c:pt idx="712">
                  <c:v>11.960005000000001</c:v>
                </c:pt>
                <c:pt idx="713">
                  <c:v>11.849216999999999</c:v>
                </c:pt>
                <c:pt idx="714">
                  <c:v>11.711779999999999</c:v>
                </c:pt>
                <c:pt idx="715">
                  <c:v>11.601179999999999</c:v>
                </c:pt>
                <c:pt idx="716">
                  <c:v>11.466122</c:v>
                </c:pt>
                <c:pt idx="717">
                  <c:v>11.355880000000001</c:v>
                </c:pt>
                <c:pt idx="718">
                  <c:v>11.217276999999999</c:v>
                </c:pt>
                <c:pt idx="719">
                  <c:v>11.106826999999999</c:v>
                </c:pt>
                <c:pt idx="720">
                  <c:v>10.970167999999999</c:v>
                </c:pt>
                <c:pt idx="721">
                  <c:v>10.859591999999999</c:v>
                </c:pt>
                <c:pt idx="722">
                  <c:v>10.721932000000001</c:v>
                </c:pt>
                <c:pt idx="723">
                  <c:v>10.611337000000001</c:v>
                </c:pt>
                <c:pt idx="724">
                  <c:v>10.476850000000001</c:v>
                </c:pt>
                <c:pt idx="725">
                  <c:v>10.366187999999999</c:v>
                </c:pt>
                <c:pt idx="726">
                  <c:v>10.22663</c:v>
                </c:pt>
                <c:pt idx="727">
                  <c:v>10.116104999999999</c:v>
                </c:pt>
                <c:pt idx="728">
                  <c:v>10.003017</c:v>
                </c:pt>
                <c:pt idx="729">
                  <c:v>9.8703000000000003</c:v>
                </c:pt>
                <c:pt idx="730">
                  <c:v>9.7313849999999995</c:v>
                </c:pt>
                <c:pt idx="731">
                  <c:v>9.6211730000000006</c:v>
                </c:pt>
                <c:pt idx="732">
                  <c:v>9.4842049999999993</c:v>
                </c:pt>
                <c:pt idx="733">
                  <c:v>9.3731969999999993</c:v>
                </c:pt>
                <c:pt idx="734">
                  <c:v>9.2356599999999993</c:v>
                </c:pt>
                <c:pt idx="735">
                  <c:v>9.1252300000000002</c:v>
                </c:pt>
                <c:pt idx="736">
                  <c:v>8.9902119999999996</c:v>
                </c:pt>
                <c:pt idx="737">
                  <c:v>8.8795900000000003</c:v>
                </c:pt>
                <c:pt idx="738">
                  <c:v>8.7406299999999995</c:v>
                </c:pt>
                <c:pt idx="739">
                  <c:v>8.6301500000000004</c:v>
                </c:pt>
                <c:pt idx="740">
                  <c:v>8.4928349999999995</c:v>
                </c:pt>
                <c:pt idx="741">
                  <c:v>8.3823279999999993</c:v>
                </c:pt>
                <c:pt idx="742">
                  <c:v>8.2456019999999999</c:v>
                </c:pt>
                <c:pt idx="743">
                  <c:v>8.1349780000000003</c:v>
                </c:pt>
                <c:pt idx="744">
                  <c:v>7.9986230000000003</c:v>
                </c:pt>
                <c:pt idx="745">
                  <c:v>7.8882779999999997</c:v>
                </c:pt>
                <c:pt idx="746">
                  <c:v>7.7499919999999998</c:v>
                </c:pt>
                <c:pt idx="747">
                  <c:v>7.6396519999999999</c:v>
                </c:pt>
                <c:pt idx="748">
                  <c:v>7.5038200000000002</c:v>
                </c:pt>
                <c:pt idx="749">
                  <c:v>7.3932520000000004</c:v>
                </c:pt>
                <c:pt idx="750">
                  <c:v>7.2543530000000001</c:v>
                </c:pt>
                <c:pt idx="751">
                  <c:v>7.1429929999999997</c:v>
                </c:pt>
                <c:pt idx="752">
                  <c:v>7.0096049999999996</c:v>
                </c:pt>
                <c:pt idx="753">
                  <c:v>6.8990650000000002</c:v>
                </c:pt>
                <c:pt idx="754">
                  <c:v>6.7581600000000002</c:v>
                </c:pt>
                <c:pt idx="755">
                  <c:v>6.6475400000000002</c:v>
                </c:pt>
                <c:pt idx="756">
                  <c:v>6.5138249999999998</c:v>
                </c:pt>
                <c:pt idx="757">
                  <c:v>6.4032830000000001</c:v>
                </c:pt>
                <c:pt idx="758">
                  <c:v>6.2638600000000002</c:v>
                </c:pt>
                <c:pt idx="759">
                  <c:v>6.1533699999999998</c:v>
                </c:pt>
                <c:pt idx="760">
                  <c:v>6.0406199999999997</c:v>
                </c:pt>
                <c:pt idx="761">
                  <c:v>5.9062479999999997</c:v>
                </c:pt>
                <c:pt idx="762">
                  <c:v>5.7685199999999996</c:v>
                </c:pt>
                <c:pt idx="763">
                  <c:v>5.6578350000000004</c:v>
                </c:pt>
                <c:pt idx="764">
                  <c:v>5.5278369999999999</c:v>
                </c:pt>
                <c:pt idx="765">
                  <c:v>5.4112669999999996</c:v>
                </c:pt>
                <c:pt idx="766">
                  <c:v>5.2728700000000002</c:v>
                </c:pt>
                <c:pt idx="767">
                  <c:v>5.1622370000000002</c:v>
                </c:pt>
                <c:pt idx="768">
                  <c:v>5.1622300000000001</c:v>
                </c:pt>
                <c:pt idx="769">
                  <c:v>5.0509120000000003</c:v>
                </c:pt>
                <c:pt idx="770">
                  <c:v>4.934685</c:v>
                </c:pt>
                <c:pt idx="771">
                  <c:v>4.824452</c:v>
                </c:pt>
                <c:pt idx="772">
                  <c:v>4.6862620000000001</c:v>
                </c:pt>
                <c:pt idx="773">
                  <c:v>4.5756350000000001</c:v>
                </c:pt>
                <c:pt idx="774">
                  <c:v>4.4627150000000002</c:v>
                </c:pt>
                <c:pt idx="775">
                  <c:v>4.32986</c:v>
                </c:pt>
                <c:pt idx="776">
                  <c:v>4.19137</c:v>
                </c:pt>
                <c:pt idx="777">
                  <c:v>4.0808920000000004</c:v>
                </c:pt>
                <c:pt idx="778">
                  <c:v>3.9417949999999999</c:v>
                </c:pt>
                <c:pt idx="779">
                  <c:v>3.8301750000000001</c:v>
                </c:pt>
                <c:pt idx="780">
                  <c:v>3.6953450000000001</c:v>
                </c:pt>
                <c:pt idx="781">
                  <c:v>3.5845919999999998</c:v>
                </c:pt>
                <c:pt idx="782">
                  <c:v>3.447025</c:v>
                </c:pt>
                <c:pt idx="783">
                  <c:v>3.3361149999999999</c:v>
                </c:pt>
                <c:pt idx="784">
                  <c:v>3.2004450000000002</c:v>
                </c:pt>
                <c:pt idx="785">
                  <c:v>3.0895350000000001</c:v>
                </c:pt>
                <c:pt idx="786">
                  <c:v>2.9565299999999999</c:v>
                </c:pt>
                <c:pt idx="787">
                  <c:v>2.845977</c:v>
                </c:pt>
                <c:pt idx="788">
                  <c:v>2.704412</c:v>
                </c:pt>
                <c:pt idx="789">
                  <c:v>2.593845</c:v>
                </c:pt>
                <c:pt idx="790">
                  <c:v>2.4820500000000001</c:v>
                </c:pt>
                <c:pt idx="791">
                  <c:v>2.348417</c:v>
                </c:pt>
                <c:pt idx="792">
                  <c:v>2.2095500000000001</c:v>
                </c:pt>
                <c:pt idx="793">
                  <c:v>2.099002</c:v>
                </c:pt>
                <c:pt idx="794">
                  <c:v>1.9628000000000001</c:v>
                </c:pt>
                <c:pt idx="795">
                  <c:v>1.85236</c:v>
                </c:pt>
                <c:pt idx="796">
                  <c:v>1.71424</c:v>
                </c:pt>
                <c:pt idx="797">
                  <c:v>1.6037950000000001</c:v>
                </c:pt>
                <c:pt idx="798">
                  <c:v>1.4668019999999999</c:v>
                </c:pt>
                <c:pt idx="799">
                  <c:v>1.356255</c:v>
                </c:pt>
                <c:pt idx="800">
                  <c:v>1.2185049999999999</c:v>
                </c:pt>
                <c:pt idx="801">
                  <c:v>1.10693</c:v>
                </c:pt>
                <c:pt idx="802">
                  <c:v>0.97322699999999995</c:v>
                </c:pt>
                <c:pt idx="803">
                  <c:v>0.86282499999999995</c:v>
                </c:pt>
                <c:pt idx="804">
                  <c:v>0.72316000000000003</c:v>
                </c:pt>
                <c:pt idx="805">
                  <c:v>0.61254699999999995</c:v>
                </c:pt>
                <c:pt idx="806">
                  <c:v>0.50027699999999997</c:v>
                </c:pt>
                <c:pt idx="807">
                  <c:v>0.36751499999999998</c:v>
                </c:pt>
                <c:pt idx="808">
                  <c:v>0.22794</c:v>
                </c:pt>
                <c:pt idx="809">
                  <c:v>0.11756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4C1A-E940-B5F7-2D1C5A0D74E7}"/>
            </c:ext>
          </c:extLst>
        </c:ser>
        <c:ser>
          <c:idx val="3"/>
          <c:order val="31"/>
          <c:tx>
            <c:v>600 K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 Indents'!$K$37:$K$845</c:f>
              <c:numCache>
                <c:formatCode>General</c:formatCode>
                <c:ptCount val="809"/>
                <c:pt idx="0">
                  <c:v>-0.122207</c:v>
                </c:pt>
                <c:pt idx="1">
                  <c:v>4.1232049999999996</c:v>
                </c:pt>
                <c:pt idx="2">
                  <c:v>10.742274999999999</c:v>
                </c:pt>
                <c:pt idx="3">
                  <c:v>17.848320999999999</c:v>
                </c:pt>
                <c:pt idx="4">
                  <c:v>26.790517999999999</c:v>
                </c:pt>
                <c:pt idx="5">
                  <c:v>32.616939000000002</c:v>
                </c:pt>
                <c:pt idx="6">
                  <c:v>38.014090000000003</c:v>
                </c:pt>
                <c:pt idx="7">
                  <c:v>44.382292999999997</c:v>
                </c:pt>
                <c:pt idx="8">
                  <c:v>48.778742000000001</c:v>
                </c:pt>
                <c:pt idx="9">
                  <c:v>52.978178999999997</c:v>
                </c:pt>
                <c:pt idx="10">
                  <c:v>57.549287</c:v>
                </c:pt>
                <c:pt idx="11">
                  <c:v>62.792234999999998</c:v>
                </c:pt>
                <c:pt idx="12">
                  <c:v>68.254395000000002</c:v>
                </c:pt>
                <c:pt idx="13">
                  <c:v>71.985989000000004</c:v>
                </c:pt>
                <c:pt idx="14">
                  <c:v>76.465317999999996</c:v>
                </c:pt>
                <c:pt idx="15">
                  <c:v>79.168801000000002</c:v>
                </c:pt>
                <c:pt idx="16">
                  <c:v>84.424387999999993</c:v>
                </c:pt>
                <c:pt idx="17">
                  <c:v>89.006675000000001</c:v>
                </c:pt>
                <c:pt idx="18">
                  <c:v>92.597110999999998</c:v>
                </c:pt>
                <c:pt idx="19">
                  <c:v>95.588596999999993</c:v>
                </c:pt>
                <c:pt idx="20">
                  <c:v>99.048721</c:v>
                </c:pt>
                <c:pt idx="21">
                  <c:v>102.821457</c:v>
                </c:pt>
                <c:pt idx="22">
                  <c:v>105.79432199999999</c:v>
                </c:pt>
                <c:pt idx="23">
                  <c:v>109.495479</c:v>
                </c:pt>
                <c:pt idx="24">
                  <c:v>112.752146</c:v>
                </c:pt>
                <c:pt idx="25">
                  <c:v>116.058629</c:v>
                </c:pt>
                <c:pt idx="26">
                  <c:v>119.82878599999999</c:v>
                </c:pt>
                <c:pt idx="27">
                  <c:v>123.126587</c:v>
                </c:pt>
                <c:pt idx="28">
                  <c:v>126.883387</c:v>
                </c:pt>
                <c:pt idx="29">
                  <c:v>129.564683</c:v>
                </c:pt>
                <c:pt idx="30">
                  <c:v>132.76698400000001</c:v>
                </c:pt>
                <c:pt idx="31">
                  <c:v>135.701221</c:v>
                </c:pt>
                <c:pt idx="32">
                  <c:v>139.249683</c:v>
                </c:pt>
                <c:pt idx="33">
                  <c:v>142.12765099999999</c:v>
                </c:pt>
                <c:pt idx="34">
                  <c:v>145.02611300000001</c:v>
                </c:pt>
                <c:pt idx="35">
                  <c:v>148.60237699999999</c:v>
                </c:pt>
                <c:pt idx="36">
                  <c:v>151.26768899999999</c:v>
                </c:pt>
                <c:pt idx="37">
                  <c:v>154.42218299999999</c:v>
                </c:pt>
                <c:pt idx="38">
                  <c:v>156.86692300000001</c:v>
                </c:pt>
                <c:pt idx="39">
                  <c:v>159.57994199999999</c:v>
                </c:pt>
                <c:pt idx="40">
                  <c:v>161.97878600000001</c:v>
                </c:pt>
                <c:pt idx="41">
                  <c:v>164.26230100000001</c:v>
                </c:pt>
                <c:pt idx="42">
                  <c:v>167.29234500000001</c:v>
                </c:pt>
                <c:pt idx="43">
                  <c:v>169.65218200000001</c:v>
                </c:pt>
                <c:pt idx="44">
                  <c:v>171.97549900000001</c:v>
                </c:pt>
                <c:pt idx="45">
                  <c:v>173.917147</c:v>
                </c:pt>
                <c:pt idx="46">
                  <c:v>176.76438300000001</c:v>
                </c:pt>
                <c:pt idx="47">
                  <c:v>178.95762999999999</c:v>
                </c:pt>
                <c:pt idx="48">
                  <c:v>181.537283</c:v>
                </c:pt>
                <c:pt idx="49">
                  <c:v>184.12723600000001</c:v>
                </c:pt>
                <c:pt idx="50">
                  <c:v>186.30535499999999</c:v>
                </c:pt>
                <c:pt idx="51">
                  <c:v>188.58167299999999</c:v>
                </c:pt>
                <c:pt idx="52">
                  <c:v>190.59219100000001</c:v>
                </c:pt>
                <c:pt idx="53">
                  <c:v>193.05871999999999</c:v>
                </c:pt>
                <c:pt idx="54">
                  <c:v>195.58663799999999</c:v>
                </c:pt>
                <c:pt idx="55">
                  <c:v>197.507722</c:v>
                </c:pt>
                <c:pt idx="56">
                  <c:v>199.86356499999999</c:v>
                </c:pt>
                <c:pt idx="57">
                  <c:v>202.39337800000001</c:v>
                </c:pt>
                <c:pt idx="58">
                  <c:v>204.855515</c:v>
                </c:pt>
                <c:pt idx="59">
                  <c:v>206.68444099999999</c:v>
                </c:pt>
                <c:pt idx="60">
                  <c:v>209.06288799999999</c:v>
                </c:pt>
                <c:pt idx="61">
                  <c:v>211.24849499999999</c:v>
                </c:pt>
                <c:pt idx="62">
                  <c:v>213.725976</c:v>
                </c:pt>
                <c:pt idx="63">
                  <c:v>215.36337599999999</c:v>
                </c:pt>
                <c:pt idx="64">
                  <c:v>217.74212900000001</c:v>
                </c:pt>
                <c:pt idx="65">
                  <c:v>219.40251699999999</c:v>
                </c:pt>
                <c:pt idx="66">
                  <c:v>221.57326699999999</c:v>
                </c:pt>
                <c:pt idx="67">
                  <c:v>223.547012</c:v>
                </c:pt>
                <c:pt idx="68">
                  <c:v>225.585386</c:v>
                </c:pt>
                <c:pt idx="69">
                  <c:v>227.47238400000001</c:v>
                </c:pt>
                <c:pt idx="70">
                  <c:v>229.164039</c:v>
                </c:pt>
                <c:pt idx="71">
                  <c:v>231.20320799999999</c:v>
                </c:pt>
                <c:pt idx="72">
                  <c:v>232.634647</c:v>
                </c:pt>
                <c:pt idx="73">
                  <c:v>234.927975</c:v>
                </c:pt>
                <c:pt idx="74">
                  <c:v>236.626183</c:v>
                </c:pt>
                <c:pt idx="75">
                  <c:v>238.64206899999999</c:v>
                </c:pt>
                <c:pt idx="76">
                  <c:v>240.631022</c:v>
                </c:pt>
                <c:pt idx="77">
                  <c:v>242.40403499999999</c:v>
                </c:pt>
                <c:pt idx="78">
                  <c:v>244.31524200000001</c:v>
                </c:pt>
                <c:pt idx="79">
                  <c:v>246.033321</c:v>
                </c:pt>
                <c:pt idx="80">
                  <c:v>248.26543699999999</c:v>
                </c:pt>
                <c:pt idx="81">
                  <c:v>250.387429</c:v>
                </c:pt>
                <c:pt idx="82">
                  <c:v>251.93667600000001</c:v>
                </c:pt>
                <c:pt idx="83">
                  <c:v>253.68642299999999</c:v>
                </c:pt>
                <c:pt idx="84">
                  <c:v>255.89169799999999</c:v>
                </c:pt>
                <c:pt idx="85">
                  <c:v>258.06393600000001</c:v>
                </c:pt>
                <c:pt idx="86">
                  <c:v>260.085847</c:v>
                </c:pt>
                <c:pt idx="87">
                  <c:v>261.81489499999998</c:v>
                </c:pt>
                <c:pt idx="88">
                  <c:v>263.12889300000001</c:v>
                </c:pt>
                <c:pt idx="89">
                  <c:v>264.99321900000001</c:v>
                </c:pt>
                <c:pt idx="90">
                  <c:v>266.73762900000003</c:v>
                </c:pt>
                <c:pt idx="91">
                  <c:v>268.53185300000001</c:v>
                </c:pt>
                <c:pt idx="92">
                  <c:v>270.22866599999998</c:v>
                </c:pt>
                <c:pt idx="93">
                  <c:v>272.54757000000001</c:v>
                </c:pt>
                <c:pt idx="94">
                  <c:v>273.95240799999999</c:v>
                </c:pt>
                <c:pt idx="95">
                  <c:v>275.64272399999999</c:v>
                </c:pt>
                <c:pt idx="96">
                  <c:v>277.43080700000002</c:v>
                </c:pt>
                <c:pt idx="97">
                  <c:v>279.10158799999999</c:v>
                </c:pt>
                <c:pt idx="98">
                  <c:v>280.84168399999999</c:v>
                </c:pt>
                <c:pt idx="99">
                  <c:v>282.33398599999998</c:v>
                </c:pt>
                <c:pt idx="100">
                  <c:v>284.431555</c:v>
                </c:pt>
                <c:pt idx="101">
                  <c:v>285.62543499999998</c:v>
                </c:pt>
                <c:pt idx="102">
                  <c:v>287.60175099999998</c:v>
                </c:pt>
                <c:pt idx="103">
                  <c:v>289.18879900000002</c:v>
                </c:pt>
                <c:pt idx="104">
                  <c:v>291.50919399999998</c:v>
                </c:pt>
                <c:pt idx="105">
                  <c:v>292.75027699999998</c:v>
                </c:pt>
                <c:pt idx="106">
                  <c:v>294.67112900000001</c:v>
                </c:pt>
                <c:pt idx="107">
                  <c:v>296.18293399999999</c:v>
                </c:pt>
                <c:pt idx="108">
                  <c:v>297.52660300000002</c:v>
                </c:pt>
                <c:pt idx="109">
                  <c:v>299.66766799999999</c:v>
                </c:pt>
                <c:pt idx="110">
                  <c:v>300.833595</c:v>
                </c:pt>
                <c:pt idx="111">
                  <c:v>302.832786</c:v>
                </c:pt>
                <c:pt idx="112">
                  <c:v>303.81135599999999</c:v>
                </c:pt>
                <c:pt idx="113">
                  <c:v>305.69864799999999</c:v>
                </c:pt>
                <c:pt idx="114">
                  <c:v>307.30346100000003</c:v>
                </c:pt>
                <c:pt idx="115">
                  <c:v>309.27114</c:v>
                </c:pt>
                <c:pt idx="116">
                  <c:v>310.32941699999998</c:v>
                </c:pt>
                <c:pt idx="117">
                  <c:v>312.09545800000001</c:v>
                </c:pt>
                <c:pt idx="118">
                  <c:v>313.45973300000003</c:v>
                </c:pt>
                <c:pt idx="119">
                  <c:v>315.36685999999997</c:v>
                </c:pt>
                <c:pt idx="120">
                  <c:v>317.031226</c:v>
                </c:pt>
                <c:pt idx="121">
                  <c:v>318.82946600000002</c:v>
                </c:pt>
                <c:pt idx="122">
                  <c:v>320.62048600000003</c:v>
                </c:pt>
                <c:pt idx="123">
                  <c:v>322.19290000000001</c:v>
                </c:pt>
                <c:pt idx="124">
                  <c:v>323.72671400000002</c:v>
                </c:pt>
                <c:pt idx="125">
                  <c:v>325.738382</c:v>
                </c:pt>
                <c:pt idx="126">
                  <c:v>327.23209700000001</c:v>
                </c:pt>
                <c:pt idx="127">
                  <c:v>328.80930699999999</c:v>
                </c:pt>
                <c:pt idx="128">
                  <c:v>330.30684200000002</c:v>
                </c:pt>
                <c:pt idx="129">
                  <c:v>332.2226</c:v>
                </c:pt>
                <c:pt idx="130">
                  <c:v>333.71725800000002</c:v>
                </c:pt>
                <c:pt idx="131">
                  <c:v>335.139771</c:v>
                </c:pt>
                <c:pt idx="132">
                  <c:v>336.57437199999998</c:v>
                </c:pt>
                <c:pt idx="133">
                  <c:v>338.15227900000002</c:v>
                </c:pt>
                <c:pt idx="134">
                  <c:v>339.485141</c:v>
                </c:pt>
                <c:pt idx="135">
                  <c:v>341.08777199999997</c:v>
                </c:pt>
                <c:pt idx="136">
                  <c:v>342.62903299999999</c:v>
                </c:pt>
                <c:pt idx="137">
                  <c:v>344.70759500000003</c:v>
                </c:pt>
                <c:pt idx="138">
                  <c:v>346.077113</c:v>
                </c:pt>
                <c:pt idx="139">
                  <c:v>347.56536899999998</c:v>
                </c:pt>
                <c:pt idx="140">
                  <c:v>349.12485600000002</c:v>
                </c:pt>
                <c:pt idx="141">
                  <c:v>350.606785</c:v>
                </c:pt>
                <c:pt idx="142">
                  <c:v>352.09724299999999</c:v>
                </c:pt>
                <c:pt idx="143">
                  <c:v>353.738831</c:v>
                </c:pt>
                <c:pt idx="144">
                  <c:v>355.41796499999998</c:v>
                </c:pt>
                <c:pt idx="145">
                  <c:v>356.65185300000002</c:v>
                </c:pt>
                <c:pt idx="146">
                  <c:v>358.12756400000001</c:v>
                </c:pt>
                <c:pt idx="147">
                  <c:v>359.30594600000001</c:v>
                </c:pt>
                <c:pt idx="148">
                  <c:v>361.34278</c:v>
                </c:pt>
                <c:pt idx="149">
                  <c:v>362.75849699999998</c:v>
                </c:pt>
                <c:pt idx="150">
                  <c:v>364.150038</c:v>
                </c:pt>
                <c:pt idx="151">
                  <c:v>365.776026</c:v>
                </c:pt>
                <c:pt idx="152">
                  <c:v>366.92568299999999</c:v>
                </c:pt>
                <c:pt idx="153">
                  <c:v>368.55247300000002</c:v>
                </c:pt>
                <c:pt idx="154">
                  <c:v>369.663544</c:v>
                </c:pt>
                <c:pt idx="155">
                  <c:v>371.10399699999999</c:v>
                </c:pt>
                <c:pt idx="156">
                  <c:v>372.39370600000001</c:v>
                </c:pt>
                <c:pt idx="157">
                  <c:v>374.34703100000002</c:v>
                </c:pt>
                <c:pt idx="158">
                  <c:v>375.90025600000001</c:v>
                </c:pt>
                <c:pt idx="159">
                  <c:v>377.05650900000001</c:v>
                </c:pt>
                <c:pt idx="160">
                  <c:v>379.22776800000003</c:v>
                </c:pt>
                <c:pt idx="161">
                  <c:v>380.85265099999998</c:v>
                </c:pt>
                <c:pt idx="162">
                  <c:v>382.47564999999997</c:v>
                </c:pt>
                <c:pt idx="163">
                  <c:v>383.632251</c:v>
                </c:pt>
                <c:pt idx="164">
                  <c:v>385.54974099999998</c:v>
                </c:pt>
                <c:pt idx="165">
                  <c:v>387.21344699999997</c:v>
                </c:pt>
                <c:pt idx="166">
                  <c:v>389.24027000000001</c:v>
                </c:pt>
                <c:pt idx="167">
                  <c:v>390.774475</c:v>
                </c:pt>
                <c:pt idx="168">
                  <c:v>392.11048199999999</c:v>
                </c:pt>
                <c:pt idx="169">
                  <c:v>393.66028599999999</c:v>
                </c:pt>
                <c:pt idx="170">
                  <c:v>395.01566800000001</c:v>
                </c:pt>
                <c:pt idx="171">
                  <c:v>396.53584699999999</c:v>
                </c:pt>
                <c:pt idx="172">
                  <c:v>397.73350599999998</c:v>
                </c:pt>
                <c:pt idx="173">
                  <c:v>399.31711200000001</c:v>
                </c:pt>
                <c:pt idx="174">
                  <c:v>400.14162800000003</c:v>
                </c:pt>
                <c:pt idx="175">
                  <c:v>401.51735200000002</c:v>
                </c:pt>
                <c:pt idx="176">
                  <c:v>403.26311600000002</c:v>
                </c:pt>
                <c:pt idx="177">
                  <c:v>405.14378900000003</c:v>
                </c:pt>
                <c:pt idx="178">
                  <c:v>406.30431800000002</c:v>
                </c:pt>
                <c:pt idx="179">
                  <c:v>407.573128</c:v>
                </c:pt>
                <c:pt idx="180">
                  <c:v>409.10288200000002</c:v>
                </c:pt>
                <c:pt idx="181">
                  <c:v>410.44045999999997</c:v>
                </c:pt>
                <c:pt idx="182">
                  <c:v>412.22819099999998</c:v>
                </c:pt>
                <c:pt idx="183">
                  <c:v>413.33971400000001</c:v>
                </c:pt>
                <c:pt idx="184">
                  <c:v>414.71371199999999</c:v>
                </c:pt>
                <c:pt idx="185">
                  <c:v>416.29290900000001</c:v>
                </c:pt>
                <c:pt idx="186">
                  <c:v>417.69241499999998</c:v>
                </c:pt>
                <c:pt idx="187">
                  <c:v>418.96679499999999</c:v>
                </c:pt>
                <c:pt idx="188">
                  <c:v>420.34644600000001</c:v>
                </c:pt>
                <c:pt idx="189">
                  <c:v>421.64804600000002</c:v>
                </c:pt>
                <c:pt idx="190">
                  <c:v>422.93257699999998</c:v>
                </c:pt>
                <c:pt idx="191">
                  <c:v>424.28243600000002</c:v>
                </c:pt>
                <c:pt idx="192">
                  <c:v>425.36266899999998</c:v>
                </c:pt>
                <c:pt idx="193">
                  <c:v>427.65320300000002</c:v>
                </c:pt>
                <c:pt idx="194">
                  <c:v>429.41964300000001</c:v>
                </c:pt>
                <c:pt idx="195">
                  <c:v>431.12807600000002</c:v>
                </c:pt>
                <c:pt idx="196">
                  <c:v>432.68454800000001</c:v>
                </c:pt>
                <c:pt idx="197">
                  <c:v>434.31891899999999</c:v>
                </c:pt>
                <c:pt idx="198">
                  <c:v>436.12738999999999</c:v>
                </c:pt>
                <c:pt idx="199">
                  <c:v>438.68784499999998</c:v>
                </c:pt>
                <c:pt idx="200">
                  <c:v>440.674938</c:v>
                </c:pt>
                <c:pt idx="201">
                  <c:v>442.72304100000002</c:v>
                </c:pt>
                <c:pt idx="202">
                  <c:v>444.424532</c:v>
                </c:pt>
                <c:pt idx="203">
                  <c:v>445.323262</c:v>
                </c:pt>
                <c:pt idx="204">
                  <c:v>447.06171499999999</c:v>
                </c:pt>
                <c:pt idx="205">
                  <c:v>448.932862</c:v>
                </c:pt>
                <c:pt idx="206">
                  <c:v>450.485747</c:v>
                </c:pt>
                <c:pt idx="207">
                  <c:v>452.05669</c:v>
                </c:pt>
                <c:pt idx="208">
                  <c:v>453.45219400000002</c:v>
                </c:pt>
                <c:pt idx="209">
                  <c:v>455.336365</c:v>
                </c:pt>
                <c:pt idx="210">
                  <c:v>456.427235</c:v>
                </c:pt>
                <c:pt idx="211">
                  <c:v>457.93513400000001</c:v>
                </c:pt>
                <c:pt idx="212">
                  <c:v>459.47175299999998</c:v>
                </c:pt>
                <c:pt idx="213">
                  <c:v>461.36514399999999</c:v>
                </c:pt>
                <c:pt idx="214">
                  <c:v>462.69904200000002</c:v>
                </c:pt>
                <c:pt idx="215">
                  <c:v>464.17912699999999</c:v>
                </c:pt>
                <c:pt idx="216">
                  <c:v>466.36965199999997</c:v>
                </c:pt>
                <c:pt idx="217">
                  <c:v>467.79284999999999</c:v>
                </c:pt>
                <c:pt idx="218">
                  <c:v>469.49401699999999</c:v>
                </c:pt>
                <c:pt idx="219">
                  <c:v>470.57802500000003</c:v>
                </c:pt>
                <c:pt idx="220">
                  <c:v>472.29455999999999</c:v>
                </c:pt>
                <c:pt idx="221">
                  <c:v>473.38119899999998</c:v>
                </c:pt>
                <c:pt idx="222">
                  <c:v>475.14052299999997</c:v>
                </c:pt>
                <c:pt idx="223">
                  <c:v>476.42324200000002</c:v>
                </c:pt>
                <c:pt idx="224">
                  <c:v>477.84657600000003</c:v>
                </c:pt>
                <c:pt idx="225">
                  <c:v>479.30064900000002</c:v>
                </c:pt>
                <c:pt idx="226">
                  <c:v>480.65374700000001</c:v>
                </c:pt>
                <c:pt idx="227">
                  <c:v>482.18023499999998</c:v>
                </c:pt>
                <c:pt idx="228">
                  <c:v>483.21885800000001</c:v>
                </c:pt>
                <c:pt idx="229">
                  <c:v>484.718141</c:v>
                </c:pt>
                <c:pt idx="230">
                  <c:v>486.26112899999998</c:v>
                </c:pt>
                <c:pt idx="231">
                  <c:v>487.64504599999998</c:v>
                </c:pt>
                <c:pt idx="232">
                  <c:v>489.24138499999998</c:v>
                </c:pt>
                <c:pt idx="233">
                  <c:v>491.38490999999999</c:v>
                </c:pt>
                <c:pt idx="234">
                  <c:v>493.37597499999998</c:v>
                </c:pt>
                <c:pt idx="235">
                  <c:v>494.85470900000001</c:v>
                </c:pt>
                <c:pt idx="236">
                  <c:v>496.97101500000002</c:v>
                </c:pt>
                <c:pt idx="237">
                  <c:v>498.97607099999999</c:v>
                </c:pt>
                <c:pt idx="238">
                  <c:v>523.82504800000004</c:v>
                </c:pt>
                <c:pt idx="239">
                  <c:v>555.70822399999997</c:v>
                </c:pt>
                <c:pt idx="240">
                  <c:v>558.467038</c:v>
                </c:pt>
                <c:pt idx="241">
                  <c:v>559.56114700000001</c:v>
                </c:pt>
                <c:pt idx="242">
                  <c:v>560.32618400000001</c:v>
                </c:pt>
                <c:pt idx="243">
                  <c:v>561.02128100000004</c:v>
                </c:pt>
                <c:pt idx="244">
                  <c:v>561.75682600000005</c:v>
                </c:pt>
                <c:pt idx="245">
                  <c:v>563.11417400000005</c:v>
                </c:pt>
                <c:pt idx="246">
                  <c:v>564.16735400000005</c:v>
                </c:pt>
                <c:pt idx="247">
                  <c:v>564.95159899999999</c:v>
                </c:pt>
                <c:pt idx="248">
                  <c:v>566.11139100000003</c:v>
                </c:pt>
                <c:pt idx="249">
                  <c:v>567.02979000000005</c:v>
                </c:pt>
                <c:pt idx="250">
                  <c:v>568.22877800000003</c:v>
                </c:pt>
                <c:pt idx="251">
                  <c:v>568.93647699999997</c:v>
                </c:pt>
                <c:pt idx="252">
                  <c:v>569.62343599999997</c:v>
                </c:pt>
                <c:pt idx="253">
                  <c:v>570.996306</c:v>
                </c:pt>
                <c:pt idx="254">
                  <c:v>571.97909800000002</c:v>
                </c:pt>
                <c:pt idx="255">
                  <c:v>572.94496500000002</c:v>
                </c:pt>
                <c:pt idx="256">
                  <c:v>573.713347</c:v>
                </c:pt>
                <c:pt idx="257">
                  <c:v>574.71955500000001</c:v>
                </c:pt>
                <c:pt idx="258">
                  <c:v>575.68080999999995</c:v>
                </c:pt>
                <c:pt idx="259">
                  <c:v>576.522154</c:v>
                </c:pt>
                <c:pt idx="260">
                  <c:v>577.94269399999996</c:v>
                </c:pt>
                <c:pt idx="261">
                  <c:v>579.18133399999999</c:v>
                </c:pt>
                <c:pt idx="262">
                  <c:v>580.69148199999995</c:v>
                </c:pt>
                <c:pt idx="263">
                  <c:v>581.61395700000003</c:v>
                </c:pt>
                <c:pt idx="264">
                  <c:v>583.406114</c:v>
                </c:pt>
                <c:pt idx="265">
                  <c:v>584.92714999999998</c:v>
                </c:pt>
                <c:pt idx="266">
                  <c:v>585.75766299999998</c:v>
                </c:pt>
                <c:pt idx="267">
                  <c:v>587.44389100000001</c:v>
                </c:pt>
                <c:pt idx="268">
                  <c:v>588.03494799999999</c:v>
                </c:pt>
                <c:pt idx="269">
                  <c:v>589.23459200000002</c:v>
                </c:pt>
                <c:pt idx="270">
                  <c:v>590.151298</c:v>
                </c:pt>
                <c:pt idx="271">
                  <c:v>590.95502399999998</c:v>
                </c:pt>
                <c:pt idx="272">
                  <c:v>592.49758599999996</c:v>
                </c:pt>
                <c:pt idx="273">
                  <c:v>593.47353399999997</c:v>
                </c:pt>
                <c:pt idx="274">
                  <c:v>595.02540799999997</c:v>
                </c:pt>
                <c:pt idx="275">
                  <c:v>595.78903400000002</c:v>
                </c:pt>
                <c:pt idx="276">
                  <c:v>597.17185800000004</c:v>
                </c:pt>
                <c:pt idx="277">
                  <c:v>598.05639699999995</c:v>
                </c:pt>
                <c:pt idx="278">
                  <c:v>599.02848300000005</c:v>
                </c:pt>
                <c:pt idx="279">
                  <c:v>599.81829700000003</c:v>
                </c:pt>
                <c:pt idx="280">
                  <c:v>600.97311200000001</c:v>
                </c:pt>
                <c:pt idx="281">
                  <c:v>602.90489300000002</c:v>
                </c:pt>
                <c:pt idx="282">
                  <c:v>604.06469700000002</c:v>
                </c:pt>
                <c:pt idx="283">
                  <c:v>605.72560599999997</c:v>
                </c:pt>
                <c:pt idx="284">
                  <c:v>607.13606200000004</c:v>
                </c:pt>
                <c:pt idx="285">
                  <c:v>608.55122200000005</c:v>
                </c:pt>
                <c:pt idx="286">
                  <c:v>610.56959099999995</c:v>
                </c:pt>
                <c:pt idx="287">
                  <c:v>611.95021499999996</c:v>
                </c:pt>
                <c:pt idx="288">
                  <c:v>614.113066</c:v>
                </c:pt>
                <c:pt idx="289">
                  <c:v>615.64566600000001</c:v>
                </c:pt>
                <c:pt idx="290">
                  <c:v>618.98068999999998</c:v>
                </c:pt>
                <c:pt idx="291">
                  <c:v>621.94158500000003</c:v>
                </c:pt>
                <c:pt idx="292">
                  <c:v>623.41779199999996</c:v>
                </c:pt>
                <c:pt idx="293">
                  <c:v>624.92168500000002</c:v>
                </c:pt>
                <c:pt idx="294">
                  <c:v>626.22569999999996</c:v>
                </c:pt>
                <c:pt idx="295">
                  <c:v>627.64614800000004</c:v>
                </c:pt>
                <c:pt idx="296">
                  <c:v>629.10348699999997</c:v>
                </c:pt>
                <c:pt idx="297">
                  <c:v>630.65180799999996</c:v>
                </c:pt>
                <c:pt idx="298">
                  <c:v>631.65553399999999</c:v>
                </c:pt>
                <c:pt idx="299">
                  <c:v>633.08317799999998</c:v>
                </c:pt>
                <c:pt idx="300">
                  <c:v>634.34190799999999</c:v>
                </c:pt>
                <c:pt idx="301">
                  <c:v>635.92043999999999</c:v>
                </c:pt>
                <c:pt idx="302">
                  <c:v>637.58384699999999</c:v>
                </c:pt>
                <c:pt idx="303">
                  <c:v>638.15948000000003</c:v>
                </c:pt>
                <c:pt idx="304">
                  <c:v>639.48079900000005</c:v>
                </c:pt>
                <c:pt idx="305">
                  <c:v>640.29716399999995</c:v>
                </c:pt>
                <c:pt idx="306">
                  <c:v>641.85709599999996</c:v>
                </c:pt>
                <c:pt idx="307">
                  <c:v>642.82016299999998</c:v>
                </c:pt>
                <c:pt idx="308">
                  <c:v>644.73408600000005</c:v>
                </c:pt>
                <c:pt idx="309">
                  <c:v>647.13783699999999</c:v>
                </c:pt>
                <c:pt idx="310">
                  <c:v>648.73896999999999</c:v>
                </c:pt>
                <c:pt idx="311">
                  <c:v>650.31335999999999</c:v>
                </c:pt>
                <c:pt idx="312">
                  <c:v>652.46475499999997</c:v>
                </c:pt>
                <c:pt idx="313">
                  <c:v>654.39320699999996</c:v>
                </c:pt>
                <c:pt idx="314">
                  <c:v>655.45777099999998</c:v>
                </c:pt>
                <c:pt idx="315">
                  <c:v>657.04113400000006</c:v>
                </c:pt>
                <c:pt idx="316">
                  <c:v>658.20286899999996</c:v>
                </c:pt>
                <c:pt idx="317">
                  <c:v>659.10446300000001</c:v>
                </c:pt>
                <c:pt idx="318">
                  <c:v>660.18084799999997</c:v>
                </c:pt>
                <c:pt idx="319">
                  <c:v>661.48465199999998</c:v>
                </c:pt>
                <c:pt idx="320">
                  <c:v>662.37625700000001</c:v>
                </c:pt>
                <c:pt idx="321">
                  <c:v>663.36829499999999</c:v>
                </c:pt>
                <c:pt idx="322">
                  <c:v>664.85918700000002</c:v>
                </c:pt>
                <c:pt idx="323">
                  <c:v>665.76055399999996</c:v>
                </c:pt>
                <c:pt idx="324">
                  <c:v>667.14847099999997</c:v>
                </c:pt>
                <c:pt idx="325">
                  <c:v>668.16879900000004</c:v>
                </c:pt>
                <c:pt idx="326">
                  <c:v>669.09108200000003</c:v>
                </c:pt>
                <c:pt idx="327">
                  <c:v>669.82145100000002</c:v>
                </c:pt>
                <c:pt idx="328">
                  <c:v>670.99879499999997</c:v>
                </c:pt>
                <c:pt idx="329">
                  <c:v>672.27926300000001</c:v>
                </c:pt>
                <c:pt idx="330">
                  <c:v>674.34056899999996</c:v>
                </c:pt>
                <c:pt idx="331">
                  <c:v>675.76683200000002</c:v>
                </c:pt>
                <c:pt idx="332">
                  <c:v>676.77293899999995</c:v>
                </c:pt>
                <c:pt idx="333">
                  <c:v>678.15184799999997</c:v>
                </c:pt>
                <c:pt idx="334">
                  <c:v>678.99624600000004</c:v>
                </c:pt>
                <c:pt idx="335">
                  <c:v>679.88582699999995</c:v>
                </c:pt>
                <c:pt idx="336">
                  <c:v>681.06278499999996</c:v>
                </c:pt>
                <c:pt idx="337">
                  <c:v>682.38490300000001</c:v>
                </c:pt>
                <c:pt idx="338">
                  <c:v>683.48110899999995</c:v>
                </c:pt>
                <c:pt idx="339">
                  <c:v>684.97823800000003</c:v>
                </c:pt>
                <c:pt idx="340">
                  <c:v>685.74814900000001</c:v>
                </c:pt>
                <c:pt idx="341">
                  <c:v>687.63520300000005</c:v>
                </c:pt>
                <c:pt idx="342">
                  <c:v>690.64456600000005</c:v>
                </c:pt>
                <c:pt idx="343">
                  <c:v>692.61715900000002</c:v>
                </c:pt>
                <c:pt idx="344">
                  <c:v>696.65679999999998</c:v>
                </c:pt>
                <c:pt idx="345">
                  <c:v>701.30011300000001</c:v>
                </c:pt>
                <c:pt idx="346">
                  <c:v>702.87005599999998</c:v>
                </c:pt>
                <c:pt idx="347">
                  <c:v>704.21656900000005</c:v>
                </c:pt>
                <c:pt idx="348">
                  <c:v>706.31224199999997</c:v>
                </c:pt>
                <c:pt idx="349">
                  <c:v>708.02328899999998</c:v>
                </c:pt>
                <c:pt idx="350">
                  <c:v>711.61378400000001</c:v>
                </c:pt>
                <c:pt idx="351">
                  <c:v>713.30123600000002</c:v>
                </c:pt>
                <c:pt idx="352">
                  <c:v>714.76182400000005</c:v>
                </c:pt>
                <c:pt idx="353">
                  <c:v>716.25120000000004</c:v>
                </c:pt>
                <c:pt idx="354">
                  <c:v>717.71243800000002</c:v>
                </c:pt>
                <c:pt idx="355">
                  <c:v>719.623471</c:v>
                </c:pt>
                <c:pt idx="356">
                  <c:v>721.08278700000005</c:v>
                </c:pt>
                <c:pt idx="357">
                  <c:v>722.62687900000003</c:v>
                </c:pt>
                <c:pt idx="358">
                  <c:v>724.34071200000005</c:v>
                </c:pt>
                <c:pt idx="359">
                  <c:v>726.03729499999997</c:v>
                </c:pt>
                <c:pt idx="360">
                  <c:v>727.55436099999997</c:v>
                </c:pt>
                <c:pt idx="361">
                  <c:v>729.45326699999998</c:v>
                </c:pt>
                <c:pt idx="362">
                  <c:v>730.64780900000005</c:v>
                </c:pt>
                <c:pt idx="363">
                  <c:v>731.95541400000002</c:v>
                </c:pt>
                <c:pt idx="364">
                  <c:v>732.81879600000002</c:v>
                </c:pt>
                <c:pt idx="365">
                  <c:v>734.20102399999996</c:v>
                </c:pt>
                <c:pt idx="366">
                  <c:v>735.93890599999997</c:v>
                </c:pt>
                <c:pt idx="367">
                  <c:v>736.72083099999998</c:v>
                </c:pt>
                <c:pt idx="368">
                  <c:v>738.51869699999997</c:v>
                </c:pt>
                <c:pt idx="369">
                  <c:v>739.71810600000003</c:v>
                </c:pt>
                <c:pt idx="370">
                  <c:v>741.20333200000005</c:v>
                </c:pt>
                <c:pt idx="371">
                  <c:v>742.50050099999999</c:v>
                </c:pt>
                <c:pt idx="372">
                  <c:v>743.84940600000004</c:v>
                </c:pt>
                <c:pt idx="373">
                  <c:v>745.00074700000005</c:v>
                </c:pt>
                <c:pt idx="374">
                  <c:v>746.55973400000005</c:v>
                </c:pt>
                <c:pt idx="375">
                  <c:v>748.45555899999999</c:v>
                </c:pt>
                <c:pt idx="376">
                  <c:v>750.37858800000004</c:v>
                </c:pt>
                <c:pt idx="377">
                  <c:v>751.98775999999998</c:v>
                </c:pt>
                <c:pt idx="378">
                  <c:v>752.94009300000005</c:v>
                </c:pt>
                <c:pt idx="379">
                  <c:v>754.30978900000002</c:v>
                </c:pt>
                <c:pt idx="380">
                  <c:v>755.42312800000002</c:v>
                </c:pt>
                <c:pt idx="381">
                  <c:v>756.82071499999995</c:v>
                </c:pt>
                <c:pt idx="382">
                  <c:v>757.55801199999996</c:v>
                </c:pt>
                <c:pt idx="383">
                  <c:v>758.89799700000003</c:v>
                </c:pt>
                <c:pt idx="384">
                  <c:v>760.129819</c:v>
                </c:pt>
                <c:pt idx="385">
                  <c:v>762.01601300000004</c:v>
                </c:pt>
                <c:pt idx="386">
                  <c:v>764.00680199999999</c:v>
                </c:pt>
                <c:pt idx="387">
                  <c:v>764.99525100000005</c:v>
                </c:pt>
                <c:pt idx="388">
                  <c:v>766.18892800000003</c:v>
                </c:pt>
                <c:pt idx="389">
                  <c:v>767.52501099999995</c:v>
                </c:pt>
                <c:pt idx="390">
                  <c:v>769.24726199999998</c:v>
                </c:pt>
                <c:pt idx="391">
                  <c:v>770.03207399999997</c:v>
                </c:pt>
                <c:pt idx="392">
                  <c:v>771.35511899999995</c:v>
                </c:pt>
                <c:pt idx="393">
                  <c:v>772.65482399999996</c:v>
                </c:pt>
                <c:pt idx="394">
                  <c:v>773.75901299999998</c:v>
                </c:pt>
                <c:pt idx="395">
                  <c:v>774.765039</c:v>
                </c:pt>
                <c:pt idx="396">
                  <c:v>776.56643799999995</c:v>
                </c:pt>
                <c:pt idx="397">
                  <c:v>778.02480600000001</c:v>
                </c:pt>
                <c:pt idx="398">
                  <c:v>779.39232400000003</c:v>
                </c:pt>
                <c:pt idx="399">
                  <c:v>780.66988100000003</c:v>
                </c:pt>
                <c:pt idx="400">
                  <c:v>781.56834400000002</c:v>
                </c:pt>
                <c:pt idx="401">
                  <c:v>782.98305000000005</c:v>
                </c:pt>
                <c:pt idx="402">
                  <c:v>784.83789100000001</c:v>
                </c:pt>
                <c:pt idx="403">
                  <c:v>786.12639999999999</c:v>
                </c:pt>
                <c:pt idx="404">
                  <c:v>833.81849699999998</c:v>
                </c:pt>
                <c:pt idx="405">
                  <c:v>833.30211599999996</c:v>
                </c:pt>
                <c:pt idx="406">
                  <c:v>833.36945500000002</c:v>
                </c:pt>
                <c:pt idx="407">
                  <c:v>832.89702399999999</c:v>
                </c:pt>
                <c:pt idx="408">
                  <c:v>832.038633</c:v>
                </c:pt>
                <c:pt idx="409">
                  <c:v>830.80920700000001</c:v>
                </c:pt>
                <c:pt idx="410">
                  <c:v>830.54377499999998</c:v>
                </c:pt>
                <c:pt idx="411">
                  <c:v>830.156881</c:v>
                </c:pt>
                <c:pt idx="412">
                  <c:v>829.55684599999995</c:v>
                </c:pt>
                <c:pt idx="413">
                  <c:v>828.45577900000001</c:v>
                </c:pt>
                <c:pt idx="414">
                  <c:v>827.55270800000005</c:v>
                </c:pt>
                <c:pt idx="415">
                  <c:v>827.005539</c:v>
                </c:pt>
                <c:pt idx="416">
                  <c:v>825.87009599999999</c:v>
                </c:pt>
                <c:pt idx="417">
                  <c:v>825.21860800000002</c:v>
                </c:pt>
                <c:pt idx="418">
                  <c:v>824.25094999999999</c:v>
                </c:pt>
                <c:pt idx="419">
                  <c:v>823.522784</c:v>
                </c:pt>
                <c:pt idx="420">
                  <c:v>822.94050900000002</c:v>
                </c:pt>
                <c:pt idx="421">
                  <c:v>821.64388599999995</c:v>
                </c:pt>
                <c:pt idx="422">
                  <c:v>821.13667799999996</c:v>
                </c:pt>
                <c:pt idx="423">
                  <c:v>820.02991499999996</c:v>
                </c:pt>
                <c:pt idx="424">
                  <c:v>819.37293199999999</c:v>
                </c:pt>
                <c:pt idx="425">
                  <c:v>818.55628899999999</c:v>
                </c:pt>
                <c:pt idx="426">
                  <c:v>818.422102</c:v>
                </c:pt>
                <c:pt idx="427">
                  <c:v>817.28762200000006</c:v>
                </c:pt>
                <c:pt idx="428">
                  <c:v>816.76065000000006</c:v>
                </c:pt>
                <c:pt idx="429">
                  <c:v>815.50717899999995</c:v>
                </c:pt>
                <c:pt idx="430">
                  <c:v>815.03540299999997</c:v>
                </c:pt>
                <c:pt idx="431">
                  <c:v>814.44367799999998</c:v>
                </c:pt>
                <c:pt idx="432">
                  <c:v>813.54900999999995</c:v>
                </c:pt>
                <c:pt idx="433">
                  <c:v>813.15765599999997</c:v>
                </c:pt>
                <c:pt idx="434">
                  <c:v>812.37957500000005</c:v>
                </c:pt>
                <c:pt idx="435">
                  <c:v>811.64630699999998</c:v>
                </c:pt>
                <c:pt idx="436">
                  <c:v>810.41889200000003</c:v>
                </c:pt>
                <c:pt idx="437">
                  <c:v>809.51624900000002</c:v>
                </c:pt>
                <c:pt idx="438">
                  <c:v>809.09506599999997</c:v>
                </c:pt>
                <c:pt idx="439">
                  <c:v>808.49949400000003</c:v>
                </c:pt>
                <c:pt idx="440">
                  <c:v>807.46961199999998</c:v>
                </c:pt>
                <c:pt idx="441">
                  <c:v>806.10481200000004</c:v>
                </c:pt>
                <c:pt idx="442">
                  <c:v>805.77086899999995</c:v>
                </c:pt>
                <c:pt idx="443">
                  <c:v>804.65546200000006</c:v>
                </c:pt>
                <c:pt idx="444">
                  <c:v>803.92846299999997</c:v>
                </c:pt>
                <c:pt idx="445">
                  <c:v>802.92779099999996</c:v>
                </c:pt>
                <c:pt idx="446">
                  <c:v>802.76322300000004</c:v>
                </c:pt>
                <c:pt idx="447">
                  <c:v>801.50763600000005</c:v>
                </c:pt>
                <c:pt idx="448">
                  <c:v>800.64619300000004</c:v>
                </c:pt>
                <c:pt idx="449">
                  <c:v>799.84871099999998</c:v>
                </c:pt>
                <c:pt idx="450">
                  <c:v>799.67562099999998</c:v>
                </c:pt>
                <c:pt idx="451">
                  <c:v>798.83234900000002</c:v>
                </c:pt>
                <c:pt idx="452">
                  <c:v>797.96335099999999</c:v>
                </c:pt>
                <c:pt idx="453">
                  <c:v>797.27646400000003</c:v>
                </c:pt>
                <c:pt idx="454">
                  <c:v>796.48592099999996</c:v>
                </c:pt>
                <c:pt idx="455">
                  <c:v>795.44008899999994</c:v>
                </c:pt>
                <c:pt idx="456">
                  <c:v>794.22472300000004</c:v>
                </c:pt>
                <c:pt idx="457">
                  <c:v>793.38793599999997</c:v>
                </c:pt>
                <c:pt idx="458">
                  <c:v>792.76759800000002</c:v>
                </c:pt>
                <c:pt idx="459">
                  <c:v>792.24776999999995</c:v>
                </c:pt>
                <c:pt idx="460">
                  <c:v>791.55194400000005</c:v>
                </c:pt>
                <c:pt idx="461">
                  <c:v>789.83906200000001</c:v>
                </c:pt>
                <c:pt idx="462">
                  <c:v>789.37113199999999</c:v>
                </c:pt>
                <c:pt idx="463">
                  <c:v>788.37010099999998</c:v>
                </c:pt>
                <c:pt idx="464">
                  <c:v>787.78209600000002</c:v>
                </c:pt>
                <c:pt idx="465">
                  <c:v>786.413994</c:v>
                </c:pt>
                <c:pt idx="466">
                  <c:v>786.20541400000002</c:v>
                </c:pt>
                <c:pt idx="467">
                  <c:v>785.21238100000005</c:v>
                </c:pt>
                <c:pt idx="468">
                  <c:v>784.41954399999997</c:v>
                </c:pt>
                <c:pt idx="469">
                  <c:v>783.22662000000003</c:v>
                </c:pt>
                <c:pt idx="470">
                  <c:v>782.602844</c:v>
                </c:pt>
                <c:pt idx="471">
                  <c:v>781.74164900000005</c:v>
                </c:pt>
                <c:pt idx="472">
                  <c:v>780.72224000000006</c:v>
                </c:pt>
                <c:pt idx="473">
                  <c:v>780.07930599999997</c:v>
                </c:pt>
                <c:pt idx="474">
                  <c:v>779.21585800000003</c:v>
                </c:pt>
                <c:pt idx="475">
                  <c:v>778.27842399999997</c:v>
                </c:pt>
                <c:pt idx="476">
                  <c:v>777.45352100000002</c:v>
                </c:pt>
                <c:pt idx="477">
                  <c:v>776.545751</c:v>
                </c:pt>
                <c:pt idx="478">
                  <c:v>775.68123100000003</c:v>
                </c:pt>
                <c:pt idx="479">
                  <c:v>774.80959299999995</c:v>
                </c:pt>
                <c:pt idx="480">
                  <c:v>774.35374899999999</c:v>
                </c:pt>
                <c:pt idx="481">
                  <c:v>773.24199899999996</c:v>
                </c:pt>
                <c:pt idx="482">
                  <c:v>772.72700999999995</c:v>
                </c:pt>
                <c:pt idx="483">
                  <c:v>771.53759100000002</c:v>
                </c:pt>
                <c:pt idx="484">
                  <c:v>770.72309600000006</c:v>
                </c:pt>
                <c:pt idx="485">
                  <c:v>769.77821200000005</c:v>
                </c:pt>
                <c:pt idx="486">
                  <c:v>769.051153</c:v>
                </c:pt>
                <c:pt idx="487">
                  <c:v>768.21552799999995</c:v>
                </c:pt>
                <c:pt idx="488">
                  <c:v>767.11745800000006</c:v>
                </c:pt>
                <c:pt idx="489">
                  <c:v>766.00162</c:v>
                </c:pt>
                <c:pt idx="490">
                  <c:v>765.32780700000001</c:v>
                </c:pt>
                <c:pt idx="491">
                  <c:v>764.45994199999996</c:v>
                </c:pt>
                <c:pt idx="492">
                  <c:v>763.45060799999999</c:v>
                </c:pt>
                <c:pt idx="493">
                  <c:v>763.14757799999995</c:v>
                </c:pt>
                <c:pt idx="494">
                  <c:v>762.61689200000001</c:v>
                </c:pt>
                <c:pt idx="495">
                  <c:v>761.25020099999995</c:v>
                </c:pt>
                <c:pt idx="496">
                  <c:v>760.56958899999995</c:v>
                </c:pt>
                <c:pt idx="497">
                  <c:v>759.73195199999998</c:v>
                </c:pt>
                <c:pt idx="498">
                  <c:v>759.37711100000001</c:v>
                </c:pt>
                <c:pt idx="499">
                  <c:v>758.62260500000002</c:v>
                </c:pt>
                <c:pt idx="500">
                  <c:v>758.04098999999997</c:v>
                </c:pt>
                <c:pt idx="501">
                  <c:v>756.58267599999999</c:v>
                </c:pt>
                <c:pt idx="502">
                  <c:v>755.52175599999998</c:v>
                </c:pt>
                <c:pt idx="503">
                  <c:v>754.82046200000002</c:v>
                </c:pt>
                <c:pt idx="504">
                  <c:v>754.14128500000004</c:v>
                </c:pt>
                <c:pt idx="505">
                  <c:v>753.52294099999995</c:v>
                </c:pt>
                <c:pt idx="506">
                  <c:v>753.02888900000005</c:v>
                </c:pt>
                <c:pt idx="507">
                  <c:v>752.21609899999999</c:v>
                </c:pt>
                <c:pt idx="508">
                  <c:v>751.45459800000003</c:v>
                </c:pt>
                <c:pt idx="509">
                  <c:v>750.76130499999999</c:v>
                </c:pt>
                <c:pt idx="510">
                  <c:v>749.97176300000001</c:v>
                </c:pt>
                <c:pt idx="511">
                  <c:v>749.14089899999999</c:v>
                </c:pt>
                <c:pt idx="512">
                  <c:v>748.26772100000005</c:v>
                </c:pt>
                <c:pt idx="513">
                  <c:v>747.46316200000001</c:v>
                </c:pt>
                <c:pt idx="514">
                  <c:v>747.05880300000001</c:v>
                </c:pt>
                <c:pt idx="515">
                  <c:v>745.39761499999997</c:v>
                </c:pt>
                <c:pt idx="516">
                  <c:v>744.76738699999999</c:v>
                </c:pt>
                <c:pt idx="517">
                  <c:v>743.55999399999996</c:v>
                </c:pt>
                <c:pt idx="518">
                  <c:v>743.28419799999995</c:v>
                </c:pt>
                <c:pt idx="519">
                  <c:v>742.12358400000005</c:v>
                </c:pt>
                <c:pt idx="520">
                  <c:v>741.41497800000002</c:v>
                </c:pt>
                <c:pt idx="521">
                  <c:v>740.56134799999995</c:v>
                </c:pt>
                <c:pt idx="522">
                  <c:v>739.71240399999999</c:v>
                </c:pt>
                <c:pt idx="523">
                  <c:v>738.90770299999997</c:v>
                </c:pt>
                <c:pt idx="524">
                  <c:v>737.57954800000005</c:v>
                </c:pt>
                <c:pt idx="525">
                  <c:v>736.83547499999997</c:v>
                </c:pt>
                <c:pt idx="526">
                  <c:v>735.86192300000005</c:v>
                </c:pt>
                <c:pt idx="527">
                  <c:v>735.04613300000005</c:v>
                </c:pt>
                <c:pt idx="528">
                  <c:v>733.91626299999996</c:v>
                </c:pt>
                <c:pt idx="529">
                  <c:v>732.75977499999999</c:v>
                </c:pt>
                <c:pt idx="530">
                  <c:v>732.09821499999998</c:v>
                </c:pt>
                <c:pt idx="531">
                  <c:v>730.94422999999995</c:v>
                </c:pt>
                <c:pt idx="532">
                  <c:v>729.99408100000005</c:v>
                </c:pt>
                <c:pt idx="533">
                  <c:v>729.22278100000005</c:v>
                </c:pt>
                <c:pt idx="534">
                  <c:v>728.84507399999995</c:v>
                </c:pt>
                <c:pt idx="535">
                  <c:v>727.36561900000004</c:v>
                </c:pt>
                <c:pt idx="536">
                  <c:v>726.49349600000005</c:v>
                </c:pt>
                <c:pt idx="537">
                  <c:v>725.42459299999996</c:v>
                </c:pt>
                <c:pt idx="538">
                  <c:v>725.05821100000003</c:v>
                </c:pt>
                <c:pt idx="539">
                  <c:v>724.30675399999996</c:v>
                </c:pt>
                <c:pt idx="540">
                  <c:v>722.83268599999997</c:v>
                </c:pt>
                <c:pt idx="541">
                  <c:v>721.52672199999995</c:v>
                </c:pt>
                <c:pt idx="542">
                  <c:v>720.96726799999999</c:v>
                </c:pt>
                <c:pt idx="543">
                  <c:v>719.94828900000005</c:v>
                </c:pt>
                <c:pt idx="544">
                  <c:v>718.82531300000005</c:v>
                </c:pt>
                <c:pt idx="545">
                  <c:v>717.69061499999998</c:v>
                </c:pt>
                <c:pt idx="546">
                  <c:v>716.50179400000002</c:v>
                </c:pt>
                <c:pt idx="547">
                  <c:v>715.48279000000002</c:v>
                </c:pt>
                <c:pt idx="548">
                  <c:v>714.42127900000003</c:v>
                </c:pt>
                <c:pt idx="549">
                  <c:v>713.70381699999996</c:v>
                </c:pt>
                <c:pt idx="550">
                  <c:v>712.13957200000004</c:v>
                </c:pt>
                <c:pt idx="551">
                  <c:v>710.90445799999998</c:v>
                </c:pt>
                <c:pt idx="552">
                  <c:v>710.09437100000002</c:v>
                </c:pt>
                <c:pt idx="553">
                  <c:v>709.46864400000004</c:v>
                </c:pt>
                <c:pt idx="554">
                  <c:v>708.86227199999996</c:v>
                </c:pt>
                <c:pt idx="555">
                  <c:v>707.450963</c:v>
                </c:pt>
                <c:pt idx="556">
                  <c:v>706.46747100000005</c:v>
                </c:pt>
                <c:pt idx="557">
                  <c:v>705.33887000000004</c:v>
                </c:pt>
                <c:pt idx="558">
                  <c:v>704.66860599999995</c:v>
                </c:pt>
                <c:pt idx="559">
                  <c:v>703.55911400000002</c:v>
                </c:pt>
                <c:pt idx="560">
                  <c:v>702.58480199999997</c:v>
                </c:pt>
                <c:pt idx="561">
                  <c:v>701.59908700000005</c:v>
                </c:pt>
                <c:pt idx="562">
                  <c:v>700.92251299999998</c:v>
                </c:pt>
                <c:pt idx="563">
                  <c:v>699.57327499999997</c:v>
                </c:pt>
                <c:pt idx="564">
                  <c:v>698.69998599999997</c:v>
                </c:pt>
                <c:pt idx="565">
                  <c:v>697.099467</c:v>
                </c:pt>
                <c:pt idx="566">
                  <c:v>696.16945699999997</c:v>
                </c:pt>
                <c:pt idx="567">
                  <c:v>694.80186800000001</c:v>
                </c:pt>
                <c:pt idx="568">
                  <c:v>693.25554899999997</c:v>
                </c:pt>
                <c:pt idx="569">
                  <c:v>692.62683500000003</c:v>
                </c:pt>
                <c:pt idx="570">
                  <c:v>691.47334699999999</c:v>
                </c:pt>
                <c:pt idx="571">
                  <c:v>690.12600299999997</c:v>
                </c:pt>
                <c:pt idx="572">
                  <c:v>689.19710699999996</c:v>
                </c:pt>
                <c:pt idx="573">
                  <c:v>688.33077400000002</c:v>
                </c:pt>
                <c:pt idx="574">
                  <c:v>687.57011699999998</c:v>
                </c:pt>
                <c:pt idx="575">
                  <c:v>686.52569200000005</c:v>
                </c:pt>
                <c:pt idx="576">
                  <c:v>685.48167100000001</c:v>
                </c:pt>
                <c:pt idx="577">
                  <c:v>684.02842199999998</c:v>
                </c:pt>
                <c:pt idx="578">
                  <c:v>683.62461399999995</c:v>
                </c:pt>
                <c:pt idx="579">
                  <c:v>682.23369100000002</c:v>
                </c:pt>
                <c:pt idx="580">
                  <c:v>681.42003999999997</c:v>
                </c:pt>
                <c:pt idx="581">
                  <c:v>680.28814999999997</c:v>
                </c:pt>
                <c:pt idx="582">
                  <c:v>679.60259099999996</c:v>
                </c:pt>
                <c:pt idx="583">
                  <c:v>678.73480099999995</c:v>
                </c:pt>
                <c:pt idx="584">
                  <c:v>677.38886600000001</c:v>
                </c:pt>
                <c:pt idx="585">
                  <c:v>675.930747</c:v>
                </c:pt>
                <c:pt idx="586">
                  <c:v>674.89693499999998</c:v>
                </c:pt>
                <c:pt idx="587">
                  <c:v>673.64876000000004</c:v>
                </c:pt>
                <c:pt idx="588">
                  <c:v>672.48245199999997</c:v>
                </c:pt>
                <c:pt idx="589">
                  <c:v>671.91269399999999</c:v>
                </c:pt>
                <c:pt idx="590">
                  <c:v>670.58501899999999</c:v>
                </c:pt>
                <c:pt idx="591">
                  <c:v>669.46576300000004</c:v>
                </c:pt>
                <c:pt idx="592">
                  <c:v>668.08392200000003</c:v>
                </c:pt>
                <c:pt idx="593">
                  <c:v>667.12951499999997</c:v>
                </c:pt>
                <c:pt idx="594">
                  <c:v>666.37537699999996</c:v>
                </c:pt>
                <c:pt idx="595">
                  <c:v>664.80976899999996</c:v>
                </c:pt>
                <c:pt idx="596">
                  <c:v>664.38160700000003</c:v>
                </c:pt>
                <c:pt idx="597">
                  <c:v>662.81886799999995</c:v>
                </c:pt>
                <c:pt idx="598">
                  <c:v>662.52637800000002</c:v>
                </c:pt>
                <c:pt idx="599">
                  <c:v>661.18642999999997</c:v>
                </c:pt>
                <c:pt idx="600">
                  <c:v>660.50479600000006</c:v>
                </c:pt>
                <c:pt idx="601">
                  <c:v>658.92147899999998</c:v>
                </c:pt>
                <c:pt idx="602">
                  <c:v>658.61166900000001</c:v>
                </c:pt>
                <c:pt idx="603">
                  <c:v>657.46451300000001</c:v>
                </c:pt>
                <c:pt idx="604">
                  <c:v>656.16106000000002</c:v>
                </c:pt>
                <c:pt idx="605">
                  <c:v>655.13164700000004</c:v>
                </c:pt>
                <c:pt idx="606">
                  <c:v>654.38075200000003</c:v>
                </c:pt>
                <c:pt idx="607">
                  <c:v>653.29799400000002</c:v>
                </c:pt>
                <c:pt idx="608">
                  <c:v>651.93251199999997</c:v>
                </c:pt>
                <c:pt idx="609">
                  <c:v>651.28413899999998</c:v>
                </c:pt>
                <c:pt idx="610">
                  <c:v>650.20707200000004</c:v>
                </c:pt>
                <c:pt idx="611">
                  <c:v>648.76903100000004</c:v>
                </c:pt>
                <c:pt idx="612">
                  <c:v>647.81249400000002</c:v>
                </c:pt>
                <c:pt idx="613">
                  <c:v>646.45434</c:v>
                </c:pt>
                <c:pt idx="614">
                  <c:v>646.08771000000002</c:v>
                </c:pt>
                <c:pt idx="615">
                  <c:v>644.72649100000001</c:v>
                </c:pt>
                <c:pt idx="616">
                  <c:v>643.78447600000004</c:v>
                </c:pt>
                <c:pt idx="617">
                  <c:v>642.76183900000001</c:v>
                </c:pt>
                <c:pt idx="618">
                  <c:v>641.55600300000003</c:v>
                </c:pt>
                <c:pt idx="619">
                  <c:v>640.76387399999999</c:v>
                </c:pt>
                <c:pt idx="620">
                  <c:v>639.23853899999995</c:v>
                </c:pt>
                <c:pt idx="621">
                  <c:v>637.86116500000003</c:v>
                </c:pt>
                <c:pt idx="622">
                  <c:v>637.071957</c:v>
                </c:pt>
                <c:pt idx="623">
                  <c:v>636.30112799999995</c:v>
                </c:pt>
                <c:pt idx="624">
                  <c:v>634.59854700000005</c:v>
                </c:pt>
                <c:pt idx="625">
                  <c:v>632.45731799999999</c:v>
                </c:pt>
                <c:pt idx="626">
                  <c:v>631.99208999999996</c:v>
                </c:pt>
                <c:pt idx="627">
                  <c:v>630.92414699999995</c:v>
                </c:pt>
                <c:pt idx="628">
                  <c:v>629.35473000000002</c:v>
                </c:pt>
                <c:pt idx="629">
                  <c:v>628.20001400000001</c:v>
                </c:pt>
                <c:pt idx="630">
                  <c:v>626.85632499999997</c:v>
                </c:pt>
                <c:pt idx="631">
                  <c:v>625.99457600000005</c:v>
                </c:pt>
                <c:pt idx="632">
                  <c:v>624.830825</c:v>
                </c:pt>
                <c:pt idx="633">
                  <c:v>624.03029300000003</c:v>
                </c:pt>
                <c:pt idx="634">
                  <c:v>622.607033</c:v>
                </c:pt>
                <c:pt idx="635">
                  <c:v>621.25582299999996</c:v>
                </c:pt>
                <c:pt idx="636">
                  <c:v>621.04482700000005</c:v>
                </c:pt>
                <c:pt idx="637">
                  <c:v>619.56430599999999</c:v>
                </c:pt>
                <c:pt idx="638">
                  <c:v>618.71217000000001</c:v>
                </c:pt>
                <c:pt idx="639">
                  <c:v>617.34440700000005</c:v>
                </c:pt>
                <c:pt idx="640">
                  <c:v>616.35265100000004</c:v>
                </c:pt>
                <c:pt idx="641">
                  <c:v>615.03869099999997</c:v>
                </c:pt>
                <c:pt idx="642">
                  <c:v>614.25434700000005</c:v>
                </c:pt>
                <c:pt idx="643">
                  <c:v>613.17281300000002</c:v>
                </c:pt>
                <c:pt idx="644">
                  <c:v>611.60993599999995</c:v>
                </c:pt>
                <c:pt idx="645">
                  <c:v>610.267472</c:v>
                </c:pt>
                <c:pt idx="646">
                  <c:v>609.34859700000004</c:v>
                </c:pt>
                <c:pt idx="647">
                  <c:v>608.53831100000002</c:v>
                </c:pt>
                <c:pt idx="648">
                  <c:v>607.59441000000004</c:v>
                </c:pt>
                <c:pt idx="649">
                  <c:v>605.90788599999996</c:v>
                </c:pt>
                <c:pt idx="650">
                  <c:v>605.37270799999999</c:v>
                </c:pt>
                <c:pt idx="651">
                  <c:v>603.39331700000002</c:v>
                </c:pt>
                <c:pt idx="652">
                  <c:v>602.15177300000005</c:v>
                </c:pt>
                <c:pt idx="653">
                  <c:v>600.490769</c:v>
                </c:pt>
                <c:pt idx="654">
                  <c:v>599.14869999999996</c:v>
                </c:pt>
                <c:pt idx="655">
                  <c:v>597.445153</c:v>
                </c:pt>
                <c:pt idx="656">
                  <c:v>595.98762299999999</c:v>
                </c:pt>
                <c:pt idx="657">
                  <c:v>594.73402499999997</c:v>
                </c:pt>
                <c:pt idx="658">
                  <c:v>593.54294700000003</c:v>
                </c:pt>
                <c:pt idx="659">
                  <c:v>592.44511399999999</c:v>
                </c:pt>
                <c:pt idx="660">
                  <c:v>591.19282999999996</c:v>
                </c:pt>
                <c:pt idx="661">
                  <c:v>589.84529399999997</c:v>
                </c:pt>
                <c:pt idx="662">
                  <c:v>587.99868700000002</c:v>
                </c:pt>
                <c:pt idx="663">
                  <c:v>586.58475099999998</c:v>
                </c:pt>
                <c:pt idx="664">
                  <c:v>585.55192799999998</c:v>
                </c:pt>
                <c:pt idx="665">
                  <c:v>584.05980699999998</c:v>
                </c:pt>
                <c:pt idx="666">
                  <c:v>583.314527</c:v>
                </c:pt>
                <c:pt idx="667">
                  <c:v>582.09493199999997</c:v>
                </c:pt>
                <c:pt idx="668">
                  <c:v>581.09931300000005</c:v>
                </c:pt>
                <c:pt idx="669">
                  <c:v>579.28797099999997</c:v>
                </c:pt>
                <c:pt idx="670">
                  <c:v>578.23624700000005</c:v>
                </c:pt>
                <c:pt idx="671">
                  <c:v>576.46714999999995</c:v>
                </c:pt>
                <c:pt idx="672">
                  <c:v>574.18617900000004</c:v>
                </c:pt>
                <c:pt idx="673">
                  <c:v>572.75239699999997</c:v>
                </c:pt>
                <c:pt idx="674">
                  <c:v>571.15871200000004</c:v>
                </c:pt>
                <c:pt idx="675">
                  <c:v>569.67079999999999</c:v>
                </c:pt>
                <c:pt idx="676">
                  <c:v>568.310833</c:v>
                </c:pt>
                <c:pt idx="677">
                  <c:v>567.11528499999997</c:v>
                </c:pt>
                <c:pt idx="678">
                  <c:v>566.06127800000002</c:v>
                </c:pt>
                <c:pt idx="679">
                  <c:v>565.12291400000004</c:v>
                </c:pt>
                <c:pt idx="680">
                  <c:v>563.65253600000005</c:v>
                </c:pt>
                <c:pt idx="681">
                  <c:v>562.51057400000002</c:v>
                </c:pt>
                <c:pt idx="682">
                  <c:v>561.42055600000003</c:v>
                </c:pt>
                <c:pt idx="683">
                  <c:v>560.05926099999999</c:v>
                </c:pt>
                <c:pt idx="684">
                  <c:v>558.73836300000005</c:v>
                </c:pt>
                <c:pt idx="685">
                  <c:v>557.51680699999997</c:v>
                </c:pt>
                <c:pt idx="686">
                  <c:v>556.49469199999999</c:v>
                </c:pt>
                <c:pt idx="687">
                  <c:v>554.83328100000006</c:v>
                </c:pt>
                <c:pt idx="688">
                  <c:v>553.51658099999997</c:v>
                </c:pt>
                <c:pt idx="689">
                  <c:v>551.57774500000005</c:v>
                </c:pt>
                <c:pt idx="690">
                  <c:v>550.18798900000002</c:v>
                </c:pt>
                <c:pt idx="691">
                  <c:v>548.88367300000004</c:v>
                </c:pt>
                <c:pt idx="692">
                  <c:v>547.55121199999996</c:v>
                </c:pt>
                <c:pt idx="693">
                  <c:v>546.49305200000003</c:v>
                </c:pt>
                <c:pt idx="694">
                  <c:v>544.09051499999998</c:v>
                </c:pt>
                <c:pt idx="695">
                  <c:v>542.58917899999994</c:v>
                </c:pt>
                <c:pt idx="696">
                  <c:v>541.09579099999996</c:v>
                </c:pt>
                <c:pt idx="697">
                  <c:v>539.69235200000003</c:v>
                </c:pt>
                <c:pt idx="698">
                  <c:v>538.11912600000005</c:v>
                </c:pt>
                <c:pt idx="699">
                  <c:v>536.93850299999997</c:v>
                </c:pt>
                <c:pt idx="700">
                  <c:v>535.83543099999997</c:v>
                </c:pt>
                <c:pt idx="701">
                  <c:v>533.87499000000003</c:v>
                </c:pt>
                <c:pt idx="702">
                  <c:v>532.19739700000002</c:v>
                </c:pt>
                <c:pt idx="703">
                  <c:v>529.34992599999998</c:v>
                </c:pt>
                <c:pt idx="704">
                  <c:v>527.36952099999996</c:v>
                </c:pt>
                <c:pt idx="705">
                  <c:v>525.551286</c:v>
                </c:pt>
                <c:pt idx="706">
                  <c:v>524.38473599999998</c:v>
                </c:pt>
                <c:pt idx="707">
                  <c:v>522.79056600000001</c:v>
                </c:pt>
                <c:pt idx="708">
                  <c:v>521.67366300000003</c:v>
                </c:pt>
                <c:pt idx="709">
                  <c:v>520.28682500000002</c:v>
                </c:pt>
                <c:pt idx="710">
                  <c:v>518.90431699999999</c:v>
                </c:pt>
                <c:pt idx="711">
                  <c:v>517.42488700000001</c:v>
                </c:pt>
                <c:pt idx="712">
                  <c:v>516.34123299999999</c:v>
                </c:pt>
                <c:pt idx="713">
                  <c:v>515.13615900000002</c:v>
                </c:pt>
                <c:pt idx="714">
                  <c:v>513.58611599999995</c:v>
                </c:pt>
                <c:pt idx="715">
                  <c:v>512.15671899999995</c:v>
                </c:pt>
                <c:pt idx="716">
                  <c:v>509.118292</c:v>
                </c:pt>
                <c:pt idx="717">
                  <c:v>506.25043499999998</c:v>
                </c:pt>
                <c:pt idx="718">
                  <c:v>503.94908900000001</c:v>
                </c:pt>
                <c:pt idx="719">
                  <c:v>502.543408</c:v>
                </c:pt>
                <c:pt idx="720">
                  <c:v>499.81858399999999</c:v>
                </c:pt>
                <c:pt idx="721">
                  <c:v>498.32170000000002</c:v>
                </c:pt>
                <c:pt idx="722">
                  <c:v>496.42218300000002</c:v>
                </c:pt>
                <c:pt idx="723">
                  <c:v>494.56784699999997</c:v>
                </c:pt>
                <c:pt idx="724">
                  <c:v>492.982461</c:v>
                </c:pt>
                <c:pt idx="725">
                  <c:v>491.26457299999998</c:v>
                </c:pt>
                <c:pt idx="726">
                  <c:v>490.094514</c:v>
                </c:pt>
                <c:pt idx="727">
                  <c:v>488.21502500000003</c:v>
                </c:pt>
                <c:pt idx="728">
                  <c:v>486.91565600000001</c:v>
                </c:pt>
                <c:pt idx="729">
                  <c:v>485.23835200000002</c:v>
                </c:pt>
                <c:pt idx="730">
                  <c:v>483.86698799999999</c:v>
                </c:pt>
                <c:pt idx="731">
                  <c:v>481.35333000000003</c:v>
                </c:pt>
                <c:pt idx="732">
                  <c:v>478.79508600000003</c:v>
                </c:pt>
                <c:pt idx="733">
                  <c:v>476.617906</c:v>
                </c:pt>
                <c:pt idx="734">
                  <c:v>475.224355</c:v>
                </c:pt>
                <c:pt idx="735">
                  <c:v>473.94214299999999</c:v>
                </c:pt>
                <c:pt idx="736">
                  <c:v>471.80756200000002</c:v>
                </c:pt>
                <c:pt idx="737">
                  <c:v>470.35065900000001</c:v>
                </c:pt>
                <c:pt idx="738">
                  <c:v>467.60204199999998</c:v>
                </c:pt>
                <c:pt idx="739">
                  <c:v>465.15096899999998</c:v>
                </c:pt>
                <c:pt idx="740">
                  <c:v>463.223298</c:v>
                </c:pt>
                <c:pt idx="741">
                  <c:v>460.69733300000001</c:v>
                </c:pt>
                <c:pt idx="742">
                  <c:v>457.71429899999998</c:v>
                </c:pt>
                <c:pt idx="743">
                  <c:v>455.37268399999999</c:v>
                </c:pt>
                <c:pt idx="744">
                  <c:v>453.41851000000003</c:v>
                </c:pt>
                <c:pt idx="745">
                  <c:v>451.527828</c:v>
                </c:pt>
                <c:pt idx="746">
                  <c:v>448.87631599999997</c:v>
                </c:pt>
                <c:pt idx="747">
                  <c:v>445.68454500000001</c:v>
                </c:pt>
                <c:pt idx="748">
                  <c:v>443.79722600000002</c:v>
                </c:pt>
                <c:pt idx="749">
                  <c:v>441.838303</c:v>
                </c:pt>
                <c:pt idx="750">
                  <c:v>440.19281699999999</c:v>
                </c:pt>
                <c:pt idx="751">
                  <c:v>437.95298400000001</c:v>
                </c:pt>
                <c:pt idx="752">
                  <c:v>436.304778</c:v>
                </c:pt>
                <c:pt idx="753">
                  <c:v>433.89932800000003</c:v>
                </c:pt>
                <c:pt idx="754">
                  <c:v>432.11653699999999</c:v>
                </c:pt>
                <c:pt idx="755">
                  <c:v>430.006865</c:v>
                </c:pt>
                <c:pt idx="756">
                  <c:v>427.387923</c:v>
                </c:pt>
                <c:pt idx="757">
                  <c:v>424.20775600000002</c:v>
                </c:pt>
                <c:pt idx="758">
                  <c:v>420.914311</c:v>
                </c:pt>
                <c:pt idx="759">
                  <c:v>418.63304900000003</c:v>
                </c:pt>
                <c:pt idx="760">
                  <c:v>416.53302200000002</c:v>
                </c:pt>
                <c:pt idx="761">
                  <c:v>414.948374</c:v>
                </c:pt>
                <c:pt idx="762">
                  <c:v>413.25735100000003</c:v>
                </c:pt>
                <c:pt idx="763">
                  <c:v>411.49669699999998</c:v>
                </c:pt>
                <c:pt idx="764">
                  <c:v>409.42050699999999</c:v>
                </c:pt>
                <c:pt idx="765">
                  <c:v>407.21927699999998</c:v>
                </c:pt>
                <c:pt idx="766">
                  <c:v>404.67815100000001</c:v>
                </c:pt>
                <c:pt idx="767">
                  <c:v>402.26413100000002</c:v>
                </c:pt>
                <c:pt idx="768">
                  <c:v>384.14146799999997</c:v>
                </c:pt>
                <c:pt idx="769">
                  <c:v>383.38867099999999</c:v>
                </c:pt>
                <c:pt idx="770">
                  <c:v>381.99493899999999</c:v>
                </c:pt>
                <c:pt idx="771">
                  <c:v>379.89456799999999</c:v>
                </c:pt>
                <c:pt idx="772">
                  <c:v>378.46611100000001</c:v>
                </c:pt>
                <c:pt idx="773">
                  <c:v>376.658885</c:v>
                </c:pt>
                <c:pt idx="774">
                  <c:v>374.80471199999999</c:v>
                </c:pt>
                <c:pt idx="775">
                  <c:v>372.74185399999999</c:v>
                </c:pt>
                <c:pt idx="776">
                  <c:v>370.75080200000002</c:v>
                </c:pt>
                <c:pt idx="777">
                  <c:v>367.97602799999999</c:v>
                </c:pt>
                <c:pt idx="778">
                  <c:v>365.72370899999999</c:v>
                </c:pt>
                <c:pt idx="779">
                  <c:v>362.56624199999999</c:v>
                </c:pt>
                <c:pt idx="780">
                  <c:v>360.53067700000003</c:v>
                </c:pt>
                <c:pt idx="781">
                  <c:v>357.67496399999999</c:v>
                </c:pt>
                <c:pt idx="782">
                  <c:v>355.757498</c:v>
                </c:pt>
                <c:pt idx="783">
                  <c:v>353.10449</c:v>
                </c:pt>
                <c:pt idx="784">
                  <c:v>349.796198</c:v>
                </c:pt>
                <c:pt idx="785">
                  <c:v>347.36998899999998</c:v>
                </c:pt>
                <c:pt idx="786">
                  <c:v>343.76702299999999</c:v>
                </c:pt>
                <c:pt idx="787">
                  <c:v>340.27926300000001</c:v>
                </c:pt>
                <c:pt idx="788">
                  <c:v>337.63961</c:v>
                </c:pt>
                <c:pt idx="789">
                  <c:v>335.10461099999998</c:v>
                </c:pt>
                <c:pt idx="790">
                  <c:v>331.73823099999998</c:v>
                </c:pt>
                <c:pt idx="791">
                  <c:v>328.15553499999999</c:v>
                </c:pt>
                <c:pt idx="792">
                  <c:v>324.98795999999999</c:v>
                </c:pt>
                <c:pt idx="793">
                  <c:v>321.12840299999999</c:v>
                </c:pt>
                <c:pt idx="794">
                  <c:v>317.39512400000001</c:v>
                </c:pt>
                <c:pt idx="795">
                  <c:v>312.79843399999999</c:v>
                </c:pt>
                <c:pt idx="796">
                  <c:v>309.75590699999998</c:v>
                </c:pt>
                <c:pt idx="797">
                  <c:v>305.28871800000002</c:v>
                </c:pt>
                <c:pt idx="798">
                  <c:v>301.56920200000002</c:v>
                </c:pt>
                <c:pt idx="799">
                  <c:v>297.16746799999999</c:v>
                </c:pt>
                <c:pt idx="800">
                  <c:v>292.75704000000002</c:v>
                </c:pt>
                <c:pt idx="801">
                  <c:v>288.93559599999998</c:v>
                </c:pt>
                <c:pt idx="802">
                  <c:v>284.84376400000002</c:v>
                </c:pt>
                <c:pt idx="803">
                  <c:v>280.050905</c:v>
                </c:pt>
                <c:pt idx="804">
                  <c:v>274.49816399999997</c:v>
                </c:pt>
                <c:pt idx="805">
                  <c:v>268.55550899999997</c:v>
                </c:pt>
                <c:pt idx="806">
                  <c:v>262.35899799999999</c:v>
                </c:pt>
                <c:pt idx="807">
                  <c:v>256.805542</c:v>
                </c:pt>
                <c:pt idx="808">
                  <c:v>250.83823000000001</c:v>
                </c:pt>
              </c:numCache>
            </c:numRef>
          </c:xVal>
          <c:yVal>
            <c:numRef>
              <c:f>'600 Indents'!$L$37:$L$845</c:f>
              <c:numCache>
                <c:formatCode>General</c:formatCode>
                <c:ptCount val="809"/>
                <c:pt idx="0">
                  <c:v>0.10000100000000001</c:v>
                </c:pt>
                <c:pt idx="1">
                  <c:v>0.130023</c:v>
                </c:pt>
                <c:pt idx="2">
                  <c:v>0.16195899999999999</c:v>
                </c:pt>
                <c:pt idx="3">
                  <c:v>0.19766500000000001</c:v>
                </c:pt>
                <c:pt idx="4">
                  <c:v>0.22476299999999999</c:v>
                </c:pt>
                <c:pt idx="5">
                  <c:v>0.25023499999999999</c:v>
                </c:pt>
                <c:pt idx="6">
                  <c:v>0.27509600000000001</c:v>
                </c:pt>
                <c:pt idx="7">
                  <c:v>0.29887399999999997</c:v>
                </c:pt>
                <c:pt idx="8">
                  <c:v>0.32439499999999999</c:v>
                </c:pt>
                <c:pt idx="9">
                  <c:v>0.34778799999999999</c:v>
                </c:pt>
                <c:pt idx="10">
                  <c:v>0.37356899999999998</c:v>
                </c:pt>
                <c:pt idx="11">
                  <c:v>0.39714100000000002</c:v>
                </c:pt>
                <c:pt idx="12">
                  <c:v>0.42350300000000002</c:v>
                </c:pt>
                <c:pt idx="13">
                  <c:v>0.44701099999999999</c:v>
                </c:pt>
                <c:pt idx="14">
                  <c:v>0.47303499999999998</c:v>
                </c:pt>
                <c:pt idx="15">
                  <c:v>0.496583</c:v>
                </c:pt>
                <c:pt idx="16">
                  <c:v>0.52287600000000001</c:v>
                </c:pt>
                <c:pt idx="17">
                  <c:v>0.54842000000000002</c:v>
                </c:pt>
                <c:pt idx="18">
                  <c:v>0.57228000000000001</c:v>
                </c:pt>
                <c:pt idx="19">
                  <c:v>0.59595500000000001</c:v>
                </c:pt>
                <c:pt idx="20">
                  <c:v>0.62108600000000003</c:v>
                </c:pt>
                <c:pt idx="21">
                  <c:v>0.64656800000000003</c:v>
                </c:pt>
                <c:pt idx="22">
                  <c:v>0.67142400000000002</c:v>
                </c:pt>
                <c:pt idx="23">
                  <c:v>0.69498000000000004</c:v>
                </c:pt>
                <c:pt idx="24">
                  <c:v>0.72075900000000004</c:v>
                </c:pt>
                <c:pt idx="25">
                  <c:v>0.74419500000000005</c:v>
                </c:pt>
                <c:pt idx="26">
                  <c:v>0.76987300000000003</c:v>
                </c:pt>
                <c:pt idx="27">
                  <c:v>0.79343600000000003</c:v>
                </c:pt>
                <c:pt idx="28">
                  <c:v>0.81928199999999995</c:v>
                </c:pt>
                <c:pt idx="29">
                  <c:v>0.84269400000000005</c:v>
                </c:pt>
                <c:pt idx="30">
                  <c:v>0.86895900000000004</c:v>
                </c:pt>
                <c:pt idx="31">
                  <c:v>0.89255200000000001</c:v>
                </c:pt>
                <c:pt idx="32">
                  <c:v>0.91926399999999997</c:v>
                </c:pt>
                <c:pt idx="33">
                  <c:v>0.94271099999999997</c:v>
                </c:pt>
                <c:pt idx="34">
                  <c:v>0.96846500000000002</c:v>
                </c:pt>
                <c:pt idx="35">
                  <c:v>0.992089</c:v>
                </c:pt>
                <c:pt idx="36">
                  <c:v>1.017506</c:v>
                </c:pt>
                <c:pt idx="37">
                  <c:v>1.04097</c:v>
                </c:pt>
                <c:pt idx="38">
                  <c:v>1.0675490000000001</c:v>
                </c:pt>
                <c:pt idx="39">
                  <c:v>1.0911839999999999</c:v>
                </c:pt>
                <c:pt idx="40">
                  <c:v>1.116743</c:v>
                </c:pt>
                <c:pt idx="41">
                  <c:v>1.1400980000000001</c:v>
                </c:pt>
                <c:pt idx="42">
                  <c:v>1.1687669999999999</c:v>
                </c:pt>
                <c:pt idx="43">
                  <c:v>1.192537</c:v>
                </c:pt>
                <c:pt idx="44">
                  <c:v>1.2160139999999999</c:v>
                </c:pt>
                <c:pt idx="45">
                  <c:v>1.2394369999999999</c:v>
                </c:pt>
                <c:pt idx="46">
                  <c:v>1.26555</c:v>
                </c:pt>
                <c:pt idx="47">
                  <c:v>1.2890649999999999</c:v>
                </c:pt>
                <c:pt idx="48">
                  <c:v>1.3148310000000001</c:v>
                </c:pt>
                <c:pt idx="49">
                  <c:v>1.3382540000000001</c:v>
                </c:pt>
                <c:pt idx="50">
                  <c:v>1.36466</c:v>
                </c:pt>
                <c:pt idx="51">
                  <c:v>1.388223</c:v>
                </c:pt>
                <c:pt idx="52">
                  <c:v>1.414536</c:v>
                </c:pt>
                <c:pt idx="53">
                  <c:v>1.4379569999999999</c:v>
                </c:pt>
                <c:pt idx="54">
                  <c:v>1.463856</c:v>
                </c:pt>
                <c:pt idx="55">
                  <c:v>1.487579</c:v>
                </c:pt>
                <c:pt idx="56">
                  <c:v>1.513528</c:v>
                </c:pt>
                <c:pt idx="57">
                  <c:v>1.536956</c:v>
                </c:pt>
                <c:pt idx="58">
                  <c:v>1.5629569999999999</c:v>
                </c:pt>
                <c:pt idx="59">
                  <c:v>1.586598</c:v>
                </c:pt>
                <c:pt idx="60">
                  <c:v>1.6121780000000001</c:v>
                </c:pt>
                <c:pt idx="61">
                  <c:v>1.6356120000000001</c:v>
                </c:pt>
                <c:pt idx="62">
                  <c:v>1.661926</c:v>
                </c:pt>
                <c:pt idx="63">
                  <c:v>1.685459</c:v>
                </c:pt>
                <c:pt idx="64">
                  <c:v>1.711924</c:v>
                </c:pt>
                <c:pt idx="65">
                  <c:v>1.73539</c:v>
                </c:pt>
                <c:pt idx="66">
                  <c:v>1.760977</c:v>
                </c:pt>
                <c:pt idx="67">
                  <c:v>1.784646</c:v>
                </c:pt>
                <c:pt idx="68">
                  <c:v>1.810805</c:v>
                </c:pt>
                <c:pt idx="69">
                  <c:v>1.834246</c:v>
                </c:pt>
                <c:pt idx="70">
                  <c:v>1.860244</c:v>
                </c:pt>
                <c:pt idx="71">
                  <c:v>1.883859</c:v>
                </c:pt>
                <c:pt idx="72">
                  <c:v>1.90917</c:v>
                </c:pt>
                <c:pt idx="73">
                  <c:v>1.9326300000000001</c:v>
                </c:pt>
                <c:pt idx="74">
                  <c:v>1.9591989999999999</c:v>
                </c:pt>
                <c:pt idx="75">
                  <c:v>1.9828440000000001</c:v>
                </c:pt>
                <c:pt idx="76">
                  <c:v>2.0081899999999999</c:v>
                </c:pt>
                <c:pt idx="77">
                  <c:v>2.0317829999999999</c:v>
                </c:pt>
                <c:pt idx="78">
                  <c:v>2.0580050000000001</c:v>
                </c:pt>
                <c:pt idx="79">
                  <c:v>2.0816490000000001</c:v>
                </c:pt>
                <c:pt idx="80">
                  <c:v>2.1077539999999999</c:v>
                </c:pt>
                <c:pt idx="81">
                  <c:v>2.1312310000000001</c:v>
                </c:pt>
                <c:pt idx="82">
                  <c:v>2.157397</c:v>
                </c:pt>
                <c:pt idx="83">
                  <c:v>2.1810079999999998</c:v>
                </c:pt>
                <c:pt idx="84">
                  <c:v>2.2072419999999999</c:v>
                </c:pt>
                <c:pt idx="85">
                  <c:v>2.2307229999999998</c:v>
                </c:pt>
                <c:pt idx="86">
                  <c:v>2.2564600000000001</c:v>
                </c:pt>
                <c:pt idx="87">
                  <c:v>2.2799670000000001</c:v>
                </c:pt>
                <c:pt idx="88">
                  <c:v>2.3052139999999999</c:v>
                </c:pt>
                <c:pt idx="89">
                  <c:v>2.3287</c:v>
                </c:pt>
                <c:pt idx="90">
                  <c:v>2.3555220000000001</c:v>
                </c:pt>
                <c:pt idx="91">
                  <c:v>2.379181</c:v>
                </c:pt>
                <c:pt idx="92">
                  <c:v>2.4044400000000001</c:v>
                </c:pt>
                <c:pt idx="93">
                  <c:v>2.4278719999999998</c:v>
                </c:pt>
                <c:pt idx="94">
                  <c:v>2.4543180000000002</c:v>
                </c:pt>
                <c:pt idx="95">
                  <c:v>2.4779249999999999</c:v>
                </c:pt>
                <c:pt idx="96">
                  <c:v>2.504229</c:v>
                </c:pt>
                <c:pt idx="97">
                  <c:v>2.5276589999999999</c:v>
                </c:pt>
                <c:pt idx="98">
                  <c:v>2.5535589999999999</c:v>
                </c:pt>
                <c:pt idx="99">
                  <c:v>2.5771950000000001</c:v>
                </c:pt>
                <c:pt idx="100">
                  <c:v>2.603478</c:v>
                </c:pt>
                <c:pt idx="101">
                  <c:v>2.6269360000000002</c:v>
                </c:pt>
                <c:pt idx="102">
                  <c:v>2.652711</c:v>
                </c:pt>
                <c:pt idx="103">
                  <c:v>2.6764030000000001</c:v>
                </c:pt>
                <c:pt idx="104">
                  <c:v>2.7025730000000001</c:v>
                </c:pt>
                <c:pt idx="105">
                  <c:v>2.7260800000000001</c:v>
                </c:pt>
                <c:pt idx="106">
                  <c:v>2.751995</c:v>
                </c:pt>
                <c:pt idx="107">
                  <c:v>2.7756639999999999</c:v>
                </c:pt>
                <c:pt idx="108">
                  <c:v>2.8012600000000001</c:v>
                </c:pt>
                <c:pt idx="109">
                  <c:v>2.8246630000000001</c:v>
                </c:pt>
                <c:pt idx="110">
                  <c:v>2.8505029999999998</c:v>
                </c:pt>
                <c:pt idx="111">
                  <c:v>2.8741300000000001</c:v>
                </c:pt>
                <c:pt idx="112">
                  <c:v>2.899937</c:v>
                </c:pt>
                <c:pt idx="113">
                  <c:v>2.9234110000000002</c:v>
                </c:pt>
                <c:pt idx="114">
                  <c:v>2.9500510000000002</c:v>
                </c:pt>
                <c:pt idx="115">
                  <c:v>2.9737279999999999</c:v>
                </c:pt>
                <c:pt idx="116">
                  <c:v>2.9995090000000002</c:v>
                </c:pt>
                <c:pt idx="117">
                  <c:v>3.0229900000000001</c:v>
                </c:pt>
                <c:pt idx="118">
                  <c:v>3.0490140000000001</c:v>
                </c:pt>
                <c:pt idx="119">
                  <c:v>3.072667</c:v>
                </c:pt>
                <c:pt idx="120">
                  <c:v>3.0981510000000001</c:v>
                </c:pt>
                <c:pt idx="121">
                  <c:v>3.1216849999999998</c:v>
                </c:pt>
                <c:pt idx="122">
                  <c:v>3.1481180000000002</c:v>
                </c:pt>
                <c:pt idx="123">
                  <c:v>3.1717789999999999</c:v>
                </c:pt>
                <c:pt idx="124">
                  <c:v>3.197298</c:v>
                </c:pt>
                <c:pt idx="125">
                  <c:v>3.2207710000000001</c:v>
                </c:pt>
                <c:pt idx="126">
                  <c:v>3.2471800000000002</c:v>
                </c:pt>
                <c:pt idx="127">
                  <c:v>3.2707799999999998</c:v>
                </c:pt>
                <c:pt idx="128">
                  <c:v>3.2967960000000001</c:v>
                </c:pt>
                <c:pt idx="129">
                  <c:v>3.3202159999999998</c:v>
                </c:pt>
                <c:pt idx="130">
                  <c:v>3.3463129999999999</c:v>
                </c:pt>
                <c:pt idx="131">
                  <c:v>3.369882</c:v>
                </c:pt>
                <c:pt idx="132">
                  <c:v>3.395848</c:v>
                </c:pt>
                <c:pt idx="133">
                  <c:v>3.4193769999999999</c:v>
                </c:pt>
                <c:pt idx="134">
                  <c:v>3.4450859999999999</c:v>
                </c:pt>
                <c:pt idx="135">
                  <c:v>3.4687410000000001</c:v>
                </c:pt>
                <c:pt idx="136">
                  <c:v>3.495241</c:v>
                </c:pt>
                <c:pt idx="137">
                  <c:v>3.5187750000000002</c:v>
                </c:pt>
                <c:pt idx="138">
                  <c:v>3.5444019999999998</c:v>
                </c:pt>
                <c:pt idx="139">
                  <c:v>3.5681929999999999</c:v>
                </c:pt>
                <c:pt idx="140">
                  <c:v>3.5940439999999998</c:v>
                </c:pt>
                <c:pt idx="141">
                  <c:v>3.6176089999999999</c:v>
                </c:pt>
                <c:pt idx="142">
                  <c:v>3.6434700000000002</c:v>
                </c:pt>
                <c:pt idx="143">
                  <c:v>3.6669689999999999</c:v>
                </c:pt>
                <c:pt idx="144">
                  <c:v>3.693273</c:v>
                </c:pt>
                <c:pt idx="145">
                  <c:v>3.7168510000000001</c:v>
                </c:pt>
                <c:pt idx="146">
                  <c:v>3.7426720000000002</c:v>
                </c:pt>
                <c:pt idx="147">
                  <c:v>3.7662849999999999</c:v>
                </c:pt>
                <c:pt idx="148">
                  <c:v>3.7919909999999999</c:v>
                </c:pt>
                <c:pt idx="149">
                  <c:v>3.8155329999999998</c:v>
                </c:pt>
                <c:pt idx="150">
                  <c:v>3.8416869999999999</c:v>
                </c:pt>
                <c:pt idx="151">
                  <c:v>3.8653420000000001</c:v>
                </c:pt>
                <c:pt idx="152">
                  <c:v>3.8909090000000002</c:v>
                </c:pt>
                <c:pt idx="153">
                  <c:v>3.9143430000000001</c:v>
                </c:pt>
                <c:pt idx="154">
                  <c:v>3.9406970000000001</c:v>
                </c:pt>
                <c:pt idx="155">
                  <c:v>3.9643540000000002</c:v>
                </c:pt>
                <c:pt idx="156">
                  <c:v>3.9905029999999999</c:v>
                </c:pt>
                <c:pt idx="157">
                  <c:v>4.0140169999999999</c:v>
                </c:pt>
                <c:pt idx="158">
                  <c:v>4.0395279999999998</c:v>
                </c:pt>
                <c:pt idx="159">
                  <c:v>4.0631399999999998</c:v>
                </c:pt>
                <c:pt idx="160">
                  <c:v>4.0901399999999999</c:v>
                </c:pt>
                <c:pt idx="161">
                  <c:v>4.1137189999999997</c:v>
                </c:pt>
                <c:pt idx="162">
                  <c:v>4.1386139999999996</c:v>
                </c:pt>
                <c:pt idx="163">
                  <c:v>4.1622750000000002</c:v>
                </c:pt>
                <c:pt idx="164">
                  <c:v>4.1885849999999998</c:v>
                </c:pt>
                <c:pt idx="165">
                  <c:v>4.2121130000000004</c:v>
                </c:pt>
                <c:pt idx="166">
                  <c:v>4.2399969999999998</c:v>
                </c:pt>
                <c:pt idx="167">
                  <c:v>4.263884</c:v>
                </c:pt>
                <c:pt idx="168">
                  <c:v>4.2877080000000003</c:v>
                </c:pt>
                <c:pt idx="169">
                  <c:v>4.3111930000000003</c:v>
                </c:pt>
                <c:pt idx="170">
                  <c:v>4.3372489999999999</c:v>
                </c:pt>
                <c:pt idx="171">
                  <c:v>4.360894</c:v>
                </c:pt>
                <c:pt idx="172">
                  <c:v>4.3865540000000003</c:v>
                </c:pt>
                <c:pt idx="173">
                  <c:v>4.4101090000000003</c:v>
                </c:pt>
                <c:pt idx="174">
                  <c:v>4.436153</c:v>
                </c:pt>
                <c:pt idx="175">
                  <c:v>4.4598149999999999</c:v>
                </c:pt>
                <c:pt idx="176">
                  <c:v>4.4852980000000002</c:v>
                </c:pt>
                <c:pt idx="177">
                  <c:v>4.5087830000000002</c:v>
                </c:pt>
                <c:pt idx="178">
                  <c:v>4.5351340000000002</c:v>
                </c:pt>
                <c:pt idx="179">
                  <c:v>4.5588179999999996</c:v>
                </c:pt>
                <c:pt idx="180">
                  <c:v>4.5852360000000001</c:v>
                </c:pt>
                <c:pt idx="181">
                  <c:v>4.6087639999999999</c:v>
                </c:pt>
                <c:pt idx="182">
                  <c:v>4.6341330000000003</c:v>
                </c:pt>
                <c:pt idx="183">
                  <c:v>4.657775</c:v>
                </c:pt>
                <c:pt idx="184">
                  <c:v>4.6841080000000002</c:v>
                </c:pt>
                <c:pt idx="185">
                  <c:v>4.7077090000000004</c:v>
                </c:pt>
                <c:pt idx="186">
                  <c:v>4.7334079999999998</c:v>
                </c:pt>
                <c:pt idx="187">
                  <c:v>4.7572219999999996</c:v>
                </c:pt>
                <c:pt idx="188">
                  <c:v>4.7829480000000002</c:v>
                </c:pt>
                <c:pt idx="189">
                  <c:v>4.8064900000000002</c:v>
                </c:pt>
                <c:pt idx="190">
                  <c:v>4.8326529999999996</c:v>
                </c:pt>
                <c:pt idx="191">
                  <c:v>4.856433</c:v>
                </c:pt>
                <c:pt idx="192">
                  <c:v>4.8820870000000003</c:v>
                </c:pt>
                <c:pt idx="193">
                  <c:v>4.9055520000000001</c:v>
                </c:pt>
                <c:pt idx="194">
                  <c:v>4.9315350000000002</c:v>
                </c:pt>
                <c:pt idx="195">
                  <c:v>4.9552040000000002</c:v>
                </c:pt>
                <c:pt idx="196">
                  <c:v>4.9814949999999998</c:v>
                </c:pt>
                <c:pt idx="197">
                  <c:v>5.0049960000000002</c:v>
                </c:pt>
                <c:pt idx="198">
                  <c:v>5.0304830000000003</c:v>
                </c:pt>
                <c:pt idx="199">
                  <c:v>5.0543110000000002</c:v>
                </c:pt>
                <c:pt idx="200">
                  <c:v>5.0809790000000001</c:v>
                </c:pt>
                <c:pt idx="201">
                  <c:v>5.104705</c:v>
                </c:pt>
                <c:pt idx="202">
                  <c:v>5.1294029999999999</c:v>
                </c:pt>
                <c:pt idx="203">
                  <c:v>5.1530509999999996</c:v>
                </c:pt>
                <c:pt idx="204">
                  <c:v>5.1788980000000002</c:v>
                </c:pt>
                <c:pt idx="205">
                  <c:v>5.2024660000000003</c:v>
                </c:pt>
                <c:pt idx="206">
                  <c:v>5.2287929999999996</c:v>
                </c:pt>
                <c:pt idx="207">
                  <c:v>5.2547480000000002</c:v>
                </c:pt>
                <c:pt idx="208">
                  <c:v>5.2787240000000004</c:v>
                </c:pt>
                <c:pt idx="209">
                  <c:v>5.3022099999999996</c:v>
                </c:pt>
                <c:pt idx="210">
                  <c:v>5.3277799999999997</c:v>
                </c:pt>
                <c:pt idx="211">
                  <c:v>5.3515439999999996</c:v>
                </c:pt>
                <c:pt idx="212">
                  <c:v>5.3774790000000001</c:v>
                </c:pt>
                <c:pt idx="213">
                  <c:v>5.4008900000000004</c:v>
                </c:pt>
                <c:pt idx="214">
                  <c:v>5.4271399999999996</c:v>
                </c:pt>
                <c:pt idx="215">
                  <c:v>5.4507560000000002</c:v>
                </c:pt>
                <c:pt idx="216">
                  <c:v>5.4765629999999996</c:v>
                </c:pt>
                <c:pt idx="217">
                  <c:v>5.5000900000000001</c:v>
                </c:pt>
                <c:pt idx="218">
                  <c:v>5.5261560000000003</c:v>
                </c:pt>
                <c:pt idx="219">
                  <c:v>5.5496660000000002</c:v>
                </c:pt>
                <c:pt idx="220">
                  <c:v>5.5750310000000001</c:v>
                </c:pt>
                <c:pt idx="221">
                  <c:v>5.5995090000000003</c:v>
                </c:pt>
                <c:pt idx="222">
                  <c:v>5.6250479999999996</c:v>
                </c:pt>
                <c:pt idx="223">
                  <c:v>5.6486970000000003</c:v>
                </c:pt>
                <c:pt idx="224">
                  <c:v>5.6742759999999999</c:v>
                </c:pt>
                <c:pt idx="225">
                  <c:v>5.6977180000000001</c:v>
                </c:pt>
                <c:pt idx="226">
                  <c:v>5.724037</c:v>
                </c:pt>
                <c:pt idx="227">
                  <c:v>5.7477299999999998</c:v>
                </c:pt>
                <c:pt idx="228">
                  <c:v>5.7739969999999996</c:v>
                </c:pt>
                <c:pt idx="229">
                  <c:v>5.7975089999999998</c:v>
                </c:pt>
                <c:pt idx="230">
                  <c:v>5.8231650000000004</c:v>
                </c:pt>
                <c:pt idx="231">
                  <c:v>5.8470170000000001</c:v>
                </c:pt>
                <c:pt idx="232">
                  <c:v>5.8728879999999997</c:v>
                </c:pt>
                <c:pt idx="233">
                  <c:v>5.8963419999999998</c:v>
                </c:pt>
                <c:pt idx="234">
                  <c:v>5.922409</c:v>
                </c:pt>
                <c:pt idx="235">
                  <c:v>5.9460850000000001</c:v>
                </c:pt>
                <c:pt idx="236">
                  <c:v>5.9714910000000003</c:v>
                </c:pt>
                <c:pt idx="237">
                  <c:v>5.9950260000000002</c:v>
                </c:pt>
                <c:pt idx="238">
                  <c:v>6.0213270000000003</c:v>
                </c:pt>
                <c:pt idx="239">
                  <c:v>6.045013</c:v>
                </c:pt>
                <c:pt idx="240">
                  <c:v>6.0709799999999996</c:v>
                </c:pt>
                <c:pt idx="241">
                  <c:v>6.0945239999999998</c:v>
                </c:pt>
                <c:pt idx="242">
                  <c:v>6.1204510000000001</c:v>
                </c:pt>
                <c:pt idx="243">
                  <c:v>6.1441480000000004</c:v>
                </c:pt>
                <c:pt idx="244">
                  <c:v>6.1700359999999996</c:v>
                </c:pt>
                <c:pt idx="245">
                  <c:v>6.1935919999999998</c:v>
                </c:pt>
                <c:pt idx="246">
                  <c:v>6.2194380000000002</c:v>
                </c:pt>
                <c:pt idx="247">
                  <c:v>6.2431419999999997</c:v>
                </c:pt>
                <c:pt idx="248">
                  <c:v>6.2694460000000003</c:v>
                </c:pt>
                <c:pt idx="249">
                  <c:v>6.2929890000000004</c:v>
                </c:pt>
                <c:pt idx="250">
                  <c:v>6.3186159999999996</c:v>
                </c:pt>
                <c:pt idx="251">
                  <c:v>6.3423769999999999</c:v>
                </c:pt>
                <c:pt idx="252">
                  <c:v>6.3675769999999998</c:v>
                </c:pt>
                <c:pt idx="253">
                  <c:v>6.3910689999999999</c:v>
                </c:pt>
                <c:pt idx="254">
                  <c:v>6.4176019999999996</c:v>
                </c:pt>
                <c:pt idx="255">
                  <c:v>6.4413140000000002</c:v>
                </c:pt>
                <c:pt idx="256">
                  <c:v>6.4672850000000004</c:v>
                </c:pt>
                <c:pt idx="257">
                  <c:v>6.4908900000000003</c:v>
                </c:pt>
                <c:pt idx="258">
                  <c:v>6.5168739999999996</c:v>
                </c:pt>
                <c:pt idx="259">
                  <c:v>6.5405749999999996</c:v>
                </c:pt>
                <c:pt idx="260">
                  <c:v>6.5659349999999996</c:v>
                </c:pt>
                <c:pt idx="261">
                  <c:v>6.5895000000000001</c:v>
                </c:pt>
                <c:pt idx="262">
                  <c:v>6.6157599999999999</c:v>
                </c:pt>
                <c:pt idx="263">
                  <c:v>6.6394500000000001</c:v>
                </c:pt>
                <c:pt idx="264">
                  <c:v>6.6654629999999999</c:v>
                </c:pt>
                <c:pt idx="265">
                  <c:v>6.688923</c:v>
                </c:pt>
                <c:pt idx="266">
                  <c:v>6.7145570000000001</c:v>
                </c:pt>
                <c:pt idx="267">
                  <c:v>6.7381890000000002</c:v>
                </c:pt>
                <c:pt idx="268">
                  <c:v>6.7643380000000004</c:v>
                </c:pt>
                <c:pt idx="269">
                  <c:v>6.7878610000000004</c:v>
                </c:pt>
                <c:pt idx="270">
                  <c:v>6.8140000000000001</c:v>
                </c:pt>
                <c:pt idx="271">
                  <c:v>6.8377840000000001</c:v>
                </c:pt>
                <c:pt idx="272">
                  <c:v>6.8633499999999996</c:v>
                </c:pt>
                <c:pt idx="273">
                  <c:v>6.8868669999999996</c:v>
                </c:pt>
                <c:pt idx="274">
                  <c:v>6.9130820000000002</c:v>
                </c:pt>
                <c:pt idx="275">
                  <c:v>6.9368420000000004</c:v>
                </c:pt>
                <c:pt idx="276">
                  <c:v>6.962872</c:v>
                </c:pt>
                <c:pt idx="277">
                  <c:v>6.9864930000000003</c:v>
                </c:pt>
                <c:pt idx="278">
                  <c:v>7.0122119999999999</c:v>
                </c:pt>
                <c:pt idx="279">
                  <c:v>7.0359379999999998</c:v>
                </c:pt>
                <c:pt idx="280">
                  <c:v>7.0620050000000001</c:v>
                </c:pt>
                <c:pt idx="281">
                  <c:v>7.0856139999999996</c:v>
                </c:pt>
                <c:pt idx="282">
                  <c:v>7.1112209999999996</c:v>
                </c:pt>
                <c:pt idx="283">
                  <c:v>7.1351339999999999</c:v>
                </c:pt>
                <c:pt idx="284">
                  <c:v>7.160196</c:v>
                </c:pt>
                <c:pt idx="285">
                  <c:v>7.1837739999999997</c:v>
                </c:pt>
                <c:pt idx="286">
                  <c:v>7.2101980000000001</c:v>
                </c:pt>
                <c:pt idx="287">
                  <c:v>7.2339460000000004</c:v>
                </c:pt>
                <c:pt idx="288">
                  <c:v>7.2599629999999999</c:v>
                </c:pt>
                <c:pt idx="289">
                  <c:v>7.2834849999999998</c:v>
                </c:pt>
                <c:pt idx="290">
                  <c:v>7.3090710000000003</c:v>
                </c:pt>
                <c:pt idx="291">
                  <c:v>7.3327840000000002</c:v>
                </c:pt>
                <c:pt idx="292">
                  <c:v>7.3592930000000001</c:v>
                </c:pt>
                <c:pt idx="293">
                  <c:v>7.38286</c:v>
                </c:pt>
                <c:pt idx="294">
                  <c:v>7.408461</c:v>
                </c:pt>
                <c:pt idx="295">
                  <c:v>7.4322970000000002</c:v>
                </c:pt>
                <c:pt idx="296">
                  <c:v>7.4581499999999998</c:v>
                </c:pt>
                <c:pt idx="297">
                  <c:v>7.4817390000000001</c:v>
                </c:pt>
                <c:pt idx="298">
                  <c:v>7.5076150000000004</c:v>
                </c:pt>
                <c:pt idx="299">
                  <c:v>7.5314969999999999</c:v>
                </c:pt>
                <c:pt idx="300">
                  <c:v>7.5573269999999999</c:v>
                </c:pt>
                <c:pt idx="301">
                  <c:v>7.5809509999999998</c:v>
                </c:pt>
                <c:pt idx="302">
                  <c:v>7.6065529999999999</c:v>
                </c:pt>
                <c:pt idx="303">
                  <c:v>7.6303900000000002</c:v>
                </c:pt>
                <c:pt idx="304">
                  <c:v>7.6559100000000004</c:v>
                </c:pt>
                <c:pt idx="305">
                  <c:v>7.6794510000000002</c:v>
                </c:pt>
                <c:pt idx="306">
                  <c:v>7.7057529999999996</c:v>
                </c:pt>
                <c:pt idx="307">
                  <c:v>7.7295249999999998</c:v>
                </c:pt>
                <c:pt idx="308">
                  <c:v>7.755198</c:v>
                </c:pt>
                <c:pt idx="309">
                  <c:v>7.7788079999999997</c:v>
                </c:pt>
                <c:pt idx="310">
                  <c:v>7.8048349999999997</c:v>
                </c:pt>
                <c:pt idx="311">
                  <c:v>7.8286059999999997</c:v>
                </c:pt>
                <c:pt idx="312">
                  <c:v>7.85459</c:v>
                </c:pt>
                <c:pt idx="313">
                  <c:v>7.8782019999999999</c:v>
                </c:pt>
                <c:pt idx="314">
                  <c:v>7.9037610000000003</c:v>
                </c:pt>
                <c:pt idx="315">
                  <c:v>7.9274950000000004</c:v>
                </c:pt>
                <c:pt idx="316">
                  <c:v>7.9535920000000004</c:v>
                </c:pt>
                <c:pt idx="317">
                  <c:v>7.9772119999999997</c:v>
                </c:pt>
                <c:pt idx="318">
                  <c:v>8.0028520000000007</c:v>
                </c:pt>
                <c:pt idx="319">
                  <c:v>8.0267490000000006</c:v>
                </c:pt>
                <c:pt idx="320">
                  <c:v>8.0521239999999992</c:v>
                </c:pt>
                <c:pt idx="321">
                  <c:v>8.0758189999999992</c:v>
                </c:pt>
                <c:pt idx="322">
                  <c:v>8.1017320000000002</c:v>
                </c:pt>
                <c:pt idx="323">
                  <c:v>8.1254399999999993</c:v>
                </c:pt>
                <c:pt idx="324">
                  <c:v>8.1516509999999993</c:v>
                </c:pt>
                <c:pt idx="325">
                  <c:v>8.1752789999999997</c:v>
                </c:pt>
                <c:pt idx="326">
                  <c:v>8.2009310000000006</c:v>
                </c:pt>
                <c:pt idx="327">
                  <c:v>8.2247339999999998</c:v>
                </c:pt>
                <c:pt idx="328">
                  <c:v>8.2509580000000007</c:v>
                </c:pt>
                <c:pt idx="329">
                  <c:v>8.2745599999999992</c:v>
                </c:pt>
                <c:pt idx="330">
                  <c:v>8.3001860000000001</c:v>
                </c:pt>
                <c:pt idx="331">
                  <c:v>8.3240479999999994</c:v>
                </c:pt>
                <c:pt idx="332">
                  <c:v>8.3495139999999992</c:v>
                </c:pt>
                <c:pt idx="333">
                  <c:v>8.3730569999999993</c:v>
                </c:pt>
                <c:pt idx="334">
                  <c:v>8.3988949999999996</c:v>
                </c:pt>
                <c:pt idx="335">
                  <c:v>8.4224999999999994</c:v>
                </c:pt>
                <c:pt idx="336">
                  <c:v>8.4491960000000006</c:v>
                </c:pt>
                <c:pt idx="337">
                  <c:v>8.4727859999999993</c:v>
                </c:pt>
                <c:pt idx="338">
                  <c:v>8.4982539999999993</c:v>
                </c:pt>
                <c:pt idx="339">
                  <c:v>8.5218699999999998</c:v>
                </c:pt>
                <c:pt idx="340">
                  <c:v>8.5475739999999991</c:v>
                </c:pt>
                <c:pt idx="341">
                  <c:v>8.5711860000000009</c:v>
                </c:pt>
                <c:pt idx="342">
                  <c:v>8.5974219999999999</c:v>
                </c:pt>
                <c:pt idx="343">
                  <c:v>8.6210330000000006</c:v>
                </c:pt>
                <c:pt idx="344">
                  <c:v>8.6467589999999994</c:v>
                </c:pt>
                <c:pt idx="345">
                  <c:v>8.6703989999999997</c:v>
                </c:pt>
                <c:pt idx="346">
                  <c:v>8.6966239999999999</c:v>
                </c:pt>
                <c:pt idx="347">
                  <c:v>8.7202760000000001</c:v>
                </c:pt>
                <c:pt idx="348">
                  <c:v>8.7453649999999996</c:v>
                </c:pt>
                <c:pt idx="349">
                  <c:v>8.7689889999999995</c:v>
                </c:pt>
                <c:pt idx="350">
                  <c:v>8.7956070000000004</c:v>
                </c:pt>
                <c:pt idx="351">
                  <c:v>8.8192500000000003</c:v>
                </c:pt>
                <c:pt idx="352">
                  <c:v>8.8445180000000008</c:v>
                </c:pt>
                <c:pt idx="353">
                  <c:v>8.8682230000000004</c:v>
                </c:pt>
                <c:pt idx="354">
                  <c:v>8.8947599999999998</c:v>
                </c:pt>
                <c:pt idx="355">
                  <c:v>8.9183669999999999</c:v>
                </c:pt>
                <c:pt idx="356">
                  <c:v>8.9441740000000003</c:v>
                </c:pt>
                <c:pt idx="357">
                  <c:v>8.9679850000000005</c:v>
                </c:pt>
                <c:pt idx="358">
                  <c:v>8.9937760000000004</c:v>
                </c:pt>
                <c:pt idx="359">
                  <c:v>9.0174149999999997</c:v>
                </c:pt>
                <c:pt idx="360">
                  <c:v>9.0432439999999996</c:v>
                </c:pt>
                <c:pt idx="361">
                  <c:v>9.0670990000000007</c:v>
                </c:pt>
                <c:pt idx="362">
                  <c:v>9.0931840000000008</c:v>
                </c:pt>
                <c:pt idx="363">
                  <c:v>9.116771</c:v>
                </c:pt>
                <c:pt idx="364">
                  <c:v>9.1425169999999998</c:v>
                </c:pt>
                <c:pt idx="365">
                  <c:v>9.1663499999999996</c:v>
                </c:pt>
                <c:pt idx="366">
                  <c:v>9.1918589999999991</c:v>
                </c:pt>
                <c:pt idx="367">
                  <c:v>9.2154819999999997</c:v>
                </c:pt>
                <c:pt idx="368">
                  <c:v>9.2412620000000008</c:v>
                </c:pt>
                <c:pt idx="369">
                  <c:v>9.2651230000000009</c:v>
                </c:pt>
                <c:pt idx="370">
                  <c:v>9.2910190000000004</c:v>
                </c:pt>
                <c:pt idx="371">
                  <c:v>9.3146979999999999</c:v>
                </c:pt>
                <c:pt idx="372">
                  <c:v>9.3408409999999993</c:v>
                </c:pt>
                <c:pt idx="373">
                  <c:v>9.3646440000000002</c:v>
                </c:pt>
                <c:pt idx="374">
                  <c:v>9.3899650000000001</c:v>
                </c:pt>
                <c:pt idx="375">
                  <c:v>9.4136810000000004</c:v>
                </c:pt>
                <c:pt idx="376">
                  <c:v>9.4396900000000006</c:v>
                </c:pt>
                <c:pt idx="377">
                  <c:v>9.4635990000000003</c:v>
                </c:pt>
                <c:pt idx="378">
                  <c:v>9.488747</c:v>
                </c:pt>
                <c:pt idx="379">
                  <c:v>9.5123560000000005</c:v>
                </c:pt>
                <c:pt idx="380">
                  <c:v>9.5385310000000008</c:v>
                </c:pt>
                <c:pt idx="381">
                  <c:v>9.5622019999999992</c:v>
                </c:pt>
                <c:pt idx="382">
                  <c:v>9.5877730000000003</c:v>
                </c:pt>
                <c:pt idx="383">
                  <c:v>9.6113949999999999</c:v>
                </c:pt>
                <c:pt idx="384">
                  <c:v>9.6375550000000008</c:v>
                </c:pt>
                <c:pt idx="385">
                  <c:v>9.6613579999999999</c:v>
                </c:pt>
                <c:pt idx="386">
                  <c:v>9.6874950000000002</c:v>
                </c:pt>
                <c:pt idx="387">
                  <c:v>9.7111780000000003</c:v>
                </c:pt>
                <c:pt idx="388">
                  <c:v>9.7368760000000005</c:v>
                </c:pt>
                <c:pt idx="389">
                  <c:v>9.7606660000000005</c:v>
                </c:pt>
                <c:pt idx="390">
                  <c:v>9.7866230000000005</c:v>
                </c:pt>
                <c:pt idx="391">
                  <c:v>9.8102060000000009</c:v>
                </c:pt>
                <c:pt idx="392">
                  <c:v>9.8359740000000002</c:v>
                </c:pt>
                <c:pt idx="393">
                  <c:v>9.859864</c:v>
                </c:pt>
                <c:pt idx="394">
                  <c:v>9.8850759999999998</c:v>
                </c:pt>
                <c:pt idx="395">
                  <c:v>9.9087479999999992</c:v>
                </c:pt>
                <c:pt idx="396">
                  <c:v>9.9350210000000008</c:v>
                </c:pt>
                <c:pt idx="397">
                  <c:v>9.9588079999999994</c:v>
                </c:pt>
                <c:pt idx="398">
                  <c:v>9.9867089999999994</c:v>
                </c:pt>
                <c:pt idx="399">
                  <c:v>10.010669</c:v>
                </c:pt>
                <c:pt idx="400">
                  <c:v>10.034428</c:v>
                </c:pt>
                <c:pt idx="401">
                  <c:v>10.058389</c:v>
                </c:pt>
                <c:pt idx="402">
                  <c:v>10.084424</c:v>
                </c:pt>
                <c:pt idx="403">
                  <c:v>10.1</c:v>
                </c:pt>
                <c:pt idx="404">
                  <c:v>10.099997999999999</c:v>
                </c:pt>
                <c:pt idx="405">
                  <c:v>10.076623</c:v>
                </c:pt>
                <c:pt idx="406">
                  <c:v>10.054387</c:v>
                </c:pt>
                <c:pt idx="407">
                  <c:v>10.029166999999999</c:v>
                </c:pt>
                <c:pt idx="408">
                  <c:v>10.006878</c:v>
                </c:pt>
                <c:pt idx="409">
                  <c:v>9.9791659999999993</c:v>
                </c:pt>
                <c:pt idx="410">
                  <c:v>9.9570369999999997</c:v>
                </c:pt>
                <c:pt idx="411">
                  <c:v>9.9292739999999995</c:v>
                </c:pt>
                <c:pt idx="412">
                  <c:v>9.9071630000000006</c:v>
                </c:pt>
                <c:pt idx="413">
                  <c:v>9.8802079999999997</c:v>
                </c:pt>
                <c:pt idx="414">
                  <c:v>9.8580539999999992</c:v>
                </c:pt>
                <c:pt idx="415">
                  <c:v>9.8302449999999997</c:v>
                </c:pt>
                <c:pt idx="416">
                  <c:v>9.8081870000000002</c:v>
                </c:pt>
                <c:pt idx="417">
                  <c:v>9.7810539999999992</c:v>
                </c:pt>
                <c:pt idx="418">
                  <c:v>9.7588869999999996</c:v>
                </c:pt>
                <c:pt idx="419">
                  <c:v>9.7323579999999996</c:v>
                </c:pt>
                <c:pt idx="420">
                  <c:v>9.7102719999999998</c:v>
                </c:pt>
                <c:pt idx="421">
                  <c:v>9.6813830000000003</c:v>
                </c:pt>
                <c:pt idx="422">
                  <c:v>9.6593020000000003</c:v>
                </c:pt>
                <c:pt idx="423">
                  <c:v>9.6328820000000004</c:v>
                </c:pt>
                <c:pt idx="424">
                  <c:v>9.6107309999999995</c:v>
                </c:pt>
                <c:pt idx="425">
                  <c:v>9.5827749999999998</c:v>
                </c:pt>
                <c:pt idx="426">
                  <c:v>9.5606749999999998</c:v>
                </c:pt>
                <c:pt idx="427">
                  <c:v>9.5336809999999996</c:v>
                </c:pt>
                <c:pt idx="428">
                  <c:v>9.5115909999999992</c:v>
                </c:pt>
                <c:pt idx="429">
                  <c:v>9.4837399999999992</c:v>
                </c:pt>
                <c:pt idx="430">
                  <c:v>9.4616249999999997</c:v>
                </c:pt>
                <c:pt idx="431">
                  <c:v>9.4341109999999997</c:v>
                </c:pt>
                <c:pt idx="432">
                  <c:v>9.4120670000000004</c:v>
                </c:pt>
                <c:pt idx="433">
                  <c:v>9.3847719999999999</c:v>
                </c:pt>
                <c:pt idx="434">
                  <c:v>9.3626299999999993</c:v>
                </c:pt>
                <c:pt idx="435">
                  <c:v>9.3355960000000007</c:v>
                </c:pt>
                <c:pt idx="436">
                  <c:v>9.3135300000000001</c:v>
                </c:pt>
                <c:pt idx="437">
                  <c:v>9.2855460000000001</c:v>
                </c:pt>
                <c:pt idx="438">
                  <c:v>9.2634450000000008</c:v>
                </c:pt>
                <c:pt idx="439">
                  <c:v>9.2358130000000003</c:v>
                </c:pt>
                <c:pt idx="440">
                  <c:v>9.21373</c:v>
                </c:pt>
                <c:pt idx="441">
                  <c:v>9.1861840000000008</c:v>
                </c:pt>
                <c:pt idx="442">
                  <c:v>9.1640280000000001</c:v>
                </c:pt>
                <c:pt idx="443">
                  <c:v>9.1367499999999993</c:v>
                </c:pt>
                <c:pt idx="444">
                  <c:v>9.1147329999999993</c:v>
                </c:pt>
                <c:pt idx="445">
                  <c:v>9.0874980000000001</c:v>
                </c:pt>
                <c:pt idx="446">
                  <c:v>9.0653410000000001</c:v>
                </c:pt>
                <c:pt idx="447">
                  <c:v>9.0385050000000007</c:v>
                </c:pt>
                <c:pt idx="448">
                  <c:v>9.0163089999999997</c:v>
                </c:pt>
                <c:pt idx="449">
                  <c:v>8.9884330000000006</c:v>
                </c:pt>
                <c:pt idx="450">
                  <c:v>8.966291</c:v>
                </c:pt>
                <c:pt idx="451">
                  <c:v>8.9390649999999994</c:v>
                </c:pt>
                <c:pt idx="452">
                  <c:v>8.9170359999999995</c:v>
                </c:pt>
                <c:pt idx="453">
                  <c:v>8.8893190000000004</c:v>
                </c:pt>
                <c:pt idx="454">
                  <c:v>8.8671790000000001</c:v>
                </c:pt>
                <c:pt idx="455">
                  <c:v>8.839912</c:v>
                </c:pt>
                <c:pt idx="456">
                  <c:v>8.8178239999999999</c:v>
                </c:pt>
                <c:pt idx="457">
                  <c:v>8.7902670000000001</c:v>
                </c:pt>
                <c:pt idx="458">
                  <c:v>8.7681430000000002</c:v>
                </c:pt>
                <c:pt idx="459">
                  <c:v>8.7405399999999993</c:v>
                </c:pt>
                <c:pt idx="460">
                  <c:v>8.7184969999999993</c:v>
                </c:pt>
                <c:pt idx="461">
                  <c:v>8.6910989999999995</c:v>
                </c:pt>
                <c:pt idx="462">
                  <c:v>8.6689509999999999</c:v>
                </c:pt>
                <c:pt idx="463">
                  <c:v>8.6414290000000005</c:v>
                </c:pt>
                <c:pt idx="464">
                  <c:v>8.6193430000000006</c:v>
                </c:pt>
                <c:pt idx="465">
                  <c:v>8.5924680000000002</c:v>
                </c:pt>
                <c:pt idx="466">
                  <c:v>8.5702960000000008</c:v>
                </c:pt>
                <c:pt idx="467">
                  <c:v>8.5428929999999994</c:v>
                </c:pt>
                <c:pt idx="468">
                  <c:v>8.5208239999999993</c:v>
                </c:pt>
                <c:pt idx="469">
                  <c:v>8.4929959999999998</c:v>
                </c:pt>
                <c:pt idx="470">
                  <c:v>8.4709610000000009</c:v>
                </c:pt>
                <c:pt idx="471">
                  <c:v>8.4430239999999994</c:v>
                </c:pt>
                <c:pt idx="472">
                  <c:v>8.4209859999999992</c:v>
                </c:pt>
                <c:pt idx="473">
                  <c:v>8.3939749999999993</c:v>
                </c:pt>
                <c:pt idx="474">
                  <c:v>8.3719260000000002</c:v>
                </c:pt>
                <c:pt idx="475">
                  <c:v>8.3442190000000007</c:v>
                </c:pt>
                <c:pt idx="476">
                  <c:v>8.3221329999999991</c:v>
                </c:pt>
                <c:pt idx="477">
                  <c:v>8.2948880000000003</c:v>
                </c:pt>
                <c:pt idx="478">
                  <c:v>8.2727719999999998</c:v>
                </c:pt>
                <c:pt idx="479">
                  <c:v>8.245476</c:v>
                </c:pt>
                <c:pt idx="480">
                  <c:v>8.2233680000000007</c:v>
                </c:pt>
                <c:pt idx="481">
                  <c:v>8.1958090000000006</c:v>
                </c:pt>
                <c:pt idx="482">
                  <c:v>8.1736920000000008</c:v>
                </c:pt>
                <c:pt idx="483">
                  <c:v>8.1465730000000001</c:v>
                </c:pt>
                <c:pt idx="484">
                  <c:v>8.1244540000000001</c:v>
                </c:pt>
                <c:pt idx="485">
                  <c:v>8.0968219999999995</c:v>
                </c:pt>
                <c:pt idx="486">
                  <c:v>8.0746149999999997</c:v>
                </c:pt>
                <c:pt idx="487">
                  <c:v>8.0474420000000002</c:v>
                </c:pt>
                <c:pt idx="488">
                  <c:v>8.0253899999999998</c:v>
                </c:pt>
                <c:pt idx="489">
                  <c:v>7.9976149999999997</c:v>
                </c:pt>
                <c:pt idx="490">
                  <c:v>7.9755149999999997</c:v>
                </c:pt>
                <c:pt idx="491">
                  <c:v>7.9520299999999997</c:v>
                </c:pt>
                <c:pt idx="492">
                  <c:v>7.9264929999999998</c:v>
                </c:pt>
                <c:pt idx="493">
                  <c:v>7.8985510000000003</c:v>
                </c:pt>
                <c:pt idx="494">
                  <c:v>7.8764849999999997</c:v>
                </c:pt>
                <c:pt idx="495">
                  <c:v>7.848789</c:v>
                </c:pt>
                <c:pt idx="496">
                  <c:v>7.8267119999999997</c:v>
                </c:pt>
                <c:pt idx="497">
                  <c:v>7.7995429999999999</c:v>
                </c:pt>
                <c:pt idx="498">
                  <c:v>7.7774419999999997</c:v>
                </c:pt>
                <c:pt idx="499">
                  <c:v>7.7497819999999997</c:v>
                </c:pt>
                <c:pt idx="500">
                  <c:v>7.7277810000000002</c:v>
                </c:pt>
                <c:pt idx="501">
                  <c:v>7.7005429999999997</c:v>
                </c:pt>
                <c:pt idx="502">
                  <c:v>7.678375</c:v>
                </c:pt>
                <c:pt idx="503">
                  <c:v>7.6511750000000003</c:v>
                </c:pt>
                <c:pt idx="504">
                  <c:v>7.62906</c:v>
                </c:pt>
                <c:pt idx="505">
                  <c:v>7.6013650000000004</c:v>
                </c:pt>
                <c:pt idx="506">
                  <c:v>7.579288</c:v>
                </c:pt>
                <c:pt idx="507">
                  <c:v>7.5518780000000003</c:v>
                </c:pt>
                <c:pt idx="508">
                  <c:v>7.5297660000000004</c:v>
                </c:pt>
                <c:pt idx="509">
                  <c:v>7.5023119999999999</c:v>
                </c:pt>
                <c:pt idx="510">
                  <c:v>7.4801919999999997</c:v>
                </c:pt>
                <c:pt idx="511">
                  <c:v>7.4523859999999997</c:v>
                </c:pt>
                <c:pt idx="512">
                  <c:v>7.4302869999999999</c:v>
                </c:pt>
                <c:pt idx="513">
                  <c:v>7.4031560000000001</c:v>
                </c:pt>
                <c:pt idx="514">
                  <c:v>7.3810229999999999</c:v>
                </c:pt>
                <c:pt idx="515">
                  <c:v>7.3540190000000001</c:v>
                </c:pt>
                <c:pt idx="516">
                  <c:v>7.3319229999999997</c:v>
                </c:pt>
                <c:pt idx="517">
                  <c:v>7.3042030000000002</c:v>
                </c:pt>
                <c:pt idx="518">
                  <c:v>7.2821170000000004</c:v>
                </c:pt>
                <c:pt idx="519">
                  <c:v>7.2548389999999996</c:v>
                </c:pt>
                <c:pt idx="520">
                  <c:v>7.2327729999999999</c:v>
                </c:pt>
                <c:pt idx="521">
                  <c:v>7.205006</c:v>
                </c:pt>
                <c:pt idx="522">
                  <c:v>7.182906</c:v>
                </c:pt>
                <c:pt idx="523">
                  <c:v>7.1605169999999996</c:v>
                </c:pt>
                <c:pt idx="524">
                  <c:v>7.1334070000000001</c:v>
                </c:pt>
                <c:pt idx="525">
                  <c:v>7.105918</c:v>
                </c:pt>
                <c:pt idx="526">
                  <c:v>7.0837979999999998</c:v>
                </c:pt>
                <c:pt idx="527">
                  <c:v>7.0561389999999999</c:v>
                </c:pt>
                <c:pt idx="528">
                  <c:v>7.0340340000000001</c:v>
                </c:pt>
                <c:pt idx="529">
                  <c:v>7.0072099999999997</c:v>
                </c:pt>
                <c:pt idx="530">
                  <c:v>6.9850789999999998</c:v>
                </c:pt>
                <c:pt idx="531">
                  <c:v>6.9571370000000003</c:v>
                </c:pt>
                <c:pt idx="532">
                  <c:v>6.9350389999999997</c:v>
                </c:pt>
                <c:pt idx="533">
                  <c:v>6.9077820000000001</c:v>
                </c:pt>
                <c:pt idx="534">
                  <c:v>6.8855899999999997</c:v>
                </c:pt>
                <c:pt idx="535">
                  <c:v>6.858797</c:v>
                </c:pt>
                <c:pt idx="536">
                  <c:v>6.8366579999999999</c:v>
                </c:pt>
                <c:pt idx="537">
                  <c:v>6.8088350000000002</c:v>
                </c:pt>
                <c:pt idx="538">
                  <c:v>6.7866799999999996</c:v>
                </c:pt>
                <c:pt idx="539">
                  <c:v>6.7589030000000001</c:v>
                </c:pt>
                <c:pt idx="540">
                  <c:v>6.7368629999999996</c:v>
                </c:pt>
                <c:pt idx="541">
                  <c:v>6.7096859999999996</c:v>
                </c:pt>
                <c:pt idx="542">
                  <c:v>6.6875600000000004</c:v>
                </c:pt>
                <c:pt idx="543">
                  <c:v>6.660444</c:v>
                </c:pt>
                <c:pt idx="544">
                  <c:v>6.6383479999999997</c:v>
                </c:pt>
                <c:pt idx="545">
                  <c:v>6.610506</c:v>
                </c:pt>
                <c:pt idx="546">
                  <c:v>6.5884309999999999</c:v>
                </c:pt>
                <c:pt idx="547">
                  <c:v>6.5612870000000001</c:v>
                </c:pt>
                <c:pt idx="548">
                  <c:v>6.539218</c:v>
                </c:pt>
                <c:pt idx="549">
                  <c:v>6.511431</c:v>
                </c:pt>
                <c:pt idx="550">
                  <c:v>6.4893049999999999</c:v>
                </c:pt>
                <c:pt idx="551">
                  <c:v>6.4625349999999999</c:v>
                </c:pt>
                <c:pt idx="552">
                  <c:v>6.4404009999999996</c:v>
                </c:pt>
                <c:pt idx="553">
                  <c:v>6.412928</c:v>
                </c:pt>
                <c:pt idx="554">
                  <c:v>6.3908459999999998</c:v>
                </c:pt>
                <c:pt idx="555">
                  <c:v>6.3630490000000002</c:v>
                </c:pt>
                <c:pt idx="556">
                  <c:v>6.3409310000000003</c:v>
                </c:pt>
                <c:pt idx="557">
                  <c:v>6.3133619999999997</c:v>
                </c:pt>
                <c:pt idx="558">
                  <c:v>6.291201</c:v>
                </c:pt>
                <c:pt idx="559">
                  <c:v>6.2636039999999999</c:v>
                </c:pt>
                <c:pt idx="560">
                  <c:v>6.2415099999999999</c:v>
                </c:pt>
                <c:pt idx="561">
                  <c:v>6.214321</c:v>
                </c:pt>
                <c:pt idx="562">
                  <c:v>6.1921869999999997</c:v>
                </c:pt>
                <c:pt idx="563">
                  <c:v>6.1652019999999998</c:v>
                </c:pt>
                <c:pt idx="564">
                  <c:v>6.1430870000000004</c:v>
                </c:pt>
                <c:pt idx="565">
                  <c:v>6.1151330000000002</c:v>
                </c:pt>
                <c:pt idx="566">
                  <c:v>6.092975</c:v>
                </c:pt>
                <c:pt idx="567">
                  <c:v>6.0661620000000003</c:v>
                </c:pt>
                <c:pt idx="568">
                  <c:v>6.0439400000000001</c:v>
                </c:pt>
                <c:pt idx="569">
                  <c:v>6.0160640000000001</c:v>
                </c:pt>
                <c:pt idx="570">
                  <c:v>5.9940090000000001</c:v>
                </c:pt>
                <c:pt idx="571">
                  <c:v>5.9662759999999997</c:v>
                </c:pt>
                <c:pt idx="572">
                  <c:v>5.9442300000000001</c:v>
                </c:pt>
                <c:pt idx="573">
                  <c:v>5.9171240000000003</c:v>
                </c:pt>
                <c:pt idx="574">
                  <c:v>5.8949439999999997</c:v>
                </c:pt>
                <c:pt idx="575">
                  <c:v>5.867394</c:v>
                </c:pt>
                <c:pt idx="576">
                  <c:v>5.8452950000000001</c:v>
                </c:pt>
                <c:pt idx="577">
                  <c:v>5.8180249999999996</c:v>
                </c:pt>
                <c:pt idx="578">
                  <c:v>5.7958480000000003</c:v>
                </c:pt>
                <c:pt idx="579">
                  <c:v>5.7688600000000001</c:v>
                </c:pt>
                <c:pt idx="580">
                  <c:v>5.7467269999999999</c:v>
                </c:pt>
                <c:pt idx="581">
                  <c:v>5.7188970000000001</c:v>
                </c:pt>
                <c:pt idx="582">
                  <c:v>5.6967879999999997</c:v>
                </c:pt>
                <c:pt idx="583">
                  <c:v>5.6695979999999997</c:v>
                </c:pt>
                <c:pt idx="584">
                  <c:v>5.647545</c:v>
                </c:pt>
                <c:pt idx="585">
                  <c:v>5.6197699999999999</c:v>
                </c:pt>
                <c:pt idx="586">
                  <c:v>5.5976840000000001</c:v>
                </c:pt>
                <c:pt idx="587">
                  <c:v>5.5705359999999997</c:v>
                </c:pt>
                <c:pt idx="588">
                  <c:v>5.5484249999999999</c:v>
                </c:pt>
                <c:pt idx="589">
                  <c:v>5.5206410000000004</c:v>
                </c:pt>
                <c:pt idx="590">
                  <c:v>5.4985229999999996</c:v>
                </c:pt>
                <c:pt idx="591">
                  <c:v>5.4709130000000004</c:v>
                </c:pt>
                <c:pt idx="592">
                  <c:v>5.4488120000000002</c:v>
                </c:pt>
                <c:pt idx="593">
                  <c:v>5.421697</c:v>
                </c:pt>
                <c:pt idx="594">
                  <c:v>5.3994790000000004</c:v>
                </c:pt>
                <c:pt idx="595">
                  <c:v>5.3727359999999997</c:v>
                </c:pt>
                <c:pt idx="596">
                  <c:v>5.3506119999999999</c:v>
                </c:pt>
                <c:pt idx="597">
                  <c:v>5.3226000000000004</c:v>
                </c:pt>
                <c:pt idx="598">
                  <c:v>5.3004810000000004</c:v>
                </c:pt>
                <c:pt idx="599">
                  <c:v>5.2755729999999996</c:v>
                </c:pt>
                <c:pt idx="600">
                  <c:v>5.2513529999999999</c:v>
                </c:pt>
                <c:pt idx="601">
                  <c:v>5.223363</c:v>
                </c:pt>
                <c:pt idx="602">
                  <c:v>5.201244</c:v>
                </c:pt>
                <c:pt idx="603">
                  <c:v>5.1742429999999997</c:v>
                </c:pt>
                <c:pt idx="604">
                  <c:v>5.1521100000000004</c:v>
                </c:pt>
                <c:pt idx="605">
                  <c:v>5.124377</c:v>
                </c:pt>
                <c:pt idx="606">
                  <c:v>5.1022280000000002</c:v>
                </c:pt>
                <c:pt idx="607">
                  <c:v>5.07463</c:v>
                </c:pt>
                <c:pt idx="608">
                  <c:v>5.0525190000000002</c:v>
                </c:pt>
                <c:pt idx="609">
                  <c:v>5.0253880000000004</c:v>
                </c:pt>
                <c:pt idx="610">
                  <c:v>5.0033070000000004</c:v>
                </c:pt>
                <c:pt idx="611">
                  <c:v>4.9756010000000002</c:v>
                </c:pt>
                <c:pt idx="612">
                  <c:v>4.9535410000000004</c:v>
                </c:pt>
                <c:pt idx="613">
                  <c:v>4.9266019999999999</c:v>
                </c:pt>
                <c:pt idx="614">
                  <c:v>4.9044239999999997</c:v>
                </c:pt>
                <c:pt idx="615">
                  <c:v>4.8773109999999997</c:v>
                </c:pt>
                <c:pt idx="616">
                  <c:v>4.8551789999999997</c:v>
                </c:pt>
                <c:pt idx="617">
                  <c:v>4.8272089999999999</c:v>
                </c:pt>
                <c:pt idx="618">
                  <c:v>4.805091</c:v>
                </c:pt>
                <c:pt idx="619">
                  <c:v>4.7782900000000001</c:v>
                </c:pt>
                <c:pt idx="620">
                  <c:v>4.7561939999999998</c:v>
                </c:pt>
                <c:pt idx="621">
                  <c:v>4.7281500000000003</c:v>
                </c:pt>
                <c:pt idx="622">
                  <c:v>4.7060430000000002</c:v>
                </c:pt>
                <c:pt idx="623">
                  <c:v>4.6833910000000003</c:v>
                </c:pt>
                <c:pt idx="624">
                  <c:v>4.6562450000000002</c:v>
                </c:pt>
                <c:pt idx="625">
                  <c:v>4.6291190000000002</c:v>
                </c:pt>
                <c:pt idx="626">
                  <c:v>4.607011</c:v>
                </c:pt>
                <c:pt idx="627">
                  <c:v>4.5845050000000001</c:v>
                </c:pt>
                <c:pt idx="628">
                  <c:v>4.557353</c:v>
                </c:pt>
                <c:pt idx="629">
                  <c:v>4.5300219999999998</c:v>
                </c:pt>
                <c:pt idx="630">
                  <c:v>4.5079409999999998</c:v>
                </c:pt>
                <c:pt idx="631">
                  <c:v>4.4809419999999998</c:v>
                </c:pt>
                <c:pt idx="632">
                  <c:v>4.4588720000000004</c:v>
                </c:pt>
                <c:pt idx="633">
                  <c:v>4.4309409999999998</c:v>
                </c:pt>
                <c:pt idx="634">
                  <c:v>4.4088789999999998</c:v>
                </c:pt>
                <c:pt idx="635">
                  <c:v>4.3818830000000002</c:v>
                </c:pt>
                <c:pt idx="636">
                  <c:v>4.3597190000000001</c:v>
                </c:pt>
                <c:pt idx="637">
                  <c:v>4.3317740000000002</c:v>
                </c:pt>
                <c:pt idx="638">
                  <c:v>4.3097029999999998</c:v>
                </c:pt>
                <c:pt idx="639">
                  <c:v>4.2869489999999999</c:v>
                </c:pt>
                <c:pt idx="640">
                  <c:v>4.2606770000000003</c:v>
                </c:pt>
                <c:pt idx="641">
                  <c:v>4.2327500000000002</c:v>
                </c:pt>
                <c:pt idx="642">
                  <c:v>4.2106389999999996</c:v>
                </c:pt>
                <c:pt idx="643">
                  <c:v>4.1819940000000004</c:v>
                </c:pt>
                <c:pt idx="644">
                  <c:v>4.1599320000000004</c:v>
                </c:pt>
                <c:pt idx="645">
                  <c:v>4.1337060000000001</c:v>
                </c:pt>
                <c:pt idx="646">
                  <c:v>4.1115620000000002</c:v>
                </c:pt>
                <c:pt idx="647">
                  <c:v>4.0848740000000001</c:v>
                </c:pt>
                <c:pt idx="648">
                  <c:v>4.0628060000000001</c:v>
                </c:pt>
                <c:pt idx="649">
                  <c:v>4.0349349999999999</c:v>
                </c:pt>
                <c:pt idx="650">
                  <c:v>4.0126730000000004</c:v>
                </c:pt>
                <c:pt idx="651">
                  <c:v>3.9852340000000002</c:v>
                </c:pt>
                <c:pt idx="652">
                  <c:v>3.9628329999999998</c:v>
                </c:pt>
                <c:pt idx="653">
                  <c:v>3.9353790000000002</c:v>
                </c:pt>
                <c:pt idx="654">
                  <c:v>3.9132530000000001</c:v>
                </c:pt>
                <c:pt idx="655">
                  <c:v>3.8858269999999999</c:v>
                </c:pt>
                <c:pt idx="656">
                  <c:v>3.86374</c:v>
                </c:pt>
                <c:pt idx="657">
                  <c:v>3.8365670000000001</c:v>
                </c:pt>
                <c:pt idx="658">
                  <c:v>3.814378</c:v>
                </c:pt>
                <c:pt idx="659">
                  <c:v>3.7867630000000001</c:v>
                </c:pt>
                <c:pt idx="660">
                  <c:v>3.7646700000000002</c:v>
                </c:pt>
                <c:pt idx="661">
                  <c:v>3.7372320000000001</c:v>
                </c:pt>
                <c:pt idx="662">
                  <c:v>3.7150050000000001</c:v>
                </c:pt>
                <c:pt idx="663">
                  <c:v>3.6872250000000002</c:v>
                </c:pt>
                <c:pt idx="664">
                  <c:v>3.6650939999999999</c:v>
                </c:pt>
                <c:pt idx="665">
                  <c:v>3.6383019999999999</c:v>
                </c:pt>
                <c:pt idx="666">
                  <c:v>3.6161500000000002</c:v>
                </c:pt>
                <c:pt idx="667">
                  <c:v>3.5885660000000001</c:v>
                </c:pt>
                <c:pt idx="668">
                  <c:v>3.5664790000000002</c:v>
                </c:pt>
                <c:pt idx="669">
                  <c:v>3.539231</c:v>
                </c:pt>
                <c:pt idx="670">
                  <c:v>3.5170439999999998</c:v>
                </c:pt>
                <c:pt idx="671">
                  <c:v>3.4896050000000001</c:v>
                </c:pt>
                <c:pt idx="672">
                  <c:v>3.4674999999999998</c:v>
                </c:pt>
                <c:pt idx="673">
                  <c:v>3.4400400000000002</c:v>
                </c:pt>
                <c:pt idx="674">
                  <c:v>3.417824</c:v>
                </c:pt>
                <c:pt idx="675">
                  <c:v>3.3907940000000001</c:v>
                </c:pt>
                <c:pt idx="676">
                  <c:v>3.3686919999999998</c:v>
                </c:pt>
                <c:pt idx="677">
                  <c:v>3.3410250000000001</c:v>
                </c:pt>
                <c:pt idx="678">
                  <c:v>3.3189790000000001</c:v>
                </c:pt>
                <c:pt idx="679">
                  <c:v>3.2918189999999998</c:v>
                </c:pt>
                <c:pt idx="680">
                  <c:v>3.2697340000000001</c:v>
                </c:pt>
                <c:pt idx="681">
                  <c:v>3.2420559999999998</c:v>
                </c:pt>
                <c:pt idx="682">
                  <c:v>3.2199499999999999</c:v>
                </c:pt>
                <c:pt idx="683">
                  <c:v>3.1925490000000001</c:v>
                </c:pt>
                <c:pt idx="684">
                  <c:v>3.1704409999999998</c:v>
                </c:pt>
                <c:pt idx="685">
                  <c:v>3.142846</c:v>
                </c:pt>
                <c:pt idx="686">
                  <c:v>3.1206649999999998</c:v>
                </c:pt>
                <c:pt idx="687">
                  <c:v>3.0979909999999999</c:v>
                </c:pt>
                <c:pt idx="688">
                  <c:v>3.0715750000000002</c:v>
                </c:pt>
                <c:pt idx="689">
                  <c:v>3.043768</c:v>
                </c:pt>
                <c:pt idx="690">
                  <c:v>3.0216430000000001</c:v>
                </c:pt>
                <c:pt idx="691">
                  <c:v>2.9939279999999999</c:v>
                </c:pt>
                <c:pt idx="692">
                  <c:v>2.9718360000000001</c:v>
                </c:pt>
                <c:pt idx="693">
                  <c:v>2.9447839999999998</c:v>
                </c:pt>
                <c:pt idx="694">
                  <c:v>2.92266</c:v>
                </c:pt>
                <c:pt idx="695">
                  <c:v>2.8954719999999998</c:v>
                </c:pt>
                <c:pt idx="696">
                  <c:v>2.8734039999999998</c:v>
                </c:pt>
                <c:pt idx="697">
                  <c:v>2.845704</c:v>
                </c:pt>
                <c:pt idx="698">
                  <c:v>2.8235860000000002</c:v>
                </c:pt>
                <c:pt idx="699">
                  <c:v>2.7964440000000002</c:v>
                </c:pt>
                <c:pt idx="700">
                  <c:v>2.7743250000000002</c:v>
                </c:pt>
                <c:pt idx="701">
                  <c:v>2.746594</c:v>
                </c:pt>
                <c:pt idx="702">
                  <c:v>2.724523</c:v>
                </c:pt>
                <c:pt idx="703">
                  <c:v>2.6968549999999998</c:v>
                </c:pt>
                <c:pt idx="704">
                  <c:v>2.6747070000000002</c:v>
                </c:pt>
                <c:pt idx="705">
                  <c:v>2.6477040000000001</c:v>
                </c:pt>
                <c:pt idx="706">
                  <c:v>2.6255480000000002</c:v>
                </c:pt>
                <c:pt idx="707">
                  <c:v>2.5978180000000002</c:v>
                </c:pt>
                <c:pt idx="708">
                  <c:v>2.5757560000000002</c:v>
                </c:pt>
                <c:pt idx="709">
                  <c:v>2.5484209999999998</c:v>
                </c:pt>
                <c:pt idx="710">
                  <c:v>2.5261740000000001</c:v>
                </c:pt>
                <c:pt idx="711">
                  <c:v>2.499136</c:v>
                </c:pt>
                <c:pt idx="712">
                  <c:v>2.477033</c:v>
                </c:pt>
                <c:pt idx="713">
                  <c:v>2.4494310000000001</c:v>
                </c:pt>
                <c:pt idx="714">
                  <c:v>2.427343</c:v>
                </c:pt>
                <c:pt idx="715">
                  <c:v>2.4001220000000001</c:v>
                </c:pt>
                <c:pt idx="716">
                  <c:v>2.3779750000000002</c:v>
                </c:pt>
                <c:pt idx="717">
                  <c:v>2.350355</c:v>
                </c:pt>
                <c:pt idx="718">
                  <c:v>2.328198</c:v>
                </c:pt>
                <c:pt idx="719">
                  <c:v>2.3056709999999998</c:v>
                </c:pt>
                <c:pt idx="720">
                  <c:v>2.2790810000000001</c:v>
                </c:pt>
                <c:pt idx="721">
                  <c:v>2.2515480000000001</c:v>
                </c:pt>
                <c:pt idx="722">
                  <c:v>2.2294420000000001</c:v>
                </c:pt>
                <c:pt idx="723">
                  <c:v>2.2022490000000001</c:v>
                </c:pt>
                <c:pt idx="724">
                  <c:v>2.1801119999999998</c:v>
                </c:pt>
                <c:pt idx="725">
                  <c:v>2.1521699999999999</c:v>
                </c:pt>
                <c:pt idx="726">
                  <c:v>2.130039</c:v>
                </c:pt>
                <c:pt idx="727">
                  <c:v>2.103148</c:v>
                </c:pt>
                <c:pt idx="728">
                  <c:v>2.081032</c:v>
                </c:pt>
                <c:pt idx="729">
                  <c:v>2.053166</c:v>
                </c:pt>
                <c:pt idx="730">
                  <c:v>2.031075</c:v>
                </c:pt>
                <c:pt idx="731">
                  <c:v>2.0037880000000001</c:v>
                </c:pt>
                <c:pt idx="732">
                  <c:v>1.981625</c:v>
                </c:pt>
                <c:pt idx="733">
                  <c:v>1.9543980000000001</c:v>
                </c:pt>
                <c:pt idx="734">
                  <c:v>1.9322280000000001</c:v>
                </c:pt>
                <c:pt idx="735">
                  <c:v>1.9095530000000001</c:v>
                </c:pt>
                <c:pt idx="736">
                  <c:v>1.8828739999999999</c:v>
                </c:pt>
                <c:pt idx="737">
                  <c:v>1.8549100000000001</c:v>
                </c:pt>
                <c:pt idx="738">
                  <c:v>1.832751</c:v>
                </c:pt>
                <c:pt idx="739">
                  <c:v>1.8063229999999999</c:v>
                </c:pt>
                <c:pt idx="740">
                  <c:v>1.783838</c:v>
                </c:pt>
                <c:pt idx="741">
                  <c:v>1.7563709999999999</c:v>
                </c:pt>
                <c:pt idx="742">
                  <c:v>1.734254</c:v>
                </c:pt>
                <c:pt idx="743">
                  <c:v>1.706718</c:v>
                </c:pt>
                <c:pt idx="744">
                  <c:v>1.684561</c:v>
                </c:pt>
                <c:pt idx="745">
                  <c:v>1.656822</c:v>
                </c:pt>
                <c:pt idx="746">
                  <c:v>1.634698</c:v>
                </c:pt>
                <c:pt idx="747">
                  <c:v>1.611977</c:v>
                </c:pt>
                <c:pt idx="748">
                  <c:v>1.5856509999999999</c:v>
                </c:pt>
                <c:pt idx="749">
                  <c:v>1.5578019999999999</c:v>
                </c:pt>
                <c:pt idx="750">
                  <c:v>1.5356270000000001</c:v>
                </c:pt>
                <c:pt idx="751">
                  <c:v>1.508486</c:v>
                </c:pt>
                <c:pt idx="752">
                  <c:v>1.486388</c:v>
                </c:pt>
                <c:pt idx="753">
                  <c:v>1.4586680000000001</c:v>
                </c:pt>
                <c:pt idx="754">
                  <c:v>1.43655</c:v>
                </c:pt>
                <c:pt idx="755">
                  <c:v>1.408828</c:v>
                </c:pt>
                <c:pt idx="756">
                  <c:v>1.386787</c:v>
                </c:pt>
                <c:pt idx="757">
                  <c:v>1.3595440000000001</c:v>
                </c:pt>
                <c:pt idx="758">
                  <c:v>1.337445</c:v>
                </c:pt>
                <c:pt idx="759">
                  <c:v>1.3103940000000001</c:v>
                </c:pt>
                <c:pt idx="760">
                  <c:v>1.2882610000000001</c:v>
                </c:pt>
                <c:pt idx="761">
                  <c:v>1.2604420000000001</c:v>
                </c:pt>
                <c:pt idx="762">
                  <c:v>1.238337</c:v>
                </c:pt>
                <c:pt idx="763">
                  <c:v>1.211444</c:v>
                </c:pt>
                <c:pt idx="764">
                  <c:v>1.1893629999999999</c:v>
                </c:pt>
                <c:pt idx="765">
                  <c:v>1.161564</c:v>
                </c:pt>
                <c:pt idx="766">
                  <c:v>1.139418</c:v>
                </c:pt>
                <c:pt idx="767">
                  <c:v>1.112231</c:v>
                </c:pt>
                <c:pt idx="768">
                  <c:v>1.1122289999999999</c:v>
                </c:pt>
                <c:pt idx="769">
                  <c:v>1.0822750000000001</c:v>
                </c:pt>
                <c:pt idx="770">
                  <c:v>1.0601430000000001</c:v>
                </c:pt>
                <c:pt idx="771">
                  <c:v>1.0326919999999999</c:v>
                </c:pt>
                <c:pt idx="772">
                  <c:v>1.010383</c:v>
                </c:pt>
                <c:pt idx="773">
                  <c:v>0.98356600000000005</c:v>
                </c:pt>
                <c:pt idx="774">
                  <c:v>0.96141399999999999</c:v>
                </c:pt>
                <c:pt idx="775">
                  <c:v>0.933643</c:v>
                </c:pt>
                <c:pt idx="776">
                  <c:v>0.911578</c:v>
                </c:pt>
                <c:pt idx="777">
                  <c:v>0.88413699999999995</c:v>
                </c:pt>
                <c:pt idx="778">
                  <c:v>0.86207699999999998</c:v>
                </c:pt>
                <c:pt idx="779">
                  <c:v>0.83462800000000004</c:v>
                </c:pt>
                <c:pt idx="780">
                  <c:v>0.81249000000000005</c:v>
                </c:pt>
                <c:pt idx="781">
                  <c:v>0.78473599999999999</c:v>
                </c:pt>
                <c:pt idx="782">
                  <c:v>0.76261000000000001</c:v>
                </c:pt>
                <c:pt idx="783">
                  <c:v>0.73578699999999997</c:v>
                </c:pt>
                <c:pt idx="784">
                  <c:v>0.71370199999999995</c:v>
                </c:pt>
                <c:pt idx="785">
                  <c:v>0.68605400000000005</c:v>
                </c:pt>
                <c:pt idx="786">
                  <c:v>0.66393599999999997</c:v>
                </c:pt>
                <c:pt idx="787">
                  <c:v>0.63641199999999998</c:v>
                </c:pt>
                <c:pt idx="788">
                  <c:v>0.61432600000000004</c:v>
                </c:pt>
                <c:pt idx="789">
                  <c:v>0.58669400000000005</c:v>
                </c:pt>
                <c:pt idx="790">
                  <c:v>0.56459400000000004</c:v>
                </c:pt>
                <c:pt idx="791">
                  <c:v>0.53732400000000002</c:v>
                </c:pt>
                <c:pt idx="792">
                  <c:v>0.51525799999999999</c:v>
                </c:pt>
                <c:pt idx="793">
                  <c:v>0.48816300000000001</c:v>
                </c:pt>
                <c:pt idx="794">
                  <c:v>0.46600799999999998</c:v>
                </c:pt>
                <c:pt idx="795">
                  <c:v>0.43894499999999997</c:v>
                </c:pt>
                <c:pt idx="796">
                  <c:v>0.41659299999999999</c:v>
                </c:pt>
                <c:pt idx="797">
                  <c:v>0.388795</c:v>
                </c:pt>
                <c:pt idx="798">
                  <c:v>0.36669600000000002</c:v>
                </c:pt>
                <c:pt idx="799">
                  <c:v>0.34437800000000002</c:v>
                </c:pt>
                <c:pt idx="800">
                  <c:v>0.31743300000000002</c:v>
                </c:pt>
                <c:pt idx="801">
                  <c:v>0.28981000000000001</c:v>
                </c:pt>
                <c:pt idx="802">
                  <c:v>0.267737</c:v>
                </c:pt>
                <c:pt idx="803">
                  <c:v>0.240394</c:v>
                </c:pt>
                <c:pt idx="804">
                  <c:v>0.21825700000000001</c:v>
                </c:pt>
                <c:pt idx="805">
                  <c:v>0.19064400000000001</c:v>
                </c:pt>
                <c:pt idx="806">
                  <c:v>0.16849</c:v>
                </c:pt>
                <c:pt idx="807">
                  <c:v>0.14144399999999999</c:v>
                </c:pt>
                <c:pt idx="808">
                  <c:v>0.119315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4C1A-E940-B5F7-2D1C5A0D74E7}"/>
            </c:ext>
          </c:extLst>
        </c:ser>
        <c:ser>
          <c:idx val="42"/>
          <c:order val="32"/>
          <c:tx>
            <c:v>600 G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 Indents'!$G$37:$G$842</c:f>
              <c:numCache>
                <c:formatCode>General</c:formatCode>
                <c:ptCount val="806"/>
                <c:pt idx="0">
                  <c:v>-1.094943</c:v>
                </c:pt>
                <c:pt idx="1">
                  <c:v>2.6009570000000002</c:v>
                </c:pt>
                <c:pt idx="2">
                  <c:v>6.898606</c:v>
                </c:pt>
                <c:pt idx="3">
                  <c:v>11.483784</c:v>
                </c:pt>
                <c:pt idx="4">
                  <c:v>14.163261</c:v>
                </c:pt>
                <c:pt idx="5">
                  <c:v>18.656164</c:v>
                </c:pt>
                <c:pt idx="6">
                  <c:v>20.803273000000001</c:v>
                </c:pt>
                <c:pt idx="7">
                  <c:v>24.650676000000001</c:v>
                </c:pt>
                <c:pt idx="8">
                  <c:v>29.308971</c:v>
                </c:pt>
                <c:pt idx="9">
                  <c:v>31.083845</c:v>
                </c:pt>
                <c:pt idx="10">
                  <c:v>33.802948000000001</c:v>
                </c:pt>
                <c:pt idx="11">
                  <c:v>35.819538999999999</c:v>
                </c:pt>
                <c:pt idx="12">
                  <c:v>39.462653000000003</c:v>
                </c:pt>
                <c:pt idx="13">
                  <c:v>42.357323999999998</c:v>
                </c:pt>
                <c:pt idx="14">
                  <c:v>44.845652000000001</c:v>
                </c:pt>
                <c:pt idx="15">
                  <c:v>48.218283999999997</c:v>
                </c:pt>
                <c:pt idx="16">
                  <c:v>49.649549999999998</c:v>
                </c:pt>
                <c:pt idx="17">
                  <c:v>52.982038000000003</c:v>
                </c:pt>
                <c:pt idx="18">
                  <c:v>54.755915000000002</c:v>
                </c:pt>
                <c:pt idx="19">
                  <c:v>57.711582999999997</c:v>
                </c:pt>
                <c:pt idx="20">
                  <c:v>60.716422999999999</c:v>
                </c:pt>
                <c:pt idx="21">
                  <c:v>63.291117999999997</c:v>
                </c:pt>
                <c:pt idx="22">
                  <c:v>65.688507999999999</c:v>
                </c:pt>
                <c:pt idx="23">
                  <c:v>66.636026000000001</c:v>
                </c:pt>
                <c:pt idx="24">
                  <c:v>68.514745000000005</c:v>
                </c:pt>
                <c:pt idx="25">
                  <c:v>71.949031000000005</c:v>
                </c:pt>
                <c:pt idx="26">
                  <c:v>73.461814000000004</c:v>
                </c:pt>
                <c:pt idx="27">
                  <c:v>76.112181000000007</c:v>
                </c:pt>
                <c:pt idx="28">
                  <c:v>77.955589000000003</c:v>
                </c:pt>
                <c:pt idx="29">
                  <c:v>81.07414</c:v>
                </c:pt>
                <c:pt idx="30">
                  <c:v>83.065214999999995</c:v>
                </c:pt>
                <c:pt idx="31">
                  <c:v>85.888165000000001</c:v>
                </c:pt>
                <c:pt idx="32">
                  <c:v>89.020878999999994</c:v>
                </c:pt>
                <c:pt idx="33">
                  <c:v>91.950371000000004</c:v>
                </c:pt>
                <c:pt idx="34">
                  <c:v>94.589163999999997</c:v>
                </c:pt>
                <c:pt idx="35">
                  <c:v>96.241657000000004</c:v>
                </c:pt>
                <c:pt idx="36">
                  <c:v>98.153840000000002</c:v>
                </c:pt>
                <c:pt idx="37">
                  <c:v>99.828225000000003</c:v>
                </c:pt>
                <c:pt idx="38">
                  <c:v>101.47894599999999</c:v>
                </c:pt>
                <c:pt idx="39">
                  <c:v>103.757057</c:v>
                </c:pt>
                <c:pt idx="40">
                  <c:v>105.193584</c:v>
                </c:pt>
                <c:pt idx="41">
                  <c:v>107.78496199999999</c:v>
                </c:pt>
                <c:pt idx="42">
                  <c:v>108.80170200000001</c:v>
                </c:pt>
                <c:pt idx="43">
                  <c:v>110.191648</c:v>
                </c:pt>
                <c:pt idx="44">
                  <c:v>112.708063</c:v>
                </c:pt>
                <c:pt idx="45">
                  <c:v>113.87733</c:v>
                </c:pt>
                <c:pt idx="46">
                  <c:v>116.058926</c:v>
                </c:pt>
                <c:pt idx="47">
                  <c:v>117.521209</c:v>
                </c:pt>
                <c:pt idx="48">
                  <c:v>119.61238299999999</c:v>
                </c:pt>
                <c:pt idx="49">
                  <c:v>121.164357</c:v>
                </c:pt>
                <c:pt idx="50">
                  <c:v>122.88259600000001</c:v>
                </c:pt>
                <c:pt idx="51">
                  <c:v>124.627183</c:v>
                </c:pt>
                <c:pt idx="52">
                  <c:v>126.629115</c:v>
                </c:pt>
                <c:pt idx="53">
                  <c:v>128.43196399999999</c:v>
                </c:pt>
                <c:pt idx="54">
                  <c:v>129.84712999999999</c:v>
                </c:pt>
                <c:pt idx="55">
                  <c:v>131.10675699999999</c:v>
                </c:pt>
                <c:pt idx="56">
                  <c:v>133.016516</c:v>
                </c:pt>
                <c:pt idx="57">
                  <c:v>134.43998999999999</c:v>
                </c:pt>
                <c:pt idx="58">
                  <c:v>136.39912899999999</c:v>
                </c:pt>
                <c:pt idx="59">
                  <c:v>137.487932</c:v>
                </c:pt>
                <c:pt idx="60">
                  <c:v>139.429676</c:v>
                </c:pt>
                <c:pt idx="61">
                  <c:v>141.239473</c:v>
                </c:pt>
                <c:pt idx="62">
                  <c:v>142.34838400000001</c:v>
                </c:pt>
                <c:pt idx="63">
                  <c:v>143.40055699999999</c:v>
                </c:pt>
                <c:pt idx="64">
                  <c:v>145.3091</c:v>
                </c:pt>
                <c:pt idx="65">
                  <c:v>147.51918000000001</c:v>
                </c:pt>
                <c:pt idx="66">
                  <c:v>148.51697200000001</c:v>
                </c:pt>
                <c:pt idx="67">
                  <c:v>150.333157</c:v>
                </c:pt>
                <c:pt idx="68">
                  <c:v>151.83670699999999</c:v>
                </c:pt>
                <c:pt idx="69">
                  <c:v>153.41426100000001</c:v>
                </c:pt>
                <c:pt idx="70">
                  <c:v>154.57853299999999</c:v>
                </c:pt>
                <c:pt idx="71">
                  <c:v>155.615261</c:v>
                </c:pt>
                <c:pt idx="72">
                  <c:v>157.638856</c:v>
                </c:pt>
                <c:pt idx="73">
                  <c:v>158.474817</c:v>
                </c:pt>
                <c:pt idx="74">
                  <c:v>160.31352999999999</c:v>
                </c:pt>
                <c:pt idx="75">
                  <c:v>161.56370000000001</c:v>
                </c:pt>
                <c:pt idx="76">
                  <c:v>163.338222</c:v>
                </c:pt>
                <c:pt idx="77">
                  <c:v>164.41856799999999</c:v>
                </c:pt>
                <c:pt idx="78">
                  <c:v>165.427134</c:v>
                </c:pt>
                <c:pt idx="79">
                  <c:v>166.561341</c:v>
                </c:pt>
                <c:pt idx="80">
                  <c:v>167.805938</c:v>
                </c:pt>
                <c:pt idx="81">
                  <c:v>170.015173</c:v>
                </c:pt>
                <c:pt idx="82">
                  <c:v>171.56423000000001</c:v>
                </c:pt>
                <c:pt idx="83">
                  <c:v>172.858193</c:v>
                </c:pt>
                <c:pt idx="84">
                  <c:v>173.488609</c:v>
                </c:pt>
                <c:pt idx="85">
                  <c:v>174.89075800000001</c:v>
                </c:pt>
                <c:pt idx="86">
                  <c:v>176.049801</c:v>
                </c:pt>
                <c:pt idx="87">
                  <c:v>177.54161400000001</c:v>
                </c:pt>
                <c:pt idx="88">
                  <c:v>179.227722</c:v>
                </c:pt>
                <c:pt idx="89">
                  <c:v>180.13594000000001</c:v>
                </c:pt>
                <c:pt idx="90">
                  <c:v>181.41848300000001</c:v>
                </c:pt>
                <c:pt idx="91">
                  <c:v>182.165663</c:v>
                </c:pt>
                <c:pt idx="92">
                  <c:v>183.40314699999999</c:v>
                </c:pt>
                <c:pt idx="93">
                  <c:v>184.826865</c:v>
                </c:pt>
                <c:pt idx="94">
                  <c:v>185.85692900000001</c:v>
                </c:pt>
                <c:pt idx="95">
                  <c:v>186.90796900000001</c:v>
                </c:pt>
                <c:pt idx="96">
                  <c:v>187.78705099999999</c:v>
                </c:pt>
                <c:pt idx="97">
                  <c:v>188.86693</c:v>
                </c:pt>
                <c:pt idx="98">
                  <c:v>189.81500700000001</c:v>
                </c:pt>
                <c:pt idx="99">
                  <c:v>191.16095000000001</c:v>
                </c:pt>
                <c:pt idx="100">
                  <c:v>192.36943600000001</c:v>
                </c:pt>
                <c:pt idx="101">
                  <c:v>193.92690099999999</c:v>
                </c:pt>
                <c:pt idx="102">
                  <c:v>194.39891</c:v>
                </c:pt>
                <c:pt idx="103">
                  <c:v>195.68932799999999</c:v>
                </c:pt>
                <c:pt idx="104">
                  <c:v>196.548711</c:v>
                </c:pt>
                <c:pt idx="105">
                  <c:v>197.79692399999999</c:v>
                </c:pt>
                <c:pt idx="106">
                  <c:v>199.009784</c:v>
                </c:pt>
                <c:pt idx="107">
                  <c:v>199.60090299999999</c:v>
                </c:pt>
                <c:pt idx="108">
                  <c:v>201.763982</c:v>
                </c:pt>
                <c:pt idx="109">
                  <c:v>202.327089</c:v>
                </c:pt>
                <c:pt idx="110">
                  <c:v>203.26247000000001</c:v>
                </c:pt>
                <c:pt idx="111">
                  <c:v>204.08362</c:v>
                </c:pt>
                <c:pt idx="112">
                  <c:v>205.41013899999999</c:v>
                </c:pt>
                <c:pt idx="113">
                  <c:v>206.25756200000001</c:v>
                </c:pt>
                <c:pt idx="114">
                  <c:v>207.34247999999999</c:v>
                </c:pt>
                <c:pt idx="115">
                  <c:v>208.53548000000001</c:v>
                </c:pt>
                <c:pt idx="116">
                  <c:v>209.86621400000001</c:v>
                </c:pt>
                <c:pt idx="117">
                  <c:v>211.322765</c:v>
                </c:pt>
                <c:pt idx="118">
                  <c:v>212.014747</c:v>
                </c:pt>
                <c:pt idx="119">
                  <c:v>212.66269700000001</c:v>
                </c:pt>
                <c:pt idx="120">
                  <c:v>214.038354</c:v>
                </c:pt>
                <c:pt idx="121">
                  <c:v>214.87701300000001</c:v>
                </c:pt>
                <c:pt idx="122">
                  <c:v>215.755718</c:v>
                </c:pt>
                <c:pt idx="123">
                  <c:v>217.169174</c:v>
                </c:pt>
                <c:pt idx="124">
                  <c:v>218.17541</c:v>
                </c:pt>
                <c:pt idx="125">
                  <c:v>219.14555799999999</c:v>
                </c:pt>
                <c:pt idx="126">
                  <c:v>219.96086600000001</c:v>
                </c:pt>
                <c:pt idx="127">
                  <c:v>220.97170199999999</c:v>
                </c:pt>
                <c:pt idx="128">
                  <c:v>222.056588</c:v>
                </c:pt>
                <c:pt idx="129">
                  <c:v>223.37260499999999</c:v>
                </c:pt>
                <c:pt idx="130">
                  <c:v>224.19722400000001</c:v>
                </c:pt>
                <c:pt idx="131">
                  <c:v>225.18237400000001</c:v>
                </c:pt>
                <c:pt idx="132">
                  <c:v>226.57017999999999</c:v>
                </c:pt>
                <c:pt idx="133">
                  <c:v>227.66166000000001</c:v>
                </c:pt>
                <c:pt idx="134">
                  <c:v>228.92917199999999</c:v>
                </c:pt>
                <c:pt idx="135">
                  <c:v>229.783299</c:v>
                </c:pt>
                <c:pt idx="136">
                  <c:v>231.03019900000001</c:v>
                </c:pt>
                <c:pt idx="137">
                  <c:v>232.22920400000001</c:v>
                </c:pt>
                <c:pt idx="138">
                  <c:v>233.271163</c:v>
                </c:pt>
                <c:pt idx="139">
                  <c:v>234.11459199999999</c:v>
                </c:pt>
                <c:pt idx="140">
                  <c:v>235.27066300000001</c:v>
                </c:pt>
                <c:pt idx="141">
                  <c:v>236.24828400000001</c:v>
                </c:pt>
                <c:pt idx="142">
                  <c:v>238.027612</c:v>
                </c:pt>
                <c:pt idx="143">
                  <c:v>239.08383799999999</c:v>
                </c:pt>
                <c:pt idx="144">
                  <c:v>240.46870999999999</c:v>
                </c:pt>
                <c:pt idx="145">
                  <c:v>241.32426000000001</c:v>
                </c:pt>
                <c:pt idx="146">
                  <c:v>242.05660700000001</c:v>
                </c:pt>
                <c:pt idx="147">
                  <c:v>243.16158999999999</c:v>
                </c:pt>
                <c:pt idx="148">
                  <c:v>244.178944</c:v>
                </c:pt>
                <c:pt idx="149">
                  <c:v>245.632036</c:v>
                </c:pt>
                <c:pt idx="150">
                  <c:v>246.630188</c:v>
                </c:pt>
                <c:pt idx="151">
                  <c:v>247.53610399999999</c:v>
                </c:pt>
                <c:pt idx="152">
                  <c:v>248.60709600000001</c:v>
                </c:pt>
                <c:pt idx="153">
                  <c:v>249.560689</c:v>
                </c:pt>
                <c:pt idx="154">
                  <c:v>250.46114399999999</c:v>
                </c:pt>
                <c:pt idx="155">
                  <c:v>251.24954299999999</c:v>
                </c:pt>
                <c:pt idx="156">
                  <c:v>252.72799499999999</c:v>
                </c:pt>
                <c:pt idx="157">
                  <c:v>253.60505499999999</c:v>
                </c:pt>
                <c:pt idx="158">
                  <c:v>254.988552</c:v>
                </c:pt>
                <c:pt idx="159">
                  <c:v>255.66507799999999</c:v>
                </c:pt>
                <c:pt idx="160">
                  <c:v>256.60756199999997</c:v>
                </c:pt>
                <c:pt idx="161">
                  <c:v>257.61699599999997</c:v>
                </c:pt>
                <c:pt idx="162">
                  <c:v>259.14267899999999</c:v>
                </c:pt>
                <c:pt idx="163">
                  <c:v>259.82702399999999</c:v>
                </c:pt>
                <c:pt idx="164">
                  <c:v>260.782827</c:v>
                </c:pt>
                <c:pt idx="165">
                  <c:v>261.42588599999999</c:v>
                </c:pt>
                <c:pt idx="166">
                  <c:v>262.04952800000001</c:v>
                </c:pt>
                <c:pt idx="167">
                  <c:v>262.95003200000002</c:v>
                </c:pt>
                <c:pt idx="168">
                  <c:v>263.856086</c:v>
                </c:pt>
                <c:pt idx="169">
                  <c:v>265.09050300000001</c:v>
                </c:pt>
                <c:pt idx="170">
                  <c:v>265.41997900000001</c:v>
                </c:pt>
                <c:pt idx="171">
                  <c:v>266.04502200000002</c:v>
                </c:pt>
                <c:pt idx="172">
                  <c:v>266.841185</c:v>
                </c:pt>
                <c:pt idx="173">
                  <c:v>267.94000999999997</c:v>
                </c:pt>
                <c:pt idx="174">
                  <c:v>269.467962</c:v>
                </c:pt>
                <c:pt idx="175">
                  <c:v>270.65488800000003</c:v>
                </c:pt>
                <c:pt idx="176">
                  <c:v>270.90285499999999</c:v>
                </c:pt>
                <c:pt idx="177">
                  <c:v>271.614755</c:v>
                </c:pt>
                <c:pt idx="178">
                  <c:v>273.04593199999999</c:v>
                </c:pt>
                <c:pt idx="179">
                  <c:v>273.91971599999999</c:v>
                </c:pt>
                <c:pt idx="180">
                  <c:v>275.24522100000002</c:v>
                </c:pt>
                <c:pt idx="181">
                  <c:v>276.718118</c:v>
                </c:pt>
                <c:pt idx="182">
                  <c:v>277.63283699999999</c:v>
                </c:pt>
                <c:pt idx="183">
                  <c:v>278.88248499999997</c:v>
                </c:pt>
                <c:pt idx="184">
                  <c:v>279.95681400000001</c:v>
                </c:pt>
                <c:pt idx="185">
                  <c:v>280.88876299999998</c:v>
                </c:pt>
                <c:pt idx="186">
                  <c:v>281.50807300000002</c:v>
                </c:pt>
                <c:pt idx="187">
                  <c:v>282.10721999999998</c:v>
                </c:pt>
                <c:pt idx="188">
                  <c:v>283.224312</c:v>
                </c:pt>
                <c:pt idx="189">
                  <c:v>284.22138699999999</c:v>
                </c:pt>
                <c:pt idx="190">
                  <c:v>285.638374</c:v>
                </c:pt>
                <c:pt idx="191">
                  <c:v>286.71928200000002</c:v>
                </c:pt>
                <c:pt idx="192">
                  <c:v>288.00351999999998</c:v>
                </c:pt>
                <c:pt idx="193">
                  <c:v>288.17237299999999</c:v>
                </c:pt>
                <c:pt idx="194">
                  <c:v>288.99169899999998</c:v>
                </c:pt>
                <c:pt idx="195">
                  <c:v>290.14193599999999</c:v>
                </c:pt>
                <c:pt idx="196">
                  <c:v>290.918926</c:v>
                </c:pt>
                <c:pt idx="197">
                  <c:v>292.18329999999997</c:v>
                </c:pt>
                <c:pt idx="198">
                  <c:v>293.106334</c:v>
                </c:pt>
                <c:pt idx="199">
                  <c:v>293.64790299999999</c:v>
                </c:pt>
                <c:pt idx="200">
                  <c:v>294.30305299999998</c:v>
                </c:pt>
                <c:pt idx="201">
                  <c:v>295.22529500000002</c:v>
                </c:pt>
                <c:pt idx="202">
                  <c:v>295.90074099999998</c:v>
                </c:pt>
                <c:pt idx="203">
                  <c:v>297.47012599999999</c:v>
                </c:pt>
                <c:pt idx="204">
                  <c:v>298.06702799999999</c:v>
                </c:pt>
                <c:pt idx="205">
                  <c:v>298.86274700000001</c:v>
                </c:pt>
                <c:pt idx="206">
                  <c:v>299.52017699999999</c:v>
                </c:pt>
                <c:pt idx="207">
                  <c:v>299.87762500000002</c:v>
                </c:pt>
                <c:pt idx="208">
                  <c:v>300.91460499999999</c:v>
                </c:pt>
                <c:pt idx="209">
                  <c:v>301.64361500000001</c:v>
                </c:pt>
                <c:pt idx="210">
                  <c:v>302.84526499999998</c:v>
                </c:pt>
                <c:pt idx="211">
                  <c:v>303.258961</c:v>
                </c:pt>
                <c:pt idx="212">
                  <c:v>304.49651799999998</c:v>
                </c:pt>
                <c:pt idx="213">
                  <c:v>305.03077100000002</c:v>
                </c:pt>
                <c:pt idx="214">
                  <c:v>306.12148100000002</c:v>
                </c:pt>
                <c:pt idx="215">
                  <c:v>306.94848300000001</c:v>
                </c:pt>
                <c:pt idx="216">
                  <c:v>307.76286900000002</c:v>
                </c:pt>
                <c:pt idx="217">
                  <c:v>309.131484</c:v>
                </c:pt>
                <c:pt idx="218">
                  <c:v>309.52827000000002</c:v>
                </c:pt>
                <c:pt idx="219">
                  <c:v>310.281384</c:v>
                </c:pt>
                <c:pt idx="220">
                  <c:v>311.60881999999998</c:v>
                </c:pt>
                <c:pt idx="221">
                  <c:v>312.40925099999998</c:v>
                </c:pt>
                <c:pt idx="222">
                  <c:v>312.87109199999998</c:v>
                </c:pt>
                <c:pt idx="223">
                  <c:v>314.03108700000001</c:v>
                </c:pt>
                <c:pt idx="224">
                  <c:v>314.47620799999999</c:v>
                </c:pt>
                <c:pt idx="225">
                  <c:v>315.38809400000002</c:v>
                </c:pt>
                <c:pt idx="226">
                  <c:v>316.21482400000002</c:v>
                </c:pt>
                <c:pt idx="227">
                  <c:v>317.30296700000002</c:v>
                </c:pt>
                <c:pt idx="228">
                  <c:v>318.07040699999999</c:v>
                </c:pt>
                <c:pt idx="229">
                  <c:v>318.51346100000001</c:v>
                </c:pt>
                <c:pt idx="230">
                  <c:v>319.525013</c:v>
                </c:pt>
                <c:pt idx="231">
                  <c:v>320.06484599999999</c:v>
                </c:pt>
                <c:pt idx="232">
                  <c:v>321.53821399999998</c:v>
                </c:pt>
                <c:pt idx="233">
                  <c:v>321.99194299999999</c:v>
                </c:pt>
                <c:pt idx="234">
                  <c:v>322.94757499999997</c:v>
                </c:pt>
                <c:pt idx="235">
                  <c:v>323.623651</c:v>
                </c:pt>
                <c:pt idx="236">
                  <c:v>324.59027800000001</c:v>
                </c:pt>
                <c:pt idx="237">
                  <c:v>325.778392</c:v>
                </c:pt>
                <c:pt idx="238">
                  <c:v>326.14785000000001</c:v>
                </c:pt>
                <c:pt idx="239">
                  <c:v>327.30450100000002</c:v>
                </c:pt>
                <c:pt idx="240">
                  <c:v>328.41491500000001</c:v>
                </c:pt>
                <c:pt idx="241">
                  <c:v>329.39861500000001</c:v>
                </c:pt>
                <c:pt idx="242">
                  <c:v>329.793251</c:v>
                </c:pt>
                <c:pt idx="243">
                  <c:v>330.57180199999999</c:v>
                </c:pt>
                <c:pt idx="244">
                  <c:v>331.34987599999999</c:v>
                </c:pt>
                <c:pt idx="245">
                  <c:v>332.30776700000001</c:v>
                </c:pt>
                <c:pt idx="246">
                  <c:v>333.28212500000001</c:v>
                </c:pt>
                <c:pt idx="247">
                  <c:v>333.40998100000002</c:v>
                </c:pt>
                <c:pt idx="248">
                  <c:v>334.459362</c:v>
                </c:pt>
                <c:pt idx="249">
                  <c:v>335.52639399999998</c:v>
                </c:pt>
                <c:pt idx="250">
                  <c:v>336.12093599999997</c:v>
                </c:pt>
                <c:pt idx="251">
                  <c:v>336.79169000000002</c:v>
                </c:pt>
                <c:pt idx="252">
                  <c:v>337.84205100000003</c:v>
                </c:pt>
                <c:pt idx="253">
                  <c:v>338.72661599999998</c:v>
                </c:pt>
                <c:pt idx="254">
                  <c:v>339.41132299999998</c:v>
                </c:pt>
                <c:pt idx="255">
                  <c:v>340.51345900000001</c:v>
                </c:pt>
                <c:pt idx="256">
                  <c:v>341.06559099999998</c:v>
                </c:pt>
                <c:pt idx="257">
                  <c:v>342.13612699999999</c:v>
                </c:pt>
                <c:pt idx="258">
                  <c:v>343.10341299999999</c:v>
                </c:pt>
                <c:pt idx="259">
                  <c:v>344.00133</c:v>
                </c:pt>
                <c:pt idx="260">
                  <c:v>345.15788700000002</c:v>
                </c:pt>
                <c:pt idx="261">
                  <c:v>345.77732500000002</c:v>
                </c:pt>
                <c:pt idx="262">
                  <c:v>347.22981600000003</c:v>
                </c:pt>
                <c:pt idx="263">
                  <c:v>348.01971500000002</c:v>
                </c:pt>
                <c:pt idx="264">
                  <c:v>349.11167699999999</c:v>
                </c:pt>
                <c:pt idx="265">
                  <c:v>349.408478</c:v>
                </c:pt>
                <c:pt idx="266">
                  <c:v>350.52416099999999</c:v>
                </c:pt>
                <c:pt idx="267">
                  <c:v>351.14915000000002</c:v>
                </c:pt>
                <c:pt idx="268">
                  <c:v>352.10634099999999</c:v>
                </c:pt>
                <c:pt idx="269">
                  <c:v>352.97465999999997</c:v>
                </c:pt>
                <c:pt idx="270">
                  <c:v>353.98004700000001</c:v>
                </c:pt>
                <c:pt idx="271">
                  <c:v>354.74519600000002</c:v>
                </c:pt>
                <c:pt idx="272">
                  <c:v>355.473274</c:v>
                </c:pt>
                <c:pt idx="273">
                  <c:v>356.34138000000002</c:v>
                </c:pt>
                <c:pt idx="274">
                  <c:v>356.81947400000001</c:v>
                </c:pt>
                <c:pt idx="275">
                  <c:v>357.54946200000001</c:v>
                </c:pt>
                <c:pt idx="276">
                  <c:v>358.47988500000002</c:v>
                </c:pt>
                <c:pt idx="277">
                  <c:v>359.48127199999999</c:v>
                </c:pt>
                <c:pt idx="278">
                  <c:v>359.84171400000002</c:v>
                </c:pt>
                <c:pt idx="279">
                  <c:v>360.91372100000001</c:v>
                </c:pt>
                <c:pt idx="280">
                  <c:v>361.62257899999997</c:v>
                </c:pt>
                <c:pt idx="281">
                  <c:v>362.36937899999998</c:v>
                </c:pt>
                <c:pt idx="282">
                  <c:v>362.64101799999997</c:v>
                </c:pt>
                <c:pt idx="283">
                  <c:v>363.58961299999999</c:v>
                </c:pt>
                <c:pt idx="284">
                  <c:v>365.06300299999998</c:v>
                </c:pt>
                <c:pt idx="285">
                  <c:v>365.93432999999999</c:v>
                </c:pt>
                <c:pt idx="286">
                  <c:v>367.13112899999999</c:v>
                </c:pt>
                <c:pt idx="287">
                  <c:v>368.30967399999997</c:v>
                </c:pt>
                <c:pt idx="288">
                  <c:v>368.981425</c:v>
                </c:pt>
                <c:pt idx="289">
                  <c:v>370.29245900000001</c:v>
                </c:pt>
                <c:pt idx="290">
                  <c:v>370.42838999999998</c:v>
                </c:pt>
                <c:pt idx="291">
                  <c:v>372.11763200000001</c:v>
                </c:pt>
                <c:pt idx="292">
                  <c:v>372.925071</c:v>
                </c:pt>
                <c:pt idx="293">
                  <c:v>374.16350799999998</c:v>
                </c:pt>
                <c:pt idx="294">
                  <c:v>374.60169300000001</c:v>
                </c:pt>
                <c:pt idx="295">
                  <c:v>375.45712300000002</c:v>
                </c:pt>
                <c:pt idx="296">
                  <c:v>375.77805699999999</c:v>
                </c:pt>
                <c:pt idx="297">
                  <c:v>376.57447200000001</c:v>
                </c:pt>
                <c:pt idx="298">
                  <c:v>377.55811999999997</c:v>
                </c:pt>
                <c:pt idx="299">
                  <c:v>378.16995800000001</c:v>
                </c:pt>
                <c:pt idx="300">
                  <c:v>379.56735500000002</c:v>
                </c:pt>
                <c:pt idx="301">
                  <c:v>380.102102</c:v>
                </c:pt>
                <c:pt idx="302">
                  <c:v>381.16427900000002</c:v>
                </c:pt>
                <c:pt idx="303">
                  <c:v>381.88590199999999</c:v>
                </c:pt>
                <c:pt idx="304">
                  <c:v>382.77410200000003</c:v>
                </c:pt>
                <c:pt idx="305">
                  <c:v>383.65227399999998</c:v>
                </c:pt>
                <c:pt idx="306">
                  <c:v>384.48975200000001</c:v>
                </c:pt>
                <c:pt idx="307">
                  <c:v>385.43349499999999</c:v>
                </c:pt>
                <c:pt idx="308">
                  <c:v>386.60438699999997</c:v>
                </c:pt>
                <c:pt idx="309">
                  <c:v>387.63995899999998</c:v>
                </c:pt>
                <c:pt idx="310">
                  <c:v>388.39569699999998</c:v>
                </c:pt>
                <c:pt idx="311">
                  <c:v>389.00750099999999</c:v>
                </c:pt>
                <c:pt idx="312">
                  <c:v>389.42215199999998</c:v>
                </c:pt>
                <c:pt idx="313">
                  <c:v>390.93169399999999</c:v>
                </c:pt>
                <c:pt idx="314">
                  <c:v>391.41335900000001</c:v>
                </c:pt>
                <c:pt idx="315">
                  <c:v>392.039512</c:v>
                </c:pt>
                <c:pt idx="316">
                  <c:v>392.95883500000002</c:v>
                </c:pt>
                <c:pt idx="317">
                  <c:v>393.71176700000001</c:v>
                </c:pt>
                <c:pt idx="318">
                  <c:v>394.83723500000002</c:v>
                </c:pt>
                <c:pt idx="319">
                  <c:v>394.96025600000002</c:v>
                </c:pt>
                <c:pt idx="320">
                  <c:v>396.09968700000002</c:v>
                </c:pt>
                <c:pt idx="321">
                  <c:v>396.44946900000002</c:v>
                </c:pt>
                <c:pt idx="322">
                  <c:v>397.23420800000002</c:v>
                </c:pt>
                <c:pt idx="323">
                  <c:v>397.88438400000001</c:v>
                </c:pt>
                <c:pt idx="324">
                  <c:v>398.73143900000002</c:v>
                </c:pt>
                <c:pt idx="325">
                  <c:v>399.64631200000002</c:v>
                </c:pt>
                <c:pt idx="326">
                  <c:v>400.52371099999999</c:v>
                </c:pt>
                <c:pt idx="327">
                  <c:v>401.50832200000002</c:v>
                </c:pt>
                <c:pt idx="328">
                  <c:v>401.87473399999999</c:v>
                </c:pt>
                <c:pt idx="329">
                  <c:v>402.091184</c:v>
                </c:pt>
                <c:pt idx="330">
                  <c:v>402.52130299999999</c:v>
                </c:pt>
                <c:pt idx="331">
                  <c:v>403.82126799999998</c:v>
                </c:pt>
                <c:pt idx="332">
                  <c:v>404.40991600000001</c:v>
                </c:pt>
                <c:pt idx="333">
                  <c:v>405.92508199999997</c:v>
                </c:pt>
                <c:pt idx="334">
                  <c:v>406.17486300000002</c:v>
                </c:pt>
                <c:pt idx="335">
                  <c:v>406.77712500000001</c:v>
                </c:pt>
                <c:pt idx="336">
                  <c:v>407.44858699999997</c:v>
                </c:pt>
                <c:pt idx="337">
                  <c:v>408.10304200000002</c:v>
                </c:pt>
                <c:pt idx="338">
                  <c:v>408.79441500000001</c:v>
                </c:pt>
                <c:pt idx="339">
                  <c:v>409.67280399999999</c:v>
                </c:pt>
                <c:pt idx="340">
                  <c:v>410.87415299999998</c:v>
                </c:pt>
                <c:pt idx="341">
                  <c:v>411.32854200000003</c:v>
                </c:pt>
                <c:pt idx="342">
                  <c:v>412.05895299999997</c:v>
                </c:pt>
                <c:pt idx="343">
                  <c:v>412.89652699999999</c:v>
                </c:pt>
                <c:pt idx="344">
                  <c:v>414.18594899999999</c:v>
                </c:pt>
                <c:pt idx="345">
                  <c:v>414.998152</c:v>
                </c:pt>
                <c:pt idx="346">
                  <c:v>415.89558</c:v>
                </c:pt>
                <c:pt idx="347">
                  <c:v>416.67182700000001</c:v>
                </c:pt>
                <c:pt idx="348">
                  <c:v>417.62394999999998</c:v>
                </c:pt>
                <c:pt idx="349">
                  <c:v>418.68128999999999</c:v>
                </c:pt>
                <c:pt idx="350">
                  <c:v>419.45552800000002</c:v>
                </c:pt>
                <c:pt idx="351">
                  <c:v>420.99236300000001</c:v>
                </c:pt>
                <c:pt idx="352">
                  <c:v>421.64854000000003</c:v>
                </c:pt>
                <c:pt idx="353">
                  <c:v>421.97798499999999</c:v>
                </c:pt>
                <c:pt idx="354">
                  <c:v>422.67891400000002</c:v>
                </c:pt>
                <c:pt idx="355">
                  <c:v>423.70585999999997</c:v>
                </c:pt>
                <c:pt idx="356">
                  <c:v>424.55310400000002</c:v>
                </c:pt>
                <c:pt idx="357">
                  <c:v>424.88141100000001</c:v>
                </c:pt>
                <c:pt idx="358">
                  <c:v>425.82046000000003</c:v>
                </c:pt>
                <c:pt idx="359">
                  <c:v>426.57569599999999</c:v>
                </c:pt>
                <c:pt idx="360">
                  <c:v>427.49899299999998</c:v>
                </c:pt>
                <c:pt idx="361">
                  <c:v>428.338323</c:v>
                </c:pt>
                <c:pt idx="362">
                  <c:v>428.99999500000001</c:v>
                </c:pt>
                <c:pt idx="363">
                  <c:v>429.71294899999998</c:v>
                </c:pt>
                <c:pt idx="364">
                  <c:v>430.43909200000002</c:v>
                </c:pt>
                <c:pt idx="365">
                  <c:v>431.19007699999997</c:v>
                </c:pt>
                <c:pt idx="366">
                  <c:v>432.77157199999999</c:v>
                </c:pt>
                <c:pt idx="367">
                  <c:v>433.87388099999998</c:v>
                </c:pt>
                <c:pt idx="368">
                  <c:v>434.50538299999999</c:v>
                </c:pt>
                <c:pt idx="369">
                  <c:v>435.36801100000002</c:v>
                </c:pt>
                <c:pt idx="370">
                  <c:v>435.88516199999998</c:v>
                </c:pt>
                <c:pt idx="371">
                  <c:v>437.03403700000001</c:v>
                </c:pt>
                <c:pt idx="372">
                  <c:v>437.73530399999999</c:v>
                </c:pt>
                <c:pt idx="373">
                  <c:v>438.77342900000002</c:v>
                </c:pt>
                <c:pt idx="374">
                  <c:v>439.90567299999998</c:v>
                </c:pt>
                <c:pt idx="375">
                  <c:v>440.99056000000002</c:v>
                </c:pt>
                <c:pt idx="376">
                  <c:v>441.86058200000002</c:v>
                </c:pt>
                <c:pt idx="377">
                  <c:v>442.46168799999998</c:v>
                </c:pt>
                <c:pt idx="378">
                  <c:v>443.57110799999998</c:v>
                </c:pt>
                <c:pt idx="379">
                  <c:v>444.53733099999999</c:v>
                </c:pt>
                <c:pt idx="380">
                  <c:v>445.14544899999999</c:v>
                </c:pt>
                <c:pt idx="381">
                  <c:v>445.84845300000001</c:v>
                </c:pt>
                <c:pt idx="382">
                  <c:v>446.64730900000001</c:v>
                </c:pt>
                <c:pt idx="383">
                  <c:v>447.65069899999997</c:v>
                </c:pt>
                <c:pt idx="384">
                  <c:v>448.53384599999998</c:v>
                </c:pt>
                <c:pt idx="385">
                  <c:v>449.31944700000003</c:v>
                </c:pt>
                <c:pt idx="386">
                  <c:v>449.97267599999998</c:v>
                </c:pt>
                <c:pt idx="387">
                  <c:v>450.34559000000002</c:v>
                </c:pt>
                <c:pt idx="388">
                  <c:v>451.62818099999998</c:v>
                </c:pt>
                <c:pt idx="389">
                  <c:v>451.780485</c:v>
                </c:pt>
                <c:pt idx="390">
                  <c:v>453.19206200000002</c:v>
                </c:pt>
                <c:pt idx="391">
                  <c:v>454.368314</c:v>
                </c:pt>
                <c:pt idx="392">
                  <c:v>455.13469400000002</c:v>
                </c:pt>
                <c:pt idx="393">
                  <c:v>455.95724000000001</c:v>
                </c:pt>
                <c:pt idx="394">
                  <c:v>457.10923600000001</c:v>
                </c:pt>
                <c:pt idx="395">
                  <c:v>457.87241299999999</c:v>
                </c:pt>
                <c:pt idx="396">
                  <c:v>458.12880200000001</c:v>
                </c:pt>
                <c:pt idx="397">
                  <c:v>458.60938599999997</c:v>
                </c:pt>
                <c:pt idx="398">
                  <c:v>459.04925400000002</c:v>
                </c:pt>
                <c:pt idx="399">
                  <c:v>459.72294900000003</c:v>
                </c:pt>
                <c:pt idx="400">
                  <c:v>460.16204499999998</c:v>
                </c:pt>
                <c:pt idx="401">
                  <c:v>467.994731</c:v>
                </c:pt>
                <c:pt idx="402">
                  <c:v>467.253624</c:v>
                </c:pt>
                <c:pt idx="403">
                  <c:v>466.52661000000001</c:v>
                </c:pt>
                <c:pt idx="404">
                  <c:v>465.95039500000001</c:v>
                </c:pt>
                <c:pt idx="405">
                  <c:v>465.200243</c:v>
                </c:pt>
                <c:pt idx="406">
                  <c:v>464.68565100000001</c:v>
                </c:pt>
                <c:pt idx="407">
                  <c:v>464.18780500000003</c:v>
                </c:pt>
                <c:pt idx="408">
                  <c:v>463.48236700000001</c:v>
                </c:pt>
                <c:pt idx="409">
                  <c:v>462.742121</c:v>
                </c:pt>
                <c:pt idx="410">
                  <c:v>462.071597</c:v>
                </c:pt>
                <c:pt idx="411">
                  <c:v>461.695471</c:v>
                </c:pt>
                <c:pt idx="412">
                  <c:v>460.62458099999998</c:v>
                </c:pt>
                <c:pt idx="413">
                  <c:v>460.24471499999999</c:v>
                </c:pt>
                <c:pt idx="414">
                  <c:v>459.26324299999999</c:v>
                </c:pt>
                <c:pt idx="415">
                  <c:v>459.27402499999999</c:v>
                </c:pt>
                <c:pt idx="416">
                  <c:v>458.78510599999998</c:v>
                </c:pt>
                <c:pt idx="417">
                  <c:v>458.12736699999999</c:v>
                </c:pt>
                <c:pt idx="418">
                  <c:v>457.42615000000001</c:v>
                </c:pt>
                <c:pt idx="419">
                  <c:v>456.74635599999999</c:v>
                </c:pt>
                <c:pt idx="420">
                  <c:v>455.72063100000003</c:v>
                </c:pt>
                <c:pt idx="421">
                  <c:v>455.63087100000001</c:v>
                </c:pt>
                <c:pt idx="422">
                  <c:v>454.841184</c:v>
                </c:pt>
                <c:pt idx="423">
                  <c:v>454.383105</c:v>
                </c:pt>
                <c:pt idx="424">
                  <c:v>454.04540100000003</c:v>
                </c:pt>
                <c:pt idx="425">
                  <c:v>453.27517799999998</c:v>
                </c:pt>
                <c:pt idx="426">
                  <c:v>452.64956999999998</c:v>
                </c:pt>
                <c:pt idx="427">
                  <c:v>452.01825300000002</c:v>
                </c:pt>
                <c:pt idx="428">
                  <c:v>451.53439900000001</c:v>
                </c:pt>
                <c:pt idx="429">
                  <c:v>450.61128100000002</c:v>
                </c:pt>
                <c:pt idx="430">
                  <c:v>449.65116699999999</c:v>
                </c:pt>
                <c:pt idx="431">
                  <c:v>449.33820900000001</c:v>
                </c:pt>
                <c:pt idx="432">
                  <c:v>448.488022</c:v>
                </c:pt>
                <c:pt idx="433">
                  <c:v>448.011233</c:v>
                </c:pt>
                <c:pt idx="434">
                  <c:v>447.294331</c:v>
                </c:pt>
                <c:pt idx="435">
                  <c:v>446.692159</c:v>
                </c:pt>
                <c:pt idx="436">
                  <c:v>446.18697400000002</c:v>
                </c:pt>
                <c:pt idx="437">
                  <c:v>445.69212499999998</c:v>
                </c:pt>
                <c:pt idx="438">
                  <c:v>445.24745300000001</c:v>
                </c:pt>
                <c:pt idx="439">
                  <c:v>444.70599399999998</c:v>
                </c:pt>
                <c:pt idx="440">
                  <c:v>444.13611500000002</c:v>
                </c:pt>
                <c:pt idx="441">
                  <c:v>443.544152</c:v>
                </c:pt>
                <c:pt idx="442">
                  <c:v>442.95733000000001</c:v>
                </c:pt>
                <c:pt idx="443">
                  <c:v>442.65477700000002</c:v>
                </c:pt>
                <c:pt idx="444">
                  <c:v>441.98925400000002</c:v>
                </c:pt>
                <c:pt idx="445">
                  <c:v>440.86190499999998</c:v>
                </c:pt>
                <c:pt idx="446">
                  <c:v>440.44549699999999</c:v>
                </c:pt>
                <c:pt idx="447">
                  <c:v>439.56918200000001</c:v>
                </c:pt>
                <c:pt idx="448">
                  <c:v>438.75967600000001</c:v>
                </c:pt>
                <c:pt idx="449">
                  <c:v>438.17688700000002</c:v>
                </c:pt>
                <c:pt idx="450">
                  <c:v>437.42078700000002</c:v>
                </c:pt>
                <c:pt idx="451">
                  <c:v>437.10842500000001</c:v>
                </c:pt>
                <c:pt idx="452">
                  <c:v>436.59234800000002</c:v>
                </c:pt>
                <c:pt idx="453">
                  <c:v>435.56461899999999</c:v>
                </c:pt>
                <c:pt idx="454">
                  <c:v>434.960217</c:v>
                </c:pt>
                <c:pt idx="455">
                  <c:v>434.408593</c:v>
                </c:pt>
                <c:pt idx="456">
                  <c:v>433.50421</c:v>
                </c:pt>
                <c:pt idx="457">
                  <c:v>433.085779</c:v>
                </c:pt>
                <c:pt idx="458">
                  <c:v>432.102756</c:v>
                </c:pt>
                <c:pt idx="459">
                  <c:v>431.82667600000002</c:v>
                </c:pt>
                <c:pt idx="460">
                  <c:v>431.08580799999999</c:v>
                </c:pt>
                <c:pt idx="461">
                  <c:v>430.81755500000003</c:v>
                </c:pt>
                <c:pt idx="462">
                  <c:v>430.37645099999997</c:v>
                </c:pt>
                <c:pt idx="463">
                  <c:v>429.981808</c:v>
                </c:pt>
                <c:pt idx="464">
                  <c:v>429.48675600000001</c:v>
                </c:pt>
                <c:pt idx="465">
                  <c:v>428.58419600000002</c:v>
                </c:pt>
                <c:pt idx="466">
                  <c:v>428.13182</c:v>
                </c:pt>
                <c:pt idx="467">
                  <c:v>427.10902299999998</c:v>
                </c:pt>
                <c:pt idx="468">
                  <c:v>426.45588900000001</c:v>
                </c:pt>
                <c:pt idx="469">
                  <c:v>425.75595600000003</c:v>
                </c:pt>
                <c:pt idx="470">
                  <c:v>425.30820499999999</c:v>
                </c:pt>
                <c:pt idx="471">
                  <c:v>424.58403099999998</c:v>
                </c:pt>
                <c:pt idx="472">
                  <c:v>423.78161599999999</c:v>
                </c:pt>
                <c:pt idx="473">
                  <c:v>423.23035299999998</c:v>
                </c:pt>
                <c:pt idx="474">
                  <c:v>422.36113899999998</c:v>
                </c:pt>
                <c:pt idx="475">
                  <c:v>421.71771000000001</c:v>
                </c:pt>
                <c:pt idx="476">
                  <c:v>421.18127700000002</c:v>
                </c:pt>
                <c:pt idx="477">
                  <c:v>420.374953</c:v>
                </c:pt>
                <c:pt idx="478">
                  <c:v>419.35249099999999</c:v>
                </c:pt>
                <c:pt idx="479">
                  <c:v>418.77815199999998</c:v>
                </c:pt>
                <c:pt idx="480">
                  <c:v>417.85581999999999</c:v>
                </c:pt>
                <c:pt idx="481">
                  <c:v>417.15222499999999</c:v>
                </c:pt>
                <c:pt idx="482">
                  <c:v>416.81043299999999</c:v>
                </c:pt>
                <c:pt idx="483">
                  <c:v>416.40322200000003</c:v>
                </c:pt>
                <c:pt idx="484">
                  <c:v>415.249324</c:v>
                </c:pt>
                <c:pt idx="485">
                  <c:v>414.44674099999997</c:v>
                </c:pt>
                <c:pt idx="486">
                  <c:v>414.20648999999997</c:v>
                </c:pt>
                <c:pt idx="487">
                  <c:v>413.447474</c:v>
                </c:pt>
                <c:pt idx="488">
                  <c:v>412.71017499999999</c:v>
                </c:pt>
                <c:pt idx="489">
                  <c:v>412.16660300000001</c:v>
                </c:pt>
                <c:pt idx="490">
                  <c:v>412.01081299999998</c:v>
                </c:pt>
                <c:pt idx="491">
                  <c:v>411.27454399999999</c:v>
                </c:pt>
                <c:pt idx="492">
                  <c:v>410.671403</c:v>
                </c:pt>
                <c:pt idx="493">
                  <c:v>410.01398</c:v>
                </c:pt>
                <c:pt idx="494">
                  <c:v>409.84783800000002</c:v>
                </c:pt>
                <c:pt idx="495">
                  <c:v>409.38295399999998</c:v>
                </c:pt>
                <c:pt idx="496">
                  <c:v>408.473231</c:v>
                </c:pt>
                <c:pt idx="497">
                  <c:v>407.89860199999998</c:v>
                </c:pt>
                <c:pt idx="498">
                  <c:v>407.22393799999998</c:v>
                </c:pt>
                <c:pt idx="499">
                  <c:v>406.80643300000003</c:v>
                </c:pt>
                <c:pt idx="500">
                  <c:v>406.20984800000002</c:v>
                </c:pt>
                <c:pt idx="501">
                  <c:v>405.41218600000002</c:v>
                </c:pt>
                <c:pt idx="502">
                  <c:v>404.84902699999998</c:v>
                </c:pt>
                <c:pt idx="503">
                  <c:v>404.34803499999998</c:v>
                </c:pt>
                <c:pt idx="504">
                  <c:v>404.165053</c:v>
                </c:pt>
                <c:pt idx="505">
                  <c:v>403.35859099999999</c:v>
                </c:pt>
                <c:pt idx="506">
                  <c:v>403.12650600000001</c:v>
                </c:pt>
                <c:pt idx="507">
                  <c:v>402.354782</c:v>
                </c:pt>
                <c:pt idx="508">
                  <c:v>401.69881199999998</c:v>
                </c:pt>
                <c:pt idx="509">
                  <c:v>400.98827199999999</c:v>
                </c:pt>
                <c:pt idx="510">
                  <c:v>400.50007900000003</c:v>
                </c:pt>
                <c:pt idx="511">
                  <c:v>399.71823899999998</c:v>
                </c:pt>
                <c:pt idx="512">
                  <c:v>398.951796</c:v>
                </c:pt>
                <c:pt idx="513">
                  <c:v>398.21137700000003</c:v>
                </c:pt>
                <c:pt idx="514">
                  <c:v>397.28576299999997</c:v>
                </c:pt>
                <c:pt idx="515">
                  <c:v>396.96521000000001</c:v>
                </c:pt>
                <c:pt idx="516">
                  <c:v>396.32465200000001</c:v>
                </c:pt>
                <c:pt idx="517">
                  <c:v>396.10763800000001</c:v>
                </c:pt>
                <c:pt idx="518">
                  <c:v>395.55445400000002</c:v>
                </c:pt>
                <c:pt idx="519">
                  <c:v>394.92088799999999</c:v>
                </c:pt>
                <c:pt idx="520">
                  <c:v>394.25570299999998</c:v>
                </c:pt>
                <c:pt idx="521">
                  <c:v>393.55932799999999</c:v>
                </c:pt>
                <c:pt idx="522">
                  <c:v>393.09571799999998</c:v>
                </c:pt>
                <c:pt idx="523">
                  <c:v>392.32708100000002</c:v>
                </c:pt>
                <c:pt idx="524">
                  <c:v>391.77246200000002</c:v>
                </c:pt>
                <c:pt idx="525">
                  <c:v>390.59184199999999</c:v>
                </c:pt>
                <c:pt idx="526">
                  <c:v>390.16252900000001</c:v>
                </c:pt>
                <c:pt idx="527">
                  <c:v>389.70725399999998</c:v>
                </c:pt>
                <c:pt idx="528">
                  <c:v>388.536449</c:v>
                </c:pt>
                <c:pt idx="529">
                  <c:v>387.77254499999998</c:v>
                </c:pt>
                <c:pt idx="530">
                  <c:v>387.56329199999999</c:v>
                </c:pt>
                <c:pt idx="531">
                  <c:v>387.21824900000001</c:v>
                </c:pt>
                <c:pt idx="532">
                  <c:v>385.92415399999999</c:v>
                </c:pt>
                <c:pt idx="533">
                  <c:v>385.02871499999998</c:v>
                </c:pt>
                <c:pt idx="534">
                  <c:v>384.325312</c:v>
                </c:pt>
                <c:pt idx="535">
                  <c:v>383.90029099999998</c:v>
                </c:pt>
                <c:pt idx="536">
                  <c:v>383.38159200000001</c:v>
                </c:pt>
                <c:pt idx="537">
                  <c:v>382.900644</c:v>
                </c:pt>
                <c:pt idx="538">
                  <c:v>382.34157599999998</c:v>
                </c:pt>
                <c:pt idx="539">
                  <c:v>381.46159</c:v>
                </c:pt>
                <c:pt idx="540">
                  <c:v>381.08253400000001</c:v>
                </c:pt>
                <c:pt idx="541">
                  <c:v>379.96512300000001</c:v>
                </c:pt>
                <c:pt idx="542">
                  <c:v>379.27694000000002</c:v>
                </c:pt>
                <c:pt idx="543">
                  <c:v>378.66369200000003</c:v>
                </c:pt>
                <c:pt idx="544">
                  <c:v>378.26388600000001</c:v>
                </c:pt>
                <c:pt idx="545">
                  <c:v>377.168993</c:v>
                </c:pt>
                <c:pt idx="546">
                  <c:v>376.44182999999998</c:v>
                </c:pt>
                <c:pt idx="547">
                  <c:v>375.80715500000002</c:v>
                </c:pt>
                <c:pt idx="548">
                  <c:v>375.08523700000001</c:v>
                </c:pt>
                <c:pt idx="549">
                  <c:v>373.76020999999997</c:v>
                </c:pt>
                <c:pt idx="550">
                  <c:v>373.40226200000001</c:v>
                </c:pt>
                <c:pt idx="551">
                  <c:v>372.916201</c:v>
                </c:pt>
                <c:pt idx="552">
                  <c:v>371.27750500000002</c:v>
                </c:pt>
                <c:pt idx="553">
                  <c:v>370.663927</c:v>
                </c:pt>
                <c:pt idx="554">
                  <c:v>369.59295600000002</c:v>
                </c:pt>
                <c:pt idx="555">
                  <c:v>369.24675400000001</c:v>
                </c:pt>
                <c:pt idx="556">
                  <c:v>368.49938200000003</c:v>
                </c:pt>
                <c:pt idx="557">
                  <c:v>367.79199199999999</c:v>
                </c:pt>
                <c:pt idx="558">
                  <c:v>366.91757000000001</c:v>
                </c:pt>
                <c:pt idx="559">
                  <c:v>366.12014900000003</c:v>
                </c:pt>
                <c:pt idx="560">
                  <c:v>365.30057199999999</c:v>
                </c:pt>
                <c:pt idx="561">
                  <c:v>364.25919399999998</c:v>
                </c:pt>
                <c:pt idx="562">
                  <c:v>363.19714499999998</c:v>
                </c:pt>
                <c:pt idx="563">
                  <c:v>362.530554</c:v>
                </c:pt>
                <c:pt idx="564">
                  <c:v>361.76035400000001</c:v>
                </c:pt>
                <c:pt idx="565">
                  <c:v>360.51839000000001</c:v>
                </c:pt>
                <c:pt idx="566">
                  <c:v>359.586566</c:v>
                </c:pt>
                <c:pt idx="567">
                  <c:v>358.80577499999998</c:v>
                </c:pt>
                <c:pt idx="568">
                  <c:v>357.99501500000002</c:v>
                </c:pt>
                <c:pt idx="569">
                  <c:v>357.30592200000001</c:v>
                </c:pt>
                <c:pt idx="570">
                  <c:v>356.507835</c:v>
                </c:pt>
                <c:pt idx="571">
                  <c:v>355.85286200000002</c:v>
                </c:pt>
                <c:pt idx="572">
                  <c:v>355.09465699999998</c:v>
                </c:pt>
                <c:pt idx="573">
                  <c:v>354.20502499999998</c:v>
                </c:pt>
                <c:pt idx="574">
                  <c:v>353.90587199999999</c:v>
                </c:pt>
                <c:pt idx="575">
                  <c:v>352.93363900000003</c:v>
                </c:pt>
                <c:pt idx="576">
                  <c:v>351.95814799999999</c:v>
                </c:pt>
                <c:pt idx="577">
                  <c:v>351.13806299999999</c:v>
                </c:pt>
                <c:pt idx="578">
                  <c:v>350.48096800000002</c:v>
                </c:pt>
                <c:pt idx="579">
                  <c:v>349.590329</c:v>
                </c:pt>
                <c:pt idx="580">
                  <c:v>348.95633199999997</c:v>
                </c:pt>
                <c:pt idx="581">
                  <c:v>348.23297300000002</c:v>
                </c:pt>
                <c:pt idx="582">
                  <c:v>347.47211600000003</c:v>
                </c:pt>
                <c:pt idx="583">
                  <c:v>346.28251599999999</c:v>
                </c:pt>
                <c:pt idx="584">
                  <c:v>346.12431800000002</c:v>
                </c:pt>
                <c:pt idx="585">
                  <c:v>344.73798599999998</c:v>
                </c:pt>
                <c:pt idx="586">
                  <c:v>344.00212699999997</c:v>
                </c:pt>
                <c:pt idx="587">
                  <c:v>343.27723400000002</c:v>
                </c:pt>
                <c:pt idx="588">
                  <c:v>342.002182</c:v>
                </c:pt>
                <c:pt idx="589">
                  <c:v>341.39747</c:v>
                </c:pt>
                <c:pt idx="590">
                  <c:v>340.50038599999999</c:v>
                </c:pt>
                <c:pt idx="591">
                  <c:v>339.97774800000002</c:v>
                </c:pt>
                <c:pt idx="592">
                  <c:v>339.27685500000001</c:v>
                </c:pt>
                <c:pt idx="593">
                  <c:v>338.648618</c:v>
                </c:pt>
                <c:pt idx="594">
                  <c:v>337.494238</c:v>
                </c:pt>
                <c:pt idx="595">
                  <c:v>336.81241499999999</c:v>
                </c:pt>
                <c:pt idx="596">
                  <c:v>335.71650499999998</c:v>
                </c:pt>
                <c:pt idx="597">
                  <c:v>335.23678899999999</c:v>
                </c:pt>
                <c:pt idx="598">
                  <c:v>334.90515199999999</c:v>
                </c:pt>
                <c:pt idx="599">
                  <c:v>334.27135199999998</c:v>
                </c:pt>
                <c:pt idx="600">
                  <c:v>333.446575</c:v>
                </c:pt>
                <c:pt idx="601">
                  <c:v>332.44831799999997</c:v>
                </c:pt>
                <c:pt idx="602">
                  <c:v>332.11641100000003</c:v>
                </c:pt>
                <c:pt idx="603">
                  <c:v>331.09611200000001</c:v>
                </c:pt>
                <c:pt idx="604">
                  <c:v>330.72418399999998</c:v>
                </c:pt>
                <c:pt idx="605">
                  <c:v>329.46735999999999</c:v>
                </c:pt>
                <c:pt idx="606">
                  <c:v>328.600865</c:v>
                </c:pt>
                <c:pt idx="607">
                  <c:v>327.67341599999997</c:v>
                </c:pt>
                <c:pt idx="608">
                  <c:v>326.24091499999997</c:v>
                </c:pt>
                <c:pt idx="609">
                  <c:v>325.33412399999997</c:v>
                </c:pt>
                <c:pt idx="610">
                  <c:v>324.55721399999999</c:v>
                </c:pt>
                <c:pt idx="611">
                  <c:v>323.89738199999999</c:v>
                </c:pt>
                <c:pt idx="612">
                  <c:v>323.23271299999999</c:v>
                </c:pt>
                <c:pt idx="613">
                  <c:v>322.523368</c:v>
                </c:pt>
                <c:pt idx="614">
                  <c:v>321.05361499999998</c:v>
                </c:pt>
                <c:pt idx="615">
                  <c:v>320.66392200000001</c:v>
                </c:pt>
                <c:pt idx="616">
                  <c:v>320.00145400000002</c:v>
                </c:pt>
                <c:pt idx="617">
                  <c:v>319.63219700000002</c:v>
                </c:pt>
                <c:pt idx="618">
                  <c:v>319.15742699999998</c:v>
                </c:pt>
                <c:pt idx="619">
                  <c:v>318.425319</c:v>
                </c:pt>
                <c:pt idx="620">
                  <c:v>317.66839399999998</c:v>
                </c:pt>
                <c:pt idx="621">
                  <c:v>316.48832199999998</c:v>
                </c:pt>
                <c:pt idx="622">
                  <c:v>316.047437</c:v>
                </c:pt>
                <c:pt idx="623">
                  <c:v>315.19103999999999</c:v>
                </c:pt>
                <c:pt idx="624">
                  <c:v>314.30780900000002</c:v>
                </c:pt>
                <c:pt idx="625">
                  <c:v>313.40678800000001</c:v>
                </c:pt>
                <c:pt idx="626">
                  <c:v>312.585643</c:v>
                </c:pt>
                <c:pt idx="627">
                  <c:v>312.088572</c:v>
                </c:pt>
                <c:pt idx="628">
                  <c:v>310.91474499999998</c:v>
                </c:pt>
                <c:pt idx="629">
                  <c:v>310.582404</c:v>
                </c:pt>
                <c:pt idx="630">
                  <c:v>309.98392699999999</c:v>
                </c:pt>
                <c:pt idx="631">
                  <c:v>309.16143299999999</c:v>
                </c:pt>
                <c:pt idx="632">
                  <c:v>308.60925200000003</c:v>
                </c:pt>
                <c:pt idx="633">
                  <c:v>307.64018299999998</c:v>
                </c:pt>
                <c:pt idx="634">
                  <c:v>306.45085599999999</c:v>
                </c:pt>
                <c:pt idx="635">
                  <c:v>306.19821899999999</c:v>
                </c:pt>
                <c:pt idx="636">
                  <c:v>305.07212299999998</c:v>
                </c:pt>
                <c:pt idx="637">
                  <c:v>304.03363300000001</c:v>
                </c:pt>
                <c:pt idx="638">
                  <c:v>304.04321900000002</c:v>
                </c:pt>
                <c:pt idx="639">
                  <c:v>303.22811100000001</c:v>
                </c:pt>
                <c:pt idx="640">
                  <c:v>302.35527999999999</c:v>
                </c:pt>
                <c:pt idx="641">
                  <c:v>300.83475299999998</c:v>
                </c:pt>
                <c:pt idx="642">
                  <c:v>300.215442</c:v>
                </c:pt>
                <c:pt idx="643">
                  <c:v>299.27638999999999</c:v>
                </c:pt>
                <c:pt idx="644">
                  <c:v>298.29552899999999</c:v>
                </c:pt>
                <c:pt idx="645">
                  <c:v>297.190945</c:v>
                </c:pt>
                <c:pt idx="646">
                  <c:v>296.72751</c:v>
                </c:pt>
                <c:pt idx="647">
                  <c:v>295.76554299999998</c:v>
                </c:pt>
                <c:pt idx="648">
                  <c:v>294.81947100000002</c:v>
                </c:pt>
                <c:pt idx="649">
                  <c:v>293.71600100000001</c:v>
                </c:pt>
                <c:pt idx="650">
                  <c:v>293.046536</c:v>
                </c:pt>
                <c:pt idx="651">
                  <c:v>292.30393600000002</c:v>
                </c:pt>
                <c:pt idx="652">
                  <c:v>291.35963700000002</c:v>
                </c:pt>
                <c:pt idx="653">
                  <c:v>290.60567900000001</c:v>
                </c:pt>
                <c:pt idx="654">
                  <c:v>289.37509599999998</c:v>
                </c:pt>
                <c:pt idx="655">
                  <c:v>288.60548599999998</c:v>
                </c:pt>
                <c:pt idx="656">
                  <c:v>287.48137800000001</c:v>
                </c:pt>
                <c:pt idx="657">
                  <c:v>286.69459000000001</c:v>
                </c:pt>
                <c:pt idx="658">
                  <c:v>285.667644</c:v>
                </c:pt>
                <c:pt idx="659">
                  <c:v>284.71106500000002</c:v>
                </c:pt>
                <c:pt idx="660">
                  <c:v>284.02861100000001</c:v>
                </c:pt>
                <c:pt idx="661">
                  <c:v>282.77663999999999</c:v>
                </c:pt>
                <c:pt idx="662">
                  <c:v>281.67711700000001</c:v>
                </c:pt>
                <c:pt idx="663">
                  <c:v>280.97011099999997</c:v>
                </c:pt>
                <c:pt idx="664">
                  <c:v>280.07399400000003</c:v>
                </c:pt>
                <c:pt idx="665">
                  <c:v>279.43207999999998</c:v>
                </c:pt>
                <c:pt idx="666">
                  <c:v>278.70241399999998</c:v>
                </c:pt>
                <c:pt idx="667">
                  <c:v>278.09221400000001</c:v>
                </c:pt>
                <c:pt idx="668">
                  <c:v>276.72381200000001</c:v>
                </c:pt>
                <c:pt idx="669">
                  <c:v>275.84693299999998</c:v>
                </c:pt>
                <c:pt idx="670">
                  <c:v>275.19582000000003</c:v>
                </c:pt>
                <c:pt idx="671">
                  <c:v>274.69131499999997</c:v>
                </c:pt>
                <c:pt idx="672">
                  <c:v>273.39374299999997</c:v>
                </c:pt>
                <c:pt idx="673">
                  <c:v>272.67535600000002</c:v>
                </c:pt>
                <c:pt idx="674">
                  <c:v>271.994013</c:v>
                </c:pt>
                <c:pt idx="675">
                  <c:v>271.02698900000001</c:v>
                </c:pt>
                <c:pt idx="676">
                  <c:v>269.58659299999999</c:v>
                </c:pt>
                <c:pt idx="677">
                  <c:v>268.54129899999998</c:v>
                </c:pt>
                <c:pt idx="678">
                  <c:v>268.00380899999999</c:v>
                </c:pt>
                <c:pt idx="679">
                  <c:v>267.04962699999999</c:v>
                </c:pt>
                <c:pt idx="680">
                  <c:v>265.71967699999999</c:v>
                </c:pt>
                <c:pt idx="681">
                  <c:v>264.12936300000001</c:v>
                </c:pt>
                <c:pt idx="682">
                  <c:v>263.05695400000002</c:v>
                </c:pt>
                <c:pt idx="683">
                  <c:v>262.32447000000002</c:v>
                </c:pt>
                <c:pt idx="684">
                  <c:v>260.87876299999999</c:v>
                </c:pt>
                <c:pt idx="685">
                  <c:v>260.01430900000003</c:v>
                </c:pt>
                <c:pt idx="686">
                  <c:v>258.48864099999997</c:v>
                </c:pt>
                <c:pt idx="687">
                  <c:v>257.53868499999999</c:v>
                </c:pt>
                <c:pt idx="688">
                  <c:v>255.75554399999999</c:v>
                </c:pt>
                <c:pt idx="689">
                  <c:v>255.285619</c:v>
                </c:pt>
                <c:pt idx="690">
                  <c:v>253.82411500000001</c:v>
                </c:pt>
                <c:pt idx="691">
                  <c:v>252.58501000000001</c:v>
                </c:pt>
                <c:pt idx="692">
                  <c:v>251.520105</c:v>
                </c:pt>
                <c:pt idx="693">
                  <c:v>250.838877</c:v>
                </c:pt>
                <c:pt idx="694">
                  <c:v>249.734948</c:v>
                </c:pt>
                <c:pt idx="695">
                  <c:v>248.261436</c:v>
                </c:pt>
                <c:pt idx="696">
                  <c:v>247.151276</c:v>
                </c:pt>
                <c:pt idx="697">
                  <c:v>245.86088899999999</c:v>
                </c:pt>
                <c:pt idx="698">
                  <c:v>244.82585499999999</c:v>
                </c:pt>
                <c:pt idx="699">
                  <c:v>243.91172599999999</c:v>
                </c:pt>
                <c:pt idx="700">
                  <c:v>242.80784800000001</c:v>
                </c:pt>
                <c:pt idx="701">
                  <c:v>241.18862300000001</c:v>
                </c:pt>
                <c:pt idx="702">
                  <c:v>240.11478299999999</c:v>
                </c:pt>
                <c:pt idx="703">
                  <c:v>239.51979800000001</c:v>
                </c:pt>
                <c:pt idx="704">
                  <c:v>238.444121</c:v>
                </c:pt>
                <c:pt idx="705">
                  <c:v>237.497649</c:v>
                </c:pt>
                <c:pt idx="706">
                  <c:v>236.32907</c:v>
                </c:pt>
                <c:pt idx="707">
                  <c:v>235.83614299999999</c:v>
                </c:pt>
                <c:pt idx="708">
                  <c:v>234.588865</c:v>
                </c:pt>
                <c:pt idx="709">
                  <c:v>234.04665600000001</c:v>
                </c:pt>
                <c:pt idx="710">
                  <c:v>232.57545300000001</c:v>
                </c:pt>
                <c:pt idx="711">
                  <c:v>231.537768</c:v>
                </c:pt>
                <c:pt idx="712">
                  <c:v>230.15199699999999</c:v>
                </c:pt>
                <c:pt idx="713">
                  <c:v>229.02377100000001</c:v>
                </c:pt>
                <c:pt idx="714">
                  <c:v>227.617165</c:v>
                </c:pt>
                <c:pt idx="715">
                  <c:v>226.54249899999999</c:v>
                </c:pt>
                <c:pt idx="716">
                  <c:v>225.261865</c:v>
                </c:pt>
                <c:pt idx="717">
                  <c:v>224.215924</c:v>
                </c:pt>
                <c:pt idx="718">
                  <c:v>223.02792400000001</c:v>
                </c:pt>
                <c:pt idx="719">
                  <c:v>222.04261</c:v>
                </c:pt>
                <c:pt idx="720">
                  <c:v>221.074352</c:v>
                </c:pt>
                <c:pt idx="721">
                  <c:v>219.69720799999999</c:v>
                </c:pt>
                <c:pt idx="722">
                  <c:v>218.66340400000001</c:v>
                </c:pt>
                <c:pt idx="723">
                  <c:v>217.73536100000001</c:v>
                </c:pt>
                <c:pt idx="724">
                  <c:v>215.882293</c:v>
                </c:pt>
                <c:pt idx="725">
                  <c:v>214.73044899999999</c:v>
                </c:pt>
                <c:pt idx="726">
                  <c:v>213.099064</c:v>
                </c:pt>
                <c:pt idx="727">
                  <c:v>212.31999200000001</c:v>
                </c:pt>
                <c:pt idx="728">
                  <c:v>210.76004399999999</c:v>
                </c:pt>
                <c:pt idx="729">
                  <c:v>209.47375600000001</c:v>
                </c:pt>
                <c:pt idx="730">
                  <c:v>208.13446300000001</c:v>
                </c:pt>
                <c:pt idx="731">
                  <c:v>206.921618</c:v>
                </c:pt>
                <c:pt idx="732">
                  <c:v>205.40407500000001</c:v>
                </c:pt>
                <c:pt idx="733">
                  <c:v>204.03532899999999</c:v>
                </c:pt>
                <c:pt idx="734">
                  <c:v>203.286675</c:v>
                </c:pt>
                <c:pt idx="735">
                  <c:v>202.00250299999999</c:v>
                </c:pt>
                <c:pt idx="736">
                  <c:v>200.285357</c:v>
                </c:pt>
                <c:pt idx="737">
                  <c:v>198.601517</c:v>
                </c:pt>
                <c:pt idx="738">
                  <c:v>197.74416299999999</c:v>
                </c:pt>
                <c:pt idx="739">
                  <c:v>196.51236599999999</c:v>
                </c:pt>
                <c:pt idx="740">
                  <c:v>195.253244</c:v>
                </c:pt>
                <c:pt idx="741">
                  <c:v>194.043756</c:v>
                </c:pt>
                <c:pt idx="742">
                  <c:v>192.63452100000001</c:v>
                </c:pt>
                <c:pt idx="743">
                  <c:v>191.520377</c:v>
                </c:pt>
                <c:pt idx="744">
                  <c:v>189.836251</c:v>
                </c:pt>
                <c:pt idx="745">
                  <c:v>188.81465</c:v>
                </c:pt>
                <c:pt idx="746">
                  <c:v>187.97521800000001</c:v>
                </c:pt>
                <c:pt idx="747">
                  <c:v>186.632113</c:v>
                </c:pt>
                <c:pt idx="748">
                  <c:v>184.36241799999999</c:v>
                </c:pt>
                <c:pt idx="749">
                  <c:v>182.75783899999999</c:v>
                </c:pt>
                <c:pt idx="750">
                  <c:v>180.82849100000001</c:v>
                </c:pt>
                <c:pt idx="751">
                  <c:v>179.45009300000001</c:v>
                </c:pt>
                <c:pt idx="752">
                  <c:v>178.19179600000001</c:v>
                </c:pt>
                <c:pt idx="753">
                  <c:v>177.25668300000001</c:v>
                </c:pt>
                <c:pt idx="754">
                  <c:v>176.29228699999999</c:v>
                </c:pt>
                <c:pt idx="755">
                  <c:v>175.02605299999999</c:v>
                </c:pt>
                <c:pt idx="756">
                  <c:v>173.31355199999999</c:v>
                </c:pt>
                <c:pt idx="757">
                  <c:v>171.224343</c:v>
                </c:pt>
                <c:pt idx="758">
                  <c:v>169.87620799999999</c:v>
                </c:pt>
                <c:pt idx="759">
                  <c:v>168.540233</c:v>
                </c:pt>
                <c:pt idx="760">
                  <c:v>167.10900899999999</c:v>
                </c:pt>
                <c:pt idx="761">
                  <c:v>165.37908100000001</c:v>
                </c:pt>
                <c:pt idx="762">
                  <c:v>163.50913</c:v>
                </c:pt>
                <c:pt idx="763">
                  <c:v>161.96884399999999</c:v>
                </c:pt>
                <c:pt idx="764">
                  <c:v>160.01273499999999</c:v>
                </c:pt>
                <c:pt idx="765">
                  <c:v>152.962176</c:v>
                </c:pt>
                <c:pt idx="766">
                  <c:v>152.07433900000001</c:v>
                </c:pt>
                <c:pt idx="767">
                  <c:v>151.01668100000001</c:v>
                </c:pt>
                <c:pt idx="768">
                  <c:v>149.32455100000001</c:v>
                </c:pt>
                <c:pt idx="769">
                  <c:v>148.247184</c:v>
                </c:pt>
                <c:pt idx="770">
                  <c:v>146.79148599999999</c:v>
                </c:pt>
                <c:pt idx="771">
                  <c:v>145.47916599999999</c:v>
                </c:pt>
                <c:pt idx="772">
                  <c:v>143.714754</c:v>
                </c:pt>
                <c:pt idx="773">
                  <c:v>141.69467900000001</c:v>
                </c:pt>
                <c:pt idx="774">
                  <c:v>139.81784300000001</c:v>
                </c:pt>
                <c:pt idx="775">
                  <c:v>137.44108900000001</c:v>
                </c:pt>
                <c:pt idx="776">
                  <c:v>135.830455</c:v>
                </c:pt>
                <c:pt idx="777">
                  <c:v>133.80730800000001</c:v>
                </c:pt>
                <c:pt idx="778">
                  <c:v>132.534614</c:v>
                </c:pt>
                <c:pt idx="779">
                  <c:v>130.81938600000001</c:v>
                </c:pt>
                <c:pt idx="780">
                  <c:v>128.00739400000001</c:v>
                </c:pt>
                <c:pt idx="781">
                  <c:v>125.445353</c:v>
                </c:pt>
                <c:pt idx="782">
                  <c:v>123.99054099999999</c:v>
                </c:pt>
                <c:pt idx="783">
                  <c:v>122.31300400000001</c:v>
                </c:pt>
                <c:pt idx="784">
                  <c:v>119.98787400000001</c:v>
                </c:pt>
                <c:pt idx="785">
                  <c:v>117.648112</c:v>
                </c:pt>
                <c:pt idx="786">
                  <c:v>115.518096</c:v>
                </c:pt>
                <c:pt idx="787">
                  <c:v>113.55582200000001</c:v>
                </c:pt>
                <c:pt idx="788">
                  <c:v>110.212459</c:v>
                </c:pt>
                <c:pt idx="789">
                  <c:v>109.25598100000001</c:v>
                </c:pt>
                <c:pt idx="790">
                  <c:v>107.542075</c:v>
                </c:pt>
                <c:pt idx="791">
                  <c:v>105.223482</c:v>
                </c:pt>
                <c:pt idx="792">
                  <c:v>101.851277</c:v>
                </c:pt>
                <c:pt idx="793">
                  <c:v>99.439012000000005</c:v>
                </c:pt>
                <c:pt idx="794">
                  <c:v>97.410903000000005</c:v>
                </c:pt>
                <c:pt idx="795">
                  <c:v>94.457339000000005</c:v>
                </c:pt>
                <c:pt idx="796">
                  <c:v>91.433555999999996</c:v>
                </c:pt>
                <c:pt idx="797">
                  <c:v>88.962024</c:v>
                </c:pt>
                <c:pt idx="798">
                  <c:v>86.954584999999994</c:v>
                </c:pt>
                <c:pt idx="799">
                  <c:v>83.162177</c:v>
                </c:pt>
                <c:pt idx="800">
                  <c:v>79.406802999999996</c:v>
                </c:pt>
                <c:pt idx="801">
                  <c:v>75.694332000000003</c:v>
                </c:pt>
                <c:pt idx="802">
                  <c:v>73.075018999999998</c:v>
                </c:pt>
                <c:pt idx="803">
                  <c:v>69.170569</c:v>
                </c:pt>
                <c:pt idx="804">
                  <c:v>66.061905999999993</c:v>
                </c:pt>
                <c:pt idx="805">
                  <c:v>63.260235000000002</c:v>
                </c:pt>
              </c:numCache>
            </c:numRef>
          </c:xVal>
          <c:yVal>
            <c:numRef>
              <c:f>'600 Indents'!$H$37:$H$842</c:f>
              <c:numCache>
                <c:formatCode>General</c:formatCode>
                <c:ptCount val="806"/>
                <c:pt idx="0">
                  <c:v>0.10000100000000001</c:v>
                </c:pt>
                <c:pt idx="1">
                  <c:v>0.114146</c:v>
                </c:pt>
                <c:pt idx="2">
                  <c:v>0.135494</c:v>
                </c:pt>
                <c:pt idx="3">
                  <c:v>0.148589</c:v>
                </c:pt>
                <c:pt idx="4">
                  <c:v>0.16144600000000001</c:v>
                </c:pt>
                <c:pt idx="5">
                  <c:v>0.17449100000000001</c:v>
                </c:pt>
                <c:pt idx="6">
                  <c:v>0.18629299999999999</c:v>
                </c:pt>
                <c:pt idx="7">
                  <c:v>0.198212</c:v>
                </c:pt>
                <c:pt idx="8">
                  <c:v>0.21002000000000001</c:v>
                </c:pt>
                <c:pt idx="9">
                  <c:v>0.22412000000000001</c:v>
                </c:pt>
                <c:pt idx="10">
                  <c:v>0.23590700000000001</c:v>
                </c:pt>
                <c:pt idx="11">
                  <c:v>0.247834</c:v>
                </c:pt>
                <c:pt idx="12">
                  <c:v>0.25970900000000002</c:v>
                </c:pt>
                <c:pt idx="13">
                  <c:v>0.272507</c:v>
                </c:pt>
                <c:pt idx="14">
                  <c:v>0.28422500000000001</c:v>
                </c:pt>
                <c:pt idx="15">
                  <c:v>0.29743399999999998</c:v>
                </c:pt>
                <c:pt idx="16">
                  <c:v>0.30922699999999997</c:v>
                </c:pt>
                <c:pt idx="17">
                  <c:v>0.32208599999999998</c:v>
                </c:pt>
                <c:pt idx="18">
                  <c:v>0.33376299999999998</c:v>
                </c:pt>
                <c:pt idx="19">
                  <c:v>0.34684599999999999</c:v>
                </c:pt>
                <c:pt idx="20">
                  <c:v>0.35860500000000001</c:v>
                </c:pt>
                <c:pt idx="21">
                  <c:v>0.37179699999999999</c:v>
                </c:pt>
                <c:pt idx="22">
                  <c:v>0.38353500000000001</c:v>
                </c:pt>
                <c:pt idx="23">
                  <c:v>0.39640799999999998</c:v>
                </c:pt>
                <c:pt idx="24">
                  <c:v>0.40821200000000002</c:v>
                </c:pt>
                <c:pt idx="25">
                  <c:v>0.421315</c:v>
                </c:pt>
                <c:pt idx="26">
                  <c:v>0.43308600000000003</c:v>
                </c:pt>
                <c:pt idx="27">
                  <c:v>0.44601299999999999</c:v>
                </c:pt>
                <c:pt idx="28">
                  <c:v>0.45781100000000002</c:v>
                </c:pt>
                <c:pt idx="29">
                  <c:v>0.47313699999999997</c:v>
                </c:pt>
                <c:pt idx="30">
                  <c:v>0.48485699999999998</c:v>
                </c:pt>
                <c:pt idx="31">
                  <c:v>0.50564799999999999</c:v>
                </c:pt>
                <c:pt idx="32">
                  <c:v>0.52021200000000001</c:v>
                </c:pt>
                <c:pt idx="33">
                  <c:v>0.53298699999999999</c:v>
                </c:pt>
                <c:pt idx="34">
                  <c:v>0.54511900000000002</c:v>
                </c:pt>
                <c:pt idx="35">
                  <c:v>0.55684999999999996</c:v>
                </c:pt>
                <c:pt idx="36">
                  <c:v>0.56961499999999998</c:v>
                </c:pt>
                <c:pt idx="37">
                  <c:v>0.58133699999999999</c:v>
                </c:pt>
                <c:pt idx="38">
                  <c:v>0.59440499999999996</c:v>
                </c:pt>
                <c:pt idx="39">
                  <c:v>0.60628899999999997</c:v>
                </c:pt>
                <c:pt idx="40">
                  <c:v>0.61920399999999998</c:v>
                </c:pt>
                <c:pt idx="41">
                  <c:v>0.63197899999999996</c:v>
                </c:pt>
                <c:pt idx="42">
                  <c:v>0.64400800000000002</c:v>
                </c:pt>
                <c:pt idx="43">
                  <c:v>0.65580000000000005</c:v>
                </c:pt>
                <c:pt idx="44">
                  <c:v>0.66882600000000003</c:v>
                </c:pt>
                <c:pt idx="45">
                  <c:v>0.680531</c:v>
                </c:pt>
                <c:pt idx="46">
                  <c:v>0.69360100000000002</c:v>
                </c:pt>
                <c:pt idx="47">
                  <c:v>0.70541100000000001</c:v>
                </c:pt>
                <c:pt idx="48">
                  <c:v>0.71838599999999997</c:v>
                </c:pt>
                <c:pt idx="49">
                  <c:v>0.73008700000000004</c:v>
                </c:pt>
                <c:pt idx="50">
                  <c:v>0.74299300000000001</c:v>
                </c:pt>
                <c:pt idx="51">
                  <c:v>0.75486200000000003</c:v>
                </c:pt>
                <c:pt idx="52">
                  <c:v>0.768015</c:v>
                </c:pt>
                <c:pt idx="53">
                  <c:v>0.77973999999999999</c:v>
                </c:pt>
                <c:pt idx="54">
                  <c:v>0.79276100000000005</c:v>
                </c:pt>
                <c:pt idx="55">
                  <c:v>0.80447199999999996</c:v>
                </c:pt>
                <c:pt idx="56">
                  <c:v>0.817658</c:v>
                </c:pt>
                <c:pt idx="57">
                  <c:v>0.82939600000000002</c:v>
                </c:pt>
                <c:pt idx="58">
                  <c:v>0.84228899999999995</c:v>
                </c:pt>
                <c:pt idx="59">
                  <c:v>0.854159</c:v>
                </c:pt>
                <c:pt idx="60">
                  <c:v>0.866815</c:v>
                </c:pt>
                <c:pt idx="61">
                  <c:v>0.87868400000000002</c:v>
                </c:pt>
                <c:pt idx="62">
                  <c:v>0.89181699999999997</c:v>
                </c:pt>
                <c:pt idx="63">
                  <c:v>0.90355200000000002</c:v>
                </c:pt>
                <c:pt idx="64">
                  <c:v>0.91637800000000003</c:v>
                </c:pt>
                <c:pt idx="65">
                  <c:v>0.92816600000000005</c:v>
                </c:pt>
                <c:pt idx="66">
                  <c:v>0.94129300000000005</c:v>
                </c:pt>
                <c:pt idx="67">
                  <c:v>0.95301199999999997</c:v>
                </c:pt>
                <c:pt idx="68">
                  <c:v>0.96607200000000004</c:v>
                </c:pt>
                <c:pt idx="69">
                  <c:v>0.97783900000000001</c:v>
                </c:pt>
                <c:pt idx="70">
                  <c:v>0.99065499999999995</c:v>
                </c:pt>
                <c:pt idx="71">
                  <c:v>1.0024150000000001</c:v>
                </c:pt>
                <c:pt idx="72">
                  <c:v>1.0155179999999999</c:v>
                </c:pt>
                <c:pt idx="73">
                  <c:v>1.0273140000000001</c:v>
                </c:pt>
                <c:pt idx="74">
                  <c:v>1.040184</c:v>
                </c:pt>
                <c:pt idx="75">
                  <c:v>1.0518780000000001</c:v>
                </c:pt>
                <c:pt idx="76">
                  <c:v>1.0651379999999999</c:v>
                </c:pt>
                <c:pt idx="77">
                  <c:v>1.076938</c:v>
                </c:pt>
                <c:pt idx="78">
                  <c:v>1.089871</c:v>
                </c:pt>
                <c:pt idx="79">
                  <c:v>1.1016509999999999</c:v>
                </c:pt>
                <c:pt idx="80">
                  <c:v>1.1146510000000001</c:v>
                </c:pt>
                <c:pt idx="81">
                  <c:v>1.1264700000000001</c:v>
                </c:pt>
                <c:pt idx="82">
                  <c:v>1.1407579999999999</c:v>
                </c:pt>
                <c:pt idx="83">
                  <c:v>1.1525350000000001</c:v>
                </c:pt>
                <c:pt idx="84">
                  <c:v>1.1642589999999999</c:v>
                </c:pt>
                <c:pt idx="85">
                  <c:v>1.1760710000000001</c:v>
                </c:pt>
                <c:pt idx="86">
                  <c:v>1.188658</c:v>
                </c:pt>
                <c:pt idx="87">
                  <c:v>1.20042</c:v>
                </c:pt>
                <c:pt idx="88">
                  <c:v>1.2138009999999999</c:v>
                </c:pt>
                <c:pt idx="89">
                  <c:v>1.2256119999999999</c:v>
                </c:pt>
                <c:pt idx="90">
                  <c:v>1.238594</c:v>
                </c:pt>
                <c:pt idx="91">
                  <c:v>1.2503070000000001</c:v>
                </c:pt>
                <c:pt idx="92">
                  <c:v>1.26329</c:v>
                </c:pt>
                <c:pt idx="93">
                  <c:v>1.2750760000000001</c:v>
                </c:pt>
                <c:pt idx="94">
                  <c:v>1.2881929999999999</c:v>
                </c:pt>
                <c:pt idx="95">
                  <c:v>1.2998799999999999</c:v>
                </c:pt>
                <c:pt idx="96">
                  <c:v>1.3128759999999999</c:v>
                </c:pt>
                <c:pt idx="97">
                  <c:v>1.3247169999999999</c:v>
                </c:pt>
                <c:pt idx="98">
                  <c:v>1.337642</c:v>
                </c:pt>
                <c:pt idx="99">
                  <c:v>1.3493949999999999</c:v>
                </c:pt>
                <c:pt idx="100">
                  <c:v>1.3623499999999999</c:v>
                </c:pt>
                <c:pt idx="101">
                  <c:v>1.374147</c:v>
                </c:pt>
                <c:pt idx="102">
                  <c:v>1.3871690000000001</c:v>
                </c:pt>
                <c:pt idx="103">
                  <c:v>1.398882</c:v>
                </c:pt>
                <c:pt idx="104">
                  <c:v>1.4118949999999999</c:v>
                </c:pt>
                <c:pt idx="105">
                  <c:v>1.4237839999999999</c:v>
                </c:pt>
                <c:pt idx="106">
                  <c:v>1.4368479999999999</c:v>
                </c:pt>
                <c:pt idx="107">
                  <c:v>1.448556</c:v>
                </c:pt>
                <c:pt idx="108">
                  <c:v>1.461284</c:v>
                </c:pt>
                <c:pt idx="109">
                  <c:v>1.4731529999999999</c:v>
                </c:pt>
                <c:pt idx="110">
                  <c:v>1.486305</c:v>
                </c:pt>
                <c:pt idx="111">
                  <c:v>1.498032</c:v>
                </c:pt>
                <c:pt idx="112">
                  <c:v>1.5110060000000001</c:v>
                </c:pt>
                <c:pt idx="113">
                  <c:v>1.522902</c:v>
                </c:pt>
                <c:pt idx="114">
                  <c:v>1.5359020000000001</c:v>
                </c:pt>
                <c:pt idx="115">
                  <c:v>1.547644</c:v>
                </c:pt>
                <c:pt idx="116">
                  <c:v>1.5605800000000001</c:v>
                </c:pt>
                <c:pt idx="117">
                  <c:v>1.5724130000000001</c:v>
                </c:pt>
                <c:pt idx="118">
                  <c:v>1.585332</c:v>
                </c:pt>
                <c:pt idx="119">
                  <c:v>1.59704</c:v>
                </c:pt>
                <c:pt idx="120">
                  <c:v>1.6104590000000001</c:v>
                </c:pt>
                <c:pt idx="121">
                  <c:v>1.622239</c:v>
                </c:pt>
                <c:pt idx="122">
                  <c:v>1.6348990000000001</c:v>
                </c:pt>
                <c:pt idx="123">
                  <c:v>1.6466689999999999</c:v>
                </c:pt>
                <c:pt idx="124">
                  <c:v>1.65974</c:v>
                </c:pt>
                <c:pt idx="125">
                  <c:v>1.6715390000000001</c:v>
                </c:pt>
                <c:pt idx="126">
                  <c:v>1.6842980000000001</c:v>
                </c:pt>
                <c:pt idx="127">
                  <c:v>1.6960599999999999</c:v>
                </c:pt>
                <c:pt idx="128">
                  <c:v>1.7092780000000001</c:v>
                </c:pt>
                <c:pt idx="129">
                  <c:v>1.7210829999999999</c:v>
                </c:pt>
                <c:pt idx="130">
                  <c:v>1.733994</c:v>
                </c:pt>
                <c:pt idx="131">
                  <c:v>1.7457510000000001</c:v>
                </c:pt>
                <c:pt idx="132">
                  <c:v>1.7588459999999999</c:v>
                </c:pt>
                <c:pt idx="133">
                  <c:v>1.770634</c:v>
                </c:pt>
                <c:pt idx="134">
                  <c:v>1.783587</c:v>
                </c:pt>
                <c:pt idx="135">
                  <c:v>1.7953410000000001</c:v>
                </c:pt>
                <c:pt idx="136">
                  <c:v>1.808219</c:v>
                </c:pt>
                <c:pt idx="137">
                  <c:v>1.81996</c:v>
                </c:pt>
                <c:pt idx="138">
                  <c:v>1.8331299999999999</c:v>
                </c:pt>
                <c:pt idx="139">
                  <c:v>1.844897</c:v>
                </c:pt>
                <c:pt idx="140">
                  <c:v>1.8581240000000001</c:v>
                </c:pt>
                <c:pt idx="141">
                  <c:v>1.869882</c:v>
                </c:pt>
                <c:pt idx="142">
                  <c:v>1.882681</c:v>
                </c:pt>
                <c:pt idx="143">
                  <c:v>1.894415</c:v>
                </c:pt>
                <c:pt idx="144">
                  <c:v>1.907273</c:v>
                </c:pt>
                <c:pt idx="145">
                  <c:v>1.9190640000000001</c:v>
                </c:pt>
                <c:pt idx="146">
                  <c:v>1.932091</c:v>
                </c:pt>
                <c:pt idx="147">
                  <c:v>1.943851</c:v>
                </c:pt>
                <c:pt idx="148">
                  <c:v>1.9564710000000001</c:v>
                </c:pt>
                <c:pt idx="149">
                  <c:v>1.968275</c:v>
                </c:pt>
                <c:pt idx="150">
                  <c:v>1.9816370000000001</c:v>
                </c:pt>
                <c:pt idx="151">
                  <c:v>1.9933920000000001</c:v>
                </c:pt>
                <c:pt idx="152">
                  <c:v>2.0063870000000001</c:v>
                </c:pt>
                <c:pt idx="153">
                  <c:v>2.0182449999999998</c:v>
                </c:pt>
                <c:pt idx="154">
                  <c:v>2.0311509999999999</c:v>
                </c:pt>
                <c:pt idx="155">
                  <c:v>2.042926</c:v>
                </c:pt>
                <c:pt idx="156">
                  <c:v>2.0560290000000001</c:v>
                </c:pt>
                <c:pt idx="157">
                  <c:v>2.0678450000000002</c:v>
                </c:pt>
                <c:pt idx="158">
                  <c:v>2.080762</c:v>
                </c:pt>
                <c:pt idx="159">
                  <c:v>2.0925389999999999</c:v>
                </c:pt>
                <c:pt idx="160">
                  <c:v>2.1055250000000001</c:v>
                </c:pt>
                <c:pt idx="161">
                  <c:v>2.1174040000000001</c:v>
                </c:pt>
                <c:pt idx="162">
                  <c:v>2.1302669999999999</c:v>
                </c:pt>
                <c:pt idx="163">
                  <c:v>2.14208</c:v>
                </c:pt>
                <c:pt idx="164">
                  <c:v>2.1550389999999999</c:v>
                </c:pt>
                <c:pt idx="165">
                  <c:v>2.166811</c:v>
                </c:pt>
                <c:pt idx="166">
                  <c:v>2.1798090000000001</c:v>
                </c:pt>
                <c:pt idx="167">
                  <c:v>2.1915429999999998</c:v>
                </c:pt>
                <c:pt idx="168">
                  <c:v>2.204704</c:v>
                </c:pt>
                <c:pt idx="169">
                  <c:v>2.2165089999999998</c:v>
                </c:pt>
                <c:pt idx="170">
                  <c:v>2.2293590000000001</c:v>
                </c:pt>
                <c:pt idx="171">
                  <c:v>2.2410990000000002</c:v>
                </c:pt>
                <c:pt idx="172">
                  <c:v>2.2541359999999999</c:v>
                </c:pt>
                <c:pt idx="173">
                  <c:v>2.2660300000000002</c:v>
                </c:pt>
                <c:pt idx="174">
                  <c:v>2.2789259999999998</c:v>
                </c:pt>
                <c:pt idx="175">
                  <c:v>2.2906719999999998</c:v>
                </c:pt>
                <c:pt idx="176">
                  <c:v>2.3036880000000002</c:v>
                </c:pt>
                <c:pt idx="177">
                  <c:v>2.3155350000000001</c:v>
                </c:pt>
                <c:pt idx="178">
                  <c:v>2.3283909999999999</c:v>
                </c:pt>
                <c:pt idx="179">
                  <c:v>2.340163</c:v>
                </c:pt>
                <c:pt idx="180">
                  <c:v>2.3559570000000001</c:v>
                </c:pt>
                <c:pt idx="181">
                  <c:v>2.372792</c:v>
                </c:pt>
                <c:pt idx="182">
                  <c:v>2.3886210000000001</c:v>
                </c:pt>
                <c:pt idx="183">
                  <c:v>2.402574</c:v>
                </c:pt>
                <c:pt idx="184">
                  <c:v>2.414412</c:v>
                </c:pt>
                <c:pt idx="185">
                  <c:v>2.4272659999999999</c:v>
                </c:pt>
                <c:pt idx="186">
                  <c:v>2.4390589999999999</c:v>
                </c:pt>
                <c:pt idx="187">
                  <c:v>2.4520870000000001</c:v>
                </c:pt>
                <c:pt idx="188">
                  <c:v>2.4639150000000001</c:v>
                </c:pt>
                <c:pt idx="189">
                  <c:v>2.4767839999999999</c:v>
                </c:pt>
                <c:pt idx="190">
                  <c:v>2.4885419999999998</c:v>
                </c:pt>
                <c:pt idx="191">
                  <c:v>2.5017849999999999</c:v>
                </c:pt>
                <c:pt idx="192">
                  <c:v>2.5135909999999999</c:v>
                </c:pt>
                <c:pt idx="193">
                  <c:v>2.5266259999999998</c:v>
                </c:pt>
                <c:pt idx="194">
                  <c:v>2.5383840000000002</c:v>
                </c:pt>
                <c:pt idx="195">
                  <c:v>2.5513059999999999</c:v>
                </c:pt>
                <c:pt idx="196">
                  <c:v>2.5631560000000002</c:v>
                </c:pt>
                <c:pt idx="197">
                  <c:v>2.5762529999999999</c:v>
                </c:pt>
                <c:pt idx="198">
                  <c:v>2.5880489999999998</c:v>
                </c:pt>
                <c:pt idx="199">
                  <c:v>2.6009679999999999</c:v>
                </c:pt>
                <c:pt idx="200">
                  <c:v>2.6130149999999999</c:v>
                </c:pt>
                <c:pt idx="201">
                  <c:v>2.6256740000000001</c:v>
                </c:pt>
                <c:pt idx="202">
                  <c:v>2.6374490000000002</c:v>
                </c:pt>
                <c:pt idx="203">
                  <c:v>2.6504289999999999</c:v>
                </c:pt>
                <c:pt idx="204">
                  <c:v>2.6622970000000001</c:v>
                </c:pt>
                <c:pt idx="205">
                  <c:v>2.6753239999999998</c:v>
                </c:pt>
                <c:pt idx="206">
                  <c:v>2.6870419999999999</c:v>
                </c:pt>
                <c:pt idx="207">
                  <c:v>2.6997990000000001</c:v>
                </c:pt>
                <c:pt idx="208">
                  <c:v>2.7117059999999999</c:v>
                </c:pt>
                <c:pt idx="209">
                  <c:v>2.724783</c:v>
                </c:pt>
                <c:pt idx="210">
                  <c:v>2.7365249999999999</c:v>
                </c:pt>
                <c:pt idx="211">
                  <c:v>2.749603</c:v>
                </c:pt>
                <c:pt idx="212">
                  <c:v>2.761412</c:v>
                </c:pt>
                <c:pt idx="213">
                  <c:v>2.7740529999999999</c:v>
                </c:pt>
                <c:pt idx="214">
                  <c:v>2.785806</c:v>
                </c:pt>
                <c:pt idx="215">
                  <c:v>2.79888</c:v>
                </c:pt>
                <c:pt idx="216">
                  <c:v>2.8107419999999999</c:v>
                </c:pt>
                <c:pt idx="217">
                  <c:v>2.8236590000000001</c:v>
                </c:pt>
                <c:pt idx="218">
                  <c:v>2.8354240000000002</c:v>
                </c:pt>
                <c:pt idx="219">
                  <c:v>2.8485779999999998</c:v>
                </c:pt>
                <c:pt idx="220">
                  <c:v>2.8604780000000001</c:v>
                </c:pt>
                <c:pt idx="221">
                  <c:v>2.8735170000000001</c:v>
                </c:pt>
                <c:pt idx="222">
                  <c:v>2.8852829999999998</c:v>
                </c:pt>
                <c:pt idx="223">
                  <c:v>2.8979509999999999</c:v>
                </c:pt>
                <c:pt idx="224">
                  <c:v>2.9098090000000001</c:v>
                </c:pt>
                <c:pt idx="225">
                  <c:v>2.923044</c:v>
                </c:pt>
                <c:pt idx="226">
                  <c:v>2.9348190000000001</c:v>
                </c:pt>
                <c:pt idx="227">
                  <c:v>2.9476710000000002</c:v>
                </c:pt>
                <c:pt idx="228">
                  <c:v>2.9595340000000001</c:v>
                </c:pt>
                <c:pt idx="229">
                  <c:v>2.9724819999999998</c:v>
                </c:pt>
                <c:pt idx="230">
                  <c:v>2.984248</c:v>
                </c:pt>
                <c:pt idx="231">
                  <c:v>2.9973040000000002</c:v>
                </c:pt>
                <c:pt idx="232">
                  <c:v>3.0091670000000001</c:v>
                </c:pt>
                <c:pt idx="233">
                  <c:v>3.0218750000000001</c:v>
                </c:pt>
                <c:pt idx="234">
                  <c:v>3.0336249999999998</c:v>
                </c:pt>
                <c:pt idx="235">
                  <c:v>3.0465409999999999</c:v>
                </c:pt>
                <c:pt idx="236">
                  <c:v>3.0585149999999999</c:v>
                </c:pt>
                <c:pt idx="237">
                  <c:v>3.0715189999999999</c:v>
                </c:pt>
                <c:pt idx="238">
                  <c:v>3.0833170000000001</c:v>
                </c:pt>
                <c:pt idx="239">
                  <c:v>3.096314</c:v>
                </c:pt>
                <c:pt idx="240">
                  <c:v>3.108206</c:v>
                </c:pt>
                <c:pt idx="241">
                  <c:v>3.1211370000000001</c:v>
                </c:pt>
                <c:pt idx="242">
                  <c:v>3.133057</c:v>
                </c:pt>
                <c:pt idx="243">
                  <c:v>3.1457850000000001</c:v>
                </c:pt>
                <c:pt idx="244">
                  <c:v>3.157832</c:v>
                </c:pt>
                <c:pt idx="245">
                  <c:v>3.1707070000000002</c:v>
                </c:pt>
                <c:pt idx="246">
                  <c:v>3.182496</c:v>
                </c:pt>
                <c:pt idx="247">
                  <c:v>3.1952729999999998</c:v>
                </c:pt>
                <c:pt idx="248">
                  <c:v>3.2071320000000001</c:v>
                </c:pt>
                <c:pt idx="249">
                  <c:v>3.2200359999999999</c:v>
                </c:pt>
                <c:pt idx="250">
                  <c:v>3.231808</c:v>
                </c:pt>
                <c:pt idx="251">
                  <c:v>3.2449020000000002</c:v>
                </c:pt>
                <c:pt idx="252">
                  <c:v>3.2569050000000002</c:v>
                </c:pt>
                <c:pt idx="253">
                  <c:v>3.269638</c:v>
                </c:pt>
                <c:pt idx="254">
                  <c:v>3.2814540000000001</c:v>
                </c:pt>
                <c:pt idx="255">
                  <c:v>3.2943920000000002</c:v>
                </c:pt>
                <c:pt idx="256">
                  <c:v>3.3062819999999999</c:v>
                </c:pt>
                <c:pt idx="257">
                  <c:v>3.3193350000000001</c:v>
                </c:pt>
                <c:pt idx="258">
                  <c:v>3.3311350000000002</c:v>
                </c:pt>
                <c:pt idx="259">
                  <c:v>3.343906</c:v>
                </c:pt>
                <c:pt idx="260">
                  <c:v>3.3558629999999998</c:v>
                </c:pt>
                <c:pt idx="261">
                  <c:v>3.3683610000000002</c:v>
                </c:pt>
                <c:pt idx="262">
                  <c:v>3.3801209999999999</c:v>
                </c:pt>
                <c:pt idx="263">
                  <c:v>3.3934549999999999</c:v>
                </c:pt>
                <c:pt idx="264">
                  <c:v>3.4052920000000002</c:v>
                </c:pt>
                <c:pt idx="265">
                  <c:v>3.4180039999999998</c:v>
                </c:pt>
                <c:pt idx="266">
                  <c:v>3.4297680000000001</c:v>
                </c:pt>
                <c:pt idx="267">
                  <c:v>3.443031</c:v>
                </c:pt>
                <c:pt idx="268">
                  <c:v>3.4549349999999999</c:v>
                </c:pt>
                <c:pt idx="269">
                  <c:v>3.4675799999999999</c:v>
                </c:pt>
                <c:pt idx="270">
                  <c:v>3.4793280000000002</c:v>
                </c:pt>
                <c:pt idx="271">
                  <c:v>3.4924170000000001</c:v>
                </c:pt>
                <c:pt idx="272">
                  <c:v>3.5042710000000001</c:v>
                </c:pt>
                <c:pt idx="273">
                  <c:v>3.517325</c:v>
                </c:pt>
                <c:pt idx="274">
                  <c:v>3.5291250000000001</c:v>
                </c:pt>
                <c:pt idx="275">
                  <c:v>3.5419580000000002</c:v>
                </c:pt>
                <c:pt idx="276">
                  <c:v>3.5538259999999999</c:v>
                </c:pt>
                <c:pt idx="277">
                  <c:v>3.566611</c:v>
                </c:pt>
                <c:pt idx="278">
                  <c:v>3.5783770000000001</c:v>
                </c:pt>
                <c:pt idx="279">
                  <c:v>3.5914890000000002</c:v>
                </c:pt>
                <c:pt idx="280">
                  <c:v>3.6033879999999998</c:v>
                </c:pt>
                <c:pt idx="281">
                  <c:v>3.6162800000000002</c:v>
                </c:pt>
                <c:pt idx="282">
                  <c:v>3.628037</c:v>
                </c:pt>
                <c:pt idx="283">
                  <c:v>3.6412</c:v>
                </c:pt>
                <c:pt idx="284">
                  <c:v>3.6530420000000001</c:v>
                </c:pt>
                <c:pt idx="285">
                  <c:v>3.6659449999999998</c:v>
                </c:pt>
                <c:pt idx="286">
                  <c:v>3.6777280000000001</c:v>
                </c:pt>
                <c:pt idx="287">
                  <c:v>3.690725</c:v>
                </c:pt>
                <c:pt idx="288">
                  <c:v>3.702515</c:v>
                </c:pt>
                <c:pt idx="289">
                  <c:v>3.715192</c:v>
                </c:pt>
                <c:pt idx="290">
                  <c:v>3.726985</c:v>
                </c:pt>
                <c:pt idx="291">
                  <c:v>3.7402950000000001</c:v>
                </c:pt>
                <c:pt idx="292">
                  <c:v>3.7521740000000001</c:v>
                </c:pt>
                <c:pt idx="293">
                  <c:v>3.764767</c:v>
                </c:pt>
                <c:pt idx="294">
                  <c:v>3.7765620000000002</c:v>
                </c:pt>
                <c:pt idx="295">
                  <c:v>3.789774</c:v>
                </c:pt>
                <c:pt idx="296">
                  <c:v>3.8016100000000002</c:v>
                </c:pt>
                <c:pt idx="297">
                  <c:v>3.8143210000000001</c:v>
                </c:pt>
                <c:pt idx="298">
                  <c:v>3.8261120000000002</c:v>
                </c:pt>
                <c:pt idx="299">
                  <c:v>3.8392740000000001</c:v>
                </c:pt>
                <c:pt idx="300">
                  <c:v>3.8513959999999998</c:v>
                </c:pt>
                <c:pt idx="301">
                  <c:v>3.8641679999999998</c:v>
                </c:pt>
                <c:pt idx="302">
                  <c:v>3.8759760000000001</c:v>
                </c:pt>
                <c:pt idx="303">
                  <c:v>3.888862</c:v>
                </c:pt>
                <c:pt idx="304">
                  <c:v>3.9007640000000001</c:v>
                </c:pt>
                <c:pt idx="305">
                  <c:v>3.9136139999999999</c:v>
                </c:pt>
                <c:pt idx="306">
                  <c:v>3.925408</c:v>
                </c:pt>
                <c:pt idx="307">
                  <c:v>3.938456</c:v>
                </c:pt>
                <c:pt idx="308">
                  <c:v>3.950326</c:v>
                </c:pt>
                <c:pt idx="309">
                  <c:v>3.962847</c:v>
                </c:pt>
                <c:pt idx="310">
                  <c:v>3.9746109999999999</c:v>
                </c:pt>
                <c:pt idx="311">
                  <c:v>3.9879289999999998</c:v>
                </c:pt>
                <c:pt idx="312">
                  <c:v>3.9998130000000001</c:v>
                </c:pt>
                <c:pt idx="313">
                  <c:v>4.0127930000000003</c:v>
                </c:pt>
                <c:pt idx="314">
                  <c:v>4.0246029999999999</c:v>
                </c:pt>
                <c:pt idx="315">
                  <c:v>4.0374590000000001</c:v>
                </c:pt>
                <c:pt idx="316">
                  <c:v>4.0493389999999998</c:v>
                </c:pt>
                <c:pt idx="317">
                  <c:v>4.0622280000000002</c:v>
                </c:pt>
                <c:pt idx="318">
                  <c:v>4.0740249999999998</c:v>
                </c:pt>
                <c:pt idx="319">
                  <c:v>4.0868640000000003</c:v>
                </c:pt>
                <c:pt idx="320">
                  <c:v>4.0987330000000002</c:v>
                </c:pt>
                <c:pt idx="321">
                  <c:v>4.1118690000000004</c:v>
                </c:pt>
                <c:pt idx="322">
                  <c:v>4.1236540000000002</c:v>
                </c:pt>
                <c:pt idx="323">
                  <c:v>4.1364029999999996</c:v>
                </c:pt>
                <c:pt idx="324">
                  <c:v>4.1482739999999998</c:v>
                </c:pt>
                <c:pt idx="325">
                  <c:v>4.161168</c:v>
                </c:pt>
                <c:pt idx="326">
                  <c:v>4.172974</c:v>
                </c:pt>
                <c:pt idx="327">
                  <c:v>4.1861079999999999</c:v>
                </c:pt>
                <c:pt idx="328">
                  <c:v>4.1980050000000002</c:v>
                </c:pt>
                <c:pt idx="329">
                  <c:v>4.2107659999999996</c:v>
                </c:pt>
                <c:pt idx="330">
                  <c:v>4.2236209999999996</c:v>
                </c:pt>
                <c:pt idx="331">
                  <c:v>4.235779</c:v>
                </c:pt>
                <c:pt idx="332">
                  <c:v>4.2476919999999998</c:v>
                </c:pt>
                <c:pt idx="333">
                  <c:v>4.2604430000000004</c:v>
                </c:pt>
                <c:pt idx="334">
                  <c:v>4.2722639999999998</c:v>
                </c:pt>
                <c:pt idx="335">
                  <c:v>4.285037</c:v>
                </c:pt>
                <c:pt idx="336">
                  <c:v>4.2969429999999997</c:v>
                </c:pt>
                <c:pt idx="337">
                  <c:v>4.3097459999999996</c:v>
                </c:pt>
                <c:pt idx="338">
                  <c:v>4.321536</c:v>
                </c:pt>
                <c:pt idx="339">
                  <c:v>4.3346960000000001</c:v>
                </c:pt>
                <c:pt idx="340">
                  <c:v>4.3466050000000003</c:v>
                </c:pt>
                <c:pt idx="341">
                  <c:v>4.359375</c:v>
                </c:pt>
                <c:pt idx="342">
                  <c:v>4.371181</c:v>
                </c:pt>
                <c:pt idx="343">
                  <c:v>4.3841380000000001</c:v>
                </c:pt>
                <c:pt idx="344">
                  <c:v>4.39602</c:v>
                </c:pt>
                <c:pt idx="345">
                  <c:v>4.4088339999999997</c:v>
                </c:pt>
                <c:pt idx="346">
                  <c:v>4.4206310000000002</c:v>
                </c:pt>
                <c:pt idx="347">
                  <c:v>4.4337869999999997</c:v>
                </c:pt>
                <c:pt idx="348">
                  <c:v>4.4456980000000001</c:v>
                </c:pt>
                <c:pt idx="349">
                  <c:v>4.4585309999999998</c:v>
                </c:pt>
                <c:pt idx="350">
                  <c:v>4.4703889999999999</c:v>
                </c:pt>
                <c:pt idx="351">
                  <c:v>4.4832729999999996</c:v>
                </c:pt>
                <c:pt idx="352">
                  <c:v>4.4951759999999998</c:v>
                </c:pt>
                <c:pt idx="353">
                  <c:v>4.5078339999999999</c:v>
                </c:pt>
                <c:pt idx="354">
                  <c:v>4.5196360000000002</c:v>
                </c:pt>
                <c:pt idx="355">
                  <c:v>4.5329079999999999</c:v>
                </c:pt>
                <c:pt idx="356">
                  <c:v>4.5447600000000001</c:v>
                </c:pt>
                <c:pt idx="357">
                  <c:v>4.5574560000000002</c:v>
                </c:pt>
                <c:pt idx="358">
                  <c:v>4.5692529999999998</c:v>
                </c:pt>
                <c:pt idx="359">
                  <c:v>4.5822760000000002</c:v>
                </c:pt>
                <c:pt idx="360">
                  <c:v>4.5941749999999999</c:v>
                </c:pt>
                <c:pt idx="361">
                  <c:v>4.6072150000000001</c:v>
                </c:pt>
                <c:pt idx="362">
                  <c:v>4.6190069999999999</c:v>
                </c:pt>
                <c:pt idx="363">
                  <c:v>4.6318440000000001</c:v>
                </c:pt>
                <c:pt idx="364">
                  <c:v>4.6437080000000002</c:v>
                </c:pt>
                <c:pt idx="365">
                  <c:v>4.6566970000000003</c:v>
                </c:pt>
                <c:pt idx="366">
                  <c:v>4.6684890000000001</c:v>
                </c:pt>
                <c:pt idx="367">
                  <c:v>4.6814609999999997</c:v>
                </c:pt>
                <c:pt idx="368">
                  <c:v>4.693397</c:v>
                </c:pt>
                <c:pt idx="369">
                  <c:v>4.706321</c:v>
                </c:pt>
                <c:pt idx="370">
                  <c:v>4.7181059999999997</c:v>
                </c:pt>
                <c:pt idx="371">
                  <c:v>4.7310249999999998</c:v>
                </c:pt>
                <c:pt idx="372">
                  <c:v>4.7428350000000004</c:v>
                </c:pt>
                <c:pt idx="373">
                  <c:v>4.7580349999999996</c:v>
                </c:pt>
                <c:pt idx="374">
                  <c:v>4.7698590000000003</c:v>
                </c:pt>
                <c:pt idx="375">
                  <c:v>4.790896</c:v>
                </c:pt>
                <c:pt idx="376">
                  <c:v>4.8051269999999997</c:v>
                </c:pt>
                <c:pt idx="377">
                  <c:v>4.8169269999999997</c:v>
                </c:pt>
                <c:pt idx="378">
                  <c:v>4.8301290000000003</c:v>
                </c:pt>
                <c:pt idx="379">
                  <c:v>4.8420110000000003</c:v>
                </c:pt>
                <c:pt idx="380">
                  <c:v>4.855524</c:v>
                </c:pt>
                <c:pt idx="381">
                  <c:v>4.8673200000000003</c:v>
                </c:pt>
                <c:pt idx="382">
                  <c:v>4.8796799999999996</c:v>
                </c:pt>
                <c:pt idx="383">
                  <c:v>4.8914749999999998</c:v>
                </c:pt>
                <c:pt idx="384">
                  <c:v>4.9043720000000004</c:v>
                </c:pt>
                <c:pt idx="385">
                  <c:v>4.9162140000000001</c:v>
                </c:pt>
                <c:pt idx="386">
                  <c:v>4.9291580000000002</c:v>
                </c:pt>
                <c:pt idx="387">
                  <c:v>4.9409720000000004</c:v>
                </c:pt>
                <c:pt idx="388">
                  <c:v>4.9539780000000002</c:v>
                </c:pt>
                <c:pt idx="389">
                  <c:v>4.9658660000000001</c:v>
                </c:pt>
                <c:pt idx="390">
                  <c:v>4.9785919999999999</c:v>
                </c:pt>
                <c:pt idx="391">
                  <c:v>4.990424</c:v>
                </c:pt>
                <c:pt idx="392">
                  <c:v>5.0035100000000003</c:v>
                </c:pt>
                <c:pt idx="393">
                  <c:v>5.015422</c:v>
                </c:pt>
                <c:pt idx="394">
                  <c:v>5.028022</c:v>
                </c:pt>
                <c:pt idx="395">
                  <c:v>5.0398370000000003</c:v>
                </c:pt>
                <c:pt idx="396">
                  <c:v>5.0530419999999996</c:v>
                </c:pt>
                <c:pt idx="397">
                  <c:v>5.0649249999999997</c:v>
                </c:pt>
                <c:pt idx="398">
                  <c:v>5.0775249999999996</c:v>
                </c:pt>
                <c:pt idx="399">
                  <c:v>5.0893689999999996</c:v>
                </c:pt>
                <c:pt idx="400">
                  <c:v>5.0999999999999996</c:v>
                </c:pt>
                <c:pt idx="401">
                  <c:v>5.0999999999999996</c:v>
                </c:pt>
                <c:pt idx="402">
                  <c:v>5.0850999999999997</c:v>
                </c:pt>
                <c:pt idx="403">
                  <c:v>5.0740439999999998</c:v>
                </c:pt>
                <c:pt idx="404">
                  <c:v>5.0608519999999997</c:v>
                </c:pt>
                <c:pt idx="405">
                  <c:v>5.0495989999999997</c:v>
                </c:pt>
                <c:pt idx="406">
                  <c:v>5.0384159999999998</c:v>
                </c:pt>
                <c:pt idx="407">
                  <c:v>5.0251409999999996</c:v>
                </c:pt>
                <c:pt idx="408">
                  <c:v>5.0114020000000004</c:v>
                </c:pt>
                <c:pt idx="409">
                  <c:v>5.000318</c:v>
                </c:pt>
                <c:pt idx="410">
                  <c:v>4.986809</c:v>
                </c:pt>
                <c:pt idx="411">
                  <c:v>4.9757480000000003</c:v>
                </c:pt>
                <c:pt idx="412">
                  <c:v>4.9618960000000003</c:v>
                </c:pt>
                <c:pt idx="413">
                  <c:v>4.950844</c:v>
                </c:pt>
                <c:pt idx="414">
                  <c:v>4.9371289999999997</c:v>
                </c:pt>
                <c:pt idx="415">
                  <c:v>4.9261020000000002</c:v>
                </c:pt>
                <c:pt idx="416">
                  <c:v>4.9122019999999997</c:v>
                </c:pt>
                <c:pt idx="417">
                  <c:v>4.9011630000000004</c:v>
                </c:pt>
                <c:pt idx="418">
                  <c:v>4.8874129999999996</c:v>
                </c:pt>
                <c:pt idx="419">
                  <c:v>4.8763589999999999</c:v>
                </c:pt>
                <c:pt idx="420">
                  <c:v>4.8628850000000003</c:v>
                </c:pt>
                <c:pt idx="421">
                  <c:v>4.8518530000000002</c:v>
                </c:pt>
                <c:pt idx="422">
                  <c:v>4.8379849999999998</c:v>
                </c:pt>
                <c:pt idx="423">
                  <c:v>4.8269399999999996</c:v>
                </c:pt>
                <c:pt idx="424">
                  <c:v>4.8131890000000004</c:v>
                </c:pt>
                <c:pt idx="425">
                  <c:v>4.8021440000000002</c:v>
                </c:pt>
                <c:pt idx="426">
                  <c:v>4.7884700000000002</c:v>
                </c:pt>
                <c:pt idx="427">
                  <c:v>4.7774470000000004</c:v>
                </c:pt>
                <c:pt idx="428">
                  <c:v>4.7636130000000003</c:v>
                </c:pt>
                <c:pt idx="429">
                  <c:v>4.7525740000000001</c:v>
                </c:pt>
                <c:pt idx="430">
                  <c:v>4.7391610000000002</c:v>
                </c:pt>
                <c:pt idx="431">
                  <c:v>4.7281259999999996</c:v>
                </c:pt>
                <c:pt idx="432">
                  <c:v>4.7140820000000003</c:v>
                </c:pt>
                <c:pt idx="433">
                  <c:v>4.7030240000000001</c:v>
                </c:pt>
                <c:pt idx="434">
                  <c:v>4.689451</c:v>
                </c:pt>
                <c:pt idx="435">
                  <c:v>4.6783859999999997</c:v>
                </c:pt>
                <c:pt idx="436">
                  <c:v>4.6645589999999997</c:v>
                </c:pt>
                <c:pt idx="437">
                  <c:v>4.653505</c:v>
                </c:pt>
                <c:pt idx="438">
                  <c:v>4.6422549999999996</c:v>
                </c:pt>
                <c:pt idx="439">
                  <c:v>4.6289610000000003</c:v>
                </c:pt>
                <c:pt idx="440">
                  <c:v>4.6150180000000001</c:v>
                </c:pt>
                <c:pt idx="441">
                  <c:v>4.6039589999999997</c:v>
                </c:pt>
                <c:pt idx="442">
                  <c:v>4.5922470000000004</c:v>
                </c:pt>
                <c:pt idx="443">
                  <c:v>4.5794350000000001</c:v>
                </c:pt>
                <c:pt idx="444">
                  <c:v>4.5656109999999996</c:v>
                </c:pt>
                <c:pt idx="445">
                  <c:v>4.5545629999999999</c:v>
                </c:pt>
                <c:pt idx="446">
                  <c:v>4.5409660000000001</c:v>
                </c:pt>
                <c:pt idx="447">
                  <c:v>4.5299209999999999</c:v>
                </c:pt>
                <c:pt idx="448">
                  <c:v>4.5161049999999996</c:v>
                </c:pt>
                <c:pt idx="449">
                  <c:v>4.5050359999999996</c:v>
                </c:pt>
                <c:pt idx="450">
                  <c:v>4.4914639999999997</c:v>
                </c:pt>
                <c:pt idx="451">
                  <c:v>4.4803930000000003</c:v>
                </c:pt>
                <c:pt idx="452">
                  <c:v>4.4664460000000004</c:v>
                </c:pt>
                <c:pt idx="453">
                  <c:v>4.4553669999999999</c:v>
                </c:pt>
                <c:pt idx="454">
                  <c:v>4.4441620000000004</c:v>
                </c:pt>
                <c:pt idx="455">
                  <c:v>4.4309159999999999</c:v>
                </c:pt>
                <c:pt idx="456">
                  <c:v>4.4169809999999998</c:v>
                </c:pt>
                <c:pt idx="457">
                  <c:v>4.4059410000000003</c:v>
                </c:pt>
                <c:pt idx="458">
                  <c:v>4.3921210000000004</c:v>
                </c:pt>
                <c:pt idx="459">
                  <c:v>4.381049</c:v>
                </c:pt>
                <c:pt idx="460">
                  <c:v>4.3673440000000001</c:v>
                </c:pt>
                <c:pt idx="461">
                  <c:v>4.3562799999999999</c:v>
                </c:pt>
                <c:pt idx="462">
                  <c:v>4.3450139999999999</c:v>
                </c:pt>
                <c:pt idx="463">
                  <c:v>4.3317110000000003</c:v>
                </c:pt>
                <c:pt idx="464">
                  <c:v>4.3178000000000001</c:v>
                </c:pt>
                <c:pt idx="465">
                  <c:v>4.3067510000000002</c:v>
                </c:pt>
                <c:pt idx="466">
                  <c:v>4.2951480000000002</c:v>
                </c:pt>
                <c:pt idx="467">
                  <c:v>4.2820390000000002</c:v>
                </c:pt>
                <c:pt idx="468">
                  <c:v>4.2682279999999997</c:v>
                </c:pt>
                <c:pt idx="469">
                  <c:v>4.2571820000000002</c:v>
                </c:pt>
                <c:pt idx="470">
                  <c:v>4.2434380000000003</c:v>
                </c:pt>
                <c:pt idx="471">
                  <c:v>4.2323969999999997</c:v>
                </c:pt>
                <c:pt idx="472">
                  <c:v>4.2187200000000002</c:v>
                </c:pt>
                <c:pt idx="473">
                  <c:v>4.2076029999999998</c:v>
                </c:pt>
                <c:pt idx="474">
                  <c:v>4.1961409999999999</c:v>
                </c:pt>
                <c:pt idx="475">
                  <c:v>4.1830559999999997</c:v>
                </c:pt>
                <c:pt idx="476">
                  <c:v>4.1691900000000004</c:v>
                </c:pt>
                <c:pt idx="477">
                  <c:v>4.1581429999999999</c:v>
                </c:pt>
                <c:pt idx="478">
                  <c:v>4.1447219999999998</c:v>
                </c:pt>
                <c:pt idx="479">
                  <c:v>4.1336719999999998</c:v>
                </c:pt>
                <c:pt idx="480">
                  <c:v>4.1196099999999998</c:v>
                </c:pt>
                <c:pt idx="481">
                  <c:v>4.1085599999999998</c:v>
                </c:pt>
                <c:pt idx="482">
                  <c:v>4.0950850000000001</c:v>
                </c:pt>
                <c:pt idx="483">
                  <c:v>4.0840180000000004</c:v>
                </c:pt>
                <c:pt idx="484">
                  <c:v>4.0700649999999996</c:v>
                </c:pt>
                <c:pt idx="485">
                  <c:v>4.059018</c:v>
                </c:pt>
                <c:pt idx="486">
                  <c:v>4.0476910000000004</c:v>
                </c:pt>
                <c:pt idx="487">
                  <c:v>4.0345680000000002</c:v>
                </c:pt>
                <c:pt idx="488">
                  <c:v>4.0205789999999997</c:v>
                </c:pt>
                <c:pt idx="489">
                  <c:v>4.0095229999999997</c:v>
                </c:pt>
                <c:pt idx="490">
                  <c:v>3.995879</c:v>
                </c:pt>
                <c:pt idx="491">
                  <c:v>3.984861</c:v>
                </c:pt>
                <c:pt idx="492">
                  <c:v>3.9712619999999998</c:v>
                </c:pt>
                <c:pt idx="493">
                  <c:v>3.9601989999999998</c:v>
                </c:pt>
                <c:pt idx="494">
                  <c:v>3.9487549999999998</c:v>
                </c:pt>
                <c:pt idx="495">
                  <c:v>3.9354710000000002</c:v>
                </c:pt>
                <c:pt idx="496">
                  <c:v>3.9214739999999999</c:v>
                </c:pt>
                <c:pt idx="497">
                  <c:v>3.910431</c:v>
                </c:pt>
                <c:pt idx="498">
                  <c:v>3.8970549999999999</c:v>
                </c:pt>
                <c:pt idx="499">
                  <c:v>3.8860160000000001</c:v>
                </c:pt>
                <c:pt idx="500">
                  <c:v>3.872144</c:v>
                </c:pt>
                <c:pt idx="501">
                  <c:v>3.861081</c:v>
                </c:pt>
                <c:pt idx="502">
                  <c:v>3.8492920000000002</c:v>
                </c:pt>
                <c:pt idx="503">
                  <c:v>3.836325</c:v>
                </c:pt>
                <c:pt idx="504">
                  <c:v>3.8223750000000001</c:v>
                </c:pt>
                <c:pt idx="505">
                  <c:v>3.8113489999999999</c:v>
                </c:pt>
                <c:pt idx="506">
                  <c:v>3.7977759999999998</c:v>
                </c:pt>
                <c:pt idx="507">
                  <c:v>3.786762</c:v>
                </c:pt>
                <c:pt idx="508">
                  <c:v>3.7728929999999998</c:v>
                </c:pt>
                <c:pt idx="509">
                  <c:v>3.7618360000000002</c:v>
                </c:pt>
                <c:pt idx="510">
                  <c:v>3.750505</c:v>
                </c:pt>
                <c:pt idx="511">
                  <c:v>3.7372399999999999</c:v>
                </c:pt>
                <c:pt idx="512">
                  <c:v>3.7234780000000001</c:v>
                </c:pt>
                <c:pt idx="513">
                  <c:v>3.712431</c:v>
                </c:pt>
                <c:pt idx="514">
                  <c:v>3.6987809999999999</c:v>
                </c:pt>
                <c:pt idx="515">
                  <c:v>3.6877140000000002</c:v>
                </c:pt>
                <c:pt idx="516">
                  <c:v>3.6738499999999998</c:v>
                </c:pt>
                <c:pt idx="517">
                  <c:v>3.6627879999999999</c:v>
                </c:pt>
                <c:pt idx="518">
                  <c:v>3.6515019999999998</c:v>
                </c:pt>
                <c:pt idx="519">
                  <c:v>3.6379069999999998</c:v>
                </c:pt>
                <c:pt idx="520">
                  <c:v>3.624247</c:v>
                </c:pt>
                <c:pt idx="521">
                  <c:v>3.613191</c:v>
                </c:pt>
                <c:pt idx="522">
                  <c:v>3.5996980000000001</c:v>
                </c:pt>
                <c:pt idx="523">
                  <c:v>3.5886550000000002</c:v>
                </c:pt>
                <c:pt idx="524">
                  <c:v>3.5747409999999999</c:v>
                </c:pt>
                <c:pt idx="525">
                  <c:v>3.5636960000000002</c:v>
                </c:pt>
                <c:pt idx="526">
                  <c:v>3.5509979999999999</c:v>
                </c:pt>
                <c:pt idx="527">
                  <c:v>3.5391469999999998</c:v>
                </c:pt>
                <c:pt idx="528">
                  <c:v>3.5251739999999998</c:v>
                </c:pt>
                <c:pt idx="529">
                  <c:v>3.514141</c:v>
                </c:pt>
                <c:pt idx="530">
                  <c:v>3.5011969999999999</c:v>
                </c:pt>
                <c:pt idx="531">
                  <c:v>3.4896180000000001</c:v>
                </c:pt>
                <c:pt idx="532">
                  <c:v>3.4756499999999999</c:v>
                </c:pt>
                <c:pt idx="533">
                  <c:v>3.464601</c:v>
                </c:pt>
                <c:pt idx="534">
                  <c:v>3.451371</c:v>
                </c:pt>
                <c:pt idx="535">
                  <c:v>3.4401869999999999</c:v>
                </c:pt>
                <c:pt idx="536">
                  <c:v>3.4261360000000001</c:v>
                </c:pt>
                <c:pt idx="537">
                  <c:v>3.4150559999999999</c:v>
                </c:pt>
                <c:pt idx="538">
                  <c:v>3.401583</c:v>
                </c:pt>
                <c:pt idx="539">
                  <c:v>3.3905240000000001</c:v>
                </c:pt>
                <c:pt idx="540">
                  <c:v>3.3765429999999999</c:v>
                </c:pt>
                <c:pt idx="541">
                  <c:v>3.3654989999999998</c:v>
                </c:pt>
                <c:pt idx="542">
                  <c:v>3.3542640000000001</c:v>
                </c:pt>
                <c:pt idx="543">
                  <c:v>3.3408090000000001</c:v>
                </c:pt>
                <c:pt idx="544">
                  <c:v>3.3272080000000002</c:v>
                </c:pt>
                <c:pt idx="545">
                  <c:v>3.3161450000000001</c:v>
                </c:pt>
                <c:pt idx="546">
                  <c:v>3.3024040000000001</c:v>
                </c:pt>
                <c:pt idx="547">
                  <c:v>3.2913410000000001</c:v>
                </c:pt>
                <c:pt idx="548">
                  <c:v>3.277495</c:v>
                </c:pt>
                <c:pt idx="549">
                  <c:v>3.2664409999999999</c:v>
                </c:pt>
                <c:pt idx="550">
                  <c:v>3.2546550000000001</c:v>
                </c:pt>
                <c:pt idx="551">
                  <c:v>3.2417769999999999</c:v>
                </c:pt>
                <c:pt idx="552">
                  <c:v>3.2279819999999999</c:v>
                </c:pt>
                <c:pt idx="553">
                  <c:v>3.2169240000000001</c:v>
                </c:pt>
                <c:pt idx="554">
                  <c:v>3.2034590000000001</c:v>
                </c:pt>
                <c:pt idx="555">
                  <c:v>3.19238</c:v>
                </c:pt>
                <c:pt idx="556">
                  <c:v>3.1784159999999999</c:v>
                </c:pt>
                <c:pt idx="557">
                  <c:v>3.1673529999999999</c:v>
                </c:pt>
                <c:pt idx="558">
                  <c:v>3.155421</c:v>
                </c:pt>
                <c:pt idx="559">
                  <c:v>3.1427109999999998</c:v>
                </c:pt>
                <c:pt idx="560">
                  <c:v>3.1286070000000001</c:v>
                </c:pt>
                <c:pt idx="561">
                  <c:v>3.1175570000000001</c:v>
                </c:pt>
                <c:pt idx="562">
                  <c:v>3.1043069999999999</c:v>
                </c:pt>
                <c:pt idx="563">
                  <c:v>3.0932249999999999</c:v>
                </c:pt>
                <c:pt idx="564">
                  <c:v>3.079345</c:v>
                </c:pt>
                <c:pt idx="565">
                  <c:v>3.0683020000000001</c:v>
                </c:pt>
                <c:pt idx="566">
                  <c:v>3.0546549999999999</c:v>
                </c:pt>
                <c:pt idx="567">
                  <c:v>3.043615</c:v>
                </c:pt>
                <c:pt idx="568">
                  <c:v>3.0298020000000001</c:v>
                </c:pt>
                <c:pt idx="569">
                  <c:v>3.0187569999999999</c:v>
                </c:pt>
                <c:pt idx="570">
                  <c:v>3.0070429999999999</c:v>
                </c:pt>
                <c:pt idx="571">
                  <c:v>2.9941249999999999</c:v>
                </c:pt>
                <c:pt idx="572">
                  <c:v>2.9803269999999999</c:v>
                </c:pt>
                <c:pt idx="573">
                  <c:v>2.969265</c:v>
                </c:pt>
                <c:pt idx="574">
                  <c:v>2.9557570000000002</c:v>
                </c:pt>
                <c:pt idx="575">
                  <c:v>2.9446970000000001</c:v>
                </c:pt>
                <c:pt idx="576">
                  <c:v>2.930904</c:v>
                </c:pt>
                <c:pt idx="577">
                  <c:v>2.919848</c:v>
                </c:pt>
                <c:pt idx="578">
                  <c:v>2.9061210000000002</c:v>
                </c:pt>
                <c:pt idx="579">
                  <c:v>2.89506</c:v>
                </c:pt>
                <c:pt idx="580">
                  <c:v>2.8811200000000001</c:v>
                </c:pt>
                <c:pt idx="581">
                  <c:v>2.8700420000000002</c:v>
                </c:pt>
                <c:pt idx="582">
                  <c:v>2.8567490000000002</c:v>
                </c:pt>
                <c:pt idx="583">
                  <c:v>2.8456260000000002</c:v>
                </c:pt>
                <c:pt idx="584">
                  <c:v>2.8317359999999998</c:v>
                </c:pt>
                <c:pt idx="585">
                  <c:v>2.8206869999999999</c:v>
                </c:pt>
                <c:pt idx="586">
                  <c:v>2.8094790000000001</c:v>
                </c:pt>
                <c:pt idx="587">
                  <c:v>2.7960720000000001</c:v>
                </c:pt>
                <c:pt idx="588">
                  <c:v>2.7823030000000002</c:v>
                </c:pt>
                <c:pt idx="589">
                  <c:v>2.771258</c:v>
                </c:pt>
                <c:pt idx="590">
                  <c:v>2.759782</c:v>
                </c:pt>
                <c:pt idx="591">
                  <c:v>2.7463790000000001</c:v>
                </c:pt>
                <c:pt idx="592">
                  <c:v>2.7327430000000001</c:v>
                </c:pt>
                <c:pt idx="593">
                  <c:v>2.7216909999999999</c:v>
                </c:pt>
                <c:pt idx="594">
                  <c:v>2.7080820000000001</c:v>
                </c:pt>
                <c:pt idx="595">
                  <c:v>2.6970360000000002</c:v>
                </c:pt>
                <c:pt idx="596">
                  <c:v>2.6831990000000001</c:v>
                </c:pt>
                <c:pt idx="597">
                  <c:v>2.6721170000000001</c:v>
                </c:pt>
                <c:pt idx="598">
                  <c:v>2.6584059999999998</c:v>
                </c:pt>
                <c:pt idx="599">
                  <c:v>2.6473840000000002</c:v>
                </c:pt>
                <c:pt idx="600">
                  <c:v>2.6333820000000001</c:v>
                </c:pt>
                <c:pt idx="601">
                  <c:v>2.6221079999999999</c:v>
                </c:pt>
                <c:pt idx="602">
                  <c:v>2.6085889999999998</c:v>
                </c:pt>
                <c:pt idx="603">
                  <c:v>2.5975470000000001</c:v>
                </c:pt>
                <c:pt idx="604">
                  <c:v>2.583993</c:v>
                </c:pt>
                <c:pt idx="605">
                  <c:v>2.5728089999999999</c:v>
                </c:pt>
                <c:pt idx="606">
                  <c:v>2.5593659999999998</c:v>
                </c:pt>
                <c:pt idx="607">
                  <c:v>2.5481790000000002</c:v>
                </c:pt>
                <c:pt idx="608">
                  <c:v>2.5344929999999999</c:v>
                </c:pt>
                <c:pt idx="609">
                  <c:v>2.5232760000000001</c:v>
                </c:pt>
                <c:pt idx="610">
                  <c:v>2.5098820000000002</c:v>
                </c:pt>
                <c:pt idx="611">
                  <c:v>2.4988039999999998</c:v>
                </c:pt>
                <c:pt idx="612">
                  <c:v>2.485052</c:v>
                </c:pt>
                <c:pt idx="613">
                  <c:v>2.4739979999999999</c:v>
                </c:pt>
                <c:pt idx="614">
                  <c:v>2.4601850000000001</c:v>
                </c:pt>
                <c:pt idx="615">
                  <c:v>2.4490959999999999</c:v>
                </c:pt>
                <c:pt idx="616">
                  <c:v>2.4353600000000002</c:v>
                </c:pt>
                <c:pt idx="617">
                  <c:v>2.424302</c:v>
                </c:pt>
                <c:pt idx="618">
                  <c:v>2.4106480000000001</c:v>
                </c:pt>
                <c:pt idx="619">
                  <c:v>2.3994689999999999</c:v>
                </c:pt>
                <c:pt idx="620">
                  <c:v>2.3855789999999999</c:v>
                </c:pt>
                <c:pt idx="621">
                  <c:v>2.3745289999999999</c:v>
                </c:pt>
                <c:pt idx="622">
                  <c:v>2.361513</c:v>
                </c:pt>
                <c:pt idx="623">
                  <c:v>2.3502960000000002</c:v>
                </c:pt>
                <c:pt idx="624">
                  <c:v>2.3362970000000001</c:v>
                </c:pt>
                <c:pt idx="625">
                  <c:v>2.3252299999999999</c:v>
                </c:pt>
                <c:pt idx="626">
                  <c:v>2.311642</c:v>
                </c:pt>
                <c:pt idx="627">
                  <c:v>2.3005979999999999</c:v>
                </c:pt>
                <c:pt idx="628">
                  <c:v>2.286775</c:v>
                </c:pt>
                <c:pt idx="629">
                  <c:v>2.2757459999999998</c:v>
                </c:pt>
                <c:pt idx="630">
                  <c:v>2.264224</c:v>
                </c:pt>
                <c:pt idx="631">
                  <c:v>2.2511610000000002</c:v>
                </c:pt>
                <c:pt idx="632">
                  <c:v>2.2372079999999999</c:v>
                </c:pt>
                <c:pt idx="633">
                  <c:v>2.22614</c:v>
                </c:pt>
                <c:pt idx="634">
                  <c:v>2.2126579999999998</c:v>
                </c:pt>
                <c:pt idx="635">
                  <c:v>2.201616</c:v>
                </c:pt>
                <c:pt idx="636">
                  <c:v>2.1876579999999999</c:v>
                </c:pt>
                <c:pt idx="637">
                  <c:v>2.176577</c:v>
                </c:pt>
                <c:pt idx="638">
                  <c:v>2.1630539999999998</c:v>
                </c:pt>
                <c:pt idx="639">
                  <c:v>2.1520250000000001</c:v>
                </c:pt>
                <c:pt idx="640">
                  <c:v>2.137848</c:v>
                </c:pt>
                <c:pt idx="641">
                  <c:v>2.1267809999999998</c:v>
                </c:pt>
                <c:pt idx="642">
                  <c:v>2.1135410000000001</c:v>
                </c:pt>
                <c:pt idx="643">
                  <c:v>2.102468</c:v>
                </c:pt>
                <c:pt idx="644">
                  <c:v>2.0885929999999999</c:v>
                </c:pt>
                <c:pt idx="645">
                  <c:v>2.0775389999999998</c:v>
                </c:pt>
                <c:pt idx="646">
                  <c:v>2.0639590000000001</c:v>
                </c:pt>
                <c:pt idx="647">
                  <c:v>2.0529139999999999</c:v>
                </c:pt>
                <c:pt idx="648">
                  <c:v>2.0390229999999998</c:v>
                </c:pt>
                <c:pt idx="649">
                  <c:v>2.0279799999999999</c:v>
                </c:pt>
                <c:pt idx="650">
                  <c:v>2.0167709999999999</c:v>
                </c:pt>
                <c:pt idx="651">
                  <c:v>2.0034890000000001</c:v>
                </c:pt>
                <c:pt idx="652">
                  <c:v>1.989519</c:v>
                </c:pt>
                <c:pt idx="653">
                  <c:v>1.97848</c:v>
                </c:pt>
                <c:pt idx="654">
                  <c:v>1.9650240000000001</c:v>
                </c:pt>
                <c:pt idx="655">
                  <c:v>1.9539500000000001</c:v>
                </c:pt>
                <c:pt idx="656">
                  <c:v>1.940016</c:v>
                </c:pt>
                <c:pt idx="657">
                  <c:v>1.9289689999999999</c:v>
                </c:pt>
                <c:pt idx="658">
                  <c:v>1.915659</c:v>
                </c:pt>
                <c:pt idx="659">
                  <c:v>1.9044410000000001</c:v>
                </c:pt>
                <c:pt idx="660">
                  <c:v>1.8906590000000001</c:v>
                </c:pt>
                <c:pt idx="661">
                  <c:v>1.8795790000000001</c:v>
                </c:pt>
                <c:pt idx="662">
                  <c:v>1.8656969999999999</c:v>
                </c:pt>
                <c:pt idx="663">
                  <c:v>1.8546530000000001</c:v>
                </c:pt>
                <c:pt idx="664">
                  <c:v>1.840867</c:v>
                </c:pt>
                <c:pt idx="665">
                  <c:v>1.829833</c:v>
                </c:pt>
                <c:pt idx="666">
                  <c:v>1.8163050000000001</c:v>
                </c:pt>
                <c:pt idx="667">
                  <c:v>1.8052220000000001</c:v>
                </c:pt>
                <c:pt idx="668">
                  <c:v>1.7913730000000001</c:v>
                </c:pt>
                <c:pt idx="669">
                  <c:v>1.7803119999999999</c:v>
                </c:pt>
                <c:pt idx="670">
                  <c:v>1.766829</c:v>
                </c:pt>
                <c:pt idx="671">
                  <c:v>1.7557689999999999</c:v>
                </c:pt>
                <c:pt idx="672">
                  <c:v>1.7418450000000001</c:v>
                </c:pt>
                <c:pt idx="673">
                  <c:v>1.7307859999999999</c:v>
                </c:pt>
                <c:pt idx="674">
                  <c:v>1.7195199999999999</c:v>
                </c:pt>
                <c:pt idx="675">
                  <c:v>1.7062660000000001</c:v>
                </c:pt>
                <c:pt idx="676">
                  <c:v>1.692286</c:v>
                </c:pt>
                <c:pt idx="677">
                  <c:v>1.6812560000000001</c:v>
                </c:pt>
                <c:pt idx="678">
                  <c:v>1.6681090000000001</c:v>
                </c:pt>
                <c:pt idx="679">
                  <c:v>1.656566</c:v>
                </c:pt>
                <c:pt idx="680">
                  <c:v>1.642871</c:v>
                </c:pt>
                <c:pt idx="681">
                  <c:v>1.6318269999999999</c:v>
                </c:pt>
                <c:pt idx="682">
                  <c:v>1.618044</c:v>
                </c:pt>
                <c:pt idx="683">
                  <c:v>1.6069960000000001</c:v>
                </c:pt>
                <c:pt idx="684">
                  <c:v>1.593189</c:v>
                </c:pt>
                <c:pt idx="685">
                  <c:v>1.5821339999999999</c:v>
                </c:pt>
                <c:pt idx="686">
                  <c:v>1.5687009999999999</c:v>
                </c:pt>
                <c:pt idx="687">
                  <c:v>1.5576639999999999</c:v>
                </c:pt>
                <c:pt idx="688">
                  <c:v>1.5436350000000001</c:v>
                </c:pt>
                <c:pt idx="689">
                  <c:v>1.532592</c:v>
                </c:pt>
                <c:pt idx="690">
                  <c:v>1.5190399999999999</c:v>
                </c:pt>
                <c:pt idx="691">
                  <c:v>1.5080009999999999</c:v>
                </c:pt>
                <c:pt idx="692">
                  <c:v>1.4941660000000001</c:v>
                </c:pt>
                <c:pt idx="693">
                  <c:v>1.4830989999999999</c:v>
                </c:pt>
                <c:pt idx="694">
                  <c:v>1.4695530000000001</c:v>
                </c:pt>
                <c:pt idx="695">
                  <c:v>1.4584999999999999</c:v>
                </c:pt>
                <c:pt idx="696">
                  <c:v>1.4446540000000001</c:v>
                </c:pt>
                <c:pt idx="697">
                  <c:v>1.4335869999999999</c:v>
                </c:pt>
                <c:pt idx="698">
                  <c:v>1.4199200000000001</c:v>
                </c:pt>
                <c:pt idx="699">
                  <c:v>1.408839</c:v>
                </c:pt>
                <c:pt idx="700">
                  <c:v>1.3950549999999999</c:v>
                </c:pt>
                <c:pt idx="701">
                  <c:v>1.3840079999999999</c:v>
                </c:pt>
                <c:pt idx="702">
                  <c:v>1.3705719999999999</c:v>
                </c:pt>
                <c:pt idx="703">
                  <c:v>1.359477</c:v>
                </c:pt>
                <c:pt idx="704">
                  <c:v>1.3455109999999999</c:v>
                </c:pt>
                <c:pt idx="705">
                  <c:v>1.3344579999999999</c:v>
                </c:pt>
                <c:pt idx="706">
                  <c:v>1.3208979999999999</c:v>
                </c:pt>
                <c:pt idx="707">
                  <c:v>1.3098529999999999</c:v>
                </c:pt>
                <c:pt idx="708">
                  <c:v>1.296054</c:v>
                </c:pt>
                <c:pt idx="709">
                  <c:v>1.2849759999999999</c:v>
                </c:pt>
                <c:pt idx="710">
                  <c:v>1.271865</c:v>
                </c:pt>
                <c:pt idx="711">
                  <c:v>1.2605010000000001</c:v>
                </c:pt>
                <c:pt idx="712">
                  <c:v>1.246402</c:v>
                </c:pt>
                <c:pt idx="713">
                  <c:v>1.23536</c:v>
                </c:pt>
                <c:pt idx="714">
                  <c:v>1.2219249999999999</c:v>
                </c:pt>
                <c:pt idx="715">
                  <c:v>1.2108490000000001</c:v>
                </c:pt>
                <c:pt idx="716">
                  <c:v>1.196925</c:v>
                </c:pt>
                <c:pt idx="717">
                  <c:v>1.1858660000000001</c:v>
                </c:pt>
                <c:pt idx="718">
                  <c:v>1.172242</c:v>
                </c:pt>
                <c:pt idx="719">
                  <c:v>1.161225</c:v>
                </c:pt>
                <c:pt idx="720">
                  <c:v>1.147343</c:v>
                </c:pt>
                <c:pt idx="721">
                  <c:v>1.136279</c:v>
                </c:pt>
                <c:pt idx="722">
                  <c:v>1.1250230000000001</c:v>
                </c:pt>
                <c:pt idx="723">
                  <c:v>1.1117649999999999</c:v>
                </c:pt>
                <c:pt idx="724">
                  <c:v>1.0978380000000001</c:v>
                </c:pt>
                <c:pt idx="725">
                  <c:v>1.086797</c:v>
                </c:pt>
                <c:pt idx="726">
                  <c:v>1.073097</c:v>
                </c:pt>
                <c:pt idx="727">
                  <c:v>1.062041</c:v>
                </c:pt>
                <c:pt idx="728">
                  <c:v>1.0483579999999999</c:v>
                </c:pt>
                <c:pt idx="729">
                  <c:v>1.0372939999999999</c:v>
                </c:pt>
                <c:pt idx="730">
                  <c:v>1.0260210000000001</c:v>
                </c:pt>
                <c:pt idx="731">
                  <c:v>1.012594</c:v>
                </c:pt>
                <c:pt idx="732">
                  <c:v>0.998753</c:v>
                </c:pt>
                <c:pt idx="733">
                  <c:v>0.98769499999999999</c:v>
                </c:pt>
                <c:pt idx="734">
                  <c:v>0.97424699999999997</c:v>
                </c:pt>
                <c:pt idx="735">
                  <c:v>0.96318999999999999</c:v>
                </c:pt>
                <c:pt idx="736">
                  <c:v>0.94919699999999996</c:v>
                </c:pt>
                <c:pt idx="737">
                  <c:v>0.93814799999999998</c:v>
                </c:pt>
                <c:pt idx="738">
                  <c:v>0.92466499999999996</c:v>
                </c:pt>
                <c:pt idx="739">
                  <c:v>0.91361800000000004</c:v>
                </c:pt>
                <c:pt idx="740">
                  <c:v>0.89968400000000004</c:v>
                </c:pt>
                <c:pt idx="741">
                  <c:v>0.88863300000000001</c:v>
                </c:pt>
                <c:pt idx="742">
                  <c:v>0.87503900000000001</c:v>
                </c:pt>
                <c:pt idx="743">
                  <c:v>0.86400200000000005</c:v>
                </c:pt>
                <c:pt idx="744">
                  <c:v>0.85010699999999995</c:v>
                </c:pt>
                <c:pt idx="745">
                  <c:v>0.83906700000000001</c:v>
                </c:pt>
                <c:pt idx="746">
                  <c:v>0.82520300000000002</c:v>
                </c:pt>
                <c:pt idx="747">
                  <c:v>0.814195</c:v>
                </c:pt>
                <c:pt idx="748">
                  <c:v>0.80055600000000005</c:v>
                </c:pt>
                <c:pt idx="749">
                  <c:v>0.78949800000000003</c:v>
                </c:pt>
                <c:pt idx="750">
                  <c:v>0.77586900000000003</c:v>
                </c:pt>
                <c:pt idx="751">
                  <c:v>0.76483000000000001</c:v>
                </c:pt>
                <c:pt idx="752">
                  <c:v>0.75107299999999999</c:v>
                </c:pt>
                <c:pt idx="753">
                  <c:v>0.74002900000000005</c:v>
                </c:pt>
                <c:pt idx="754">
                  <c:v>0.72879700000000003</c:v>
                </c:pt>
                <c:pt idx="755">
                  <c:v>0.71556299999999995</c:v>
                </c:pt>
                <c:pt idx="756">
                  <c:v>0.70149600000000001</c:v>
                </c:pt>
                <c:pt idx="757">
                  <c:v>0.69039300000000003</c:v>
                </c:pt>
                <c:pt idx="758">
                  <c:v>0.67869500000000005</c:v>
                </c:pt>
                <c:pt idx="759">
                  <c:v>0.66588599999999998</c:v>
                </c:pt>
                <c:pt idx="760">
                  <c:v>0.65199200000000002</c:v>
                </c:pt>
                <c:pt idx="761">
                  <c:v>0.64093999999999995</c:v>
                </c:pt>
                <c:pt idx="762">
                  <c:v>0.62707500000000005</c:v>
                </c:pt>
                <c:pt idx="763">
                  <c:v>0.61604599999999998</c:v>
                </c:pt>
                <c:pt idx="764">
                  <c:v>0.60246500000000003</c:v>
                </c:pt>
                <c:pt idx="765">
                  <c:v>0.60246500000000003</c:v>
                </c:pt>
                <c:pt idx="766">
                  <c:v>0.59036999999999995</c:v>
                </c:pt>
                <c:pt idx="767">
                  <c:v>0.57592299999999996</c:v>
                </c:pt>
                <c:pt idx="768">
                  <c:v>0.56229899999999999</c:v>
                </c:pt>
                <c:pt idx="769">
                  <c:v>0.55119499999999999</c:v>
                </c:pt>
                <c:pt idx="770">
                  <c:v>0.537906</c:v>
                </c:pt>
                <c:pt idx="771">
                  <c:v>0.52682799999999996</c:v>
                </c:pt>
                <c:pt idx="772">
                  <c:v>0.51277600000000001</c:v>
                </c:pt>
                <c:pt idx="773">
                  <c:v>0.50169200000000003</c:v>
                </c:pt>
                <c:pt idx="774">
                  <c:v>0.48815399999999998</c:v>
                </c:pt>
                <c:pt idx="775">
                  <c:v>0.477099</c:v>
                </c:pt>
                <c:pt idx="776">
                  <c:v>0.46326099999999998</c:v>
                </c:pt>
                <c:pt idx="777">
                  <c:v>0.45205099999999998</c:v>
                </c:pt>
                <c:pt idx="778">
                  <c:v>0.43874400000000002</c:v>
                </c:pt>
                <c:pt idx="779">
                  <c:v>0.42764799999999997</c:v>
                </c:pt>
                <c:pt idx="780">
                  <c:v>0.413663</c:v>
                </c:pt>
                <c:pt idx="781">
                  <c:v>0.40262300000000001</c:v>
                </c:pt>
                <c:pt idx="782">
                  <c:v>0.39141599999999999</c:v>
                </c:pt>
                <c:pt idx="783">
                  <c:v>0.378054</c:v>
                </c:pt>
                <c:pt idx="784">
                  <c:v>0.36413000000000001</c:v>
                </c:pt>
                <c:pt idx="785">
                  <c:v>0.35306700000000002</c:v>
                </c:pt>
                <c:pt idx="786">
                  <c:v>0.33941900000000003</c:v>
                </c:pt>
                <c:pt idx="787">
                  <c:v>0.32837</c:v>
                </c:pt>
                <c:pt idx="788">
                  <c:v>0.31461800000000001</c:v>
                </c:pt>
                <c:pt idx="789">
                  <c:v>0.30354999999999999</c:v>
                </c:pt>
                <c:pt idx="790">
                  <c:v>0.29007300000000003</c:v>
                </c:pt>
                <c:pt idx="791">
                  <c:v>0.27897699999999997</c:v>
                </c:pt>
                <c:pt idx="792">
                  <c:v>0.26506200000000002</c:v>
                </c:pt>
                <c:pt idx="793">
                  <c:v>0.254023</c:v>
                </c:pt>
                <c:pt idx="794">
                  <c:v>0.242699</c:v>
                </c:pt>
                <c:pt idx="795">
                  <c:v>0.22944800000000001</c:v>
                </c:pt>
                <c:pt idx="796">
                  <c:v>0.21554200000000001</c:v>
                </c:pt>
                <c:pt idx="797">
                  <c:v>0.20448</c:v>
                </c:pt>
                <c:pt idx="798">
                  <c:v>0.191049</c:v>
                </c:pt>
                <c:pt idx="799">
                  <c:v>0.17992</c:v>
                </c:pt>
                <c:pt idx="800">
                  <c:v>0.165936</c:v>
                </c:pt>
                <c:pt idx="801">
                  <c:v>0.154775</c:v>
                </c:pt>
                <c:pt idx="802">
                  <c:v>0.14135</c:v>
                </c:pt>
                <c:pt idx="803">
                  <c:v>0.13031000000000001</c:v>
                </c:pt>
                <c:pt idx="804">
                  <c:v>0.116457</c:v>
                </c:pt>
                <c:pt idx="805">
                  <c:v>0.10538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4C1A-E940-B5F7-2D1C5A0D7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26192"/>
        <c:axId val="2004976207"/>
      </c:scatterChart>
      <c:valAx>
        <c:axId val="372226192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Displacement (nm)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2004976207"/>
        <c:crosses val="autoZero"/>
        <c:crossBetween val="midCat"/>
      </c:valAx>
      <c:valAx>
        <c:axId val="2004976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Load (mN)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372226192"/>
        <c:crosses val="autoZero"/>
        <c:crossBetween val="midCat"/>
      </c:valAx>
      <c:spPr>
        <a:noFill/>
        <a:ln w="9525">
          <a:solidFill>
            <a:schemeClr val="bg1">
              <a:lumMod val="75000"/>
            </a:schemeClr>
          </a:solidFill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90508816680634"/>
          <c:y val="2.6101220268065776E-2"/>
          <c:w val="0.77259794105926938"/>
          <c:h val="0.80253064844010158"/>
        </c:manualLayout>
      </c:layout>
      <c:scatterChart>
        <c:scatterStyle val="lineMarker"/>
        <c:varyColors val="0"/>
        <c:ser>
          <c:idx val="1"/>
          <c:order val="0"/>
          <c:tx>
            <c:strRef>
              <c:f>Summary!$E$2</c:f>
              <c:strCache>
                <c:ptCount val="1"/>
                <c:pt idx="0">
                  <c:v>200 to 300 nm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10"/>
            <c:spPr>
              <a:noFill/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Summary!$F$5:$F$39</c:f>
                <c:numCache>
                  <c:formatCode>General</c:formatCode>
                  <c:ptCount val="35"/>
                  <c:pt idx="0">
                    <c:v>3.2505901642609115E-2</c:v>
                  </c:pt>
                  <c:pt idx="1">
                    <c:v>6.8067101683177741E-2</c:v>
                  </c:pt>
                  <c:pt idx="2">
                    <c:v>5.9704128958526753E-2</c:v>
                  </c:pt>
                  <c:pt idx="3">
                    <c:v>2.063877794630567E-2</c:v>
                  </c:pt>
                  <c:pt idx="4">
                    <c:v>4.6191918222441508E-2</c:v>
                  </c:pt>
                  <c:pt idx="5">
                    <c:v>0.24104038236922942</c:v>
                  </c:pt>
                  <c:pt idx="9">
                    <c:v>5.1592165192585096E-2</c:v>
                  </c:pt>
                  <c:pt idx="10">
                    <c:v>7.9663401762682162E-2</c:v>
                  </c:pt>
                  <c:pt idx="11">
                    <c:v>6.0975091573807622E-2</c:v>
                  </c:pt>
                  <c:pt idx="12">
                    <c:v>7.6831810637772252E-2</c:v>
                  </c:pt>
                  <c:pt idx="13">
                    <c:v>5.5761025411631811E-2</c:v>
                  </c:pt>
                  <c:pt idx="14">
                    <c:v>0.13093773693170507</c:v>
                  </c:pt>
                  <c:pt idx="15">
                    <c:v>0.12057829598730423</c:v>
                  </c:pt>
                  <c:pt idx="16">
                    <c:v>9.6321453829206982E-2</c:v>
                  </c:pt>
                  <c:pt idx="17">
                    <c:v>3.426751700287671E-2</c:v>
                  </c:pt>
                  <c:pt idx="18">
                    <c:v>0.12318019114240922</c:v>
                  </c:pt>
                  <c:pt idx="19">
                    <c:v>9.9577239694183611E-2</c:v>
                  </c:pt>
                  <c:pt idx="20">
                    <c:v>3.7511144997186642E-2</c:v>
                  </c:pt>
                  <c:pt idx="21">
                    <c:v>0.34319916584348376</c:v>
                  </c:pt>
                  <c:pt idx="22">
                    <c:v>7.5957984075126564E-2</c:v>
                  </c:pt>
                  <c:pt idx="23">
                    <c:v>3.7534608744780353E-2</c:v>
                  </c:pt>
                  <c:pt idx="24">
                    <c:v>0.21129560982053511</c:v>
                  </c:pt>
                  <c:pt idx="25">
                    <c:v>0.18832013016034277</c:v>
                  </c:pt>
                  <c:pt idx="26">
                    <c:v>0.22452824871636262</c:v>
                  </c:pt>
                  <c:pt idx="27">
                    <c:v>0.30193778751692329</c:v>
                  </c:pt>
                  <c:pt idx="28">
                    <c:v>3.2675274285200021E-2</c:v>
                  </c:pt>
                  <c:pt idx="29">
                    <c:v>0.13438150156316719</c:v>
                  </c:pt>
                  <c:pt idx="30">
                    <c:v>0.10434921507678332</c:v>
                  </c:pt>
                  <c:pt idx="31">
                    <c:v>0.13944774866361695</c:v>
                  </c:pt>
                  <c:pt idx="32">
                    <c:v>0.15247782139368593</c:v>
                  </c:pt>
                  <c:pt idx="33">
                    <c:v>2.7681400229767148E-2</c:v>
                  </c:pt>
                  <c:pt idx="34">
                    <c:v>4.9647257630303102E-2</c:v>
                  </c:pt>
                </c:numCache>
              </c:numRef>
            </c:plus>
            <c:minus>
              <c:numRef>
                <c:f>Summary!$F$5:$F$39</c:f>
                <c:numCache>
                  <c:formatCode>General</c:formatCode>
                  <c:ptCount val="35"/>
                  <c:pt idx="0">
                    <c:v>3.2505901642609115E-2</c:v>
                  </c:pt>
                  <c:pt idx="1">
                    <c:v>6.8067101683177741E-2</c:v>
                  </c:pt>
                  <c:pt idx="2">
                    <c:v>5.9704128958526753E-2</c:v>
                  </c:pt>
                  <c:pt idx="3">
                    <c:v>2.063877794630567E-2</c:v>
                  </c:pt>
                  <c:pt idx="4">
                    <c:v>4.6191918222441508E-2</c:v>
                  </c:pt>
                  <c:pt idx="5">
                    <c:v>0.24104038236922942</c:v>
                  </c:pt>
                  <c:pt idx="9">
                    <c:v>5.1592165192585096E-2</c:v>
                  </c:pt>
                  <c:pt idx="10">
                    <c:v>7.9663401762682162E-2</c:v>
                  </c:pt>
                  <c:pt idx="11">
                    <c:v>6.0975091573807622E-2</c:v>
                  </c:pt>
                  <c:pt idx="12">
                    <c:v>7.6831810637772252E-2</c:v>
                  </c:pt>
                  <c:pt idx="13">
                    <c:v>5.5761025411631811E-2</c:v>
                  </c:pt>
                  <c:pt idx="14">
                    <c:v>0.13093773693170507</c:v>
                  </c:pt>
                  <c:pt idx="15">
                    <c:v>0.12057829598730423</c:v>
                  </c:pt>
                  <c:pt idx="16">
                    <c:v>9.6321453829206982E-2</c:v>
                  </c:pt>
                  <c:pt idx="17">
                    <c:v>3.426751700287671E-2</c:v>
                  </c:pt>
                  <c:pt idx="18">
                    <c:v>0.12318019114240922</c:v>
                  </c:pt>
                  <c:pt idx="19">
                    <c:v>9.9577239694183611E-2</c:v>
                  </c:pt>
                  <c:pt idx="20">
                    <c:v>3.7511144997186642E-2</c:v>
                  </c:pt>
                  <c:pt idx="21">
                    <c:v>0.34319916584348376</c:v>
                  </c:pt>
                  <c:pt idx="22">
                    <c:v>7.5957984075126564E-2</c:v>
                  </c:pt>
                  <c:pt idx="23">
                    <c:v>3.7534608744780353E-2</c:v>
                  </c:pt>
                  <c:pt idx="24">
                    <c:v>0.21129560982053511</c:v>
                  </c:pt>
                  <c:pt idx="25">
                    <c:v>0.18832013016034277</c:v>
                  </c:pt>
                  <c:pt idx="26">
                    <c:v>0.22452824871636262</c:v>
                  </c:pt>
                  <c:pt idx="27">
                    <c:v>0.30193778751692329</c:v>
                  </c:pt>
                  <c:pt idx="28">
                    <c:v>3.2675274285200021E-2</c:v>
                  </c:pt>
                  <c:pt idx="29">
                    <c:v>0.13438150156316719</c:v>
                  </c:pt>
                  <c:pt idx="30">
                    <c:v>0.10434921507678332</c:v>
                  </c:pt>
                  <c:pt idx="31">
                    <c:v>0.13944774866361695</c:v>
                  </c:pt>
                  <c:pt idx="32">
                    <c:v>0.15247782139368593</c:v>
                  </c:pt>
                  <c:pt idx="33">
                    <c:v>2.7681400229767148E-2</c:v>
                  </c:pt>
                  <c:pt idx="34">
                    <c:v>4.9647257630303102E-2</c:v>
                  </c:pt>
                </c:numCache>
              </c:numRef>
            </c:minus>
          </c:errBars>
          <c:xVal>
            <c:numRef>
              <c:f>Summary!$D$5:$D$39</c:f>
              <c:numCache>
                <c:formatCode>General</c:formatCode>
                <c:ptCount val="3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  <c:pt idx="17">
                  <c:v>400</c:v>
                </c:pt>
                <c:pt idx="18">
                  <c:v>400</c:v>
                </c:pt>
                <c:pt idx="19">
                  <c:v>400</c:v>
                </c:pt>
                <c:pt idx="20">
                  <c:v>400</c:v>
                </c:pt>
                <c:pt idx="21">
                  <c:v>400</c:v>
                </c:pt>
                <c:pt idx="22">
                  <c:v>400</c:v>
                </c:pt>
                <c:pt idx="23">
                  <c:v>500</c:v>
                </c:pt>
                <c:pt idx="24">
                  <c:v>500</c:v>
                </c:pt>
                <c:pt idx="25">
                  <c:v>500</c:v>
                </c:pt>
                <c:pt idx="26">
                  <c:v>500</c:v>
                </c:pt>
                <c:pt idx="27">
                  <c:v>500</c:v>
                </c:pt>
                <c:pt idx="28">
                  <c:v>500</c:v>
                </c:pt>
                <c:pt idx="29">
                  <c:v>500</c:v>
                </c:pt>
                <c:pt idx="30">
                  <c:v>600</c:v>
                </c:pt>
                <c:pt idx="31">
                  <c:v>600</c:v>
                </c:pt>
                <c:pt idx="32">
                  <c:v>600</c:v>
                </c:pt>
                <c:pt idx="33">
                  <c:v>600</c:v>
                </c:pt>
                <c:pt idx="34">
                  <c:v>600</c:v>
                </c:pt>
              </c:numCache>
            </c:numRef>
          </c:xVal>
          <c:yVal>
            <c:numRef>
              <c:f>Summary!$E$5:$E$39</c:f>
              <c:numCache>
                <c:formatCode>General</c:formatCode>
                <c:ptCount val="35"/>
                <c:pt idx="0">
                  <c:v>14.003635883715587</c:v>
                </c:pt>
                <c:pt idx="1">
                  <c:v>14.249937485995774</c:v>
                </c:pt>
                <c:pt idx="2">
                  <c:v>13.946511342266412</c:v>
                </c:pt>
                <c:pt idx="3">
                  <c:v>14.419524669265533</c:v>
                </c:pt>
                <c:pt idx="4">
                  <c:v>14.28402198190842</c:v>
                </c:pt>
                <c:pt idx="5">
                  <c:v>16.834336047943673</c:v>
                </c:pt>
                <c:pt idx="9">
                  <c:v>14.001862628025638</c:v>
                </c:pt>
                <c:pt idx="10">
                  <c:v>12.812506454432924</c:v>
                </c:pt>
                <c:pt idx="11">
                  <c:v>13.832217913070552</c:v>
                </c:pt>
                <c:pt idx="12">
                  <c:v>13.423989897766194</c:v>
                </c:pt>
                <c:pt idx="13">
                  <c:v>13.836531462093713</c:v>
                </c:pt>
                <c:pt idx="14">
                  <c:v>14.350129158626284</c:v>
                </c:pt>
                <c:pt idx="15">
                  <c:v>13.175489147902242</c:v>
                </c:pt>
                <c:pt idx="16">
                  <c:v>14.472807427013899</c:v>
                </c:pt>
                <c:pt idx="17">
                  <c:v>13.630363693285421</c:v>
                </c:pt>
                <c:pt idx="18">
                  <c:v>13.697114628997836</c:v>
                </c:pt>
                <c:pt idx="19">
                  <c:v>12.793151862260736</c:v>
                </c:pt>
                <c:pt idx="20">
                  <c:v>13.261392921908879</c:v>
                </c:pt>
                <c:pt idx="21">
                  <c:v>9.2773206230926668</c:v>
                </c:pt>
                <c:pt idx="22">
                  <c:v>13.236508915195149</c:v>
                </c:pt>
                <c:pt idx="23">
                  <c:v>12.930063908054404</c:v>
                </c:pt>
                <c:pt idx="24">
                  <c:v>12.252462429512763</c:v>
                </c:pt>
                <c:pt idx="25">
                  <c:v>11.173917334142555</c:v>
                </c:pt>
                <c:pt idx="26">
                  <c:v>10.489194549433256</c:v>
                </c:pt>
                <c:pt idx="27">
                  <c:v>10.280369102032008</c:v>
                </c:pt>
                <c:pt idx="28">
                  <c:v>12.757872316491337</c:v>
                </c:pt>
                <c:pt idx="29">
                  <c:v>11.957455522680682</c:v>
                </c:pt>
                <c:pt idx="30">
                  <c:v>6.5186088002844</c:v>
                </c:pt>
                <c:pt idx="31">
                  <c:v>6.8286449212204463</c:v>
                </c:pt>
                <c:pt idx="32">
                  <c:v>6.4757023498921189</c:v>
                </c:pt>
                <c:pt idx="33">
                  <c:v>6.6429910660734945</c:v>
                </c:pt>
                <c:pt idx="34">
                  <c:v>6.6373072454996471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83-9C41-BE65-A572D84F1215}"/>
            </c:ext>
          </c:extLst>
        </c:ser>
        <c:ser>
          <c:idx val="2"/>
          <c:order val="1"/>
          <c:tx>
            <c:strRef>
              <c:f>Summary!$P$2</c:f>
              <c:strCache>
                <c:ptCount val="1"/>
                <c:pt idx="0">
                  <c:v>500 to 600 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noFill/>
              <a:ln>
                <a:solidFill>
                  <a:srgbClr val="0070C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Summary!$Q$5:$Q$39</c:f>
                <c:numCache>
                  <c:formatCode>General</c:formatCode>
                  <c:ptCount val="35"/>
                  <c:pt idx="2">
                    <c:v>1.6812516292674554E-2</c:v>
                  </c:pt>
                  <c:pt idx="3">
                    <c:v>1.3338231255813437E-2</c:v>
                  </c:pt>
                  <c:pt idx="4">
                    <c:v>6.3298968220258439E-3</c:v>
                  </c:pt>
                  <c:pt idx="5">
                    <c:v>9.7602887649358913E-2</c:v>
                  </c:pt>
                  <c:pt idx="9">
                    <c:v>1.9787043623313825E-2</c:v>
                  </c:pt>
                  <c:pt idx="10">
                    <c:v>4.6312260346924261E-2</c:v>
                  </c:pt>
                  <c:pt idx="11">
                    <c:v>1.2603319543406169E-2</c:v>
                  </c:pt>
                  <c:pt idx="13">
                    <c:v>8.084857284029727E-2</c:v>
                  </c:pt>
                  <c:pt idx="14">
                    <c:v>0.11589153707134414</c:v>
                  </c:pt>
                  <c:pt idx="16">
                    <c:v>9.7936848173509228E-2</c:v>
                  </c:pt>
                  <c:pt idx="18">
                    <c:v>3.628139072941064E-2</c:v>
                  </c:pt>
                  <c:pt idx="19">
                    <c:v>4.8851304040015843E-2</c:v>
                  </c:pt>
                  <c:pt idx="20">
                    <c:v>2.5462292983920345E-2</c:v>
                  </c:pt>
                  <c:pt idx="21">
                    <c:v>0.21152107359450117</c:v>
                  </c:pt>
                  <c:pt idx="24">
                    <c:v>0.15839772618410056</c:v>
                  </c:pt>
                  <c:pt idx="25">
                    <c:v>0.15234286439304132</c:v>
                  </c:pt>
                  <c:pt idx="26">
                    <c:v>0.17776748940113857</c:v>
                  </c:pt>
                  <c:pt idx="27">
                    <c:v>0.21404332345951621</c:v>
                  </c:pt>
                  <c:pt idx="29">
                    <c:v>0.14453623514612252</c:v>
                  </c:pt>
                  <c:pt idx="31">
                    <c:v>8.0310813122740979E-2</c:v>
                  </c:pt>
                  <c:pt idx="32">
                    <c:v>2.9248614178738943E-2</c:v>
                  </c:pt>
                  <c:pt idx="34">
                    <c:v>3.3475264396138675E-2</c:v>
                  </c:pt>
                </c:numCache>
              </c:numRef>
            </c:plus>
            <c:minus>
              <c:numRef>
                <c:f>Summary!$Q$5:$Q$39</c:f>
                <c:numCache>
                  <c:formatCode>General</c:formatCode>
                  <c:ptCount val="35"/>
                  <c:pt idx="2">
                    <c:v>1.6812516292674554E-2</c:v>
                  </c:pt>
                  <c:pt idx="3">
                    <c:v>1.3338231255813437E-2</c:v>
                  </c:pt>
                  <c:pt idx="4">
                    <c:v>6.3298968220258439E-3</c:v>
                  </c:pt>
                  <c:pt idx="5">
                    <c:v>9.7602887649358913E-2</c:v>
                  </c:pt>
                  <c:pt idx="9">
                    <c:v>1.9787043623313825E-2</c:v>
                  </c:pt>
                  <c:pt idx="10">
                    <c:v>4.6312260346924261E-2</c:v>
                  </c:pt>
                  <c:pt idx="11">
                    <c:v>1.2603319543406169E-2</c:v>
                  </c:pt>
                  <c:pt idx="13">
                    <c:v>8.084857284029727E-2</c:v>
                  </c:pt>
                  <c:pt idx="14">
                    <c:v>0.11589153707134414</c:v>
                  </c:pt>
                  <c:pt idx="16">
                    <c:v>9.7936848173509228E-2</c:v>
                  </c:pt>
                  <c:pt idx="18">
                    <c:v>3.628139072941064E-2</c:v>
                  </c:pt>
                  <c:pt idx="19">
                    <c:v>4.8851304040015843E-2</c:v>
                  </c:pt>
                  <c:pt idx="20">
                    <c:v>2.5462292983920345E-2</c:v>
                  </c:pt>
                  <c:pt idx="21">
                    <c:v>0.21152107359450117</c:v>
                  </c:pt>
                  <c:pt idx="24">
                    <c:v>0.15839772618410056</c:v>
                  </c:pt>
                  <c:pt idx="25">
                    <c:v>0.15234286439304132</c:v>
                  </c:pt>
                  <c:pt idx="26">
                    <c:v>0.17776748940113857</c:v>
                  </c:pt>
                  <c:pt idx="27">
                    <c:v>0.21404332345951621</c:v>
                  </c:pt>
                  <c:pt idx="29">
                    <c:v>0.14453623514612252</c:v>
                  </c:pt>
                  <c:pt idx="31">
                    <c:v>8.0310813122740979E-2</c:v>
                  </c:pt>
                  <c:pt idx="32">
                    <c:v>2.9248614178738943E-2</c:v>
                  </c:pt>
                  <c:pt idx="34">
                    <c:v>3.3475264396138675E-2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Summary!$O$5:$O$39</c:f>
              <c:numCache>
                <c:formatCode>General</c:formatCode>
                <c:ptCount val="3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  <c:pt idx="17">
                  <c:v>400</c:v>
                </c:pt>
                <c:pt idx="18">
                  <c:v>400</c:v>
                </c:pt>
                <c:pt idx="19">
                  <c:v>400</c:v>
                </c:pt>
                <c:pt idx="20">
                  <c:v>400</c:v>
                </c:pt>
                <c:pt idx="21">
                  <c:v>400</c:v>
                </c:pt>
                <c:pt idx="22">
                  <c:v>400</c:v>
                </c:pt>
                <c:pt idx="23">
                  <c:v>500</c:v>
                </c:pt>
                <c:pt idx="24">
                  <c:v>500</c:v>
                </c:pt>
                <c:pt idx="25">
                  <c:v>500</c:v>
                </c:pt>
                <c:pt idx="26">
                  <c:v>500</c:v>
                </c:pt>
                <c:pt idx="27">
                  <c:v>500</c:v>
                </c:pt>
                <c:pt idx="28">
                  <c:v>500</c:v>
                </c:pt>
                <c:pt idx="29">
                  <c:v>500</c:v>
                </c:pt>
                <c:pt idx="30">
                  <c:v>600</c:v>
                </c:pt>
                <c:pt idx="31">
                  <c:v>600</c:v>
                </c:pt>
                <c:pt idx="32">
                  <c:v>600</c:v>
                </c:pt>
                <c:pt idx="33">
                  <c:v>600</c:v>
                </c:pt>
                <c:pt idx="34">
                  <c:v>600</c:v>
                </c:pt>
              </c:numCache>
            </c:numRef>
          </c:xVal>
          <c:yVal>
            <c:numRef>
              <c:f>Summary!$P$5:$P$39</c:f>
              <c:numCache>
                <c:formatCode>General</c:formatCode>
                <c:ptCount val="35"/>
                <c:pt idx="2">
                  <c:v>14.581716673781001</c:v>
                </c:pt>
                <c:pt idx="3">
                  <c:v>14.7506819574585</c:v>
                </c:pt>
                <c:pt idx="4">
                  <c:v>14.570036089712694</c:v>
                </c:pt>
                <c:pt idx="5">
                  <c:v>18.728087368673023</c:v>
                </c:pt>
                <c:pt idx="9">
                  <c:v>14.296461214201079</c:v>
                </c:pt>
                <c:pt idx="10">
                  <c:v>13.571473464274579</c:v>
                </c:pt>
                <c:pt idx="11">
                  <c:v>14.091880695594853</c:v>
                </c:pt>
                <c:pt idx="13">
                  <c:v>13.57345393276754</c:v>
                </c:pt>
                <c:pt idx="14">
                  <c:v>13.725593450869525</c:v>
                </c:pt>
                <c:pt idx="16">
                  <c:v>13.958682963071164</c:v>
                </c:pt>
                <c:pt idx="18">
                  <c:v>14.452277015104507</c:v>
                </c:pt>
                <c:pt idx="19">
                  <c:v>13.767400204401056</c:v>
                </c:pt>
                <c:pt idx="20">
                  <c:v>13.780438778285498</c:v>
                </c:pt>
                <c:pt idx="21">
                  <c:v>6.8474902210265265</c:v>
                </c:pt>
                <c:pt idx="24">
                  <c:v>10.274097750859019</c:v>
                </c:pt>
                <c:pt idx="25">
                  <c:v>9.4187671233613628</c:v>
                </c:pt>
                <c:pt idx="26">
                  <c:v>8.7627776181825272</c:v>
                </c:pt>
                <c:pt idx="27">
                  <c:v>8.4245430536175974</c:v>
                </c:pt>
                <c:pt idx="29">
                  <c:v>10.627176504595097</c:v>
                </c:pt>
                <c:pt idx="31">
                  <c:v>6.4462068230066514</c:v>
                </c:pt>
                <c:pt idx="32">
                  <c:v>7.4556023358889165</c:v>
                </c:pt>
                <c:pt idx="34">
                  <c:v>6.201601731445229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83-9C41-BE65-A572D84F1215}"/>
            </c:ext>
          </c:extLst>
        </c:ser>
        <c:ser>
          <c:idx val="0"/>
          <c:order val="2"/>
          <c:tx>
            <c:strRef>
              <c:f>Summary!$AA$2</c:f>
              <c:strCache>
                <c:ptCount val="1"/>
                <c:pt idx="0">
                  <c:v>800 to 900 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Summary!$AB$5:$AB$39</c:f>
                <c:numCache>
                  <c:formatCode>General</c:formatCode>
                  <c:ptCount val="35"/>
                  <c:pt idx="3">
                    <c:v>2.0497893121151967E-2</c:v>
                  </c:pt>
                  <c:pt idx="4">
                    <c:v>2.0819451899770133E-2</c:v>
                  </c:pt>
                  <c:pt idx="5">
                    <c:v>4.6980421950201433E-2</c:v>
                  </c:pt>
                  <c:pt idx="10">
                    <c:v>2.3276947215889153E-2</c:v>
                  </c:pt>
                  <c:pt idx="11">
                    <c:v>2.2783712261462953E-2</c:v>
                  </c:pt>
                  <c:pt idx="13">
                    <c:v>0.12715354613271318</c:v>
                  </c:pt>
                  <c:pt idx="14">
                    <c:v>9.577675895928478E-2</c:v>
                  </c:pt>
                  <c:pt idx="19">
                    <c:v>1.1431640203828102E-2</c:v>
                  </c:pt>
                  <c:pt idx="20">
                    <c:v>7.4569657178585212E-3</c:v>
                  </c:pt>
                  <c:pt idx="21">
                    <c:v>0.10485907940414942</c:v>
                  </c:pt>
                  <c:pt idx="25">
                    <c:v>9.9699755779649221E-2</c:v>
                  </c:pt>
                  <c:pt idx="26">
                    <c:v>0.12594914885872399</c:v>
                  </c:pt>
                  <c:pt idx="27">
                    <c:v>0.16723479471711158</c:v>
                  </c:pt>
                  <c:pt idx="29">
                    <c:v>0.11391516151571972</c:v>
                  </c:pt>
                  <c:pt idx="32">
                    <c:v>0.25092729304282918</c:v>
                  </c:pt>
                  <c:pt idx="34">
                    <c:v>1.28368600196894E-2</c:v>
                  </c:pt>
                </c:numCache>
              </c:numRef>
            </c:plus>
            <c:minus>
              <c:numRef>
                <c:f>Summary!$AB$5:$AB$39</c:f>
                <c:numCache>
                  <c:formatCode>General</c:formatCode>
                  <c:ptCount val="35"/>
                  <c:pt idx="3">
                    <c:v>2.0497893121151967E-2</c:v>
                  </c:pt>
                  <c:pt idx="4">
                    <c:v>2.0819451899770133E-2</c:v>
                  </c:pt>
                  <c:pt idx="5">
                    <c:v>4.6980421950201433E-2</c:v>
                  </c:pt>
                  <c:pt idx="10">
                    <c:v>2.3276947215889153E-2</c:v>
                  </c:pt>
                  <c:pt idx="11">
                    <c:v>2.2783712261462953E-2</c:v>
                  </c:pt>
                  <c:pt idx="13">
                    <c:v>0.12715354613271318</c:v>
                  </c:pt>
                  <c:pt idx="14">
                    <c:v>9.577675895928478E-2</c:v>
                  </c:pt>
                  <c:pt idx="19">
                    <c:v>1.1431640203828102E-2</c:v>
                  </c:pt>
                  <c:pt idx="20">
                    <c:v>7.4569657178585212E-3</c:v>
                  </c:pt>
                  <c:pt idx="21">
                    <c:v>0.10485907940414942</c:v>
                  </c:pt>
                  <c:pt idx="25">
                    <c:v>9.9699755779649221E-2</c:v>
                  </c:pt>
                  <c:pt idx="26">
                    <c:v>0.12594914885872399</c:v>
                  </c:pt>
                  <c:pt idx="27">
                    <c:v>0.16723479471711158</c:v>
                  </c:pt>
                  <c:pt idx="29">
                    <c:v>0.11391516151571972</c:v>
                  </c:pt>
                  <c:pt idx="32">
                    <c:v>0.25092729304282918</c:v>
                  </c:pt>
                  <c:pt idx="34">
                    <c:v>1.28368600196894E-2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Summary!$Z$5:$Z$39</c:f>
              <c:numCache>
                <c:formatCode>General</c:formatCode>
                <c:ptCount val="3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300</c:v>
                </c:pt>
                <c:pt idx="13">
                  <c:v>300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  <c:pt idx="17">
                  <c:v>400</c:v>
                </c:pt>
                <c:pt idx="18">
                  <c:v>400</c:v>
                </c:pt>
                <c:pt idx="19">
                  <c:v>400</c:v>
                </c:pt>
                <c:pt idx="20">
                  <c:v>400</c:v>
                </c:pt>
                <c:pt idx="21">
                  <c:v>400</c:v>
                </c:pt>
                <c:pt idx="22">
                  <c:v>400</c:v>
                </c:pt>
                <c:pt idx="23">
                  <c:v>500</c:v>
                </c:pt>
                <c:pt idx="24">
                  <c:v>500</c:v>
                </c:pt>
                <c:pt idx="25">
                  <c:v>500</c:v>
                </c:pt>
                <c:pt idx="26">
                  <c:v>500</c:v>
                </c:pt>
                <c:pt idx="27">
                  <c:v>500</c:v>
                </c:pt>
                <c:pt idx="28">
                  <c:v>500</c:v>
                </c:pt>
                <c:pt idx="29">
                  <c:v>500</c:v>
                </c:pt>
                <c:pt idx="30">
                  <c:v>600</c:v>
                </c:pt>
                <c:pt idx="31">
                  <c:v>600</c:v>
                </c:pt>
                <c:pt idx="32">
                  <c:v>600</c:v>
                </c:pt>
                <c:pt idx="33">
                  <c:v>600</c:v>
                </c:pt>
                <c:pt idx="34">
                  <c:v>600</c:v>
                </c:pt>
              </c:numCache>
            </c:numRef>
          </c:xVal>
          <c:yVal>
            <c:numRef>
              <c:f>Summary!$AA$5:$AA$39</c:f>
              <c:numCache>
                <c:formatCode>General</c:formatCode>
                <c:ptCount val="35"/>
                <c:pt idx="3">
                  <c:v>14.524526717543118</c:v>
                </c:pt>
                <c:pt idx="4">
                  <c:v>14.373102247116643</c:v>
                </c:pt>
                <c:pt idx="5">
                  <c:v>19.358163020067757</c:v>
                </c:pt>
                <c:pt idx="10">
                  <c:v>13.709386700852935</c:v>
                </c:pt>
                <c:pt idx="11">
                  <c:v>14.036214701687225</c:v>
                </c:pt>
                <c:pt idx="13">
                  <c:v>12.648536971299215</c:v>
                </c:pt>
                <c:pt idx="14">
                  <c:v>12.724844434532866</c:v>
                </c:pt>
                <c:pt idx="19">
                  <c:v>13.862167275771501</c:v>
                </c:pt>
                <c:pt idx="20">
                  <c:v>13.74232577721102</c:v>
                </c:pt>
                <c:pt idx="21">
                  <c:v>5.2982349520083591</c:v>
                </c:pt>
                <c:pt idx="25">
                  <c:v>7.9666325629929364</c:v>
                </c:pt>
                <c:pt idx="26">
                  <c:v>7.3004750662402573</c:v>
                </c:pt>
                <c:pt idx="27">
                  <c:v>6.8587913478471902</c:v>
                </c:pt>
                <c:pt idx="29">
                  <c:v>9.316602376702928</c:v>
                </c:pt>
                <c:pt idx="32">
                  <c:v>6.7223018504296856</c:v>
                </c:pt>
                <c:pt idx="34">
                  <c:v>5.0068452629436306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283-9C41-BE65-A572D84F1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3055144"/>
        <c:axId val="2062693111"/>
      </c:scatterChart>
      <c:valAx>
        <c:axId val="753055144"/>
        <c:scaling>
          <c:orientation val="minMax"/>
          <c:max val="6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Temperature (°C)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2693111"/>
        <c:crosses val="autoZero"/>
        <c:crossBetween val="midCat"/>
      </c:valAx>
      <c:valAx>
        <c:axId val="2062693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Indentation Modulus (GPa)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53055144"/>
        <c:crosses val="autoZero"/>
        <c:crossBetween val="midCat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23929604012331282"/>
          <c:y val="7.7717030342535187E-2"/>
          <c:w val="0.68422014121075747"/>
          <c:h val="4.342115948394528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5050512028768"/>
          <c:y val="2.6101224620474373E-2"/>
          <c:w val="0.65252357162722829"/>
          <c:h val="0.80359698914116506"/>
        </c:manualLayout>
      </c:layout>
      <c:scatterChart>
        <c:scatterStyle val="lineMarker"/>
        <c:varyColors val="0"/>
        <c:ser>
          <c:idx val="6"/>
          <c:order val="0"/>
          <c:tx>
            <c:v>25°C (n=6)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RT!$O$69:$O$467</c:f>
              <c:numCache>
                <c:formatCode>General</c:formatCode>
                <c:ptCount val="399"/>
                <c:pt idx="0">
                  <c:v>10.741020000000001</c:v>
                </c:pt>
                <c:pt idx="1">
                  <c:v>12.430465</c:v>
                </c:pt>
                <c:pt idx="2">
                  <c:v>13.824172000000001</c:v>
                </c:pt>
                <c:pt idx="3">
                  <c:v>16.193441</c:v>
                </c:pt>
                <c:pt idx="4">
                  <c:v>16.889710000000001</c:v>
                </c:pt>
                <c:pt idx="5">
                  <c:v>17.857406999999998</c:v>
                </c:pt>
                <c:pt idx="6">
                  <c:v>18.798120000000001</c:v>
                </c:pt>
                <c:pt idx="7">
                  <c:v>20.681974</c:v>
                </c:pt>
                <c:pt idx="8">
                  <c:v>22.222180000000002</c:v>
                </c:pt>
                <c:pt idx="9">
                  <c:v>23.861806000000001</c:v>
                </c:pt>
                <c:pt idx="10">
                  <c:v>25.513693</c:v>
                </c:pt>
                <c:pt idx="11">
                  <c:v>26.096169</c:v>
                </c:pt>
                <c:pt idx="12">
                  <c:v>27.093004000000001</c:v>
                </c:pt>
                <c:pt idx="13">
                  <c:v>28.255585</c:v>
                </c:pt>
                <c:pt idx="14">
                  <c:v>29.814278999999999</c:v>
                </c:pt>
                <c:pt idx="15">
                  <c:v>31.299347000000001</c:v>
                </c:pt>
                <c:pt idx="16">
                  <c:v>32.500118999999998</c:v>
                </c:pt>
                <c:pt idx="17">
                  <c:v>33.705711999999998</c:v>
                </c:pt>
                <c:pt idx="18">
                  <c:v>34.528255999999999</c:v>
                </c:pt>
                <c:pt idx="19">
                  <c:v>35.338419000000002</c:v>
                </c:pt>
                <c:pt idx="20">
                  <c:v>36.710321</c:v>
                </c:pt>
                <c:pt idx="21">
                  <c:v>38.423059000000002</c:v>
                </c:pt>
                <c:pt idx="22">
                  <c:v>39.708179999999999</c:v>
                </c:pt>
                <c:pt idx="23">
                  <c:v>41.192726999999998</c:v>
                </c:pt>
                <c:pt idx="24">
                  <c:v>42.204470000000001</c:v>
                </c:pt>
                <c:pt idx="25">
                  <c:v>42.797711999999997</c:v>
                </c:pt>
                <c:pt idx="26">
                  <c:v>43.635517999999998</c:v>
                </c:pt>
                <c:pt idx="27">
                  <c:v>45.393492000000002</c:v>
                </c:pt>
                <c:pt idx="28">
                  <c:v>46.772641999999998</c:v>
                </c:pt>
                <c:pt idx="29">
                  <c:v>47.248804999999997</c:v>
                </c:pt>
                <c:pt idx="30">
                  <c:v>48.210358999999997</c:v>
                </c:pt>
                <c:pt idx="31">
                  <c:v>49.279758000000001</c:v>
                </c:pt>
                <c:pt idx="32">
                  <c:v>50.483310000000003</c:v>
                </c:pt>
                <c:pt idx="33">
                  <c:v>51.287492</c:v>
                </c:pt>
                <c:pt idx="34">
                  <c:v>52.121940000000002</c:v>
                </c:pt>
                <c:pt idx="35">
                  <c:v>53.475842999999998</c:v>
                </c:pt>
                <c:pt idx="36">
                  <c:v>54.214744000000003</c:v>
                </c:pt>
                <c:pt idx="37">
                  <c:v>55.450522999999997</c:v>
                </c:pt>
                <c:pt idx="38">
                  <c:v>56.133645999999999</c:v>
                </c:pt>
                <c:pt idx="39">
                  <c:v>57.635489</c:v>
                </c:pt>
                <c:pt idx="40">
                  <c:v>58.428350999999999</c:v>
                </c:pt>
                <c:pt idx="41">
                  <c:v>59.671593999999999</c:v>
                </c:pt>
                <c:pt idx="42">
                  <c:v>60.385089999999998</c:v>
                </c:pt>
                <c:pt idx="43">
                  <c:v>61.549748000000001</c:v>
                </c:pt>
                <c:pt idx="44">
                  <c:v>62.275664999999996</c:v>
                </c:pt>
                <c:pt idx="45">
                  <c:v>63.487157000000003</c:v>
                </c:pt>
                <c:pt idx="46">
                  <c:v>64.371329000000003</c:v>
                </c:pt>
                <c:pt idx="47">
                  <c:v>65.165692000000007</c:v>
                </c:pt>
                <c:pt idx="48">
                  <c:v>66.135772000000003</c:v>
                </c:pt>
                <c:pt idx="49">
                  <c:v>66.588187000000005</c:v>
                </c:pt>
                <c:pt idx="50">
                  <c:v>67.781625000000005</c:v>
                </c:pt>
                <c:pt idx="51">
                  <c:v>69.050787999999997</c:v>
                </c:pt>
                <c:pt idx="52">
                  <c:v>69.793676000000005</c:v>
                </c:pt>
                <c:pt idx="53">
                  <c:v>70.842202</c:v>
                </c:pt>
                <c:pt idx="54">
                  <c:v>71.524269000000004</c:v>
                </c:pt>
                <c:pt idx="55">
                  <c:v>72.432457999999997</c:v>
                </c:pt>
                <c:pt idx="56">
                  <c:v>73.428104000000005</c:v>
                </c:pt>
                <c:pt idx="57">
                  <c:v>74.412141000000005</c:v>
                </c:pt>
                <c:pt idx="58">
                  <c:v>75.177173999999994</c:v>
                </c:pt>
                <c:pt idx="59">
                  <c:v>76.218440000000001</c:v>
                </c:pt>
                <c:pt idx="60">
                  <c:v>76.830033999999998</c:v>
                </c:pt>
                <c:pt idx="61">
                  <c:v>77.682941</c:v>
                </c:pt>
                <c:pt idx="62">
                  <c:v>78.666184999999999</c:v>
                </c:pt>
                <c:pt idx="63">
                  <c:v>79.655292000000003</c:v>
                </c:pt>
                <c:pt idx="64">
                  <c:v>81.111779999999996</c:v>
                </c:pt>
                <c:pt idx="65">
                  <c:v>81.732032000000004</c:v>
                </c:pt>
                <c:pt idx="66">
                  <c:v>82.150812999999999</c:v>
                </c:pt>
                <c:pt idx="67">
                  <c:v>82.767570000000006</c:v>
                </c:pt>
                <c:pt idx="68">
                  <c:v>83.687029999999993</c:v>
                </c:pt>
                <c:pt idx="69">
                  <c:v>84.255223000000001</c:v>
                </c:pt>
                <c:pt idx="70">
                  <c:v>85.688081999999994</c:v>
                </c:pt>
                <c:pt idx="71">
                  <c:v>86.458544000000003</c:v>
                </c:pt>
                <c:pt idx="72">
                  <c:v>87.310951000000003</c:v>
                </c:pt>
                <c:pt idx="73">
                  <c:v>88.036304999999999</c:v>
                </c:pt>
                <c:pt idx="74">
                  <c:v>88.917953999999995</c:v>
                </c:pt>
                <c:pt idx="75">
                  <c:v>89.838756000000004</c:v>
                </c:pt>
                <c:pt idx="76">
                  <c:v>90.488265999999996</c:v>
                </c:pt>
                <c:pt idx="77">
                  <c:v>91.699033</c:v>
                </c:pt>
                <c:pt idx="78">
                  <c:v>92.308854999999994</c:v>
                </c:pt>
                <c:pt idx="79">
                  <c:v>93.094354999999993</c:v>
                </c:pt>
                <c:pt idx="80">
                  <c:v>94.174214000000006</c:v>
                </c:pt>
                <c:pt idx="81">
                  <c:v>94.550421</c:v>
                </c:pt>
                <c:pt idx="82">
                  <c:v>95.099126999999996</c:v>
                </c:pt>
                <c:pt idx="83">
                  <c:v>95.997592999999995</c:v>
                </c:pt>
                <c:pt idx="84">
                  <c:v>96.734706000000003</c:v>
                </c:pt>
                <c:pt idx="85">
                  <c:v>97.515590000000003</c:v>
                </c:pt>
                <c:pt idx="86">
                  <c:v>98.580391000000006</c:v>
                </c:pt>
                <c:pt idx="87">
                  <c:v>99.353618999999995</c:v>
                </c:pt>
                <c:pt idx="88">
                  <c:v>100.023006</c:v>
                </c:pt>
                <c:pt idx="89">
                  <c:v>100.805635</c:v>
                </c:pt>
                <c:pt idx="90">
                  <c:v>101.489169</c:v>
                </c:pt>
                <c:pt idx="91">
                  <c:v>102.233876</c:v>
                </c:pt>
                <c:pt idx="92">
                  <c:v>103.62910599999999</c:v>
                </c:pt>
                <c:pt idx="93">
                  <c:v>104.11744400000001</c:v>
                </c:pt>
                <c:pt idx="94">
                  <c:v>104.59013899999999</c:v>
                </c:pt>
                <c:pt idx="95">
                  <c:v>105.26244800000001</c:v>
                </c:pt>
                <c:pt idx="96">
                  <c:v>105.944254</c:v>
                </c:pt>
                <c:pt idx="97">
                  <c:v>106.770774</c:v>
                </c:pt>
                <c:pt idx="98">
                  <c:v>107.407315</c:v>
                </c:pt>
                <c:pt idx="99">
                  <c:v>108.336613</c:v>
                </c:pt>
                <c:pt idx="100">
                  <c:v>109.428428</c:v>
                </c:pt>
                <c:pt idx="101">
                  <c:v>110.23432099999999</c:v>
                </c:pt>
                <c:pt idx="102">
                  <c:v>110.340705</c:v>
                </c:pt>
                <c:pt idx="103">
                  <c:v>111.137624</c:v>
                </c:pt>
                <c:pt idx="104">
                  <c:v>111.979645</c:v>
                </c:pt>
                <c:pt idx="105">
                  <c:v>112.793052</c:v>
                </c:pt>
                <c:pt idx="106">
                  <c:v>113.848857</c:v>
                </c:pt>
                <c:pt idx="107">
                  <c:v>114.252016</c:v>
                </c:pt>
                <c:pt idx="108">
                  <c:v>115.072301</c:v>
                </c:pt>
                <c:pt idx="109">
                  <c:v>115.461714</c:v>
                </c:pt>
                <c:pt idx="110">
                  <c:v>116.582323</c:v>
                </c:pt>
                <c:pt idx="111">
                  <c:v>117.44946400000001</c:v>
                </c:pt>
                <c:pt idx="112">
                  <c:v>118.009569</c:v>
                </c:pt>
                <c:pt idx="113">
                  <c:v>118.61241</c:v>
                </c:pt>
                <c:pt idx="114">
                  <c:v>119.486959</c:v>
                </c:pt>
                <c:pt idx="115">
                  <c:v>119.809524</c:v>
                </c:pt>
                <c:pt idx="116">
                  <c:v>121.231996</c:v>
                </c:pt>
                <c:pt idx="117">
                  <c:v>121.71321399999999</c:v>
                </c:pt>
                <c:pt idx="118">
                  <c:v>122.21565200000001</c:v>
                </c:pt>
                <c:pt idx="119">
                  <c:v>122.89094</c:v>
                </c:pt>
                <c:pt idx="120">
                  <c:v>123.341123</c:v>
                </c:pt>
                <c:pt idx="121">
                  <c:v>124.26661199999999</c:v>
                </c:pt>
                <c:pt idx="122">
                  <c:v>124.881253</c:v>
                </c:pt>
                <c:pt idx="123">
                  <c:v>125.659913</c:v>
                </c:pt>
                <c:pt idx="124">
                  <c:v>126.720454</c:v>
                </c:pt>
                <c:pt idx="125">
                  <c:v>127.33523099999999</c:v>
                </c:pt>
                <c:pt idx="126">
                  <c:v>128.11336499999999</c:v>
                </c:pt>
                <c:pt idx="127">
                  <c:v>128.58633399999999</c:v>
                </c:pt>
                <c:pt idx="128">
                  <c:v>129.02840699999999</c:v>
                </c:pt>
                <c:pt idx="129">
                  <c:v>129.916437</c:v>
                </c:pt>
                <c:pt idx="130">
                  <c:v>130.24549300000001</c:v>
                </c:pt>
                <c:pt idx="131">
                  <c:v>131.15940599999999</c:v>
                </c:pt>
                <c:pt idx="132">
                  <c:v>132.056149</c:v>
                </c:pt>
                <c:pt idx="133">
                  <c:v>132.59603999999999</c:v>
                </c:pt>
                <c:pt idx="134">
                  <c:v>133.641955</c:v>
                </c:pt>
                <c:pt idx="135">
                  <c:v>134.085249</c:v>
                </c:pt>
                <c:pt idx="136">
                  <c:v>134.96618000000001</c:v>
                </c:pt>
                <c:pt idx="137">
                  <c:v>135.55295599999999</c:v>
                </c:pt>
                <c:pt idx="138">
                  <c:v>136.26211699999999</c:v>
                </c:pt>
                <c:pt idx="139">
                  <c:v>136.748502</c:v>
                </c:pt>
                <c:pt idx="140">
                  <c:v>137.32062099999999</c:v>
                </c:pt>
                <c:pt idx="141">
                  <c:v>138.03449900000001</c:v>
                </c:pt>
                <c:pt idx="142">
                  <c:v>138.45864900000001</c:v>
                </c:pt>
                <c:pt idx="143">
                  <c:v>139.478632</c:v>
                </c:pt>
                <c:pt idx="144">
                  <c:v>140.07495900000001</c:v>
                </c:pt>
                <c:pt idx="145">
                  <c:v>140.855997</c:v>
                </c:pt>
                <c:pt idx="146">
                  <c:v>140.812712</c:v>
                </c:pt>
                <c:pt idx="147">
                  <c:v>141.744798</c:v>
                </c:pt>
                <c:pt idx="148">
                  <c:v>142.43710899999999</c:v>
                </c:pt>
                <c:pt idx="149">
                  <c:v>143.14195699999999</c:v>
                </c:pt>
                <c:pt idx="150">
                  <c:v>144.05824100000001</c:v>
                </c:pt>
                <c:pt idx="151">
                  <c:v>144.50467</c:v>
                </c:pt>
                <c:pt idx="152">
                  <c:v>145.45119199999999</c:v>
                </c:pt>
                <c:pt idx="153">
                  <c:v>145.93885700000001</c:v>
                </c:pt>
                <c:pt idx="154">
                  <c:v>146.66961000000001</c:v>
                </c:pt>
                <c:pt idx="155">
                  <c:v>147.120217</c:v>
                </c:pt>
                <c:pt idx="156">
                  <c:v>148.05775600000001</c:v>
                </c:pt>
                <c:pt idx="157">
                  <c:v>148.63345200000001</c:v>
                </c:pt>
                <c:pt idx="158">
                  <c:v>149.160832</c:v>
                </c:pt>
                <c:pt idx="159">
                  <c:v>150.16794400000001</c:v>
                </c:pt>
                <c:pt idx="160">
                  <c:v>150.53542999999999</c:v>
                </c:pt>
                <c:pt idx="161">
                  <c:v>151.055981</c:v>
                </c:pt>
                <c:pt idx="162">
                  <c:v>151.457077</c:v>
                </c:pt>
                <c:pt idx="163">
                  <c:v>152.46432200000001</c:v>
                </c:pt>
                <c:pt idx="164">
                  <c:v>152.68294599999999</c:v>
                </c:pt>
                <c:pt idx="165">
                  <c:v>153.66696899999999</c:v>
                </c:pt>
                <c:pt idx="166">
                  <c:v>153.94845799999999</c:v>
                </c:pt>
                <c:pt idx="167">
                  <c:v>155.385031</c:v>
                </c:pt>
                <c:pt idx="168">
                  <c:v>156.14456999999999</c:v>
                </c:pt>
                <c:pt idx="169">
                  <c:v>156.426964</c:v>
                </c:pt>
                <c:pt idx="170">
                  <c:v>156.89459199999999</c:v>
                </c:pt>
                <c:pt idx="171">
                  <c:v>157.50968900000001</c:v>
                </c:pt>
                <c:pt idx="172">
                  <c:v>158.30228500000001</c:v>
                </c:pt>
                <c:pt idx="173">
                  <c:v>158.66315</c:v>
                </c:pt>
                <c:pt idx="174">
                  <c:v>159.68675400000001</c:v>
                </c:pt>
                <c:pt idx="175">
                  <c:v>159.95309700000001</c:v>
                </c:pt>
                <c:pt idx="176">
                  <c:v>160.33785499999999</c:v>
                </c:pt>
                <c:pt idx="177">
                  <c:v>161.12988899999999</c:v>
                </c:pt>
                <c:pt idx="178">
                  <c:v>161.48497800000001</c:v>
                </c:pt>
                <c:pt idx="179">
                  <c:v>162.349896</c:v>
                </c:pt>
                <c:pt idx="180">
                  <c:v>163.42668</c:v>
                </c:pt>
                <c:pt idx="181">
                  <c:v>163.85469900000001</c:v>
                </c:pt>
                <c:pt idx="182">
                  <c:v>163.783187</c:v>
                </c:pt>
                <c:pt idx="183">
                  <c:v>164.82997</c:v>
                </c:pt>
                <c:pt idx="184">
                  <c:v>165.22935200000001</c:v>
                </c:pt>
                <c:pt idx="185">
                  <c:v>165.908389</c:v>
                </c:pt>
                <c:pt idx="186">
                  <c:v>166.394623</c:v>
                </c:pt>
                <c:pt idx="187">
                  <c:v>167.40729899999999</c:v>
                </c:pt>
                <c:pt idx="188">
                  <c:v>168.28606500000001</c:v>
                </c:pt>
                <c:pt idx="189">
                  <c:v>168.581411</c:v>
                </c:pt>
                <c:pt idx="190">
                  <c:v>169.54191</c:v>
                </c:pt>
                <c:pt idx="191">
                  <c:v>169.35117500000001</c:v>
                </c:pt>
                <c:pt idx="192">
                  <c:v>170.38140899999999</c:v>
                </c:pt>
                <c:pt idx="193">
                  <c:v>171.20165800000001</c:v>
                </c:pt>
                <c:pt idx="194">
                  <c:v>171.621196</c:v>
                </c:pt>
                <c:pt idx="195">
                  <c:v>172.35932600000001</c:v>
                </c:pt>
                <c:pt idx="196">
                  <c:v>172.76159000000001</c:v>
                </c:pt>
                <c:pt idx="197">
                  <c:v>173.850887</c:v>
                </c:pt>
                <c:pt idx="198">
                  <c:v>174.20812799999999</c:v>
                </c:pt>
                <c:pt idx="199">
                  <c:v>174.95055300000001</c:v>
                </c:pt>
                <c:pt idx="200">
                  <c:v>175.622208</c:v>
                </c:pt>
                <c:pt idx="201">
                  <c:v>176.16247899999999</c:v>
                </c:pt>
                <c:pt idx="202">
                  <c:v>176.307682</c:v>
                </c:pt>
                <c:pt idx="203">
                  <c:v>177.28709699999999</c:v>
                </c:pt>
                <c:pt idx="204">
                  <c:v>177.97096300000001</c:v>
                </c:pt>
                <c:pt idx="205">
                  <c:v>178.579634</c:v>
                </c:pt>
                <c:pt idx="206">
                  <c:v>179.20829599999999</c:v>
                </c:pt>
                <c:pt idx="207">
                  <c:v>179.64420699999999</c:v>
                </c:pt>
                <c:pt idx="208">
                  <c:v>180.4512</c:v>
                </c:pt>
                <c:pt idx="209">
                  <c:v>181.20803000000001</c:v>
                </c:pt>
                <c:pt idx="210">
                  <c:v>181.60192900000001</c:v>
                </c:pt>
                <c:pt idx="211">
                  <c:v>181.98503400000001</c:v>
                </c:pt>
                <c:pt idx="212">
                  <c:v>182.761449</c:v>
                </c:pt>
                <c:pt idx="213">
                  <c:v>183.22706199999999</c:v>
                </c:pt>
                <c:pt idx="214">
                  <c:v>183.94685999999999</c:v>
                </c:pt>
                <c:pt idx="215">
                  <c:v>184.28473</c:v>
                </c:pt>
                <c:pt idx="216">
                  <c:v>184.65976800000001</c:v>
                </c:pt>
                <c:pt idx="217">
                  <c:v>185.57408100000001</c:v>
                </c:pt>
                <c:pt idx="218">
                  <c:v>186.075874</c:v>
                </c:pt>
                <c:pt idx="219">
                  <c:v>186.73958300000001</c:v>
                </c:pt>
                <c:pt idx="220">
                  <c:v>187.036441</c:v>
                </c:pt>
                <c:pt idx="221">
                  <c:v>187.84809899999999</c:v>
                </c:pt>
                <c:pt idx="222">
                  <c:v>188.54012299999999</c:v>
                </c:pt>
                <c:pt idx="223">
                  <c:v>189.144755</c:v>
                </c:pt>
                <c:pt idx="224">
                  <c:v>189.84035900000001</c:v>
                </c:pt>
                <c:pt idx="225">
                  <c:v>190.36399800000001</c:v>
                </c:pt>
                <c:pt idx="226">
                  <c:v>190.85673299999999</c:v>
                </c:pt>
                <c:pt idx="227">
                  <c:v>191.12988799999999</c:v>
                </c:pt>
                <c:pt idx="228">
                  <c:v>191.92794900000001</c:v>
                </c:pt>
                <c:pt idx="229">
                  <c:v>192.15167500000001</c:v>
                </c:pt>
                <c:pt idx="230">
                  <c:v>192.970393</c:v>
                </c:pt>
                <c:pt idx="231">
                  <c:v>193.447081</c:v>
                </c:pt>
                <c:pt idx="232">
                  <c:v>194.219268</c:v>
                </c:pt>
                <c:pt idx="233">
                  <c:v>194.766806</c:v>
                </c:pt>
                <c:pt idx="234">
                  <c:v>195.348444</c:v>
                </c:pt>
                <c:pt idx="235">
                  <c:v>195.98711900000001</c:v>
                </c:pt>
                <c:pt idx="236">
                  <c:v>196.426534</c:v>
                </c:pt>
                <c:pt idx="237">
                  <c:v>197.13740200000001</c:v>
                </c:pt>
                <c:pt idx="238">
                  <c:v>197.64458099999999</c:v>
                </c:pt>
                <c:pt idx="239">
                  <c:v>198.44720799999999</c:v>
                </c:pt>
                <c:pt idx="240">
                  <c:v>198.84929</c:v>
                </c:pt>
                <c:pt idx="241">
                  <c:v>199.55562</c:v>
                </c:pt>
                <c:pt idx="242">
                  <c:v>200.183088</c:v>
                </c:pt>
                <c:pt idx="243">
                  <c:v>200.35469000000001</c:v>
                </c:pt>
                <c:pt idx="244">
                  <c:v>201.245791</c:v>
                </c:pt>
                <c:pt idx="245">
                  <c:v>201.739845</c:v>
                </c:pt>
                <c:pt idx="246">
                  <c:v>202.32561100000001</c:v>
                </c:pt>
                <c:pt idx="247">
                  <c:v>202.623738</c:v>
                </c:pt>
                <c:pt idx="248">
                  <c:v>203.45251200000001</c:v>
                </c:pt>
                <c:pt idx="249">
                  <c:v>203.80058600000001</c:v>
                </c:pt>
                <c:pt idx="250">
                  <c:v>204.47454999999999</c:v>
                </c:pt>
                <c:pt idx="251">
                  <c:v>205.15226699999999</c:v>
                </c:pt>
                <c:pt idx="252">
                  <c:v>205.564629</c:v>
                </c:pt>
                <c:pt idx="253">
                  <c:v>206.467073</c:v>
                </c:pt>
                <c:pt idx="254">
                  <c:v>206.51074</c:v>
                </c:pt>
                <c:pt idx="255">
                  <c:v>207.29422</c:v>
                </c:pt>
                <c:pt idx="256">
                  <c:v>207.856236</c:v>
                </c:pt>
                <c:pt idx="257">
                  <c:v>208.699298</c:v>
                </c:pt>
                <c:pt idx="258">
                  <c:v>209.00343000000001</c:v>
                </c:pt>
                <c:pt idx="259">
                  <c:v>209.58721199999999</c:v>
                </c:pt>
                <c:pt idx="260">
                  <c:v>209.97627199999999</c:v>
                </c:pt>
                <c:pt idx="261">
                  <c:v>210.42610999999999</c:v>
                </c:pt>
                <c:pt idx="262">
                  <c:v>211.082797</c:v>
                </c:pt>
                <c:pt idx="263">
                  <c:v>211.243179</c:v>
                </c:pt>
                <c:pt idx="264">
                  <c:v>212.20391100000001</c:v>
                </c:pt>
                <c:pt idx="265">
                  <c:v>212.75278800000001</c:v>
                </c:pt>
                <c:pt idx="266">
                  <c:v>213.29017200000001</c:v>
                </c:pt>
                <c:pt idx="267">
                  <c:v>213.53101000000001</c:v>
                </c:pt>
                <c:pt idx="268">
                  <c:v>214.26768899999999</c:v>
                </c:pt>
                <c:pt idx="269">
                  <c:v>214.68682899999999</c:v>
                </c:pt>
                <c:pt idx="270">
                  <c:v>215.420162</c:v>
                </c:pt>
                <c:pt idx="271">
                  <c:v>216.28298699999999</c:v>
                </c:pt>
                <c:pt idx="272">
                  <c:v>216.638372</c:v>
                </c:pt>
                <c:pt idx="273">
                  <c:v>217.108566</c:v>
                </c:pt>
                <c:pt idx="274">
                  <c:v>217.487908</c:v>
                </c:pt>
                <c:pt idx="275">
                  <c:v>218.46426700000001</c:v>
                </c:pt>
                <c:pt idx="276">
                  <c:v>218.61256599999999</c:v>
                </c:pt>
                <c:pt idx="277">
                  <c:v>219.57556500000001</c:v>
                </c:pt>
                <c:pt idx="278">
                  <c:v>219.90813299999999</c:v>
                </c:pt>
                <c:pt idx="279">
                  <c:v>220.51136700000001</c:v>
                </c:pt>
                <c:pt idx="280">
                  <c:v>221.11135999999999</c:v>
                </c:pt>
                <c:pt idx="281">
                  <c:v>221.293834</c:v>
                </c:pt>
                <c:pt idx="282">
                  <c:v>222.15298000000001</c:v>
                </c:pt>
                <c:pt idx="283">
                  <c:v>222.474335</c:v>
                </c:pt>
                <c:pt idx="284">
                  <c:v>223.39900800000001</c:v>
                </c:pt>
                <c:pt idx="285">
                  <c:v>223.73690199999999</c:v>
                </c:pt>
                <c:pt idx="286">
                  <c:v>223.85974400000001</c:v>
                </c:pt>
                <c:pt idx="287">
                  <c:v>224.70814300000001</c:v>
                </c:pt>
                <c:pt idx="288">
                  <c:v>225.172031</c:v>
                </c:pt>
                <c:pt idx="289">
                  <c:v>225.631168</c:v>
                </c:pt>
                <c:pt idx="290">
                  <c:v>226.20549600000001</c:v>
                </c:pt>
                <c:pt idx="291">
                  <c:v>226.84663399999999</c:v>
                </c:pt>
                <c:pt idx="292">
                  <c:v>227.65116399999999</c:v>
                </c:pt>
                <c:pt idx="293">
                  <c:v>227.844955</c:v>
                </c:pt>
                <c:pt idx="294">
                  <c:v>228.61167800000001</c:v>
                </c:pt>
                <c:pt idx="295">
                  <c:v>228.97659999999999</c:v>
                </c:pt>
                <c:pt idx="296">
                  <c:v>229.67560800000001</c:v>
                </c:pt>
                <c:pt idx="297">
                  <c:v>230.517517</c:v>
                </c:pt>
                <c:pt idx="298">
                  <c:v>230.402849</c:v>
                </c:pt>
                <c:pt idx="299">
                  <c:v>231.26319699999999</c:v>
                </c:pt>
                <c:pt idx="300">
                  <c:v>231.39988399999999</c:v>
                </c:pt>
                <c:pt idx="301">
                  <c:v>232.45989399999999</c:v>
                </c:pt>
                <c:pt idx="302">
                  <c:v>232.79662300000001</c:v>
                </c:pt>
                <c:pt idx="303">
                  <c:v>232.840777</c:v>
                </c:pt>
                <c:pt idx="304">
                  <c:v>233.462189</c:v>
                </c:pt>
                <c:pt idx="305">
                  <c:v>234.07461699999999</c:v>
                </c:pt>
                <c:pt idx="306">
                  <c:v>234.675555</c:v>
                </c:pt>
                <c:pt idx="307">
                  <c:v>234.979997</c:v>
                </c:pt>
                <c:pt idx="308">
                  <c:v>235.76495399999999</c:v>
                </c:pt>
                <c:pt idx="309">
                  <c:v>236.22460799999999</c:v>
                </c:pt>
                <c:pt idx="310">
                  <c:v>236.35757699999999</c:v>
                </c:pt>
                <c:pt idx="311">
                  <c:v>236.94483700000001</c:v>
                </c:pt>
                <c:pt idx="312">
                  <c:v>237.68796399999999</c:v>
                </c:pt>
                <c:pt idx="313">
                  <c:v>238.174162</c:v>
                </c:pt>
                <c:pt idx="314">
                  <c:v>238.75379599999999</c:v>
                </c:pt>
                <c:pt idx="315">
                  <c:v>239.08359200000001</c:v>
                </c:pt>
                <c:pt idx="316">
                  <c:v>239.588739</c:v>
                </c:pt>
                <c:pt idx="317">
                  <c:v>240.469818</c:v>
                </c:pt>
                <c:pt idx="318">
                  <c:v>240.69741099999999</c:v>
                </c:pt>
                <c:pt idx="319">
                  <c:v>241.67153500000001</c:v>
                </c:pt>
                <c:pt idx="320">
                  <c:v>241.97910100000001</c:v>
                </c:pt>
                <c:pt idx="321">
                  <c:v>242.599536</c:v>
                </c:pt>
                <c:pt idx="322">
                  <c:v>242.98338100000001</c:v>
                </c:pt>
                <c:pt idx="323">
                  <c:v>243.542869</c:v>
                </c:pt>
                <c:pt idx="324">
                  <c:v>244.591568</c:v>
                </c:pt>
                <c:pt idx="325">
                  <c:v>244.306386</c:v>
                </c:pt>
                <c:pt idx="326">
                  <c:v>244.90410900000001</c:v>
                </c:pt>
                <c:pt idx="327">
                  <c:v>245.12233800000001</c:v>
                </c:pt>
                <c:pt idx="328">
                  <c:v>246.10700399999999</c:v>
                </c:pt>
                <c:pt idx="329">
                  <c:v>246.839305</c:v>
                </c:pt>
                <c:pt idx="330">
                  <c:v>247.05202399999999</c:v>
                </c:pt>
                <c:pt idx="331">
                  <c:v>247.87587600000001</c:v>
                </c:pt>
                <c:pt idx="332">
                  <c:v>248.06774300000001</c:v>
                </c:pt>
                <c:pt idx="333">
                  <c:v>248.65718699999999</c:v>
                </c:pt>
                <c:pt idx="334">
                  <c:v>249.10278</c:v>
                </c:pt>
                <c:pt idx="335">
                  <c:v>249.451626</c:v>
                </c:pt>
                <c:pt idx="336">
                  <c:v>250.068916</c:v>
                </c:pt>
                <c:pt idx="337">
                  <c:v>250.38707299999999</c:v>
                </c:pt>
                <c:pt idx="338">
                  <c:v>251.42694399999999</c:v>
                </c:pt>
                <c:pt idx="339">
                  <c:v>251.55241699999999</c:v>
                </c:pt>
                <c:pt idx="340">
                  <c:v>251.92491799999999</c:v>
                </c:pt>
                <c:pt idx="341">
                  <c:v>252.59379300000001</c:v>
                </c:pt>
                <c:pt idx="342">
                  <c:v>253.10367299999999</c:v>
                </c:pt>
                <c:pt idx="343">
                  <c:v>253.980763</c:v>
                </c:pt>
                <c:pt idx="344">
                  <c:v>254.209023</c:v>
                </c:pt>
                <c:pt idx="345">
                  <c:v>254.824399</c:v>
                </c:pt>
                <c:pt idx="346">
                  <c:v>255.28954899999999</c:v>
                </c:pt>
                <c:pt idx="347">
                  <c:v>255.70350400000001</c:v>
                </c:pt>
                <c:pt idx="348">
                  <c:v>256.18354099999999</c:v>
                </c:pt>
                <c:pt idx="349">
                  <c:v>256.15150499999999</c:v>
                </c:pt>
                <c:pt idx="350">
                  <c:v>256.615658</c:v>
                </c:pt>
                <c:pt idx="351">
                  <c:v>257.469874</c:v>
                </c:pt>
                <c:pt idx="352">
                  <c:v>258.21915300000001</c:v>
                </c:pt>
                <c:pt idx="353">
                  <c:v>258.47958999999997</c:v>
                </c:pt>
                <c:pt idx="354">
                  <c:v>258.71110700000003</c:v>
                </c:pt>
                <c:pt idx="355">
                  <c:v>259.51704799999999</c:v>
                </c:pt>
                <c:pt idx="356">
                  <c:v>260.01094699999999</c:v>
                </c:pt>
                <c:pt idx="357">
                  <c:v>260.85283099999998</c:v>
                </c:pt>
                <c:pt idx="358">
                  <c:v>261.14585399999999</c:v>
                </c:pt>
                <c:pt idx="359">
                  <c:v>261.41318200000001</c:v>
                </c:pt>
                <c:pt idx="360">
                  <c:v>261.86947199999997</c:v>
                </c:pt>
                <c:pt idx="361">
                  <c:v>262.279562</c:v>
                </c:pt>
                <c:pt idx="362">
                  <c:v>263.00658099999998</c:v>
                </c:pt>
                <c:pt idx="363">
                  <c:v>263.59738800000002</c:v>
                </c:pt>
                <c:pt idx="364">
                  <c:v>264.38098400000001</c:v>
                </c:pt>
                <c:pt idx="365">
                  <c:v>264.62129399999998</c:v>
                </c:pt>
                <c:pt idx="366">
                  <c:v>264.83798200000001</c:v>
                </c:pt>
                <c:pt idx="367">
                  <c:v>265.340148</c:v>
                </c:pt>
                <c:pt idx="368">
                  <c:v>266.37106</c:v>
                </c:pt>
                <c:pt idx="369">
                  <c:v>266.480819</c:v>
                </c:pt>
                <c:pt idx="370">
                  <c:v>266.98301500000002</c:v>
                </c:pt>
                <c:pt idx="371">
                  <c:v>267.35540600000002</c:v>
                </c:pt>
                <c:pt idx="372">
                  <c:v>268.01952799999998</c:v>
                </c:pt>
                <c:pt idx="373">
                  <c:v>268.52543500000002</c:v>
                </c:pt>
                <c:pt idx="374">
                  <c:v>268.88603899999998</c:v>
                </c:pt>
                <c:pt idx="375">
                  <c:v>269.28010699999999</c:v>
                </c:pt>
                <c:pt idx="376">
                  <c:v>269.75571000000002</c:v>
                </c:pt>
                <c:pt idx="377">
                  <c:v>270.19663800000001</c:v>
                </c:pt>
                <c:pt idx="378">
                  <c:v>270.59386000000001</c:v>
                </c:pt>
                <c:pt idx="379">
                  <c:v>271.25735600000002</c:v>
                </c:pt>
                <c:pt idx="380">
                  <c:v>271.93307399999998</c:v>
                </c:pt>
                <c:pt idx="381">
                  <c:v>272.167619</c:v>
                </c:pt>
                <c:pt idx="382">
                  <c:v>272.56373600000001</c:v>
                </c:pt>
                <c:pt idx="383">
                  <c:v>272.91909800000002</c:v>
                </c:pt>
                <c:pt idx="384">
                  <c:v>273.674914</c:v>
                </c:pt>
                <c:pt idx="385">
                  <c:v>274.40749699999998</c:v>
                </c:pt>
                <c:pt idx="386">
                  <c:v>274.63291500000003</c:v>
                </c:pt>
                <c:pt idx="387">
                  <c:v>275.40259600000002</c:v>
                </c:pt>
                <c:pt idx="388">
                  <c:v>275.774787</c:v>
                </c:pt>
                <c:pt idx="389">
                  <c:v>276.38012800000001</c:v>
                </c:pt>
                <c:pt idx="390">
                  <c:v>276.62445600000001</c:v>
                </c:pt>
                <c:pt idx="391">
                  <c:v>277.33251100000001</c:v>
                </c:pt>
                <c:pt idx="392">
                  <c:v>277.63528400000001</c:v>
                </c:pt>
                <c:pt idx="393">
                  <c:v>278.577696</c:v>
                </c:pt>
                <c:pt idx="394">
                  <c:v>278.549283</c:v>
                </c:pt>
                <c:pt idx="395">
                  <c:v>278.94431400000002</c:v>
                </c:pt>
                <c:pt idx="396">
                  <c:v>279.27898099999999</c:v>
                </c:pt>
                <c:pt idx="397">
                  <c:v>280.11781300000001</c:v>
                </c:pt>
                <c:pt idx="398">
                  <c:v>280.772671</c:v>
                </c:pt>
              </c:numCache>
            </c:numRef>
          </c:xVal>
          <c:yVal>
            <c:numRef>
              <c:f>RT!$S$69:$S$467</c:f>
              <c:numCache>
                <c:formatCode>General</c:formatCode>
                <c:ptCount val="399"/>
                <c:pt idx="0">
                  <c:v>60.484846314441533</c:v>
                </c:pt>
                <c:pt idx="1">
                  <c:v>51.399095640889726</c:v>
                </c:pt>
                <c:pt idx="2">
                  <c:v>46.25400005625837</c:v>
                </c:pt>
                <c:pt idx="3">
                  <c:v>38.710486667195227</c:v>
                </c:pt>
                <c:pt idx="4">
                  <c:v>38.25974795431182</c:v>
                </c:pt>
                <c:pt idx="5">
                  <c:v>36.979107280775786</c:v>
                </c:pt>
                <c:pt idx="6">
                  <c:v>35.849510565730348</c:v>
                </c:pt>
                <c:pt idx="7">
                  <c:v>32.555596588616105</c:v>
                </c:pt>
                <c:pt idx="8">
                  <c:v>30.46530346000775</c:v>
                </c:pt>
                <c:pt idx="9">
                  <c:v>28.621897229565484</c:v>
                </c:pt>
                <c:pt idx="10">
                  <c:v>26.905891730693718</c:v>
                </c:pt>
                <c:pt idx="11">
                  <c:v>27.130299060869461</c:v>
                </c:pt>
                <c:pt idx="12">
                  <c:v>26.584046200040124</c:v>
                </c:pt>
                <c:pt idx="13">
                  <c:v>25.948675724055938</c:v>
                </c:pt>
                <c:pt idx="14">
                  <c:v>24.756704897568831</c:v>
                </c:pt>
                <c:pt idx="15">
                  <c:v>23.836117164000253</c:v>
                </c:pt>
                <c:pt idx="16">
                  <c:v>23.248875861471298</c:v>
                </c:pt>
                <c:pt idx="17">
                  <c:v>22.781746179152869</c:v>
                </c:pt>
                <c:pt idx="18">
                  <c:v>22.63629064413804</c:v>
                </c:pt>
                <c:pt idx="19">
                  <c:v>22.565824062412268</c:v>
                </c:pt>
                <c:pt idx="20">
                  <c:v>21.920432137504896</c:v>
                </c:pt>
                <c:pt idx="21">
                  <c:v>21.10448106740553</c:v>
                </c:pt>
                <c:pt idx="22">
                  <c:v>20.628912424522088</c:v>
                </c:pt>
                <c:pt idx="23">
                  <c:v>20.082286570978237</c:v>
                </c:pt>
                <c:pt idx="24">
                  <c:v>19.857902031424516</c:v>
                </c:pt>
                <c:pt idx="25">
                  <c:v>19.993289060455318</c:v>
                </c:pt>
                <c:pt idx="26">
                  <c:v>19.891521403534984</c:v>
                </c:pt>
                <c:pt idx="27">
                  <c:v>19.224392530297457</c:v>
                </c:pt>
                <c:pt idx="28">
                  <c:v>18.844284314309157</c:v>
                </c:pt>
                <c:pt idx="29">
                  <c:v>19.006784026059481</c:v>
                </c:pt>
                <c:pt idx="30">
                  <c:v>18.848924689408928</c:v>
                </c:pt>
                <c:pt idx="31">
                  <c:v>18.666626919262118</c:v>
                </c:pt>
                <c:pt idx="32">
                  <c:v>18.385231801505579</c:v>
                </c:pt>
                <c:pt idx="33">
                  <c:v>18.368603217391996</c:v>
                </c:pt>
                <c:pt idx="34">
                  <c:v>18.293792535419595</c:v>
                </c:pt>
                <c:pt idx="35">
                  <c:v>17.990784347283007</c:v>
                </c:pt>
                <c:pt idx="36">
                  <c:v>17.997027476384908</c:v>
                </c:pt>
                <c:pt idx="37">
                  <c:v>17.751222997667981</c:v>
                </c:pt>
                <c:pt idx="38">
                  <c:v>17.755486063780648</c:v>
                </c:pt>
                <c:pt idx="39">
                  <c:v>17.415056588957448</c:v>
                </c:pt>
                <c:pt idx="40">
                  <c:v>17.369051540899445</c:v>
                </c:pt>
                <c:pt idx="41">
                  <c:v>17.160860234613573</c:v>
                </c:pt>
                <c:pt idx="42">
                  <c:v>17.150523311206197</c:v>
                </c:pt>
                <c:pt idx="43">
                  <c:v>16.991820114116699</c:v>
                </c:pt>
                <c:pt idx="44">
                  <c:v>16.97664310368318</c:v>
                </c:pt>
                <c:pt idx="45">
                  <c:v>16.797302671938873</c:v>
                </c:pt>
                <c:pt idx="46">
                  <c:v>16.720799397285745</c:v>
                </c:pt>
                <c:pt idx="47">
                  <c:v>16.689332019435071</c:v>
                </c:pt>
                <c:pt idx="48">
                  <c:v>16.58342236041975</c:v>
                </c:pt>
                <c:pt idx="49">
                  <c:v>16.715338906404455</c:v>
                </c:pt>
                <c:pt idx="50">
                  <c:v>16.527359075500929</c:v>
                </c:pt>
                <c:pt idx="51">
                  <c:v>16.332330044942559</c:v>
                </c:pt>
                <c:pt idx="52">
                  <c:v>16.312080475867923</c:v>
                </c:pt>
                <c:pt idx="53">
                  <c:v>16.226240846357175</c:v>
                </c:pt>
                <c:pt idx="54">
                  <c:v>16.225289111476389</c:v>
                </c:pt>
                <c:pt idx="55">
                  <c:v>16.171243328417191</c:v>
                </c:pt>
                <c:pt idx="56">
                  <c:v>16.068599163159178</c:v>
                </c:pt>
                <c:pt idx="57">
                  <c:v>15.994930806629464</c:v>
                </c:pt>
                <c:pt idx="58">
                  <c:v>15.965886341315732</c:v>
                </c:pt>
                <c:pt idx="59">
                  <c:v>15.858352074504889</c:v>
                </c:pt>
                <c:pt idx="60">
                  <c:v>15.878795622658224</c:v>
                </c:pt>
                <c:pt idx="61">
                  <c:v>15.862767448344542</c:v>
                </c:pt>
                <c:pt idx="62">
                  <c:v>15.768881205202854</c:v>
                </c:pt>
                <c:pt idx="63">
                  <c:v>15.696607399402291</c:v>
                </c:pt>
                <c:pt idx="64">
                  <c:v>15.474939605348419</c:v>
                </c:pt>
                <c:pt idx="65">
                  <c:v>15.510599337509202</c:v>
                </c:pt>
                <c:pt idx="66">
                  <c:v>15.57933989978306</c:v>
                </c:pt>
                <c:pt idx="67">
                  <c:v>15.597844139286147</c:v>
                </c:pt>
                <c:pt idx="68">
                  <c:v>15.529888366568445</c:v>
                </c:pt>
                <c:pt idx="69">
                  <c:v>15.595799045982192</c:v>
                </c:pt>
                <c:pt idx="70">
                  <c:v>15.389651661502617</c:v>
                </c:pt>
                <c:pt idx="71">
                  <c:v>15.373583858011415</c:v>
                </c:pt>
                <c:pt idx="72">
                  <c:v>15.326172353302692</c:v>
                </c:pt>
                <c:pt idx="73">
                  <c:v>15.327145741793478</c:v>
                </c:pt>
                <c:pt idx="74">
                  <c:v>15.271009995857714</c:v>
                </c:pt>
                <c:pt idx="75">
                  <c:v>15.220311653703188</c:v>
                </c:pt>
                <c:pt idx="76">
                  <c:v>15.222744027889346</c:v>
                </c:pt>
                <c:pt idx="77">
                  <c:v>15.120431582695886</c:v>
                </c:pt>
                <c:pt idx="78">
                  <c:v>15.131989998727626</c:v>
                </c:pt>
                <c:pt idx="79">
                  <c:v>15.102607235927211</c:v>
                </c:pt>
                <c:pt idx="80">
                  <c:v>15.003307938828833</c:v>
                </c:pt>
                <c:pt idx="81">
                  <c:v>15.084372450036557</c:v>
                </c:pt>
                <c:pt idx="82">
                  <c:v>15.106852264253153</c:v>
                </c:pt>
                <c:pt idx="83">
                  <c:v>15.052346813507366</c:v>
                </c:pt>
                <c:pt idx="84">
                  <c:v>15.033714170381181</c:v>
                </c:pt>
                <c:pt idx="85">
                  <c:v>15.031163462520327</c:v>
                </c:pt>
                <c:pt idx="86">
                  <c:v>14.937598016345552</c:v>
                </c:pt>
                <c:pt idx="87">
                  <c:v>14.923773928871432</c:v>
                </c:pt>
                <c:pt idx="88">
                  <c:v>14.918532190071133</c:v>
                </c:pt>
                <c:pt idx="89">
                  <c:v>14.908028255528631</c:v>
                </c:pt>
                <c:pt idx="90">
                  <c:v>14.898716935990921</c:v>
                </c:pt>
                <c:pt idx="91">
                  <c:v>14.887283624824521</c:v>
                </c:pt>
                <c:pt idx="92">
                  <c:v>14.73014810767835</c:v>
                </c:pt>
                <c:pt idx="93">
                  <c:v>14.77555141295414</c:v>
                </c:pt>
                <c:pt idx="94">
                  <c:v>14.809026643311887</c:v>
                </c:pt>
                <c:pt idx="95">
                  <c:v>14.813745591921583</c:v>
                </c:pt>
                <c:pt idx="96">
                  <c:v>14.804717682360103</c:v>
                </c:pt>
                <c:pt idx="97">
                  <c:v>14.779926079716082</c:v>
                </c:pt>
                <c:pt idx="98">
                  <c:v>14.778516077847303</c:v>
                </c:pt>
                <c:pt idx="99">
                  <c:v>14.727518535687114</c:v>
                </c:pt>
                <c:pt idx="100">
                  <c:v>14.637741821160182</c:v>
                </c:pt>
                <c:pt idx="101">
                  <c:v>14.624722395086252</c:v>
                </c:pt>
                <c:pt idx="102">
                  <c:v>14.725334343550797</c:v>
                </c:pt>
                <c:pt idx="103">
                  <c:v>14.704795510310758</c:v>
                </c:pt>
                <c:pt idx="104">
                  <c:v>14.664694624239971</c:v>
                </c:pt>
                <c:pt idx="105">
                  <c:v>14.641589465186115</c:v>
                </c:pt>
                <c:pt idx="106">
                  <c:v>14.561309410472298</c:v>
                </c:pt>
                <c:pt idx="107">
                  <c:v>14.604986215207882</c:v>
                </c:pt>
                <c:pt idx="108">
                  <c:v>14.570426755431694</c:v>
                </c:pt>
                <c:pt idx="109">
                  <c:v>14.633740703660093</c:v>
                </c:pt>
                <c:pt idx="110">
                  <c:v>14.542796922320621</c:v>
                </c:pt>
                <c:pt idx="111">
                  <c:v>14.509754735229155</c:v>
                </c:pt>
                <c:pt idx="112">
                  <c:v>14.520952062680268</c:v>
                </c:pt>
                <c:pt idx="113">
                  <c:v>14.535947000803887</c:v>
                </c:pt>
                <c:pt idx="114">
                  <c:v>14.490727932417942</c:v>
                </c:pt>
                <c:pt idx="115">
                  <c:v>14.552332782189252</c:v>
                </c:pt>
                <c:pt idx="116">
                  <c:v>14.413481310426656</c:v>
                </c:pt>
                <c:pt idx="117">
                  <c:v>14.449457294638323</c:v>
                </c:pt>
                <c:pt idx="118">
                  <c:v>14.468846472553524</c:v>
                </c:pt>
                <c:pt idx="119">
                  <c:v>14.468060560705895</c:v>
                </c:pt>
                <c:pt idx="120">
                  <c:v>14.495889180365207</c:v>
                </c:pt>
                <c:pt idx="121">
                  <c:v>14.454499960105881</c:v>
                </c:pt>
                <c:pt idx="122">
                  <c:v>14.453760310388867</c:v>
                </c:pt>
                <c:pt idx="123">
                  <c:v>14.434888115690127</c:v>
                </c:pt>
                <c:pt idx="124">
                  <c:v>14.361157833353488</c:v>
                </c:pt>
                <c:pt idx="125">
                  <c:v>14.371368554313442</c:v>
                </c:pt>
                <c:pt idx="126">
                  <c:v>14.345071559672643</c:v>
                </c:pt>
                <c:pt idx="127">
                  <c:v>14.375884044994839</c:v>
                </c:pt>
                <c:pt idx="128">
                  <c:v>14.401877875930257</c:v>
                </c:pt>
                <c:pt idx="129">
                  <c:v>14.369558764670954</c:v>
                </c:pt>
                <c:pt idx="130">
                  <c:v>14.413227846626857</c:v>
                </c:pt>
                <c:pt idx="131">
                  <c:v>14.371701872535379</c:v>
                </c:pt>
                <c:pt idx="132">
                  <c:v>14.326071270289674</c:v>
                </c:pt>
                <c:pt idx="133">
                  <c:v>14.34491009227877</c:v>
                </c:pt>
                <c:pt idx="134">
                  <c:v>14.276022764333508</c:v>
                </c:pt>
                <c:pt idx="135">
                  <c:v>14.308961015591418</c:v>
                </c:pt>
                <c:pt idx="136">
                  <c:v>14.26689162771191</c:v>
                </c:pt>
                <c:pt idx="137">
                  <c:v>14.277535121694861</c:v>
                </c:pt>
                <c:pt idx="138">
                  <c:v>14.26105718538687</c:v>
                </c:pt>
                <c:pt idx="139">
                  <c:v>14.288050091767602</c:v>
                </c:pt>
                <c:pt idx="140">
                  <c:v>14.292162042893841</c:v>
                </c:pt>
                <c:pt idx="141">
                  <c:v>14.281974330419857</c:v>
                </c:pt>
                <c:pt idx="142">
                  <c:v>14.30796450329688</c:v>
                </c:pt>
                <c:pt idx="143">
                  <c:v>14.254714317199806</c:v>
                </c:pt>
                <c:pt idx="144">
                  <c:v>14.254763804788118</c:v>
                </c:pt>
                <c:pt idx="145">
                  <c:v>14.234912995706498</c:v>
                </c:pt>
                <c:pt idx="146">
                  <c:v>14.32698968434906</c:v>
                </c:pt>
                <c:pt idx="147">
                  <c:v>14.285562896987088</c:v>
                </c:pt>
                <c:pt idx="148">
                  <c:v>14.271651790792863</c:v>
                </c:pt>
                <c:pt idx="149">
                  <c:v>14.265463469039494</c:v>
                </c:pt>
                <c:pt idx="150">
                  <c:v>14.218713100923248</c:v>
                </c:pt>
                <c:pt idx="151">
                  <c:v>14.24594703074432</c:v>
                </c:pt>
                <c:pt idx="152">
                  <c:v>14.196271773585046</c:v>
                </c:pt>
                <c:pt idx="153">
                  <c:v>14.215967347175601</c:v>
                </c:pt>
                <c:pt idx="154">
                  <c:v>14.195563839570944</c:v>
                </c:pt>
                <c:pt idx="155">
                  <c:v>14.2239242442784</c:v>
                </c:pt>
                <c:pt idx="156">
                  <c:v>14.175566331589161</c:v>
                </c:pt>
                <c:pt idx="157">
                  <c:v>14.184019382246028</c:v>
                </c:pt>
                <c:pt idx="158">
                  <c:v>14.191404091281745</c:v>
                </c:pt>
                <c:pt idx="159">
                  <c:v>14.1430951670309</c:v>
                </c:pt>
                <c:pt idx="160">
                  <c:v>14.172108803858796</c:v>
                </c:pt>
                <c:pt idx="161">
                  <c:v>14.186554621199802</c:v>
                </c:pt>
                <c:pt idx="162">
                  <c:v>14.210138407277594</c:v>
                </c:pt>
                <c:pt idx="163">
                  <c:v>14.161124571164761</c:v>
                </c:pt>
                <c:pt idx="164">
                  <c:v>14.208960160172978</c:v>
                </c:pt>
                <c:pt idx="165">
                  <c:v>14.162712724430355</c:v>
                </c:pt>
                <c:pt idx="166">
                  <c:v>14.201218859343189</c:v>
                </c:pt>
                <c:pt idx="167">
                  <c:v>14.098369364752289</c:v>
                </c:pt>
                <c:pt idx="168">
                  <c:v>14.075338004179127</c:v>
                </c:pt>
                <c:pt idx="169">
                  <c:v>14.118455879385269</c:v>
                </c:pt>
                <c:pt idx="170">
                  <c:v>14.131894813668147</c:v>
                </c:pt>
                <c:pt idx="171">
                  <c:v>14.135830873966558</c:v>
                </c:pt>
                <c:pt idx="172">
                  <c:v>14.107923995416577</c:v>
                </c:pt>
                <c:pt idx="173">
                  <c:v>14.141793246018358</c:v>
                </c:pt>
                <c:pt idx="174">
                  <c:v>14.084369419901103</c:v>
                </c:pt>
                <c:pt idx="175">
                  <c:v>14.131071619417167</c:v>
                </c:pt>
                <c:pt idx="176">
                  <c:v>14.15442592368143</c:v>
                </c:pt>
                <c:pt idx="177">
                  <c:v>14.132489820311614</c:v>
                </c:pt>
                <c:pt idx="178">
                  <c:v>14.158651449315219</c:v>
                </c:pt>
                <c:pt idx="179">
                  <c:v>14.129230597207991</c:v>
                </c:pt>
                <c:pt idx="180">
                  <c:v>14.06666849119283</c:v>
                </c:pt>
                <c:pt idx="181">
                  <c:v>14.091595999895789</c:v>
                </c:pt>
                <c:pt idx="182">
                  <c:v>14.169484410688021</c:v>
                </c:pt>
                <c:pt idx="183">
                  <c:v>14.116604360401395</c:v>
                </c:pt>
                <c:pt idx="184">
                  <c:v>14.137366554954619</c:v>
                </c:pt>
                <c:pt idx="185">
                  <c:v>14.13123032227918</c:v>
                </c:pt>
                <c:pt idx="186">
                  <c:v>14.140236413288164</c:v>
                </c:pt>
                <c:pt idx="187">
                  <c:v>14.092161800170386</c:v>
                </c:pt>
                <c:pt idx="188">
                  <c:v>14.054810771203185</c:v>
                </c:pt>
                <c:pt idx="189">
                  <c:v>14.093996052398124</c:v>
                </c:pt>
                <c:pt idx="190">
                  <c:v>14.04685516819524</c:v>
                </c:pt>
                <c:pt idx="191">
                  <c:v>14.140409784123097</c:v>
                </c:pt>
                <c:pt idx="192">
                  <c:v>14.084189500832901</c:v>
                </c:pt>
                <c:pt idx="193">
                  <c:v>14.061100100280168</c:v>
                </c:pt>
                <c:pt idx="194">
                  <c:v>14.077101043772815</c:v>
                </c:pt>
                <c:pt idx="195">
                  <c:v>14.064358442501661</c:v>
                </c:pt>
                <c:pt idx="196">
                  <c:v>14.082509545877455</c:v>
                </c:pt>
                <c:pt idx="197">
                  <c:v>14.025984673930949</c:v>
                </c:pt>
                <c:pt idx="198">
                  <c:v>14.04855430159612</c:v>
                </c:pt>
                <c:pt idx="199">
                  <c:v>14.034921065622902</c:v>
                </c:pt>
                <c:pt idx="200">
                  <c:v>14.021979571874587</c:v>
                </c:pt>
                <c:pt idx="201">
                  <c:v>14.030527025631361</c:v>
                </c:pt>
                <c:pt idx="202">
                  <c:v>14.076613429465844</c:v>
                </c:pt>
                <c:pt idx="203">
                  <c:v>14.033258131204596</c:v>
                </c:pt>
                <c:pt idx="204">
                  <c:v>14.018699721147401</c:v>
                </c:pt>
                <c:pt idx="205">
                  <c:v>14.01856680249027</c:v>
                </c:pt>
                <c:pt idx="206">
                  <c:v>14.009886679861088</c:v>
                </c:pt>
                <c:pt idx="207">
                  <c:v>14.029384958766599</c:v>
                </c:pt>
                <c:pt idx="208">
                  <c:v>14.00134891860081</c:v>
                </c:pt>
                <c:pt idx="209">
                  <c:v>13.984345953410589</c:v>
                </c:pt>
                <c:pt idx="210">
                  <c:v>14.001440974140163</c:v>
                </c:pt>
                <c:pt idx="211">
                  <c:v>14.026827869047208</c:v>
                </c:pt>
                <c:pt idx="212">
                  <c:v>14.002436316812249</c:v>
                </c:pt>
                <c:pt idx="213">
                  <c:v>14.017225780528944</c:v>
                </c:pt>
                <c:pt idx="214">
                  <c:v>13.998470580763659</c:v>
                </c:pt>
                <c:pt idx="215">
                  <c:v>14.027323964611488</c:v>
                </c:pt>
                <c:pt idx="216">
                  <c:v>14.046035365583974</c:v>
                </c:pt>
                <c:pt idx="217">
                  <c:v>14.010062283361625</c:v>
                </c:pt>
                <c:pt idx="218">
                  <c:v>14.014419152203279</c:v>
                </c:pt>
                <c:pt idx="219">
                  <c:v>14.008596877766523</c:v>
                </c:pt>
                <c:pt idx="220">
                  <c:v>14.0349239683328</c:v>
                </c:pt>
                <c:pt idx="221">
                  <c:v>14.013190670410962</c:v>
                </c:pt>
                <c:pt idx="222">
                  <c:v>13.99722224530435</c:v>
                </c:pt>
                <c:pt idx="223">
                  <c:v>13.996622936287713</c:v>
                </c:pt>
                <c:pt idx="224">
                  <c:v>13.981079524500483</c:v>
                </c:pt>
                <c:pt idx="225">
                  <c:v>13.988834690299928</c:v>
                </c:pt>
                <c:pt idx="226">
                  <c:v>13.993938154394865</c:v>
                </c:pt>
                <c:pt idx="227">
                  <c:v>14.025456178618631</c:v>
                </c:pt>
                <c:pt idx="228">
                  <c:v>13.999105650414959</c:v>
                </c:pt>
                <c:pt idx="229">
                  <c:v>14.036491154346855</c:v>
                </c:pt>
                <c:pt idx="230">
                  <c:v>14.007634564344615</c:v>
                </c:pt>
                <c:pt idx="231">
                  <c:v>14.020265210094914</c:v>
                </c:pt>
                <c:pt idx="232">
                  <c:v>13.996652497344508</c:v>
                </c:pt>
                <c:pt idx="233">
                  <c:v>14.001144716795539</c:v>
                </c:pt>
                <c:pt idx="234">
                  <c:v>13.996636629561642</c:v>
                </c:pt>
                <c:pt idx="235">
                  <c:v>13.991378898346921</c:v>
                </c:pt>
                <c:pt idx="236">
                  <c:v>14.001277477124603</c:v>
                </c:pt>
                <c:pt idx="237">
                  <c:v>13.989112093033087</c:v>
                </c:pt>
                <c:pt idx="238">
                  <c:v>13.991670925682177</c:v>
                </c:pt>
                <c:pt idx="239">
                  <c:v>13.970290011498001</c:v>
                </c:pt>
                <c:pt idx="240">
                  <c:v>13.983820175577751</c:v>
                </c:pt>
                <c:pt idx="241">
                  <c:v>13.971675192657415</c:v>
                </c:pt>
                <c:pt idx="242">
                  <c:v>13.962401693097059</c:v>
                </c:pt>
                <c:pt idx="243">
                  <c:v>14.003217320511425</c:v>
                </c:pt>
                <c:pt idx="244">
                  <c:v>13.968143523770177</c:v>
                </c:pt>
                <c:pt idx="245">
                  <c:v>13.975468637451208</c:v>
                </c:pt>
                <c:pt idx="246">
                  <c:v>13.970016482177812</c:v>
                </c:pt>
                <c:pt idx="247">
                  <c:v>13.998656856211296</c:v>
                </c:pt>
                <c:pt idx="248">
                  <c:v>13.969889287683673</c:v>
                </c:pt>
                <c:pt idx="249">
                  <c:v>13.992597109330511</c:v>
                </c:pt>
                <c:pt idx="250">
                  <c:v>13.978642555261267</c:v>
                </c:pt>
                <c:pt idx="251">
                  <c:v>13.969206043842123</c:v>
                </c:pt>
                <c:pt idx="252">
                  <c:v>13.98053074248765</c:v>
                </c:pt>
                <c:pt idx="253">
                  <c:v>13.94856647116225</c:v>
                </c:pt>
                <c:pt idx="254">
                  <c:v>13.994582979738068</c:v>
                </c:pt>
                <c:pt idx="255">
                  <c:v>13.975630603844284</c:v>
                </c:pt>
                <c:pt idx="256">
                  <c:v>13.97238198682383</c:v>
                </c:pt>
                <c:pt idx="257">
                  <c:v>13.947012749674188</c:v>
                </c:pt>
                <c:pt idx="258">
                  <c:v>13.967823567292216</c:v>
                </c:pt>
                <c:pt idx="259">
                  <c:v>13.96741846923636</c:v>
                </c:pt>
                <c:pt idx="260">
                  <c:v>13.98037040493241</c:v>
                </c:pt>
                <c:pt idx="261">
                  <c:v>13.991822509172744</c:v>
                </c:pt>
                <c:pt idx="262">
                  <c:v>13.979253625318938</c:v>
                </c:pt>
                <c:pt idx="263">
                  <c:v>14.017898275711019</c:v>
                </c:pt>
                <c:pt idx="264">
                  <c:v>13.977282217995018</c:v>
                </c:pt>
                <c:pt idx="265">
                  <c:v>13.979752485998691</c:v>
                </c:pt>
                <c:pt idx="266">
                  <c:v>13.978191013923173</c:v>
                </c:pt>
                <c:pt idx="267">
                  <c:v>14.008313451351023</c:v>
                </c:pt>
                <c:pt idx="268">
                  <c:v>13.988650296376566</c:v>
                </c:pt>
                <c:pt idx="269">
                  <c:v>14.001544240029455</c:v>
                </c:pt>
                <c:pt idx="270">
                  <c:v>13.981851044802168</c:v>
                </c:pt>
                <c:pt idx="271">
                  <c:v>13.95590618863371</c:v>
                </c:pt>
                <c:pt idx="272">
                  <c:v>13.971141823009299</c:v>
                </c:pt>
                <c:pt idx="273">
                  <c:v>13.979735865374137</c:v>
                </c:pt>
                <c:pt idx="274">
                  <c:v>13.992073374035813</c:v>
                </c:pt>
                <c:pt idx="275">
                  <c:v>13.955045214902658</c:v>
                </c:pt>
                <c:pt idx="276">
                  <c:v>13.988705297770911</c:v>
                </c:pt>
                <c:pt idx="277">
                  <c:v>13.953224293132639</c:v>
                </c:pt>
                <c:pt idx="278">
                  <c:v>13.969704789078676</c:v>
                </c:pt>
                <c:pt idx="279">
                  <c:v>13.966014042651043</c:v>
                </c:pt>
                <c:pt idx="280">
                  <c:v>13.958829757342663</c:v>
                </c:pt>
                <c:pt idx="281">
                  <c:v>13.992551295485308</c:v>
                </c:pt>
                <c:pt idx="282">
                  <c:v>13.961889667540225</c:v>
                </c:pt>
                <c:pt idx="283">
                  <c:v>13.98336020792601</c:v>
                </c:pt>
                <c:pt idx="284">
                  <c:v>13.94731487739462</c:v>
                </c:pt>
                <c:pt idx="285">
                  <c:v>13.966521555516461</c:v>
                </c:pt>
                <c:pt idx="286">
                  <c:v>14.000601817551861</c:v>
                </c:pt>
                <c:pt idx="287">
                  <c:v>13.975949375136532</c:v>
                </c:pt>
                <c:pt idx="288">
                  <c:v>13.980299320835824</c:v>
                </c:pt>
                <c:pt idx="289">
                  <c:v>13.988175950006804</c:v>
                </c:pt>
                <c:pt idx="290">
                  <c:v>13.982555223003224</c:v>
                </c:pt>
                <c:pt idx="291">
                  <c:v>13.976725545721619</c:v>
                </c:pt>
                <c:pt idx="292">
                  <c:v>13.951462013656627</c:v>
                </c:pt>
                <c:pt idx="293">
                  <c:v>13.982407239980413</c:v>
                </c:pt>
                <c:pt idx="294">
                  <c:v>13.96021522726676</c:v>
                </c:pt>
                <c:pt idx="295">
                  <c:v>13.976364879070641</c:v>
                </c:pt>
                <c:pt idx="296">
                  <c:v>13.96046160681426</c:v>
                </c:pt>
                <c:pt idx="297">
                  <c:v>13.936019868582683</c:v>
                </c:pt>
                <c:pt idx="298">
                  <c:v>13.988962528911012</c:v>
                </c:pt>
                <c:pt idx="299">
                  <c:v>13.962396024303274</c:v>
                </c:pt>
                <c:pt idx="300">
                  <c:v>13.994537593543848</c:v>
                </c:pt>
                <c:pt idx="301">
                  <c:v>13.952178145701957</c:v>
                </c:pt>
                <c:pt idx="302">
                  <c:v>13.966488148976524</c:v>
                </c:pt>
                <c:pt idx="303">
                  <c:v>14.008506442376463</c:v>
                </c:pt>
                <c:pt idx="304">
                  <c:v>13.998944929290017</c:v>
                </c:pt>
                <c:pt idx="305">
                  <c:v>13.993385700340927</c:v>
                </c:pt>
                <c:pt idx="306">
                  <c:v>13.985170082509191</c:v>
                </c:pt>
                <c:pt idx="307">
                  <c:v>14.006152414206603</c:v>
                </c:pt>
                <c:pt idx="308">
                  <c:v>13.982818835225055</c:v>
                </c:pt>
                <c:pt idx="309">
                  <c:v>13.991080903415641</c:v>
                </c:pt>
                <c:pt idx="310">
                  <c:v>14.02166806163028</c:v>
                </c:pt>
                <c:pt idx="311">
                  <c:v>14.019109668779228</c:v>
                </c:pt>
                <c:pt idx="312">
                  <c:v>13.999641865851483</c:v>
                </c:pt>
                <c:pt idx="313">
                  <c:v>14.003732988156832</c:v>
                </c:pt>
                <c:pt idx="314">
                  <c:v>13.997171507396148</c:v>
                </c:pt>
                <c:pt idx="315">
                  <c:v>14.014435425007701</c:v>
                </c:pt>
                <c:pt idx="316">
                  <c:v>14.014432020722795</c:v>
                </c:pt>
                <c:pt idx="317">
                  <c:v>13.987067714657091</c:v>
                </c:pt>
                <c:pt idx="318">
                  <c:v>14.00927503432165</c:v>
                </c:pt>
                <c:pt idx="319">
                  <c:v>13.973968409678239</c:v>
                </c:pt>
                <c:pt idx="320">
                  <c:v>13.989937158220489</c:v>
                </c:pt>
                <c:pt idx="321">
                  <c:v>13.982303848292828</c:v>
                </c:pt>
                <c:pt idx="322">
                  <c:v>13.991411158889349</c:v>
                </c:pt>
                <c:pt idx="323">
                  <c:v>13.991532415606187</c:v>
                </c:pt>
                <c:pt idx="324">
                  <c:v>13.94755422065988</c:v>
                </c:pt>
                <c:pt idx="325">
                  <c:v>14.013869422102164</c:v>
                </c:pt>
                <c:pt idx="326">
                  <c:v>14.008998713434414</c:v>
                </c:pt>
                <c:pt idx="327">
                  <c:v>14.031534158342573</c:v>
                </c:pt>
                <c:pt idx="328">
                  <c:v>13.992491024937689</c:v>
                </c:pt>
                <c:pt idx="329">
                  <c:v>13.977191334065877</c:v>
                </c:pt>
                <c:pt idx="330">
                  <c:v>13.999530191916611</c:v>
                </c:pt>
                <c:pt idx="331">
                  <c:v>13.977931459383459</c:v>
                </c:pt>
                <c:pt idx="332">
                  <c:v>14.002192331687937</c:v>
                </c:pt>
                <c:pt idx="333">
                  <c:v>13.997696210188511</c:v>
                </c:pt>
                <c:pt idx="334">
                  <c:v>14.001422622253205</c:v>
                </c:pt>
                <c:pt idx="335">
                  <c:v>14.015335819603282</c:v>
                </c:pt>
                <c:pt idx="336">
                  <c:v>14.005655066568879</c:v>
                </c:pt>
                <c:pt idx="337">
                  <c:v>14.023971463778686</c:v>
                </c:pt>
                <c:pt idx="338">
                  <c:v>13.981026188553502</c:v>
                </c:pt>
                <c:pt idx="339">
                  <c:v>14.012380657187329</c:v>
                </c:pt>
                <c:pt idx="340">
                  <c:v>14.022084649958909</c:v>
                </c:pt>
                <c:pt idx="341">
                  <c:v>14.011830294936932</c:v>
                </c:pt>
                <c:pt idx="342">
                  <c:v>14.010167582149732</c:v>
                </c:pt>
                <c:pt idx="343">
                  <c:v>13.98352467852416</c:v>
                </c:pt>
                <c:pt idx="344">
                  <c:v>14.004004320717879</c:v>
                </c:pt>
                <c:pt idx="345">
                  <c:v>13.996967994052584</c:v>
                </c:pt>
                <c:pt idx="346">
                  <c:v>13.998737378318925</c:v>
                </c:pt>
                <c:pt idx="347">
                  <c:v>14.008492818218986</c:v>
                </c:pt>
                <c:pt idx="348">
                  <c:v>14.009418889731359</c:v>
                </c:pt>
                <c:pt idx="349">
                  <c:v>14.05277890127183</c:v>
                </c:pt>
                <c:pt idx="350">
                  <c:v>14.053919959568802</c:v>
                </c:pt>
                <c:pt idx="351">
                  <c:v>14.030332579522023</c:v>
                </c:pt>
                <c:pt idx="352">
                  <c:v>14.010475284535538</c:v>
                </c:pt>
                <c:pt idx="353">
                  <c:v>14.028923473943124</c:v>
                </c:pt>
                <c:pt idx="354">
                  <c:v>14.04807661384711</c:v>
                </c:pt>
                <c:pt idx="355">
                  <c:v>14.028197448414922</c:v>
                </c:pt>
                <c:pt idx="356">
                  <c:v>14.027764773532535</c:v>
                </c:pt>
                <c:pt idx="357">
                  <c:v>14.004474476752776</c:v>
                </c:pt>
                <c:pt idx="358">
                  <c:v>14.018762861862028</c:v>
                </c:pt>
                <c:pt idx="359">
                  <c:v>14.037377934091959</c:v>
                </c:pt>
                <c:pt idx="360">
                  <c:v>14.039675614173152</c:v>
                </c:pt>
                <c:pt idx="361">
                  <c:v>14.048594789660005</c:v>
                </c:pt>
                <c:pt idx="362">
                  <c:v>14.030376818383987</c:v>
                </c:pt>
                <c:pt idx="363">
                  <c:v>14.025717537050976</c:v>
                </c:pt>
                <c:pt idx="364">
                  <c:v>14.003707637554925</c:v>
                </c:pt>
                <c:pt idx="365">
                  <c:v>14.025065490216615</c:v>
                </c:pt>
                <c:pt idx="366">
                  <c:v>14.044699813523698</c:v>
                </c:pt>
                <c:pt idx="367">
                  <c:v>14.046005759101421</c:v>
                </c:pt>
                <c:pt idx="368">
                  <c:v>14.00549282884891</c:v>
                </c:pt>
                <c:pt idx="369">
                  <c:v>14.035201320080702</c:v>
                </c:pt>
                <c:pt idx="370">
                  <c:v>14.033518603339495</c:v>
                </c:pt>
                <c:pt idx="371">
                  <c:v>14.045428889729406</c:v>
                </c:pt>
                <c:pt idx="372">
                  <c:v>14.033400300659761</c:v>
                </c:pt>
                <c:pt idx="373">
                  <c:v>14.032414672512703</c:v>
                </c:pt>
                <c:pt idx="374">
                  <c:v>14.040941875915603</c:v>
                </c:pt>
                <c:pt idx="375">
                  <c:v>14.051079084018037</c:v>
                </c:pt>
                <c:pt idx="376">
                  <c:v>14.051419459156511</c:v>
                </c:pt>
                <c:pt idx="377">
                  <c:v>14.056284731330452</c:v>
                </c:pt>
                <c:pt idx="378">
                  <c:v>14.061989562406429</c:v>
                </c:pt>
                <c:pt idx="379">
                  <c:v>14.052332403938564</c:v>
                </c:pt>
                <c:pt idx="380">
                  <c:v>14.038052964259061</c:v>
                </c:pt>
                <c:pt idx="381">
                  <c:v>14.058779958303264</c:v>
                </c:pt>
                <c:pt idx="382">
                  <c:v>14.064743444980762</c:v>
                </c:pt>
                <c:pt idx="383">
                  <c:v>14.075834193368284</c:v>
                </c:pt>
                <c:pt idx="384">
                  <c:v>14.055894949490924</c:v>
                </c:pt>
                <c:pt idx="385">
                  <c:v>14.040237181701235</c:v>
                </c:pt>
                <c:pt idx="386">
                  <c:v>14.058061441348938</c:v>
                </c:pt>
                <c:pt idx="387">
                  <c:v>14.040089967595524</c:v>
                </c:pt>
                <c:pt idx="388">
                  <c:v>14.047647821412014</c:v>
                </c:pt>
                <c:pt idx="389">
                  <c:v>14.041599528185371</c:v>
                </c:pt>
                <c:pt idx="390">
                  <c:v>14.057935814973431</c:v>
                </c:pt>
                <c:pt idx="391">
                  <c:v>14.043420502927393</c:v>
                </c:pt>
                <c:pt idx="392">
                  <c:v>14.055796642197697</c:v>
                </c:pt>
                <c:pt idx="393">
                  <c:v>14.026248536692506</c:v>
                </c:pt>
                <c:pt idx="394">
                  <c:v>14.06157135948383</c:v>
                </c:pt>
                <c:pt idx="395">
                  <c:v>14.068791776556742</c:v>
                </c:pt>
                <c:pt idx="396">
                  <c:v>14.079038079613175</c:v>
                </c:pt>
                <c:pt idx="397">
                  <c:v>14.048330717685355</c:v>
                </c:pt>
                <c:pt idx="398">
                  <c:v>14.002511493907798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8D-7C4B-BDFA-17E811592121}"/>
            </c:ext>
          </c:extLst>
        </c:ser>
        <c:ser>
          <c:idx val="7"/>
          <c:order val="1"/>
          <c:tx>
            <c:v>25°C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RT!$AA$66:$AA$467</c:f>
              <c:numCache>
                <c:formatCode>General</c:formatCode>
                <c:ptCount val="402"/>
                <c:pt idx="0">
                  <c:v>12.194039</c:v>
                </c:pt>
                <c:pt idx="1">
                  <c:v>14.717207999999999</c:v>
                </c:pt>
                <c:pt idx="2">
                  <c:v>18.034119</c:v>
                </c:pt>
                <c:pt idx="3">
                  <c:v>20.388677999999999</c:v>
                </c:pt>
                <c:pt idx="4">
                  <c:v>23.172297</c:v>
                </c:pt>
                <c:pt idx="5">
                  <c:v>25.656735000000001</c:v>
                </c:pt>
                <c:pt idx="6">
                  <c:v>28.853251</c:v>
                </c:pt>
                <c:pt idx="7">
                  <c:v>30.736371999999999</c:v>
                </c:pt>
                <c:pt idx="8">
                  <c:v>33.288424999999997</c:v>
                </c:pt>
                <c:pt idx="9">
                  <c:v>35.417141999999998</c:v>
                </c:pt>
                <c:pt idx="10">
                  <c:v>38.544663999999997</c:v>
                </c:pt>
                <c:pt idx="11">
                  <c:v>40.211064999999998</c:v>
                </c:pt>
                <c:pt idx="12">
                  <c:v>42.411642999999998</c:v>
                </c:pt>
                <c:pt idx="13">
                  <c:v>44.498942</c:v>
                </c:pt>
                <c:pt idx="14">
                  <c:v>46.722126000000003</c:v>
                </c:pt>
                <c:pt idx="15">
                  <c:v>48.945419000000001</c:v>
                </c:pt>
                <c:pt idx="16">
                  <c:v>50.659748</c:v>
                </c:pt>
                <c:pt idx="17">
                  <c:v>52.677525000000003</c:v>
                </c:pt>
                <c:pt idx="18">
                  <c:v>54.878981000000003</c:v>
                </c:pt>
                <c:pt idx="19">
                  <c:v>57.128594</c:v>
                </c:pt>
                <c:pt idx="20">
                  <c:v>58.814891000000003</c:v>
                </c:pt>
                <c:pt idx="21">
                  <c:v>60.258816000000003</c:v>
                </c:pt>
                <c:pt idx="22">
                  <c:v>62.512976000000002</c:v>
                </c:pt>
                <c:pt idx="23">
                  <c:v>64.590422000000004</c:v>
                </c:pt>
                <c:pt idx="24">
                  <c:v>66.973437000000004</c:v>
                </c:pt>
                <c:pt idx="25">
                  <c:v>68.223927000000003</c:v>
                </c:pt>
                <c:pt idx="26">
                  <c:v>70.301590000000004</c:v>
                </c:pt>
                <c:pt idx="27">
                  <c:v>71.631339999999994</c:v>
                </c:pt>
                <c:pt idx="28">
                  <c:v>73.803261000000006</c:v>
                </c:pt>
                <c:pt idx="29">
                  <c:v>75.337147999999999</c:v>
                </c:pt>
                <c:pt idx="30">
                  <c:v>77.181961999999999</c:v>
                </c:pt>
                <c:pt idx="31">
                  <c:v>78.982162000000002</c:v>
                </c:pt>
                <c:pt idx="32">
                  <c:v>80.743632000000005</c:v>
                </c:pt>
                <c:pt idx="33">
                  <c:v>82.669696999999999</c:v>
                </c:pt>
                <c:pt idx="34">
                  <c:v>83.73809</c:v>
                </c:pt>
                <c:pt idx="35">
                  <c:v>85.582379000000003</c:v>
                </c:pt>
                <c:pt idx="36">
                  <c:v>87.231571000000002</c:v>
                </c:pt>
                <c:pt idx="37">
                  <c:v>88.694354000000004</c:v>
                </c:pt>
                <c:pt idx="38">
                  <c:v>90.379745999999997</c:v>
                </c:pt>
                <c:pt idx="39">
                  <c:v>92.096337000000005</c:v>
                </c:pt>
                <c:pt idx="40">
                  <c:v>94.031599999999997</c:v>
                </c:pt>
                <c:pt idx="41">
                  <c:v>95.373649999999998</c:v>
                </c:pt>
                <c:pt idx="42">
                  <c:v>97.070728000000003</c:v>
                </c:pt>
                <c:pt idx="43">
                  <c:v>98.524254999999997</c:v>
                </c:pt>
                <c:pt idx="44">
                  <c:v>100.02110999999999</c:v>
                </c:pt>
                <c:pt idx="45">
                  <c:v>101.522262</c:v>
                </c:pt>
                <c:pt idx="46">
                  <c:v>103.301405</c:v>
                </c:pt>
                <c:pt idx="47">
                  <c:v>104.217294</c:v>
                </c:pt>
                <c:pt idx="48">
                  <c:v>106.111074</c:v>
                </c:pt>
                <c:pt idx="49">
                  <c:v>107.75265899999999</c:v>
                </c:pt>
                <c:pt idx="50">
                  <c:v>109.069779</c:v>
                </c:pt>
                <c:pt idx="51">
                  <c:v>110.528414</c:v>
                </c:pt>
                <c:pt idx="52">
                  <c:v>111.90023100000001</c:v>
                </c:pt>
                <c:pt idx="53">
                  <c:v>113.522114</c:v>
                </c:pt>
                <c:pt idx="54">
                  <c:v>114.874698</c:v>
                </c:pt>
                <c:pt idx="55">
                  <c:v>116.58371699999999</c:v>
                </c:pt>
                <c:pt idx="56">
                  <c:v>117.906389</c:v>
                </c:pt>
                <c:pt idx="57">
                  <c:v>119.247803</c:v>
                </c:pt>
                <c:pt idx="58">
                  <c:v>120.60431800000001</c:v>
                </c:pt>
                <c:pt idx="59">
                  <c:v>122.253857</c:v>
                </c:pt>
                <c:pt idx="60">
                  <c:v>123.579335</c:v>
                </c:pt>
                <c:pt idx="61">
                  <c:v>124.72053200000001</c:v>
                </c:pt>
                <c:pt idx="62">
                  <c:v>126.17603200000001</c:v>
                </c:pt>
                <c:pt idx="63">
                  <c:v>127.505516</c:v>
                </c:pt>
                <c:pt idx="64">
                  <c:v>129.061972</c:v>
                </c:pt>
                <c:pt idx="65">
                  <c:v>130.23893200000001</c:v>
                </c:pt>
                <c:pt idx="66">
                  <c:v>131.948103</c:v>
                </c:pt>
                <c:pt idx="67">
                  <c:v>133.24115599999999</c:v>
                </c:pt>
                <c:pt idx="68">
                  <c:v>134.72940500000001</c:v>
                </c:pt>
                <c:pt idx="69">
                  <c:v>135.761754</c:v>
                </c:pt>
                <c:pt idx="70">
                  <c:v>137.338007</c:v>
                </c:pt>
                <c:pt idx="71">
                  <c:v>138.35536099999999</c:v>
                </c:pt>
                <c:pt idx="72">
                  <c:v>139.631697</c:v>
                </c:pt>
                <c:pt idx="73">
                  <c:v>141.00956099999999</c:v>
                </c:pt>
                <c:pt idx="74">
                  <c:v>142.196538</c:v>
                </c:pt>
                <c:pt idx="75">
                  <c:v>143.388229</c:v>
                </c:pt>
                <c:pt idx="76">
                  <c:v>145.10300699999999</c:v>
                </c:pt>
                <c:pt idx="77">
                  <c:v>146.44228799999999</c:v>
                </c:pt>
                <c:pt idx="78">
                  <c:v>147.70881</c:v>
                </c:pt>
                <c:pt idx="79">
                  <c:v>148.88672199999999</c:v>
                </c:pt>
                <c:pt idx="80">
                  <c:v>149.91476499999999</c:v>
                </c:pt>
                <c:pt idx="81">
                  <c:v>151.04884200000001</c:v>
                </c:pt>
                <c:pt idx="82">
                  <c:v>152.447766</c:v>
                </c:pt>
                <c:pt idx="83">
                  <c:v>153.91812899999999</c:v>
                </c:pt>
                <c:pt idx="84">
                  <c:v>155.19957600000001</c:v>
                </c:pt>
                <c:pt idx="85">
                  <c:v>156.04524599999999</c:v>
                </c:pt>
                <c:pt idx="86">
                  <c:v>157.90855199999999</c:v>
                </c:pt>
                <c:pt idx="87">
                  <c:v>158.79674299999999</c:v>
                </c:pt>
                <c:pt idx="88">
                  <c:v>160.181194</c:v>
                </c:pt>
                <c:pt idx="89">
                  <c:v>161.62299100000001</c:v>
                </c:pt>
                <c:pt idx="90">
                  <c:v>162.21599699999999</c:v>
                </c:pt>
                <c:pt idx="91">
                  <c:v>163.805476</c:v>
                </c:pt>
                <c:pt idx="92">
                  <c:v>164.73152899999999</c:v>
                </c:pt>
                <c:pt idx="93">
                  <c:v>165.836116</c:v>
                </c:pt>
                <c:pt idx="94">
                  <c:v>167.24772999999999</c:v>
                </c:pt>
                <c:pt idx="95">
                  <c:v>168.713517</c:v>
                </c:pt>
                <c:pt idx="96">
                  <c:v>169.68447900000001</c:v>
                </c:pt>
                <c:pt idx="97">
                  <c:v>170.87752599999999</c:v>
                </c:pt>
                <c:pt idx="98">
                  <c:v>172.232167</c:v>
                </c:pt>
                <c:pt idx="99">
                  <c:v>173.31665699999999</c:v>
                </c:pt>
                <c:pt idx="100">
                  <c:v>174.45024100000001</c:v>
                </c:pt>
                <c:pt idx="101">
                  <c:v>175.43520699999999</c:v>
                </c:pt>
                <c:pt idx="102">
                  <c:v>176.897221</c:v>
                </c:pt>
                <c:pt idx="103">
                  <c:v>177.808007</c:v>
                </c:pt>
                <c:pt idx="104">
                  <c:v>179.26059100000001</c:v>
                </c:pt>
                <c:pt idx="105">
                  <c:v>180.29653999999999</c:v>
                </c:pt>
                <c:pt idx="106">
                  <c:v>181.42474100000001</c:v>
                </c:pt>
                <c:pt idx="107">
                  <c:v>182.16958700000001</c:v>
                </c:pt>
                <c:pt idx="108">
                  <c:v>183.72510299999999</c:v>
                </c:pt>
                <c:pt idx="109">
                  <c:v>185.081592</c:v>
                </c:pt>
                <c:pt idx="110">
                  <c:v>185.70858200000001</c:v>
                </c:pt>
                <c:pt idx="111">
                  <c:v>187.21490399999999</c:v>
                </c:pt>
                <c:pt idx="112">
                  <c:v>188.46600699999999</c:v>
                </c:pt>
                <c:pt idx="113">
                  <c:v>189.63341399999999</c:v>
                </c:pt>
                <c:pt idx="114">
                  <c:v>190.459487</c:v>
                </c:pt>
                <c:pt idx="115">
                  <c:v>191.49034900000001</c:v>
                </c:pt>
                <c:pt idx="116">
                  <c:v>192.98987</c:v>
                </c:pt>
                <c:pt idx="117">
                  <c:v>193.84277399999999</c:v>
                </c:pt>
                <c:pt idx="118">
                  <c:v>195.41366500000001</c:v>
                </c:pt>
                <c:pt idx="119">
                  <c:v>196.09797399999999</c:v>
                </c:pt>
                <c:pt idx="120">
                  <c:v>197.662194</c:v>
                </c:pt>
                <c:pt idx="121">
                  <c:v>198.59031999999999</c:v>
                </c:pt>
                <c:pt idx="122">
                  <c:v>199.875092</c:v>
                </c:pt>
                <c:pt idx="123">
                  <c:v>201.15993399999999</c:v>
                </c:pt>
                <c:pt idx="124">
                  <c:v>202.22075599999999</c:v>
                </c:pt>
                <c:pt idx="125">
                  <c:v>203.09506400000001</c:v>
                </c:pt>
                <c:pt idx="126">
                  <c:v>204.38949500000001</c:v>
                </c:pt>
                <c:pt idx="127">
                  <c:v>205.32330999999999</c:v>
                </c:pt>
                <c:pt idx="128">
                  <c:v>206.47198900000001</c:v>
                </c:pt>
                <c:pt idx="129">
                  <c:v>207.47575699999999</c:v>
                </c:pt>
                <c:pt idx="130">
                  <c:v>208.399157</c:v>
                </c:pt>
                <c:pt idx="131">
                  <c:v>209.95619400000001</c:v>
                </c:pt>
                <c:pt idx="132">
                  <c:v>210.92945800000001</c:v>
                </c:pt>
                <c:pt idx="133">
                  <c:v>211.82258400000001</c:v>
                </c:pt>
                <c:pt idx="134">
                  <c:v>212.786599</c:v>
                </c:pt>
                <c:pt idx="135">
                  <c:v>213.83512400000001</c:v>
                </c:pt>
                <c:pt idx="136">
                  <c:v>215.094044</c:v>
                </c:pt>
                <c:pt idx="137">
                  <c:v>215.50322299999999</c:v>
                </c:pt>
                <c:pt idx="138">
                  <c:v>216.74239700000001</c:v>
                </c:pt>
                <c:pt idx="139">
                  <c:v>218.18584799999999</c:v>
                </c:pt>
                <c:pt idx="140">
                  <c:v>219.38060899999999</c:v>
                </c:pt>
                <c:pt idx="141">
                  <c:v>220.10163</c:v>
                </c:pt>
                <c:pt idx="142">
                  <c:v>221.194694</c:v>
                </c:pt>
                <c:pt idx="143">
                  <c:v>222.334957</c:v>
                </c:pt>
                <c:pt idx="144">
                  <c:v>223.16524699999999</c:v>
                </c:pt>
                <c:pt idx="145">
                  <c:v>224.03984500000001</c:v>
                </c:pt>
                <c:pt idx="146">
                  <c:v>224.94788199999999</c:v>
                </c:pt>
                <c:pt idx="147">
                  <c:v>226.194715</c:v>
                </c:pt>
                <c:pt idx="148">
                  <c:v>227.332977</c:v>
                </c:pt>
                <c:pt idx="149">
                  <c:v>228.749506</c:v>
                </c:pt>
                <c:pt idx="150">
                  <c:v>229.628624</c:v>
                </c:pt>
                <c:pt idx="151">
                  <c:v>230.84307899999999</c:v>
                </c:pt>
                <c:pt idx="152">
                  <c:v>231.70075700000001</c:v>
                </c:pt>
                <c:pt idx="153">
                  <c:v>232.53465199999999</c:v>
                </c:pt>
                <c:pt idx="154">
                  <c:v>233.63951499999999</c:v>
                </c:pt>
                <c:pt idx="155">
                  <c:v>234.36379700000001</c:v>
                </c:pt>
                <c:pt idx="156">
                  <c:v>235.61310900000001</c:v>
                </c:pt>
                <c:pt idx="157">
                  <c:v>236.55906100000001</c:v>
                </c:pt>
                <c:pt idx="158">
                  <c:v>238.06204</c:v>
                </c:pt>
                <c:pt idx="159">
                  <c:v>239.13062300000001</c:v>
                </c:pt>
                <c:pt idx="160">
                  <c:v>240.003758</c:v>
                </c:pt>
                <c:pt idx="161">
                  <c:v>240.893012</c:v>
                </c:pt>
                <c:pt idx="162">
                  <c:v>241.447418</c:v>
                </c:pt>
                <c:pt idx="163">
                  <c:v>242.82714999999999</c:v>
                </c:pt>
                <c:pt idx="164">
                  <c:v>243.783141</c:v>
                </c:pt>
                <c:pt idx="165">
                  <c:v>244.947958</c:v>
                </c:pt>
                <c:pt idx="166">
                  <c:v>245.311958</c:v>
                </c:pt>
                <c:pt idx="167">
                  <c:v>246.56542300000001</c:v>
                </c:pt>
                <c:pt idx="168">
                  <c:v>247.58386100000001</c:v>
                </c:pt>
                <c:pt idx="169">
                  <c:v>248.780472</c:v>
                </c:pt>
                <c:pt idx="170">
                  <c:v>249.960384</c:v>
                </c:pt>
                <c:pt idx="171">
                  <c:v>250.56790799999999</c:v>
                </c:pt>
                <c:pt idx="172">
                  <c:v>252.099906</c:v>
                </c:pt>
                <c:pt idx="173">
                  <c:v>253.010988</c:v>
                </c:pt>
                <c:pt idx="174">
                  <c:v>253.575491</c:v>
                </c:pt>
                <c:pt idx="175">
                  <c:v>254.67389</c:v>
                </c:pt>
                <c:pt idx="176">
                  <c:v>255.785505</c:v>
                </c:pt>
                <c:pt idx="177">
                  <c:v>256.15250600000002</c:v>
                </c:pt>
                <c:pt idx="178">
                  <c:v>257.79949900000003</c:v>
                </c:pt>
                <c:pt idx="179">
                  <c:v>258.71520900000002</c:v>
                </c:pt>
                <c:pt idx="180">
                  <c:v>259.22368699999998</c:v>
                </c:pt>
                <c:pt idx="181">
                  <c:v>260.150441</c:v>
                </c:pt>
                <c:pt idx="182">
                  <c:v>261.15966600000002</c:v>
                </c:pt>
                <c:pt idx="183">
                  <c:v>262.20795700000002</c:v>
                </c:pt>
                <c:pt idx="184">
                  <c:v>263.35333000000003</c:v>
                </c:pt>
                <c:pt idx="185">
                  <c:v>264.02675399999998</c:v>
                </c:pt>
                <c:pt idx="186">
                  <c:v>265.07642199999998</c:v>
                </c:pt>
                <c:pt idx="187">
                  <c:v>266.27458799999999</c:v>
                </c:pt>
                <c:pt idx="188">
                  <c:v>267.16556500000002</c:v>
                </c:pt>
                <c:pt idx="189">
                  <c:v>268.17240500000003</c:v>
                </c:pt>
                <c:pt idx="190">
                  <c:v>269.22989100000001</c:v>
                </c:pt>
                <c:pt idx="191">
                  <c:v>269.853838</c:v>
                </c:pt>
                <c:pt idx="192">
                  <c:v>270.67692199999999</c:v>
                </c:pt>
                <c:pt idx="193">
                  <c:v>271.83205199999998</c:v>
                </c:pt>
                <c:pt idx="194">
                  <c:v>273.16594500000002</c:v>
                </c:pt>
                <c:pt idx="195">
                  <c:v>274.03529200000003</c:v>
                </c:pt>
                <c:pt idx="196">
                  <c:v>274.88647700000001</c:v>
                </c:pt>
                <c:pt idx="197">
                  <c:v>275.37315899999999</c:v>
                </c:pt>
                <c:pt idx="198">
                  <c:v>276.53290800000002</c:v>
                </c:pt>
                <c:pt idx="199">
                  <c:v>277.575153</c:v>
                </c:pt>
                <c:pt idx="200">
                  <c:v>278.176558</c:v>
                </c:pt>
                <c:pt idx="201">
                  <c:v>279.02038900000002</c:v>
                </c:pt>
                <c:pt idx="202">
                  <c:v>279.89141799999999</c:v>
                </c:pt>
                <c:pt idx="203">
                  <c:v>281.322878</c:v>
                </c:pt>
                <c:pt idx="204">
                  <c:v>281.93597</c:v>
                </c:pt>
                <c:pt idx="205">
                  <c:v>283.01727199999999</c:v>
                </c:pt>
                <c:pt idx="206">
                  <c:v>283.84049299999998</c:v>
                </c:pt>
                <c:pt idx="207">
                  <c:v>284.71206699999999</c:v>
                </c:pt>
                <c:pt idx="208">
                  <c:v>285.77150599999999</c:v>
                </c:pt>
                <c:pt idx="209">
                  <c:v>286.78141599999998</c:v>
                </c:pt>
                <c:pt idx="210">
                  <c:v>287.72795400000001</c:v>
                </c:pt>
                <c:pt idx="211">
                  <c:v>288.41143199999999</c:v>
                </c:pt>
                <c:pt idx="212">
                  <c:v>289.74223699999999</c:v>
                </c:pt>
                <c:pt idx="213">
                  <c:v>290.26078000000001</c:v>
                </c:pt>
                <c:pt idx="214">
                  <c:v>291.48920700000002</c:v>
                </c:pt>
                <c:pt idx="215">
                  <c:v>292.46313800000001</c:v>
                </c:pt>
                <c:pt idx="216">
                  <c:v>293.248468</c:v>
                </c:pt>
                <c:pt idx="217">
                  <c:v>294.02759600000002</c:v>
                </c:pt>
                <c:pt idx="218">
                  <c:v>294.81265500000001</c:v>
                </c:pt>
                <c:pt idx="219">
                  <c:v>295.87113499999998</c:v>
                </c:pt>
                <c:pt idx="220">
                  <c:v>297.11126200000001</c:v>
                </c:pt>
                <c:pt idx="221">
                  <c:v>297.92382600000002</c:v>
                </c:pt>
                <c:pt idx="222">
                  <c:v>298.34521599999999</c:v>
                </c:pt>
                <c:pt idx="223">
                  <c:v>299.97700099999997</c:v>
                </c:pt>
                <c:pt idx="224">
                  <c:v>300.35610800000001</c:v>
                </c:pt>
                <c:pt idx="225">
                  <c:v>301.52389299999999</c:v>
                </c:pt>
                <c:pt idx="226">
                  <c:v>302.25655</c:v>
                </c:pt>
                <c:pt idx="227">
                  <c:v>303.24344600000001</c:v>
                </c:pt>
                <c:pt idx="228">
                  <c:v>304.34767799999997</c:v>
                </c:pt>
                <c:pt idx="229">
                  <c:v>305.01036399999998</c:v>
                </c:pt>
                <c:pt idx="230">
                  <c:v>305.921829</c:v>
                </c:pt>
                <c:pt idx="231">
                  <c:v>306.48775599999999</c:v>
                </c:pt>
                <c:pt idx="232">
                  <c:v>307.87860499999999</c:v>
                </c:pt>
                <c:pt idx="233">
                  <c:v>308.46504599999997</c:v>
                </c:pt>
                <c:pt idx="234">
                  <c:v>309.72411199999999</c:v>
                </c:pt>
                <c:pt idx="235">
                  <c:v>310.26897100000002</c:v>
                </c:pt>
                <c:pt idx="236">
                  <c:v>311.16348299999999</c:v>
                </c:pt>
                <c:pt idx="237">
                  <c:v>311.89688699999999</c:v>
                </c:pt>
                <c:pt idx="238">
                  <c:v>313.11066799999998</c:v>
                </c:pt>
                <c:pt idx="239">
                  <c:v>314.155394</c:v>
                </c:pt>
                <c:pt idx="240">
                  <c:v>314.938987</c:v>
                </c:pt>
                <c:pt idx="241">
                  <c:v>315.80631099999999</c:v>
                </c:pt>
                <c:pt idx="242">
                  <c:v>316.10009600000001</c:v>
                </c:pt>
                <c:pt idx="243">
                  <c:v>317.88319100000001</c:v>
                </c:pt>
                <c:pt idx="244">
                  <c:v>318.60774600000002</c:v>
                </c:pt>
                <c:pt idx="245">
                  <c:v>319.84072200000003</c:v>
                </c:pt>
                <c:pt idx="246">
                  <c:v>320.30371700000001</c:v>
                </c:pt>
                <c:pt idx="247">
                  <c:v>321.23499099999998</c:v>
                </c:pt>
                <c:pt idx="248">
                  <c:v>322.07308499999999</c:v>
                </c:pt>
                <c:pt idx="249">
                  <c:v>322.51697999999999</c:v>
                </c:pt>
                <c:pt idx="250">
                  <c:v>323.40575799999999</c:v>
                </c:pt>
                <c:pt idx="251">
                  <c:v>324.06544200000002</c:v>
                </c:pt>
                <c:pt idx="252">
                  <c:v>325.13525299999998</c:v>
                </c:pt>
                <c:pt idx="253">
                  <c:v>325.64291800000001</c:v>
                </c:pt>
                <c:pt idx="254">
                  <c:v>326.70888400000001</c:v>
                </c:pt>
                <c:pt idx="255">
                  <c:v>327.33581199999998</c:v>
                </c:pt>
                <c:pt idx="256">
                  <c:v>329.050141</c:v>
                </c:pt>
                <c:pt idx="257">
                  <c:v>329.61937599999999</c:v>
                </c:pt>
                <c:pt idx="258">
                  <c:v>330.26588199999998</c:v>
                </c:pt>
                <c:pt idx="259">
                  <c:v>330.891437</c:v>
                </c:pt>
                <c:pt idx="260">
                  <c:v>331.81578100000002</c:v>
                </c:pt>
                <c:pt idx="261">
                  <c:v>333.07189</c:v>
                </c:pt>
                <c:pt idx="262">
                  <c:v>333.25697100000002</c:v>
                </c:pt>
                <c:pt idx="263">
                  <c:v>334.82925999999998</c:v>
                </c:pt>
                <c:pt idx="264">
                  <c:v>335.817387</c:v>
                </c:pt>
                <c:pt idx="265">
                  <c:v>337.02863600000001</c:v>
                </c:pt>
                <c:pt idx="266">
                  <c:v>337.99983800000001</c:v>
                </c:pt>
                <c:pt idx="267">
                  <c:v>338.25731400000001</c:v>
                </c:pt>
                <c:pt idx="268">
                  <c:v>339.01810699999999</c:v>
                </c:pt>
                <c:pt idx="269">
                  <c:v>339.73371100000003</c:v>
                </c:pt>
                <c:pt idx="270">
                  <c:v>340.66150099999999</c:v>
                </c:pt>
                <c:pt idx="271">
                  <c:v>341.26885499999997</c:v>
                </c:pt>
                <c:pt idx="272">
                  <c:v>342.55821900000001</c:v>
                </c:pt>
                <c:pt idx="273">
                  <c:v>342.83136000000002</c:v>
                </c:pt>
                <c:pt idx="274">
                  <c:v>344.068915</c:v>
                </c:pt>
                <c:pt idx="275">
                  <c:v>344.98075799999998</c:v>
                </c:pt>
                <c:pt idx="276">
                  <c:v>345.96416499999998</c:v>
                </c:pt>
                <c:pt idx="277">
                  <c:v>347.15322200000003</c:v>
                </c:pt>
                <c:pt idx="278">
                  <c:v>347.71391599999998</c:v>
                </c:pt>
                <c:pt idx="279">
                  <c:v>348.54179599999998</c:v>
                </c:pt>
                <c:pt idx="280">
                  <c:v>349.15567299999998</c:v>
                </c:pt>
                <c:pt idx="281">
                  <c:v>349.86917699999998</c:v>
                </c:pt>
                <c:pt idx="282">
                  <c:v>350.67158000000001</c:v>
                </c:pt>
                <c:pt idx="283">
                  <c:v>352.158276</c:v>
                </c:pt>
                <c:pt idx="284">
                  <c:v>352.79548799999998</c:v>
                </c:pt>
                <c:pt idx="285">
                  <c:v>353.73442399999999</c:v>
                </c:pt>
                <c:pt idx="286">
                  <c:v>354.78073999999998</c:v>
                </c:pt>
                <c:pt idx="287">
                  <c:v>355.04172899999998</c:v>
                </c:pt>
                <c:pt idx="288">
                  <c:v>355.85153600000001</c:v>
                </c:pt>
                <c:pt idx="289">
                  <c:v>356.309845</c:v>
                </c:pt>
                <c:pt idx="290">
                  <c:v>357.47030799999999</c:v>
                </c:pt>
                <c:pt idx="291">
                  <c:v>358.21687300000002</c:v>
                </c:pt>
                <c:pt idx="292">
                  <c:v>359.121601</c:v>
                </c:pt>
                <c:pt idx="293">
                  <c:v>359.75072399999999</c:v>
                </c:pt>
                <c:pt idx="294">
                  <c:v>360.879772</c:v>
                </c:pt>
                <c:pt idx="295">
                  <c:v>361.90525600000001</c:v>
                </c:pt>
                <c:pt idx="296">
                  <c:v>362.47497199999998</c:v>
                </c:pt>
                <c:pt idx="297">
                  <c:v>363.82271900000001</c:v>
                </c:pt>
                <c:pt idx="298">
                  <c:v>364.26626800000003</c:v>
                </c:pt>
                <c:pt idx="299">
                  <c:v>365.28850499999999</c:v>
                </c:pt>
                <c:pt idx="300">
                  <c:v>365.74449399999997</c:v>
                </c:pt>
                <c:pt idx="301">
                  <c:v>366.78617800000001</c:v>
                </c:pt>
                <c:pt idx="302">
                  <c:v>367.59772800000002</c:v>
                </c:pt>
                <c:pt idx="303">
                  <c:v>368.311106</c:v>
                </c:pt>
                <c:pt idx="304">
                  <c:v>369.51909000000001</c:v>
                </c:pt>
                <c:pt idx="305">
                  <c:v>370.32178800000003</c:v>
                </c:pt>
                <c:pt idx="306">
                  <c:v>371.26563700000003</c:v>
                </c:pt>
                <c:pt idx="307">
                  <c:v>372.063715</c:v>
                </c:pt>
                <c:pt idx="308">
                  <c:v>372.96394900000001</c:v>
                </c:pt>
                <c:pt idx="309">
                  <c:v>373.307501</c:v>
                </c:pt>
                <c:pt idx="310">
                  <c:v>374.51748900000001</c:v>
                </c:pt>
                <c:pt idx="311">
                  <c:v>375.27977299999998</c:v>
                </c:pt>
                <c:pt idx="312">
                  <c:v>376.48065600000001</c:v>
                </c:pt>
                <c:pt idx="313">
                  <c:v>377.02509099999997</c:v>
                </c:pt>
                <c:pt idx="314">
                  <c:v>377.63900100000001</c:v>
                </c:pt>
                <c:pt idx="315">
                  <c:v>378.86530399999998</c:v>
                </c:pt>
                <c:pt idx="316">
                  <c:v>378.58709900000002</c:v>
                </c:pt>
                <c:pt idx="317">
                  <c:v>379.61939999999998</c:v>
                </c:pt>
                <c:pt idx="318">
                  <c:v>380.64698399999997</c:v>
                </c:pt>
                <c:pt idx="319">
                  <c:v>381.58510999999999</c:v>
                </c:pt>
                <c:pt idx="320">
                  <c:v>382.195876</c:v>
                </c:pt>
                <c:pt idx="321">
                  <c:v>382.659448</c:v>
                </c:pt>
                <c:pt idx="322">
                  <c:v>383.65836400000001</c:v>
                </c:pt>
                <c:pt idx="323">
                  <c:v>384.51314200000002</c:v>
                </c:pt>
                <c:pt idx="324">
                  <c:v>385.13140600000003</c:v>
                </c:pt>
                <c:pt idx="325">
                  <c:v>385.69480800000002</c:v>
                </c:pt>
                <c:pt idx="326">
                  <c:v>386.39674300000001</c:v>
                </c:pt>
                <c:pt idx="327">
                  <c:v>387.65202299999999</c:v>
                </c:pt>
                <c:pt idx="328">
                  <c:v>388.35157800000002</c:v>
                </c:pt>
                <c:pt idx="329">
                  <c:v>389.07533599999999</c:v>
                </c:pt>
                <c:pt idx="330">
                  <c:v>389.59672</c:v>
                </c:pt>
                <c:pt idx="331">
                  <c:v>390.59167000000002</c:v>
                </c:pt>
                <c:pt idx="332">
                  <c:v>391.895827</c:v>
                </c:pt>
                <c:pt idx="333">
                  <c:v>392.48334999999997</c:v>
                </c:pt>
                <c:pt idx="334">
                  <c:v>393.44429500000001</c:v>
                </c:pt>
                <c:pt idx="335">
                  <c:v>394.227284</c:v>
                </c:pt>
                <c:pt idx="336">
                  <c:v>394.69854199999997</c:v>
                </c:pt>
                <c:pt idx="337">
                  <c:v>395.21599800000001</c:v>
                </c:pt>
                <c:pt idx="338">
                  <c:v>396.31199500000002</c:v>
                </c:pt>
                <c:pt idx="339">
                  <c:v>397.42757999999998</c:v>
                </c:pt>
                <c:pt idx="340">
                  <c:v>397.79245600000002</c:v>
                </c:pt>
                <c:pt idx="341">
                  <c:v>398.816486</c:v>
                </c:pt>
                <c:pt idx="342">
                  <c:v>399.35211700000002</c:v>
                </c:pt>
                <c:pt idx="343">
                  <c:v>400.36490199999997</c:v>
                </c:pt>
                <c:pt idx="344">
                  <c:v>400.82700899999998</c:v>
                </c:pt>
                <c:pt idx="345">
                  <c:v>401.684777</c:v>
                </c:pt>
                <c:pt idx="346">
                  <c:v>402.493785</c:v>
                </c:pt>
                <c:pt idx="347">
                  <c:v>403.16238399999997</c:v>
                </c:pt>
                <c:pt idx="348">
                  <c:v>404.22868699999998</c:v>
                </c:pt>
                <c:pt idx="349">
                  <c:v>404.76229499999999</c:v>
                </c:pt>
                <c:pt idx="350">
                  <c:v>405.66400399999998</c:v>
                </c:pt>
                <c:pt idx="351">
                  <c:v>406.60677500000003</c:v>
                </c:pt>
                <c:pt idx="352">
                  <c:v>407.41585700000002</c:v>
                </c:pt>
                <c:pt idx="353">
                  <c:v>408.21061200000003</c:v>
                </c:pt>
                <c:pt idx="354">
                  <c:v>408.82820700000002</c:v>
                </c:pt>
                <c:pt idx="355">
                  <c:v>409.62741699999998</c:v>
                </c:pt>
                <c:pt idx="356">
                  <c:v>410.31907200000001</c:v>
                </c:pt>
                <c:pt idx="357">
                  <c:v>411.37196299999999</c:v>
                </c:pt>
                <c:pt idx="358">
                  <c:v>411.80907100000002</c:v>
                </c:pt>
                <c:pt idx="359">
                  <c:v>412.291854</c:v>
                </c:pt>
                <c:pt idx="360">
                  <c:v>413.16337199999998</c:v>
                </c:pt>
                <c:pt idx="361">
                  <c:v>413.91198200000002</c:v>
                </c:pt>
                <c:pt idx="362">
                  <c:v>414.964113</c:v>
                </c:pt>
                <c:pt idx="363">
                  <c:v>415.53382800000003</c:v>
                </c:pt>
                <c:pt idx="364">
                  <c:v>416.80599100000001</c:v>
                </c:pt>
                <c:pt idx="365">
                  <c:v>417.61108200000001</c:v>
                </c:pt>
                <c:pt idx="366">
                  <c:v>418.06096400000001</c:v>
                </c:pt>
                <c:pt idx="367">
                  <c:v>419.03607299999999</c:v>
                </c:pt>
                <c:pt idx="368">
                  <c:v>419.84797500000002</c:v>
                </c:pt>
                <c:pt idx="369">
                  <c:v>420.43051100000002</c:v>
                </c:pt>
                <c:pt idx="370">
                  <c:v>421.11456900000002</c:v>
                </c:pt>
                <c:pt idx="371">
                  <c:v>422.19290100000001</c:v>
                </c:pt>
                <c:pt idx="372">
                  <c:v>422.91303900000003</c:v>
                </c:pt>
                <c:pt idx="373">
                  <c:v>423.57477799999998</c:v>
                </c:pt>
                <c:pt idx="374">
                  <c:v>423.99141800000001</c:v>
                </c:pt>
                <c:pt idx="375">
                  <c:v>425.10424499999999</c:v>
                </c:pt>
                <c:pt idx="376">
                  <c:v>426.15338700000001</c:v>
                </c:pt>
                <c:pt idx="377">
                  <c:v>426.45989400000002</c:v>
                </c:pt>
                <c:pt idx="378">
                  <c:v>427.432164</c:v>
                </c:pt>
                <c:pt idx="379">
                  <c:v>428.039738</c:v>
                </c:pt>
                <c:pt idx="380">
                  <c:v>428.62231200000002</c:v>
                </c:pt>
                <c:pt idx="381">
                  <c:v>429.54837900000001</c:v>
                </c:pt>
                <c:pt idx="382">
                  <c:v>430.48499600000002</c:v>
                </c:pt>
                <c:pt idx="383">
                  <c:v>431.30041199999999</c:v>
                </c:pt>
                <c:pt idx="384">
                  <c:v>431.69125500000001</c:v>
                </c:pt>
                <c:pt idx="385">
                  <c:v>432.235885</c:v>
                </c:pt>
                <c:pt idx="386">
                  <c:v>433.07404500000001</c:v>
                </c:pt>
                <c:pt idx="387">
                  <c:v>433.97025300000001</c:v>
                </c:pt>
                <c:pt idx="388">
                  <c:v>434.75593199999997</c:v>
                </c:pt>
                <c:pt idx="389">
                  <c:v>435.63105400000001</c:v>
                </c:pt>
                <c:pt idx="390">
                  <c:v>436.46544499999999</c:v>
                </c:pt>
                <c:pt idx="391">
                  <c:v>437.01442600000001</c:v>
                </c:pt>
                <c:pt idx="392">
                  <c:v>437.56077399999998</c:v>
                </c:pt>
                <c:pt idx="393">
                  <c:v>438.17517099999998</c:v>
                </c:pt>
                <c:pt idx="394">
                  <c:v>439.24670400000002</c:v>
                </c:pt>
                <c:pt idx="395">
                  <c:v>439.96194800000001</c:v>
                </c:pt>
                <c:pt idx="396">
                  <c:v>441.31564500000002</c:v>
                </c:pt>
                <c:pt idx="397">
                  <c:v>441.43103200000002</c:v>
                </c:pt>
                <c:pt idx="398">
                  <c:v>442.08905800000002</c:v>
                </c:pt>
                <c:pt idx="399">
                  <c:v>442.71948200000003</c:v>
                </c:pt>
                <c:pt idx="400">
                  <c:v>443.286067</c:v>
                </c:pt>
                <c:pt idx="401">
                  <c:v>445.89899300000002</c:v>
                </c:pt>
              </c:numCache>
            </c:numRef>
          </c:xVal>
          <c:yVal>
            <c:numRef>
              <c:f>RT!$AE$66:$AE$467</c:f>
              <c:numCache>
                <c:formatCode>General</c:formatCode>
                <c:ptCount val="402"/>
                <c:pt idx="0">
                  <c:v>52.699141750005865</c:v>
                </c:pt>
                <c:pt idx="1">
                  <c:v>44.271263756366231</c:v>
                </c:pt>
                <c:pt idx="2">
                  <c:v>36.60058183025992</c:v>
                </c:pt>
                <c:pt idx="3">
                  <c:v>33.306118860908725</c:v>
                </c:pt>
                <c:pt idx="4">
                  <c:v>29.88138093825156</c:v>
                </c:pt>
                <c:pt idx="5">
                  <c:v>27.670485088306283</c:v>
                </c:pt>
                <c:pt idx="6">
                  <c:v>25.072041228152081</c:v>
                </c:pt>
                <c:pt idx="7">
                  <c:v>24.366414606294345</c:v>
                </c:pt>
                <c:pt idx="8">
                  <c:v>23.154835989603296</c:v>
                </c:pt>
                <c:pt idx="9">
                  <c:v>22.369377130563873</c:v>
                </c:pt>
                <c:pt idx="10">
                  <c:v>20.966331317764986</c:v>
                </c:pt>
                <c:pt idx="11">
                  <c:v>20.751666600570466</c:v>
                </c:pt>
                <c:pt idx="12">
                  <c:v>20.226601904850831</c:v>
                </c:pt>
                <c:pt idx="13">
                  <c:v>19.732515628767484</c:v>
                </c:pt>
                <c:pt idx="14">
                  <c:v>19.366813832020959</c:v>
                </c:pt>
                <c:pt idx="15">
                  <c:v>18.868532005110879</c:v>
                </c:pt>
                <c:pt idx="16">
                  <c:v>18.683667460976412</c:v>
                </c:pt>
                <c:pt idx="17">
                  <c:v>18.338380757283641</c:v>
                </c:pt>
                <c:pt idx="18">
                  <c:v>18.057023658317274</c:v>
                </c:pt>
                <c:pt idx="19">
                  <c:v>17.649351630760936</c:v>
                </c:pt>
                <c:pt idx="20">
                  <c:v>17.518238076436496</c:v>
                </c:pt>
                <c:pt idx="21">
                  <c:v>17.481187079041831</c:v>
                </c:pt>
                <c:pt idx="22">
                  <c:v>17.160012705358735</c:v>
                </c:pt>
                <c:pt idx="23">
                  <c:v>16.877172649842798</c:v>
                </c:pt>
                <c:pt idx="24">
                  <c:v>16.558774091857327</c:v>
                </c:pt>
                <c:pt idx="25">
                  <c:v>16.596387369642443</c:v>
                </c:pt>
                <c:pt idx="26">
                  <c:v>16.388308244554558</c:v>
                </c:pt>
                <c:pt idx="27">
                  <c:v>16.397483872301621</c:v>
                </c:pt>
                <c:pt idx="28">
                  <c:v>16.174057838438301</c:v>
                </c:pt>
                <c:pt idx="29">
                  <c:v>16.114734049619912</c:v>
                </c:pt>
                <c:pt idx="30">
                  <c:v>16.001369138476914</c:v>
                </c:pt>
                <c:pt idx="31">
                  <c:v>15.862801573355002</c:v>
                </c:pt>
                <c:pt idx="32">
                  <c:v>15.770228572403855</c:v>
                </c:pt>
                <c:pt idx="33">
                  <c:v>15.600483944421514</c:v>
                </c:pt>
                <c:pt idx="34">
                  <c:v>15.715508564087193</c:v>
                </c:pt>
                <c:pt idx="35">
                  <c:v>15.573344914054559</c:v>
                </c:pt>
                <c:pt idx="36">
                  <c:v>15.523760872899528</c:v>
                </c:pt>
                <c:pt idx="37">
                  <c:v>15.482848286053787</c:v>
                </c:pt>
                <c:pt idx="38">
                  <c:v>15.417804117932445</c:v>
                </c:pt>
                <c:pt idx="39">
                  <c:v>15.346712155708598</c:v>
                </c:pt>
                <c:pt idx="40">
                  <c:v>15.198224387205187</c:v>
                </c:pt>
                <c:pt idx="41">
                  <c:v>15.185462757861426</c:v>
                </c:pt>
                <c:pt idx="42">
                  <c:v>15.119976521173768</c:v>
                </c:pt>
                <c:pt idx="43">
                  <c:v>15.083764083207708</c:v>
                </c:pt>
                <c:pt idx="44">
                  <c:v>15.063367930706226</c:v>
                </c:pt>
                <c:pt idx="45">
                  <c:v>15.015542375905484</c:v>
                </c:pt>
                <c:pt idx="46">
                  <c:v>14.933217203298849</c:v>
                </c:pt>
                <c:pt idx="47">
                  <c:v>15.007345709398933</c:v>
                </c:pt>
                <c:pt idx="48">
                  <c:v>14.902025665508987</c:v>
                </c:pt>
                <c:pt idx="49">
                  <c:v>14.823533841436097</c:v>
                </c:pt>
                <c:pt idx="50">
                  <c:v>14.840889836725408</c:v>
                </c:pt>
                <c:pt idx="51">
                  <c:v>14.801179324924377</c:v>
                </c:pt>
                <c:pt idx="52">
                  <c:v>14.803638673231578</c:v>
                </c:pt>
                <c:pt idx="53">
                  <c:v>14.730773524422967</c:v>
                </c:pt>
                <c:pt idx="54">
                  <c:v>14.730822823988042</c:v>
                </c:pt>
                <c:pt idx="55">
                  <c:v>14.645279842891368</c:v>
                </c:pt>
                <c:pt idx="56">
                  <c:v>14.656268786592339</c:v>
                </c:pt>
                <c:pt idx="57">
                  <c:v>14.635851729048353</c:v>
                </c:pt>
                <c:pt idx="58">
                  <c:v>14.627482286565591</c:v>
                </c:pt>
                <c:pt idx="59">
                  <c:v>14.554944255948179</c:v>
                </c:pt>
                <c:pt idx="60">
                  <c:v>14.557829780511563</c:v>
                </c:pt>
                <c:pt idx="61">
                  <c:v>14.569581093255582</c:v>
                </c:pt>
                <c:pt idx="62">
                  <c:v>14.552789728834147</c:v>
                </c:pt>
                <c:pt idx="63">
                  <c:v>14.53338058873765</c:v>
                </c:pt>
                <c:pt idx="64">
                  <c:v>14.497814777783113</c:v>
                </c:pt>
                <c:pt idx="65">
                  <c:v>14.501168865940981</c:v>
                </c:pt>
                <c:pt idx="66">
                  <c:v>14.438750734881566</c:v>
                </c:pt>
                <c:pt idx="67">
                  <c:v>14.423225617709591</c:v>
                </c:pt>
                <c:pt idx="68">
                  <c:v>14.399213880415152</c:v>
                </c:pt>
                <c:pt idx="69">
                  <c:v>14.424907937150248</c:v>
                </c:pt>
                <c:pt idx="70">
                  <c:v>14.380039314741541</c:v>
                </c:pt>
                <c:pt idx="71">
                  <c:v>14.405603513432432</c:v>
                </c:pt>
                <c:pt idx="72">
                  <c:v>14.409627399124091</c:v>
                </c:pt>
                <c:pt idx="73">
                  <c:v>14.379215098882582</c:v>
                </c:pt>
                <c:pt idx="74">
                  <c:v>14.390739501821795</c:v>
                </c:pt>
                <c:pt idx="75">
                  <c:v>14.388057610560628</c:v>
                </c:pt>
                <c:pt idx="76">
                  <c:v>14.329245610256468</c:v>
                </c:pt>
                <c:pt idx="77">
                  <c:v>14.309965041337991</c:v>
                </c:pt>
                <c:pt idx="78">
                  <c:v>14.306094918649245</c:v>
                </c:pt>
                <c:pt idx="79">
                  <c:v>14.303725280850024</c:v>
                </c:pt>
                <c:pt idx="80">
                  <c:v>14.335520392942634</c:v>
                </c:pt>
                <c:pt idx="81">
                  <c:v>14.336353532331746</c:v>
                </c:pt>
                <c:pt idx="82">
                  <c:v>14.319749111328829</c:v>
                </c:pt>
                <c:pt idx="83">
                  <c:v>14.277134586093583</c:v>
                </c:pt>
                <c:pt idx="84">
                  <c:v>14.271695790132002</c:v>
                </c:pt>
                <c:pt idx="85">
                  <c:v>14.309178001156642</c:v>
                </c:pt>
                <c:pt idx="86">
                  <c:v>14.232607514505515</c:v>
                </c:pt>
                <c:pt idx="87">
                  <c:v>14.264476746838053</c:v>
                </c:pt>
                <c:pt idx="88">
                  <c:v>14.248275511333093</c:v>
                </c:pt>
                <c:pt idx="89">
                  <c:v>14.208287192700185</c:v>
                </c:pt>
                <c:pt idx="90">
                  <c:v>14.28859023055578</c:v>
                </c:pt>
                <c:pt idx="91">
                  <c:v>14.230981335006275</c:v>
                </c:pt>
                <c:pt idx="92">
                  <c:v>14.270044010308389</c:v>
                </c:pt>
                <c:pt idx="93">
                  <c:v>14.270798631840021</c:v>
                </c:pt>
                <c:pt idx="94">
                  <c:v>14.247357413130562</c:v>
                </c:pt>
                <c:pt idx="95">
                  <c:v>14.205511138880746</c:v>
                </c:pt>
                <c:pt idx="96">
                  <c:v>14.230982143148124</c:v>
                </c:pt>
                <c:pt idx="97">
                  <c:v>14.220321558507083</c:v>
                </c:pt>
                <c:pt idx="98">
                  <c:v>14.208281867472111</c:v>
                </c:pt>
                <c:pt idx="99">
                  <c:v>14.210825725034825</c:v>
                </c:pt>
                <c:pt idx="100">
                  <c:v>14.2185605894802</c:v>
                </c:pt>
                <c:pt idx="101">
                  <c:v>14.230611281572472</c:v>
                </c:pt>
                <c:pt idx="102">
                  <c:v>14.204097821970491</c:v>
                </c:pt>
                <c:pt idx="103">
                  <c:v>14.224948527820461</c:v>
                </c:pt>
                <c:pt idx="104">
                  <c:v>14.197434715933801</c:v>
                </c:pt>
                <c:pt idx="105">
                  <c:v>14.202554537484186</c:v>
                </c:pt>
                <c:pt idx="106">
                  <c:v>14.20970045827886</c:v>
                </c:pt>
                <c:pt idx="107">
                  <c:v>14.247158380492911</c:v>
                </c:pt>
                <c:pt idx="108">
                  <c:v>14.208378274213283</c:v>
                </c:pt>
                <c:pt idx="109">
                  <c:v>14.178014040851007</c:v>
                </c:pt>
                <c:pt idx="110">
                  <c:v>14.237113481419145</c:v>
                </c:pt>
                <c:pt idx="111">
                  <c:v>14.19133260467142</c:v>
                </c:pt>
                <c:pt idx="112">
                  <c:v>14.180051930113345</c:v>
                </c:pt>
                <c:pt idx="113">
                  <c:v>14.169289107873391</c:v>
                </c:pt>
                <c:pt idx="114">
                  <c:v>14.209163987920872</c:v>
                </c:pt>
                <c:pt idx="115">
                  <c:v>14.212680688040214</c:v>
                </c:pt>
                <c:pt idx="116">
                  <c:v>14.177261834538875</c:v>
                </c:pt>
                <c:pt idx="117">
                  <c:v>14.198192527770134</c:v>
                </c:pt>
                <c:pt idx="118">
                  <c:v>14.157523044968446</c:v>
                </c:pt>
                <c:pt idx="119">
                  <c:v>14.195781609635937</c:v>
                </c:pt>
                <c:pt idx="120">
                  <c:v>14.15755467499735</c:v>
                </c:pt>
                <c:pt idx="121">
                  <c:v>14.169887101873437</c:v>
                </c:pt>
                <c:pt idx="122">
                  <c:v>14.15618779227445</c:v>
                </c:pt>
                <c:pt idx="123">
                  <c:v>14.132296396471526</c:v>
                </c:pt>
                <c:pt idx="124">
                  <c:v>14.144592745193046</c:v>
                </c:pt>
                <c:pt idx="125">
                  <c:v>14.161216427528249</c:v>
                </c:pt>
                <c:pt idx="126">
                  <c:v>14.145085526967023</c:v>
                </c:pt>
                <c:pt idx="127">
                  <c:v>14.155705043692304</c:v>
                </c:pt>
                <c:pt idx="128">
                  <c:v>14.15479847403126</c:v>
                </c:pt>
                <c:pt idx="129">
                  <c:v>14.157812984244162</c:v>
                </c:pt>
                <c:pt idx="130">
                  <c:v>14.178266189415359</c:v>
                </c:pt>
                <c:pt idx="131">
                  <c:v>14.128137003111078</c:v>
                </c:pt>
                <c:pt idx="132">
                  <c:v>14.147040523293754</c:v>
                </c:pt>
                <c:pt idx="133">
                  <c:v>14.159723601990484</c:v>
                </c:pt>
                <c:pt idx="134">
                  <c:v>14.173836305098432</c:v>
                </c:pt>
                <c:pt idx="135">
                  <c:v>14.171198824816202</c:v>
                </c:pt>
                <c:pt idx="136">
                  <c:v>14.157571130798011</c:v>
                </c:pt>
                <c:pt idx="137">
                  <c:v>14.213832113320468</c:v>
                </c:pt>
                <c:pt idx="138">
                  <c:v>14.208044064425264</c:v>
                </c:pt>
                <c:pt idx="139">
                  <c:v>14.16905711337075</c:v>
                </c:pt>
                <c:pt idx="140">
                  <c:v>14.160069859212639</c:v>
                </c:pt>
                <c:pt idx="141">
                  <c:v>14.186424323251158</c:v>
                </c:pt>
                <c:pt idx="142">
                  <c:v>14.188948686967336</c:v>
                </c:pt>
                <c:pt idx="143">
                  <c:v>14.177150937883368</c:v>
                </c:pt>
                <c:pt idx="144">
                  <c:v>14.200741324456038</c:v>
                </c:pt>
                <c:pt idx="145">
                  <c:v>14.212382677598752</c:v>
                </c:pt>
                <c:pt idx="146">
                  <c:v>14.232262062591669</c:v>
                </c:pt>
                <c:pt idx="147">
                  <c:v>14.210544552868603</c:v>
                </c:pt>
                <c:pt idx="148">
                  <c:v>14.207753446010221</c:v>
                </c:pt>
                <c:pt idx="149">
                  <c:v>14.171732460140909</c:v>
                </c:pt>
                <c:pt idx="150">
                  <c:v>14.190704876209447</c:v>
                </c:pt>
                <c:pt idx="151">
                  <c:v>14.171881352214777</c:v>
                </c:pt>
                <c:pt idx="152">
                  <c:v>14.19252135315225</c:v>
                </c:pt>
                <c:pt idx="153">
                  <c:v>14.206649305175434</c:v>
                </c:pt>
                <c:pt idx="154">
                  <c:v>14.20285976062774</c:v>
                </c:pt>
                <c:pt idx="155">
                  <c:v>14.225411030876275</c:v>
                </c:pt>
                <c:pt idx="156">
                  <c:v>14.213898635970589</c:v>
                </c:pt>
                <c:pt idx="157">
                  <c:v>14.2180417941121</c:v>
                </c:pt>
                <c:pt idx="158">
                  <c:v>14.186096507857096</c:v>
                </c:pt>
                <c:pt idx="159">
                  <c:v>14.179070602902497</c:v>
                </c:pt>
                <c:pt idx="160">
                  <c:v>14.191426469263517</c:v>
                </c:pt>
                <c:pt idx="161">
                  <c:v>14.199395922158189</c:v>
                </c:pt>
                <c:pt idx="162">
                  <c:v>14.245057664540845</c:v>
                </c:pt>
                <c:pt idx="163">
                  <c:v>14.218647127976631</c:v>
                </c:pt>
                <c:pt idx="164">
                  <c:v>14.220848509059749</c:v>
                </c:pt>
                <c:pt idx="165">
                  <c:v>14.205787511468767</c:v>
                </c:pt>
                <c:pt idx="166">
                  <c:v>14.262943520742464</c:v>
                </c:pt>
                <c:pt idx="167">
                  <c:v>14.23977266669992</c:v>
                </c:pt>
                <c:pt idx="168">
                  <c:v>14.243573249048936</c:v>
                </c:pt>
                <c:pt idx="169">
                  <c:v>14.225797214434953</c:v>
                </c:pt>
                <c:pt idx="170">
                  <c:v>14.214034484099363</c:v>
                </c:pt>
                <c:pt idx="171">
                  <c:v>14.242431502780104</c:v>
                </c:pt>
                <c:pt idx="172">
                  <c:v>14.206779741803681</c:v>
                </c:pt>
                <c:pt idx="173">
                  <c:v>14.211418767864583</c:v>
                </c:pt>
                <c:pt idx="174">
                  <c:v>14.248741114745936</c:v>
                </c:pt>
                <c:pt idx="175">
                  <c:v>14.238097642597738</c:v>
                </c:pt>
                <c:pt idx="176">
                  <c:v>14.233148425421177</c:v>
                </c:pt>
                <c:pt idx="177">
                  <c:v>14.279519880634185</c:v>
                </c:pt>
                <c:pt idx="178">
                  <c:v>14.235900019533613</c:v>
                </c:pt>
                <c:pt idx="179">
                  <c:v>14.23893989074662</c:v>
                </c:pt>
                <c:pt idx="180">
                  <c:v>14.277899521681814</c:v>
                </c:pt>
                <c:pt idx="181">
                  <c:v>14.279965821025732</c:v>
                </c:pt>
                <c:pt idx="182">
                  <c:v>14.283453853701904</c:v>
                </c:pt>
                <c:pt idx="183">
                  <c:v>14.275777328062045</c:v>
                </c:pt>
                <c:pt idx="184">
                  <c:v>14.266640464030317</c:v>
                </c:pt>
                <c:pt idx="185">
                  <c:v>14.287467729330524</c:v>
                </c:pt>
                <c:pt idx="186">
                  <c:v>14.287153708136582</c:v>
                </c:pt>
                <c:pt idx="187">
                  <c:v>14.267863227911846</c:v>
                </c:pt>
                <c:pt idx="188">
                  <c:v>14.27830432903423</c:v>
                </c:pt>
                <c:pt idx="189">
                  <c:v>14.273558584094394</c:v>
                </c:pt>
                <c:pt idx="190">
                  <c:v>14.270595632258713</c:v>
                </c:pt>
                <c:pt idx="191">
                  <c:v>14.293469694577158</c:v>
                </c:pt>
                <c:pt idx="192">
                  <c:v>14.308885294886355</c:v>
                </c:pt>
                <c:pt idx="193">
                  <c:v>14.292870296552406</c:v>
                </c:pt>
                <c:pt idx="194">
                  <c:v>14.271003143424084</c:v>
                </c:pt>
                <c:pt idx="195">
                  <c:v>14.275664656470978</c:v>
                </c:pt>
                <c:pt idx="196">
                  <c:v>14.287115970911326</c:v>
                </c:pt>
                <c:pt idx="197">
                  <c:v>14.319932783765424</c:v>
                </c:pt>
                <c:pt idx="198">
                  <c:v>14.311663235180141</c:v>
                </c:pt>
                <c:pt idx="199">
                  <c:v>14.302990324694047</c:v>
                </c:pt>
                <c:pt idx="200">
                  <c:v>14.330208643872785</c:v>
                </c:pt>
                <c:pt idx="201">
                  <c:v>14.335641377033481</c:v>
                </c:pt>
                <c:pt idx="202">
                  <c:v>14.347668525150954</c:v>
                </c:pt>
                <c:pt idx="203">
                  <c:v>14.311202030293851</c:v>
                </c:pt>
                <c:pt idx="204">
                  <c:v>14.343477519818242</c:v>
                </c:pt>
                <c:pt idx="205">
                  <c:v>14.332609655321763</c:v>
                </c:pt>
                <c:pt idx="206">
                  <c:v>14.339452539287578</c:v>
                </c:pt>
                <c:pt idx="207">
                  <c:v>14.342240699849132</c:v>
                </c:pt>
                <c:pt idx="208">
                  <c:v>14.337937392867996</c:v>
                </c:pt>
                <c:pt idx="209">
                  <c:v>14.331255408292835</c:v>
                </c:pt>
                <c:pt idx="210">
                  <c:v>14.334646567469296</c:v>
                </c:pt>
                <c:pt idx="211">
                  <c:v>14.35038676134347</c:v>
                </c:pt>
                <c:pt idx="212">
                  <c:v>14.327593694274569</c:v>
                </c:pt>
                <c:pt idx="213">
                  <c:v>14.354627259992176</c:v>
                </c:pt>
                <c:pt idx="214">
                  <c:v>14.33895604884418</c:v>
                </c:pt>
                <c:pt idx="215">
                  <c:v>14.333965095312449</c:v>
                </c:pt>
                <c:pt idx="216">
                  <c:v>14.348109978534337</c:v>
                </c:pt>
                <c:pt idx="217">
                  <c:v>14.356656527260576</c:v>
                </c:pt>
                <c:pt idx="218">
                  <c:v>14.36888196175684</c:v>
                </c:pt>
                <c:pt idx="219">
                  <c:v>14.357857547721665</c:v>
                </c:pt>
                <c:pt idx="220">
                  <c:v>14.342437265611959</c:v>
                </c:pt>
                <c:pt idx="221">
                  <c:v>14.348517802233612</c:v>
                </c:pt>
                <c:pt idx="222">
                  <c:v>14.38555801892554</c:v>
                </c:pt>
                <c:pt idx="223">
                  <c:v>14.335900821307387</c:v>
                </c:pt>
                <c:pt idx="224">
                  <c:v>14.376350353761062</c:v>
                </c:pt>
                <c:pt idx="225">
                  <c:v>14.358007333351631</c:v>
                </c:pt>
                <c:pt idx="226">
                  <c:v>14.375509183481475</c:v>
                </c:pt>
                <c:pt idx="227">
                  <c:v>14.368903585318279</c:v>
                </c:pt>
                <c:pt idx="228">
                  <c:v>14.360537280785316</c:v>
                </c:pt>
                <c:pt idx="229">
                  <c:v>14.375620574967151</c:v>
                </c:pt>
                <c:pt idx="230">
                  <c:v>14.380448197404602</c:v>
                </c:pt>
                <c:pt idx="231">
                  <c:v>14.401204534044902</c:v>
                </c:pt>
                <c:pt idx="232">
                  <c:v>14.373296583268283</c:v>
                </c:pt>
                <c:pt idx="233">
                  <c:v>14.393200201721223</c:v>
                </c:pt>
                <c:pt idx="234">
                  <c:v>14.37263013056705</c:v>
                </c:pt>
                <c:pt idx="235">
                  <c:v>14.39436002697207</c:v>
                </c:pt>
                <c:pt idx="236">
                  <c:v>14.399256980580972</c:v>
                </c:pt>
                <c:pt idx="237">
                  <c:v>14.408758926601456</c:v>
                </c:pt>
                <c:pt idx="238">
                  <c:v>14.393478387402624</c:v>
                </c:pt>
                <c:pt idx="239">
                  <c:v>14.382669411284263</c:v>
                </c:pt>
                <c:pt idx="240">
                  <c:v>14.394261847198914</c:v>
                </c:pt>
                <c:pt idx="241">
                  <c:v>14.395069434182931</c:v>
                </c:pt>
                <c:pt idx="242">
                  <c:v>14.435888701822789</c:v>
                </c:pt>
                <c:pt idx="243">
                  <c:v>14.377857439284886</c:v>
                </c:pt>
                <c:pt idx="244">
                  <c:v>14.393279491478719</c:v>
                </c:pt>
                <c:pt idx="245">
                  <c:v>14.370637035077937</c:v>
                </c:pt>
                <c:pt idx="246">
                  <c:v>14.402858308991782</c:v>
                </c:pt>
                <c:pt idx="247">
                  <c:v>14.398827514608094</c:v>
                </c:pt>
                <c:pt idx="248">
                  <c:v>14.405127001931971</c:v>
                </c:pt>
                <c:pt idx="249">
                  <c:v>14.432493750251552</c:v>
                </c:pt>
                <c:pt idx="250">
                  <c:v>14.436477500574808</c:v>
                </c:pt>
                <c:pt idx="251">
                  <c:v>14.449606602110261</c:v>
                </c:pt>
                <c:pt idx="252">
                  <c:v>14.440725584554718</c:v>
                </c:pt>
                <c:pt idx="253">
                  <c:v>14.463104813656432</c:v>
                </c:pt>
                <c:pt idx="254">
                  <c:v>14.454334659364298</c:v>
                </c:pt>
                <c:pt idx="255">
                  <c:v>14.46905303237425</c:v>
                </c:pt>
                <c:pt idx="256">
                  <c:v>14.421227334743344</c:v>
                </c:pt>
                <c:pt idx="257">
                  <c:v>14.439859416787868</c:v>
                </c:pt>
                <c:pt idx="258">
                  <c:v>14.457726102953218</c:v>
                </c:pt>
                <c:pt idx="259">
                  <c:v>14.472350952808208</c:v>
                </c:pt>
                <c:pt idx="260">
                  <c:v>14.472300141944235</c:v>
                </c:pt>
                <c:pt idx="261">
                  <c:v>14.447963069683386</c:v>
                </c:pt>
                <c:pt idx="262">
                  <c:v>14.492392441737481</c:v>
                </c:pt>
                <c:pt idx="263">
                  <c:v>14.448984483884582</c:v>
                </c:pt>
                <c:pt idx="264">
                  <c:v>14.44507424042302</c:v>
                </c:pt>
                <c:pt idx="265">
                  <c:v>14.424042898422281</c:v>
                </c:pt>
                <c:pt idx="266">
                  <c:v>14.422579139174594</c:v>
                </c:pt>
                <c:pt idx="267">
                  <c:v>14.458425945611049</c:v>
                </c:pt>
                <c:pt idx="268">
                  <c:v>14.467141273525666</c:v>
                </c:pt>
                <c:pt idx="269">
                  <c:v>14.475681814798346</c:v>
                </c:pt>
                <c:pt idx="270">
                  <c:v>14.473582101939169</c:v>
                </c:pt>
                <c:pt idx="271">
                  <c:v>14.487402391064901</c:v>
                </c:pt>
                <c:pt idx="272">
                  <c:v>14.46696948872833</c:v>
                </c:pt>
                <c:pt idx="273">
                  <c:v>14.500834828947132</c:v>
                </c:pt>
                <c:pt idx="274">
                  <c:v>14.482116923167078</c:v>
                </c:pt>
                <c:pt idx="275">
                  <c:v>14.477663618380916</c:v>
                </c:pt>
                <c:pt idx="276">
                  <c:v>14.473376043002936</c:v>
                </c:pt>
                <c:pt idx="277">
                  <c:v>14.453075827594406</c:v>
                </c:pt>
                <c:pt idx="278">
                  <c:v>14.474769587334267</c:v>
                </c:pt>
                <c:pt idx="279">
                  <c:v>14.475246417401188</c:v>
                </c:pt>
                <c:pt idx="280">
                  <c:v>14.492201790418626</c:v>
                </c:pt>
                <c:pt idx="281">
                  <c:v>14.499479403488671</c:v>
                </c:pt>
                <c:pt idx="282">
                  <c:v>14.506112200682059</c:v>
                </c:pt>
                <c:pt idx="283">
                  <c:v>14.468062477712252</c:v>
                </c:pt>
                <c:pt idx="284">
                  <c:v>14.483677889870661</c:v>
                </c:pt>
                <c:pt idx="285">
                  <c:v>14.477621388378569</c:v>
                </c:pt>
                <c:pt idx="286">
                  <c:v>14.469518173630769</c:v>
                </c:pt>
                <c:pt idx="287">
                  <c:v>14.502035557481271</c:v>
                </c:pt>
                <c:pt idx="288">
                  <c:v>14.506611830190911</c:v>
                </c:pt>
                <c:pt idx="289">
                  <c:v>14.527855579490144</c:v>
                </c:pt>
                <c:pt idx="290">
                  <c:v>14.513936219505572</c:v>
                </c:pt>
                <c:pt idx="291">
                  <c:v>14.518332434009913</c:v>
                </c:pt>
                <c:pt idx="292">
                  <c:v>14.517758582019566</c:v>
                </c:pt>
                <c:pt idx="293">
                  <c:v>14.528937732806815</c:v>
                </c:pt>
                <c:pt idx="294">
                  <c:v>14.516207030354753</c:v>
                </c:pt>
                <c:pt idx="295">
                  <c:v>14.504536104622311</c:v>
                </c:pt>
                <c:pt idx="296">
                  <c:v>14.523588211864405</c:v>
                </c:pt>
                <c:pt idx="297">
                  <c:v>14.493908850504441</c:v>
                </c:pt>
                <c:pt idx="298">
                  <c:v>14.518411618459529</c:v>
                </c:pt>
                <c:pt idx="299">
                  <c:v>14.507438266134475</c:v>
                </c:pt>
                <c:pt idx="300">
                  <c:v>14.53132494866604</c:v>
                </c:pt>
                <c:pt idx="301">
                  <c:v>14.518595753559865</c:v>
                </c:pt>
                <c:pt idx="302">
                  <c:v>14.522967737547329</c:v>
                </c:pt>
                <c:pt idx="303">
                  <c:v>14.528283876122181</c:v>
                </c:pt>
                <c:pt idx="304">
                  <c:v>14.511481931092927</c:v>
                </c:pt>
                <c:pt idx="305">
                  <c:v>14.512152743794157</c:v>
                </c:pt>
                <c:pt idx="306">
                  <c:v>14.508655348346601</c:v>
                </c:pt>
                <c:pt idx="307">
                  <c:v>14.509054833470332</c:v>
                </c:pt>
                <c:pt idx="308">
                  <c:v>14.508758690431572</c:v>
                </c:pt>
                <c:pt idx="309">
                  <c:v>14.534398969831608</c:v>
                </c:pt>
                <c:pt idx="310">
                  <c:v>14.51620862174007</c:v>
                </c:pt>
                <c:pt idx="311">
                  <c:v>14.518522621669524</c:v>
                </c:pt>
                <c:pt idx="312">
                  <c:v>14.501881314062688</c:v>
                </c:pt>
                <c:pt idx="313">
                  <c:v>14.516014666041482</c:v>
                </c:pt>
                <c:pt idx="314">
                  <c:v>14.529734463774002</c:v>
                </c:pt>
                <c:pt idx="315">
                  <c:v>14.506616829268369</c:v>
                </c:pt>
                <c:pt idx="316">
                  <c:v>14.570091490410933</c:v>
                </c:pt>
                <c:pt idx="317">
                  <c:v>14.556666553883916</c:v>
                </c:pt>
                <c:pt idx="318">
                  <c:v>14.549303929350737</c:v>
                </c:pt>
                <c:pt idx="319">
                  <c:v>14.541636507326928</c:v>
                </c:pt>
                <c:pt idx="320">
                  <c:v>14.556009656744704</c:v>
                </c:pt>
                <c:pt idx="321">
                  <c:v>14.573840396199126</c:v>
                </c:pt>
                <c:pt idx="322">
                  <c:v>14.566652522528088</c:v>
                </c:pt>
                <c:pt idx="323">
                  <c:v>14.563248465500033</c:v>
                </c:pt>
                <c:pt idx="324">
                  <c:v>14.57749038040996</c:v>
                </c:pt>
                <c:pt idx="325">
                  <c:v>14.589777529353025</c:v>
                </c:pt>
                <c:pt idx="326">
                  <c:v>14.598042824641768</c:v>
                </c:pt>
                <c:pt idx="327">
                  <c:v>14.573176611214162</c:v>
                </c:pt>
                <c:pt idx="328">
                  <c:v>14.582359856581895</c:v>
                </c:pt>
                <c:pt idx="329">
                  <c:v>14.585989898020987</c:v>
                </c:pt>
                <c:pt idx="330">
                  <c:v>14.60395309732313</c:v>
                </c:pt>
                <c:pt idx="331">
                  <c:v>14.592933683726296</c:v>
                </c:pt>
                <c:pt idx="332">
                  <c:v>14.570107195437592</c:v>
                </c:pt>
                <c:pt idx="333">
                  <c:v>14.580718429809179</c:v>
                </c:pt>
                <c:pt idx="334">
                  <c:v>14.574554718364501</c:v>
                </c:pt>
                <c:pt idx="335">
                  <c:v>14.574636607356632</c:v>
                </c:pt>
                <c:pt idx="336">
                  <c:v>14.595663875167048</c:v>
                </c:pt>
                <c:pt idx="337">
                  <c:v>14.6095231845458</c:v>
                </c:pt>
                <c:pt idx="338">
                  <c:v>14.596669700269796</c:v>
                </c:pt>
                <c:pt idx="339">
                  <c:v>14.579321443461614</c:v>
                </c:pt>
                <c:pt idx="340">
                  <c:v>14.603296799551792</c:v>
                </c:pt>
                <c:pt idx="341">
                  <c:v>14.590491026556888</c:v>
                </c:pt>
                <c:pt idx="342">
                  <c:v>14.608489977560476</c:v>
                </c:pt>
                <c:pt idx="343">
                  <c:v>14.596331010597099</c:v>
                </c:pt>
                <c:pt idx="344">
                  <c:v>14.613627948486739</c:v>
                </c:pt>
                <c:pt idx="345">
                  <c:v>14.609591766991477</c:v>
                </c:pt>
                <c:pt idx="346">
                  <c:v>14.61410925171452</c:v>
                </c:pt>
                <c:pt idx="347">
                  <c:v>14.619409627484982</c:v>
                </c:pt>
                <c:pt idx="348">
                  <c:v>14.605468215298648</c:v>
                </c:pt>
                <c:pt idx="349">
                  <c:v>14.617905127897261</c:v>
                </c:pt>
                <c:pt idx="350">
                  <c:v>14.617577366095697</c:v>
                </c:pt>
                <c:pt idx="351">
                  <c:v>14.6088451414745</c:v>
                </c:pt>
                <c:pt idx="352">
                  <c:v>14.610638459884733</c:v>
                </c:pt>
                <c:pt idx="353">
                  <c:v>14.609683029302271</c:v>
                </c:pt>
                <c:pt idx="354">
                  <c:v>14.620793433774992</c:v>
                </c:pt>
                <c:pt idx="355">
                  <c:v>14.619210808845093</c:v>
                </c:pt>
                <c:pt idx="356">
                  <c:v>14.62727927174971</c:v>
                </c:pt>
                <c:pt idx="357">
                  <c:v>14.613432344242684</c:v>
                </c:pt>
                <c:pt idx="358">
                  <c:v>14.632697321941722</c:v>
                </c:pt>
                <c:pt idx="359">
                  <c:v>14.646984608194806</c:v>
                </c:pt>
                <c:pt idx="360">
                  <c:v>14.643044337692881</c:v>
                </c:pt>
                <c:pt idx="361">
                  <c:v>14.644043093168708</c:v>
                </c:pt>
                <c:pt idx="362">
                  <c:v>14.635079083444877</c:v>
                </c:pt>
                <c:pt idx="363">
                  <c:v>14.644659193603218</c:v>
                </c:pt>
                <c:pt idx="364">
                  <c:v>14.622774254919955</c:v>
                </c:pt>
                <c:pt idx="365">
                  <c:v>14.620839287160814</c:v>
                </c:pt>
                <c:pt idx="366">
                  <c:v>14.639802854079964</c:v>
                </c:pt>
                <c:pt idx="367">
                  <c:v>14.628906579355213</c:v>
                </c:pt>
                <c:pt idx="368">
                  <c:v>14.629974055654388</c:v>
                </c:pt>
                <c:pt idx="369">
                  <c:v>14.638910142114243</c:v>
                </c:pt>
                <c:pt idx="370">
                  <c:v>14.645774624310674</c:v>
                </c:pt>
                <c:pt idx="371">
                  <c:v>14.629649757834086</c:v>
                </c:pt>
                <c:pt idx="372">
                  <c:v>14.634724164850283</c:v>
                </c:pt>
                <c:pt idx="373">
                  <c:v>14.639351746978509</c:v>
                </c:pt>
                <c:pt idx="374">
                  <c:v>14.660499175775884</c:v>
                </c:pt>
                <c:pt idx="375">
                  <c:v>14.642783877212596</c:v>
                </c:pt>
                <c:pt idx="376">
                  <c:v>14.630989668080948</c:v>
                </c:pt>
                <c:pt idx="377">
                  <c:v>14.653170426290258</c:v>
                </c:pt>
                <c:pt idx="378">
                  <c:v>14.64580339019286</c:v>
                </c:pt>
                <c:pt idx="379">
                  <c:v>14.652824324583589</c:v>
                </c:pt>
                <c:pt idx="380">
                  <c:v>14.664827662863299</c:v>
                </c:pt>
                <c:pt idx="381">
                  <c:v>14.656421426889548</c:v>
                </c:pt>
                <c:pt idx="382">
                  <c:v>14.649644407051673</c:v>
                </c:pt>
                <c:pt idx="383">
                  <c:v>14.646431286073584</c:v>
                </c:pt>
                <c:pt idx="384">
                  <c:v>14.667376235034757</c:v>
                </c:pt>
                <c:pt idx="385">
                  <c:v>14.677323478248343</c:v>
                </c:pt>
                <c:pt idx="386">
                  <c:v>14.675826167436172</c:v>
                </c:pt>
                <c:pt idx="387">
                  <c:v>14.668449212521651</c:v>
                </c:pt>
                <c:pt idx="388">
                  <c:v>14.669733791721523</c:v>
                </c:pt>
                <c:pt idx="389">
                  <c:v>14.663556247459972</c:v>
                </c:pt>
                <c:pt idx="390">
                  <c:v>14.661686394203972</c:v>
                </c:pt>
                <c:pt idx="391">
                  <c:v>14.670889518973979</c:v>
                </c:pt>
                <c:pt idx="392">
                  <c:v>14.684024585185931</c:v>
                </c:pt>
                <c:pt idx="393">
                  <c:v>14.690270963844741</c:v>
                </c:pt>
                <c:pt idx="394">
                  <c:v>14.678176763715793</c:v>
                </c:pt>
                <c:pt idx="395">
                  <c:v>14.682374760354827</c:v>
                </c:pt>
                <c:pt idx="396">
                  <c:v>14.653453225278382</c:v>
                </c:pt>
                <c:pt idx="397">
                  <c:v>14.683315194932897</c:v>
                </c:pt>
                <c:pt idx="398">
                  <c:v>14.688829440141374</c:v>
                </c:pt>
                <c:pt idx="399">
                  <c:v>14.693772410824963</c:v>
                </c:pt>
                <c:pt idx="400">
                  <c:v>14.697888536462557</c:v>
                </c:pt>
                <c:pt idx="401">
                  <c:v>14.57460754611636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8D-7C4B-BDFA-17E811592121}"/>
            </c:ext>
          </c:extLst>
        </c:ser>
        <c:ser>
          <c:idx val="8"/>
          <c:order val="2"/>
          <c:tx>
            <c:v>25°C</c:v>
          </c:tx>
          <c:spPr>
            <a:ln>
              <a:solidFill>
                <a:srgbClr val="FF0000"/>
              </a:solidFill>
            </a:ln>
            <a:effectLst/>
          </c:spPr>
          <c:marker>
            <c:symbol val="none"/>
          </c:marker>
          <c:xVal>
            <c:numRef>
              <c:f>RT!$AY$64:$AY$467</c:f>
              <c:numCache>
                <c:formatCode>General</c:formatCode>
                <c:ptCount val="404"/>
                <c:pt idx="0">
                  <c:v>16.032806999999998</c:v>
                </c:pt>
                <c:pt idx="1">
                  <c:v>31.401492999999999</c:v>
                </c:pt>
                <c:pt idx="2">
                  <c:v>46.053238999999998</c:v>
                </c:pt>
                <c:pt idx="3">
                  <c:v>56.500343999999998</c:v>
                </c:pt>
                <c:pt idx="4">
                  <c:v>66.533732000000001</c:v>
                </c:pt>
                <c:pt idx="5">
                  <c:v>75.196776999999997</c:v>
                </c:pt>
                <c:pt idx="6">
                  <c:v>82.728628</c:v>
                </c:pt>
                <c:pt idx="7">
                  <c:v>90.364908</c:v>
                </c:pt>
                <c:pt idx="8">
                  <c:v>98.982033000000001</c:v>
                </c:pt>
                <c:pt idx="9">
                  <c:v>106.33230399999999</c:v>
                </c:pt>
                <c:pt idx="10">
                  <c:v>113.70931</c:v>
                </c:pt>
                <c:pt idx="11">
                  <c:v>120.427117</c:v>
                </c:pt>
                <c:pt idx="12">
                  <c:v>127.628697</c:v>
                </c:pt>
                <c:pt idx="13">
                  <c:v>134.11486400000001</c:v>
                </c:pt>
                <c:pt idx="14">
                  <c:v>141.03035</c:v>
                </c:pt>
                <c:pt idx="15">
                  <c:v>147.16656699999999</c:v>
                </c:pt>
                <c:pt idx="16">
                  <c:v>153.871004</c:v>
                </c:pt>
                <c:pt idx="17">
                  <c:v>160.05690200000001</c:v>
                </c:pt>
                <c:pt idx="18">
                  <c:v>166.03072</c:v>
                </c:pt>
                <c:pt idx="19">
                  <c:v>171.67665500000001</c:v>
                </c:pt>
                <c:pt idx="20">
                  <c:v>177.80647200000001</c:v>
                </c:pt>
                <c:pt idx="21">
                  <c:v>183.63365899999999</c:v>
                </c:pt>
                <c:pt idx="22">
                  <c:v>189.82886500000001</c:v>
                </c:pt>
                <c:pt idx="23">
                  <c:v>195.206369</c:v>
                </c:pt>
                <c:pt idx="24">
                  <c:v>200.920276</c:v>
                </c:pt>
                <c:pt idx="25">
                  <c:v>206.104848</c:v>
                </c:pt>
                <c:pt idx="26">
                  <c:v>212.093557</c:v>
                </c:pt>
                <c:pt idx="27">
                  <c:v>217.019766</c:v>
                </c:pt>
                <c:pt idx="28">
                  <c:v>222.95231699999999</c:v>
                </c:pt>
                <c:pt idx="29">
                  <c:v>227.32821899999999</c:v>
                </c:pt>
                <c:pt idx="30">
                  <c:v>232.96090599999999</c:v>
                </c:pt>
                <c:pt idx="31">
                  <c:v>237.51843600000001</c:v>
                </c:pt>
                <c:pt idx="32">
                  <c:v>243.33654300000001</c:v>
                </c:pt>
                <c:pt idx="33">
                  <c:v>248.705116</c:v>
                </c:pt>
                <c:pt idx="34">
                  <c:v>253.39572000000001</c:v>
                </c:pt>
                <c:pt idx="35">
                  <c:v>258.153299</c:v>
                </c:pt>
                <c:pt idx="36">
                  <c:v>262.92774700000001</c:v>
                </c:pt>
                <c:pt idx="37">
                  <c:v>268.03801099999998</c:v>
                </c:pt>
                <c:pt idx="38">
                  <c:v>272.76271600000001</c:v>
                </c:pt>
                <c:pt idx="39">
                  <c:v>277.06972300000001</c:v>
                </c:pt>
                <c:pt idx="40">
                  <c:v>282.42927400000002</c:v>
                </c:pt>
                <c:pt idx="41">
                  <c:v>287.29247400000003</c:v>
                </c:pt>
                <c:pt idx="42">
                  <c:v>291.94106799999997</c:v>
                </c:pt>
                <c:pt idx="43">
                  <c:v>296.30669899999998</c:v>
                </c:pt>
                <c:pt idx="44">
                  <c:v>300.54881499999999</c:v>
                </c:pt>
                <c:pt idx="45">
                  <c:v>304.88249500000001</c:v>
                </c:pt>
                <c:pt idx="46">
                  <c:v>309.889726</c:v>
                </c:pt>
                <c:pt idx="47">
                  <c:v>313.86759000000001</c:v>
                </c:pt>
                <c:pt idx="48">
                  <c:v>318.700355</c:v>
                </c:pt>
                <c:pt idx="49">
                  <c:v>323.24589500000002</c:v>
                </c:pt>
                <c:pt idx="50">
                  <c:v>327.34023300000001</c:v>
                </c:pt>
                <c:pt idx="51">
                  <c:v>331.51902200000001</c:v>
                </c:pt>
                <c:pt idx="52">
                  <c:v>335.68038999999999</c:v>
                </c:pt>
                <c:pt idx="53">
                  <c:v>340.06</c:v>
                </c:pt>
                <c:pt idx="54">
                  <c:v>344.29172</c:v>
                </c:pt>
                <c:pt idx="55">
                  <c:v>348.71436599999998</c:v>
                </c:pt>
                <c:pt idx="56">
                  <c:v>352.54085199999997</c:v>
                </c:pt>
                <c:pt idx="57">
                  <c:v>356.76820400000003</c:v>
                </c:pt>
                <c:pt idx="58">
                  <c:v>361.40114</c:v>
                </c:pt>
                <c:pt idx="59">
                  <c:v>365.36296900000002</c:v>
                </c:pt>
                <c:pt idx="60">
                  <c:v>369.300365</c:v>
                </c:pt>
                <c:pt idx="61">
                  <c:v>373.38722899999999</c:v>
                </c:pt>
                <c:pt idx="62">
                  <c:v>377.423249</c:v>
                </c:pt>
                <c:pt idx="63">
                  <c:v>381.54869400000001</c:v>
                </c:pt>
                <c:pt idx="64">
                  <c:v>385.59127100000001</c:v>
                </c:pt>
                <c:pt idx="65">
                  <c:v>389.71856400000001</c:v>
                </c:pt>
                <c:pt idx="66">
                  <c:v>393.61184600000001</c:v>
                </c:pt>
                <c:pt idx="67">
                  <c:v>397.36865899999998</c:v>
                </c:pt>
                <c:pt idx="68">
                  <c:v>401.66296499999999</c:v>
                </c:pt>
                <c:pt idx="69">
                  <c:v>405.71472499999999</c:v>
                </c:pt>
                <c:pt idx="70">
                  <c:v>409.66985799999998</c:v>
                </c:pt>
                <c:pt idx="71">
                  <c:v>413.27632999999997</c:v>
                </c:pt>
                <c:pt idx="72">
                  <c:v>417.31914999999998</c:v>
                </c:pt>
                <c:pt idx="73">
                  <c:v>421.25892199999998</c:v>
                </c:pt>
                <c:pt idx="74">
                  <c:v>425.06793800000003</c:v>
                </c:pt>
                <c:pt idx="75">
                  <c:v>428.38166699999999</c:v>
                </c:pt>
                <c:pt idx="76">
                  <c:v>432.286539</c:v>
                </c:pt>
                <c:pt idx="77">
                  <c:v>436.47209700000002</c:v>
                </c:pt>
                <c:pt idx="78">
                  <c:v>440.58632999999998</c:v>
                </c:pt>
                <c:pt idx="79">
                  <c:v>444.11056200000002</c:v>
                </c:pt>
                <c:pt idx="80">
                  <c:v>447.89643699999999</c:v>
                </c:pt>
                <c:pt idx="81">
                  <c:v>451.51309400000002</c:v>
                </c:pt>
                <c:pt idx="82">
                  <c:v>455.496239</c:v>
                </c:pt>
                <c:pt idx="83">
                  <c:v>458.99212299999999</c:v>
                </c:pt>
                <c:pt idx="84">
                  <c:v>462.725435</c:v>
                </c:pt>
                <c:pt idx="85">
                  <c:v>465.89968599999997</c:v>
                </c:pt>
                <c:pt idx="86">
                  <c:v>469.95739300000002</c:v>
                </c:pt>
                <c:pt idx="87">
                  <c:v>473.136505</c:v>
                </c:pt>
                <c:pt idx="88">
                  <c:v>477.00162399999999</c:v>
                </c:pt>
                <c:pt idx="89">
                  <c:v>480.821324</c:v>
                </c:pt>
                <c:pt idx="90">
                  <c:v>484.38468899999998</c:v>
                </c:pt>
                <c:pt idx="91">
                  <c:v>487.55751900000001</c:v>
                </c:pt>
                <c:pt idx="92">
                  <c:v>490.93978600000003</c:v>
                </c:pt>
                <c:pt idx="93">
                  <c:v>494.59790600000002</c:v>
                </c:pt>
                <c:pt idx="94">
                  <c:v>498.599671</c:v>
                </c:pt>
                <c:pt idx="95">
                  <c:v>502.36403200000001</c:v>
                </c:pt>
                <c:pt idx="96">
                  <c:v>505.966927</c:v>
                </c:pt>
                <c:pt idx="97">
                  <c:v>509.10427099999998</c:v>
                </c:pt>
                <c:pt idx="98">
                  <c:v>512.96061999999995</c:v>
                </c:pt>
                <c:pt idx="99">
                  <c:v>516.40004899999997</c:v>
                </c:pt>
                <c:pt idx="100">
                  <c:v>520.09782800000005</c:v>
                </c:pt>
                <c:pt idx="101">
                  <c:v>523.21411799999998</c:v>
                </c:pt>
                <c:pt idx="102">
                  <c:v>526.22675800000002</c:v>
                </c:pt>
                <c:pt idx="103">
                  <c:v>530.061779</c:v>
                </c:pt>
                <c:pt idx="104">
                  <c:v>534.09158300000001</c:v>
                </c:pt>
                <c:pt idx="105">
                  <c:v>537.02426200000002</c:v>
                </c:pt>
                <c:pt idx="106">
                  <c:v>540.54454099999998</c:v>
                </c:pt>
                <c:pt idx="107">
                  <c:v>543.45965100000001</c:v>
                </c:pt>
                <c:pt idx="108">
                  <c:v>547.32079899999997</c:v>
                </c:pt>
                <c:pt idx="109">
                  <c:v>550.62610800000004</c:v>
                </c:pt>
                <c:pt idx="110">
                  <c:v>553.79335100000003</c:v>
                </c:pt>
                <c:pt idx="111">
                  <c:v>557.18136400000003</c:v>
                </c:pt>
                <c:pt idx="112">
                  <c:v>560.21481500000004</c:v>
                </c:pt>
                <c:pt idx="113">
                  <c:v>563.86606099999995</c:v>
                </c:pt>
                <c:pt idx="114">
                  <c:v>566.99188600000002</c:v>
                </c:pt>
                <c:pt idx="115">
                  <c:v>570.35576600000002</c:v>
                </c:pt>
                <c:pt idx="116">
                  <c:v>573.56339100000002</c:v>
                </c:pt>
                <c:pt idx="117">
                  <c:v>577.44375200000002</c:v>
                </c:pt>
                <c:pt idx="118">
                  <c:v>581.21466699999996</c:v>
                </c:pt>
                <c:pt idx="119">
                  <c:v>584.08139400000005</c:v>
                </c:pt>
                <c:pt idx="120">
                  <c:v>587.45404399999995</c:v>
                </c:pt>
                <c:pt idx="121">
                  <c:v>590.10751700000003</c:v>
                </c:pt>
                <c:pt idx="122">
                  <c:v>593.92994799999997</c:v>
                </c:pt>
                <c:pt idx="123">
                  <c:v>596.989104</c:v>
                </c:pt>
                <c:pt idx="124">
                  <c:v>600.326864</c:v>
                </c:pt>
                <c:pt idx="125">
                  <c:v>603.31181400000003</c:v>
                </c:pt>
                <c:pt idx="126">
                  <c:v>607.23157000000003</c:v>
                </c:pt>
                <c:pt idx="127">
                  <c:v>610.083618</c:v>
                </c:pt>
                <c:pt idx="128">
                  <c:v>613.11221999999998</c:v>
                </c:pt>
                <c:pt idx="129">
                  <c:v>616.12698399999999</c:v>
                </c:pt>
                <c:pt idx="130">
                  <c:v>619.21206400000005</c:v>
                </c:pt>
                <c:pt idx="131">
                  <c:v>622.96323900000004</c:v>
                </c:pt>
                <c:pt idx="132">
                  <c:v>625.79894000000002</c:v>
                </c:pt>
                <c:pt idx="133">
                  <c:v>629.15632100000005</c:v>
                </c:pt>
                <c:pt idx="134">
                  <c:v>632.14232000000004</c:v>
                </c:pt>
                <c:pt idx="135">
                  <c:v>635.69676800000002</c:v>
                </c:pt>
                <c:pt idx="136">
                  <c:v>638.57094199999995</c:v>
                </c:pt>
                <c:pt idx="137">
                  <c:v>641.49042799999995</c:v>
                </c:pt>
                <c:pt idx="138">
                  <c:v>644.80105200000003</c:v>
                </c:pt>
                <c:pt idx="139">
                  <c:v>647.67689499999994</c:v>
                </c:pt>
                <c:pt idx="140">
                  <c:v>650.68767100000002</c:v>
                </c:pt>
                <c:pt idx="141">
                  <c:v>653.80300699999998</c:v>
                </c:pt>
                <c:pt idx="142">
                  <c:v>657.333349</c:v>
                </c:pt>
                <c:pt idx="143">
                  <c:v>660.32808499999999</c:v>
                </c:pt>
                <c:pt idx="144">
                  <c:v>663.07313399999998</c:v>
                </c:pt>
                <c:pt idx="145">
                  <c:v>666.26858500000003</c:v>
                </c:pt>
                <c:pt idx="146">
                  <c:v>669.08214899999996</c:v>
                </c:pt>
                <c:pt idx="147">
                  <c:v>671.93347700000004</c:v>
                </c:pt>
                <c:pt idx="148">
                  <c:v>675.00184200000001</c:v>
                </c:pt>
                <c:pt idx="149">
                  <c:v>678.51930600000003</c:v>
                </c:pt>
                <c:pt idx="150">
                  <c:v>681.4357</c:v>
                </c:pt>
                <c:pt idx="151">
                  <c:v>683.997927</c:v>
                </c:pt>
                <c:pt idx="152">
                  <c:v>687.39913100000001</c:v>
                </c:pt>
                <c:pt idx="153">
                  <c:v>690.80298700000003</c:v>
                </c:pt>
                <c:pt idx="154">
                  <c:v>694.29577900000004</c:v>
                </c:pt>
                <c:pt idx="155">
                  <c:v>696.79694900000004</c:v>
                </c:pt>
                <c:pt idx="156">
                  <c:v>699.18595400000004</c:v>
                </c:pt>
                <c:pt idx="157">
                  <c:v>702.38194099999998</c:v>
                </c:pt>
                <c:pt idx="158">
                  <c:v>705.70444999999995</c:v>
                </c:pt>
                <c:pt idx="159">
                  <c:v>708.83356000000003</c:v>
                </c:pt>
                <c:pt idx="160">
                  <c:v>711.53448300000002</c:v>
                </c:pt>
                <c:pt idx="161">
                  <c:v>714.24275799999998</c:v>
                </c:pt>
                <c:pt idx="162">
                  <c:v>717.38835900000004</c:v>
                </c:pt>
                <c:pt idx="163">
                  <c:v>720.12757999999997</c:v>
                </c:pt>
                <c:pt idx="164">
                  <c:v>723.45804799999996</c:v>
                </c:pt>
                <c:pt idx="165">
                  <c:v>726.44378800000004</c:v>
                </c:pt>
                <c:pt idx="166">
                  <c:v>729.96584700000005</c:v>
                </c:pt>
                <c:pt idx="167">
                  <c:v>732.55757000000006</c:v>
                </c:pt>
                <c:pt idx="168">
                  <c:v>735.82996100000003</c:v>
                </c:pt>
                <c:pt idx="169">
                  <c:v>738.84410800000001</c:v>
                </c:pt>
                <c:pt idx="170">
                  <c:v>741.58181000000002</c:v>
                </c:pt>
                <c:pt idx="171">
                  <c:v>744.52835700000003</c:v>
                </c:pt>
                <c:pt idx="172">
                  <c:v>747.45996100000002</c:v>
                </c:pt>
                <c:pt idx="173">
                  <c:v>750.99111000000005</c:v>
                </c:pt>
                <c:pt idx="174">
                  <c:v>753.63439200000005</c:v>
                </c:pt>
                <c:pt idx="175">
                  <c:v>756.15983200000005</c:v>
                </c:pt>
                <c:pt idx="176">
                  <c:v>759.32752000000005</c:v>
                </c:pt>
                <c:pt idx="177">
                  <c:v>762.13697999999999</c:v>
                </c:pt>
                <c:pt idx="178">
                  <c:v>765.42919400000005</c:v>
                </c:pt>
                <c:pt idx="179">
                  <c:v>767.86984800000005</c:v>
                </c:pt>
                <c:pt idx="180">
                  <c:v>770.87711999999999</c:v>
                </c:pt>
                <c:pt idx="181">
                  <c:v>774.06172700000002</c:v>
                </c:pt>
                <c:pt idx="182">
                  <c:v>776.91101900000001</c:v>
                </c:pt>
                <c:pt idx="183">
                  <c:v>779.66003699999999</c:v>
                </c:pt>
                <c:pt idx="184">
                  <c:v>782.20184099999994</c:v>
                </c:pt>
                <c:pt idx="185">
                  <c:v>785.31651499999998</c:v>
                </c:pt>
                <c:pt idx="186">
                  <c:v>788.28696100000002</c:v>
                </c:pt>
                <c:pt idx="187">
                  <c:v>791.09053900000004</c:v>
                </c:pt>
                <c:pt idx="188">
                  <c:v>793.97656400000005</c:v>
                </c:pt>
                <c:pt idx="189">
                  <c:v>796.96449199999995</c:v>
                </c:pt>
                <c:pt idx="190">
                  <c:v>800.384726</c:v>
                </c:pt>
                <c:pt idx="191">
                  <c:v>802.77677100000005</c:v>
                </c:pt>
                <c:pt idx="192">
                  <c:v>806.38722900000005</c:v>
                </c:pt>
                <c:pt idx="193">
                  <c:v>809.52281600000003</c:v>
                </c:pt>
                <c:pt idx="194">
                  <c:v>813.06397900000002</c:v>
                </c:pt>
                <c:pt idx="195">
                  <c:v>815.677639</c:v>
                </c:pt>
                <c:pt idx="196">
                  <c:v>818.49747400000001</c:v>
                </c:pt>
                <c:pt idx="197">
                  <c:v>821.20466999999996</c:v>
                </c:pt>
                <c:pt idx="198">
                  <c:v>823.26519299999995</c:v>
                </c:pt>
                <c:pt idx="199">
                  <c:v>826.32445700000005</c:v>
                </c:pt>
                <c:pt idx="200">
                  <c:v>829.39492499999994</c:v>
                </c:pt>
                <c:pt idx="201">
                  <c:v>832.364959</c:v>
                </c:pt>
                <c:pt idx="202">
                  <c:v>834.88165400000003</c:v>
                </c:pt>
                <c:pt idx="203">
                  <c:v>837.55025999999998</c:v>
                </c:pt>
                <c:pt idx="204">
                  <c:v>840.63988800000004</c:v>
                </c:pt>
                <c:pt idx="205">
                  <c:v>842.77467000000001</c:v>
                </c:pt>
                <c:pt idx="206">
                  <c:v>845.94872799999996</c:v>
                </c:pt>
                <c:pt idx="207">
                  <c:v>848.36748399999999</c:v>
                </c:pt>
                <c:pt idx="208">
                  <c:v>851.57045500000004</c:v>
                </c:pt>
                <c:pt idx="209">
                  <c:v>854.31250299999999</c:v>
                </c:pt>
                <c:pt idx="210">
                  <c:v>857.28268200000002</c:v>
                </c:pt>
                <c:pt idx="211">
                  <c:v>859.76942799999995</c:v>
                </c:pt>
                <c:pt idx="212">
                  <c:v>862.084968</c:v>
                </c:pt>
                <c:pt idx="213">
                  <c:v>865.54521599999998</c:v>
                </c:pt>
                <c:pt idx="214">
                  <c:v>868.43002100000001</c:v>
                </c:pt>
                <c:pt idx="215">
                  <c:v>871.30897600000003</c:v>
                </c:pt>
                <c:pt idx="216">
                  <c:v>873.68927900000006</c:v>
                </c:pt>
                <c:pt idx="217">
                  <c:v>876.50653799999998</c:v>
                </c:pt>
                <c:pt idx="218">
                  <c:v>879.06747600000006</c:v>
                </c:pt>
                <c:pt idx="219">
                  <c:v>881.65640900000005</c:v>
                </c:pt>
                <c:pt idx="220">
                  <c:v>884.69686799999999</c:v>
                </c:pt>
                <c:pt idx="221">
                  <c:v>887.50557900000001</c:v>
                </c:pt>
                <c:pt idx="222">
                  <c:v>890.77531999999997</c:v>
                </c:pt>
                <c:pt idx="223">
                  <c:v>892.73462300000006</c:v>
                </c:pt>
                <c:pt idx="224">
                  <c:v>895.74787300000003</c:v>
                </c:pt>
                <c:pt idx="225">
                  <c:v>898.20853999999997</c:v>
                </c:pt>
                <c:pt idx="226">
                  <c:v>900.97391300000004</c:v>
                </c:pt>
                <c:pt idx="227">
                  <c:v>903.24252000000001</c:v>
                </c:pt>
                <c:pt idx="228">
                  <c:v>906.56516799999997</c:v>
                </c:pt>
                <c:pt idx="229">
                  <c:v>909.75881900000002</c:v>
                </c:pt>
                <c:pt idx="230">
                  <c:v>912.77480000000003</c:v>
                </c:pt>
                <c:pt idx="231">
                  <c:v>915.45067900000004</c:v>
                </c:pt>
                <c:pt idx="232">
                  <c:v>917.74591299999997</c:v>
                </c:pt>
                <c:pt idx="233">
                  <c:v>920.99144799999999</c:v>
                </c:pt>
                <c:pt idx="234">
                  <c:v>923.39240099999995</c:v>
                </c:pt>
                <c:pt idx="235">
                  <c:v>926.29849300000001</c:v>
                </c:pt>
                <c:pt idx="236">
                  <c:v>928.86316799999997</c:v>
                </c:pt>
                <c:pt idx="237">
                  <c:v>932.31867</c:v>
                </c:pt>
                <c:pt idx="238">
                  <c:v>936.36580500000002</c:v>
                </c:pt>
                <c:pt idx="239">
                  <c:v>938.76879099999996</c:v>
                </c:pt>
                <c:pt idx="240">
                  <c:v>941.449074</c:v>
                </c:pt>
                <c:pt idx="241">
                  <c:v>944.012923</c:v>
                </c:pt>
                <c:pt idx="242">
                  <c:v>947.44227799999999</c:v>
                </c:pt>
                <c:pt idx="243">
                  <c:v>949.14288199999999</c:v>
                </c:pt>
                <c:pt idx="244">
                  <c:v>952.37566200000003</c:v>
                </c:pt>
                <c:pt idx="245">
                  <c:v>954.64000199999998</c:v>
                </c:pt>
                <c:pt idx="246">
                  <c:v>957.53034600000001</c:v>
                </c:pt>
                <c:pt idx="247">
                  <c:v>959.52582099999995</c:v>
                </c:pt>
                <c:pt idx="248">
                  <c:v>962.73808599999995</c:v>
                </c:pt>
                <c:pt idx="249">
                  <c:v>965.70676700000001</c:v>
                </c:pt>
                <c:pt idx="250">
                  <c:v>968.209654</c:v>
                </c:pt>
                <c:pt idx="251">
                  <c:v>970.76762099999996</c:v>
                </c:pt>
                <c:pt idx="252">
                  <c:v>972.63809900000001</c:v>
                </c:pt>
                <c:pt idx="253">
                  <c:v>975.46389199999999</c:v>
                </c:pt>
                <c:pt idx="254">
                  <c:v>978.09325899999999</c:v>
                </c:pt>
                <c:pt idx="255">
                  <c:v>980.99989100000005</c:v>
                </c:pt>
                <c:pt idx="256">
                  <c:v>983.44183499999997</c:v>
                </c:pt>
                <c:pt idx="257">
                  <c:v>986.33046899999999</c:v>
                </c:pt>
                <c:pt idx="258">
                  <c:v>988.92253900000003</c:v>
                </c:pt>
                <c:pt idx="259">
                  <c:v>991.20412299999998</c:v>
                </c:pt>
                <c:pt idx="260">
                  <c:v>993.94569000000001</c:v>
                </c:pt>
                <c:pt idx="261">
                  <c:v>996.629775</c:v>
                </c:pt>
                <c:pt idx="262">
                  <c:v>999.25793599999997</c:v>
                </c:pt>
                <c:pt idx="263">
                  <c:v>1001.838687</c:v>
                </c:pt>
                <c:pt idx="264">
                  <c:v>1004.457764</c:v>
                </c:pt>
                <c:pt idx="265">
                  <c:v>1007.2513310000001</c:v>
                </c:pt>
                <c:pt idx="266">
                  <c:v>1009.74891</c:v>
                </c:pt>
                <c:pt idx="267">
                  <c:v>1011.724629</c:v>
                </c:pt>
                <c:pt idx="268">
                  <c:v>1014.654395</c:v>
                </c:pt>
                <c:pt idx="269">
                  <c:v>1017.130595</c:v>
                </c:pt>
                <c:pt idx="270">
                  <c:v>1019.9674199999999</c:v>
                </c:pt>
                <c:pt idx="271">
                  <c:v>1022.158494</c:v>
                </c:pt>
                <c:pt idx="272">
                  <c:v>1024.276889</c:v>
                </c:pt>
                <c:pt idx="273">
                  <c:v>1026.9276110000001</c:v>
                </c:pt>
                <c:pt idx="274">
                  <c:v>1029.228036</c:v>
                </c:pt>
                <c:pt idx="275">
                  <c:v>1032.3311900000001</c:v>
                </c:pt>
                <c:pt idx="276">
                  <c:v>1035.117616</c:v>
                </c:pt>
                <c:pt idx="277">
                  <c:v>1038.010174</c:v>
                </c:pt>
                <c:pt idx="278">
                  <c:v>1039.9702890000001</c:v>
                </c:pt>
                <c:pt idx="279">
                  <c:v>1042.5334769999999</c:v>
                </c:pt>
                <c:pt idx="280">
                  <c:v>1044.580019</c:v>
                </c:pt>
                <c:pt idx="281">
                  <c:v>1047.240832</c:v>
                </c:pt>
                <c:pt idx="282">
                  <c:v>1049.9488060000001</c:v>
                </c:pt>
                <c:pt idx="283">
                  <c:v>1052.4587200000001</c:v>
                </c:pt>
                <c:pt idx="284">
                  <c:v>1055.629328</c:v>
                </c:pt>
                <c:pt idx="285">
                  <c:v>1058.2074399999999</c:v>
                </c:pt>
                <c:pt idx="286">
                  <c:v>1060.8684599999999</c:v>
                </c:pt>
                <c:pt idx="287">
                  <c:v>1062.7065270000001</c:v>
                </c:pt>
                <c:pt idx="288">
                  <c:v>1065.4751189999999</c:v>
                </c:pt>
                <c:pt idx="289">
                  <c:v>1068.296284</c:v>
                </c:pt>
                <c:pt idx="290">
                  <c:v>1071.3535999999999</c:v>
                </c:pt>
                <c:pt idx="291">
                  <c:v>1073.0162829999999</c:v>
                </c:pt>
                <c:pt idx="292">
                  <c:v>1075.180801</c:v>
                </c:pt>
                <c:pt idx="293">
                  <c:v>1078.0039200000001</c:v>
                </c:pt>
                <c:pt idx="294">
                  <c:v>1080.7811690000001</c:v>
                </c:pt>
                <c:pt idx="295">
                  <c:v>1083.331903</c:v>
                </c:pt>
                <c:pt idx="296">
                  <c:v>1086.145372</c:v>
                </c:pt>
                <c:pt idx="297">
                  <c:v>1088.6491040000001</c:v>
                </c:pt>
                <c:pt idx="298">
                  <c:v>1090.828876</c:v>
                </c:pt>
                <c:pt idx="299">
                  <c:v>1093.163213</c:v>
                </c:pt>
                <c:pt idx="300">
                  <c:v>1095.445935</c:v>
                </c:pt>
                <c:pt idx="301">
                  <c:v>1098.1816530000001</c:v>
                </c:pt>
                <c:pt idx="302">
                  <c:v>1100.535903</c:v>
                </c:pt>
                <c:pt idx="303">
                  <c:v>1103.1604110000001</c:v>
                </c:pt>
                <c:pt idx="304">
                  <c:v>1105.9541059999999</c:v>
                </c:pt>
                <c:pt idx="305">
                  <c:v>1108.776562</c:v>
                </c:pt>
                <c:pt idx="306">
                  <c:v>1110.913039</c:v>
                </c:pt>
                <c:pt idx="307">
                  <c:v>1113.6852510000001</c:v>
                </c:pt>
                <c:pt idx="308">
                  <c:v>1116.170257</c:v>
                </c:pt>
                <c:pt idx="309">
                  <c:v>1118.1450629999999</c:v>
                </c:pt>
                <c:pt idx="310">
                  <c:v>1121.0201549999999</c:v>
                </c:pt>
                <c:pt idx="311">
                  <c:v>1123.3974370000001</c:v>
                </c:pt>
                <c:pt idx="312">
                  <c:v>1125.6577360000001</c:v>
                </c:pt>
                <c:pt idx="313">
                  <c:v>1128.2018860000001</c:v>
                </c:pt>
                <c:pt idx="314">
                  <c:v>1130.8236910000001</c:v>
                </c:pt>
                <c:pt idx="315">
                  <c:v>1133.1866399999999</c:v>
                </c:pt>
                <c:pt idx="316">
                  <c:v>1135.535404</c:v>
                </c:pt>
                <c:pt idx="317">
                  <c:v>1138.275128</c:v>
                </c:pt>
                <c:pt idx="318">
                  <c:v>1140.232125</c:v>
                </c:pt>
                <c:pt idx="319">
                  <c:v>1142.8705970000001</c:v>
                </c:pt>
                <c:pt idx="320">
                  <c:v>1145.3325110000001</c:v>
                </c:pt>
                <c:pt idx="321">
                  <c:v>1147.7291419999999</c:v>
                </c:pt>
                <c:pt idx="322">
                  <c:v>1149.7995940000001</c:v>
                </c:pt>
                <c:pt idx="323">
                  <c:v>1152.3426569999999</c:v>
                </c:pt>
                <c:pt idx="324">
                  <c:v>1154.6914939999999</c:v>
                </c:pt>
                <c:pt idx="325">
                  <c:v>1157.6242480000001</c:v>
                </c:pt>
                <c:pt idx="326">
                  <c:v>1159.7254129999999</c:v>
                </c:pt>
                <c:pt idx="327">
                  <c:v>1162.2555179999999</c:v>
                </c:pt>
                <c:pt idx="328">
                  <c:v>1164.477001</c:v>
                </c:pt>
                <c:pt idx="329">
                  <c:v>1167.3295350000001</c:v>
                </c:pt>
                <c:pt idx="330">
                  <c:v>1169.941002</c:v>
                </c:pt>
                <c:pt idx="331">
                  <c:v>1172.123613</c:v>
                </c:pt>
                <c:pt idx="332">
                  <c:v>1174.6897759999999</c:v>
                </c:pt>
                <c:pt idx="333">
                  <c:v>1176.7572500000001</c:v>
                </c:pt>
                <c:pt idx="334">
                  <c:v>1179.486582</c:v>
                </c:pt>
                <c:pt idx="335">
                  <c:v>1181.4459429999999</c:v>
                </c:pt>
                <c:pt idx="336">
                  <c:v>1183.7256629999999</c:v>
                </c:pt>
                <c:pt idx="337">
                  <c:v>1186.3416999999999</c:v>
                </c:pt>
                <c:pt idx="338">
                  <c:v>1189.164419</c:v>
                </c:pt>
                <c:pt idx="339">
                  <c:v>1191.943499</c:v>
                </c:pt>
                <c:pt idx="340">
                  <c:v>1195.470096</c:v>
                </c:pt>
                <c:pt idx="341">
                  <c:v>1197.903296</c:v>
                </c:pt>
                <c:pt idx="342">
                  <c:v>1200.1728760000001</c:v>
                </c:pt>
                <c:pt idx="343">
                  <c:v>1202.857814</c:v>
                </c:pt>
                <c:pt idx="344">
                  <c:v>1205.260767</c:v>
                </c:pt>
                <c:pt idx="345">
                  <c:v>1207.75108</c:v>
                </c:pt>
                <c:pt idx="346">
                  <c:v>1210.190067</c:v>
                </c:pt>
                <c:pt idx="347">
                  <c:v>1212.4752309999999</c:v>
                </c:pt>
                <c:pt idx="348">
                  <c:v>1214.633654</c:v>
                </c:pt>
                <c:pt idx="349">
                  <c:v>1217.0104980000001</c:v>
                </c:pt>
                <c:pt idx="350">
                  <c:v>1220.347319</c:v>
                </c:pt>
                <c:pt idx="351">
                  <c:v>1222.3149539999999</c:v>
                </c:pt>
                <c:pt idx="352">
                  <c:v>1224.9425269999999</c:v>
                </c:pt>
                <c:pt idx="353">
                  <c:v>1227.180754</c:v>
                </c:pt>
                <c:pt idx="354">
                  <c:v>1229.586327</c:v>
                </c:pt>
                <c:pt idx="355">
                  <c:v>1231.813805</c:v>
                </c:pt>
                <c:pt idx="356">
                  <c:v>1234.3139590000001</c:v>
                </c:pt>
                <c:pt idx="357">
                  <c:v>1236.812707</c:v>
                </c:pt>
                <c:pt idx="358">
                  <c:v>1238.9366829999999</c:v>
                </c:pt>
                <c:pt idx="359">
                  <c:v>1240.7408499999999</c:v>
                </c:pt>
                <c:pt idx="360">
                  <c:v>1243.1129550000001</c:v>
                </c:pt>
                <c:pt idx="361">
                  <c:v>1246.0240349999999</c:v>
                </c:pt>
                <c:pt idx="362">
                  <c:v>1247.916966</c:v>
                </c:pt>
                <c:pt idx="363">
                  <c:v>1250.5102460000001</c:v>
                </c:pt>
                <c:pt idx="364">
                  <c:v>1253.150222</c:v>
                </c:pt>
                <c:pt idx="365">
                  <c:v>1255.83996</c:v>
                </c:pt>
                <c:pt idx="366">
                  <c:v>1257.655002</c:v>
                </c:pt>
                <c:pt idx="367">
                  <c:v>1259.5266429999999</c:v>
                </c:pt>
                <c:pt idx="368">
                  <c:v>1261.905395</c:v>
                </c:pt>
                <c:pt idx="369">
                  <c:v>1263.9107309999999</c:v>
                </c:pt>
                <c:pt idx="370">
                  <c:v>1266.661454</c:v>
                </c:pt>
                <c:pt idx="371">
                  <c:v>1268.6042339999999</c:v>
                </c:pt>
                <c:pt idx="372">
                  <c:v>1271.2561800000001</c:v>
                </c:pt>
                <c:pt idx="373">
                  <c:v>1273.4830899999999</c:v>
                </c:pt>
                <c:pt idx="374">
                  <c:v>1276.034658</c:v>
                </c:pt>
                <c:pt idx="375">
                  <c:v>1278.092263</c:v>
                </c:pt>
                <c:pt idx="376">
                  <c:v>1280.328538</c:v>
                </c:pt>
                <c:pt idx="377">
                  <c:v>1282.912051</c:v>
                </c:pt>
                <c:pt idx="378">
                  <c:v>1285.2022019999999</c:v>
                </c:pt>
                <c:pt idx="379">
                  <c:v>1287.461372</c:v>
                </c:pt>
                <c:pt idx="380">
                  <c:v>1289.6724750000001</c:v>
                </c:pt>
                <c:pt idx="381">
                  <c:v>1292.281567</c:v>
                </c:pt>
                <c:pt idx="382">
                  <c:v>1294.4806619999999</c:v>
                </c:pt>
                <c:pt idx="383">
                  <c:v>1296.7521979999999</c:v>
                </c:pt>
                <c:pt idx="384">
                  <c:v>1299.050203</c:v>
                </c:pt>
                <c:pt idx="385">
                  <c:v>1301.8101919999999</c:v>
                </c:pt>
                <c:pt idx="386">
                  <c:v>1304.019002</c:v>
                </c:pt>
                <c:pt idx="387">
                  <c:v>1306.0182339999999</c:v>
                </c:pt>
                <c:pt idx="388">
                  <c:v>1308.5344640000001</c:v>
                </c:pt>
                <c:pt idx="389">
                  <c:v>1310.579753</c:v>
                </c:pt>
                <c:pt idx="390">
                  <c:v>1312.9328009999999</c:v>
                </c:pt>
                <c:pt idx="391">
                  <c:v>1314.9359730000001</c:v>
                </c:pt>
                <c:pt idx="392">
                  <c:v>1317.580193</c:v>
                </c:pt>
                <c:pt idx="393">
                  <c:v>1319.967322</c:v>
                </c:pt>
                <c:pt idx="394">
                  <c:v>1322.431296</c:v>
                </c:pt>
                <c:pt idx="395">
                  <c:v>1324.7472769999999</c:v>
                </c:pt>
                <c:pt idx="396">
                  <c:v>1326.559164</c:v>
                </c:pt>
                <c:pt idx="397">
                  <c:v>1329.203919</c:v>
                </c:pt>
                <c:pt idx="398">
                  <c:v>1331.0932110000001</c:v>
                </c:pt>
                <c:pt idx="399">
                  <c:v>1333.361386</c:v>
                </c:pt>
                <c:pt idx="400">
                  <c:v>1335.507065</c:v>
                </c:pt>
                <c:pt idx="401">
                  <c:v>1338.3753059999999</c:v>
                </c:pt>
                <c:pt idx="402">
                  <c:v>1340.2789029999999</c:v>
                </c:pt>
                <c:pt idx="403">
                  <c:v>1344.2209439999999</c:v>
                </c:pt>
              </c:numCache>
            </c:numRef>
          </c:xVal>
          <c:yVal>
            <c:numRef>
              <c:f>RT!$BC$64:$BC$467</c:f>
              <c:numCache>
                <c:formatCode>General</c:formatCode>
                <c:ptCount val="404"/>
                <c:pt idx="0">
                  <c:v>40.834973076152814</c:v>
                </c:pt>
                <c:pt idx="1">
                  <c:v>29.040934032017972</c:v>
                </c:pt>
                <c:pt idx="2">
                  <c:v>21.352364235282401</c:v>
                </c:pt>
                <c:pt idx="3">
                  <c:v>19.271115469385308</c:v>
                </c:pt>
                <c:pt idx="4">
                  <c:v>17.867856616745794</c:v>
                </c:pt>
                <c:pt idx="5">
                  <c:v>17.034308268535217</c:v>
                </c:pt>
                <c:pt idx="6">
                  <c:v>16.655843681839393</c:v>
                </c:pt>
                <c:pt idx="7">
                  <c:v>16.271320855085118</c:v>
                </c:pt>
                <c:pt idx="8">
                  <c:v>15.911537310834731</c:v>
                </c:pt>
                <c:pt idx="9">
                  <c:v>15.624238785766758</c:v>
                </c:pt>
                <c:pt idx="10">
                  <c:v>15.371170884463556</c:v>
                </c:pt>
                <c:pt idx="11">
                  <c:v>15.22189608043211</c:v>
                </c:pt>
                <c:pt idx="12">
                  <c:v>15.06070684900387</c:v>
                </c:pt>
                <c:pt idx="13">
                  <c:v>14.937794989038427</c:v>
                </c:pt>
                <c:pt idx="14">
                  <c:v>14.872076985577953</c:v>
                </c:pt>
                <c:pt idx="15">
                  <c:v>14.79955273043641</c:v>
                </c:pt>
                <c:pt idx="16">
                  <c:v>14.718381398226818</c:v>
                </c:pt>
                <c:pt idx="17">
                  <c:v>14.624313394617815</c:v>
                </c:pt>
                <c:pt idx="18">
                  <c:v>14.638357865321252</c:v>
                </c:pt>
                <c:pt idx="19">
                  <c:v>14.606688662645162</c:v>
                </c:pt>
                <c:pt idx="20">
                  <c:v>14.589734448252624</c:v>
                </c:pt>
                <c:pt idx="21">
                  <c:v>14.527239738799201</c:v>
                </c:pt>
                <c:pt idx="22">
                  <c:v>14.479956033576274</c:v>
                </c:pt>
                <c:pt idx="23">
                  <c:v>14.46390730120879</c:v>
                </c:pt>
                <c:pt idx="24">
                  <c:v>14.458205115539005</c:v>
                </c:pt>
                <c:pt idx="25">
                  <c:v>14.447868052561722</c:v>
                </c:pt>
                <c:pt idx="26">
                  <c:v>14.409952829185263</c:v>
                </c:pt>
                <c:pt idx="27">
                  <c:v>14.420805018562056</c:v>
                </c:pt>
                <c:pt idx="28">
                  <c:v>14.379034031201519</c:v>
                </c:pt>
                <c:pt idx="29">
                  <c:v>14.427136414001232</c:v>
                </c:pt>
                <c:pt idx="30">
                  <c:v>14.408195097109802</c:v>
                </c:pt>
                <c:pt idx="31">
                  <c:v>14.43447732451113</c:v>
                </c:pt>
                <c:pt idx="32">
                  <c:v>14.404673258612631</c:v>
                </c:pt>
                <c:pt idx="33">
                  <c:v>14.390605893347336</c:v>
                </c:pt>
                <c:pt idx="34">
                  <c:v>14.402207121357238</c:v>
                </c:pt>
                <c:pt idx="35">
                  <c:v>14.401435829248923</c:v>
                </c:pt>
                <c:pt idx="36">
                  <c:v>14.429911100345763</c:v>
                </c:pt>
                <c:pt idx="37">
                  <c:v>14.394654748216805</c:v>
                </c:pt>
                <c:pt idx="38">
                  <c:v>14.425937303745625</c:v>
                </c:pt>
                <c:pt idx="39">
                  <c:v>14.448766922781605</c:v>
                </c:pt>
                <c:pt idx="40">
                  <c:v>14.41971171606396</c:v>
                </c:pt>
                <c:pt idx="41">
                  <c:v>14.423204478421379</c:v>
                </c:pt>
                <c:pt idx="42">
                  <c:v>14.42819462748904</c:v>
                </c:pt>
                <c:pt idx="43">
                  <c:v>14.435516503008611</c:v>
                </c:pt>
                <c:pt idx="44">
                  <c:v>14.468385030450602</c:v>
                </c:pt>
                <c:pt idx="45">
                  <c:v>14.471709568760804</c:v>
                </c:pt>
                <c:pt idx="46">
                  <c:v>14.463303614351037</c:v>
                </c:pt>
                <c:pt idx="47">
                  <c:v>14.487930271199744</c:v>
                </c:pt>
                <c:pt idx="48">
                  <c:v>14.488590049934622</c:v>
                </c:pt>
                <c:pt idx="49">
                  <c:v>14.471853979121914</c:v>
                </c:pt>
                <c:pt idx="50">
                  <c:v>14.512289798287885</c:v>
                </c:pt>
                <c:pt idx="51">
                  <c:v>14.518712981397098</c:v>
                </c:pt>
                <c:pt idx="52">
                  <c:v>14.547846090124969</c:v>
                </c:pt>
                <c:pt idx="53">
                  <c:v>14.538675909677279</c:v>
                </c:pt>
                <c:pt idx="54">
                  <c:v>14.558207866285231</c:v>
                </c:pt>
                <c:pt idx="55">
                  <c:v>14.544669618460093</c:v>
                </c:pt>
                <c:pt idx="56">
                  <c:v>14.583883172451831</c:v>
                </c:pt>
                <c:pt idx="57">
                  <c:v>14.574840809393601</c:v>
                </c:pt>
                <c:pt idx="58">
                  <c:v>14.56618671379057</c:v>
                </c:pt>
                <c:pt idx="59">
                  <c:v>14.572576396396041</c:v>
                </c:pt>
                <c:pt idx="60">
                  <c:v>14.601817902525378</c:v>
                </c:pt>
                <c:pt idx="61">
                  <c:v>14.596282580734268</c:v>
                </c:pt>
                <c:pt idx="62">
                  <c:v>14.618474289122627</c:v>
                </c:pt>
                <c:pt idx="63">
                  <c:v>14.620208765210407</c:v>
                </c:pt>
                <c:pt idx="64">
                  <c:v>14.630512966699206</c:v>
                </c:pt>
                <c:pt idx="65">
                  <c:v>14.619124890452539</c:v>
                </c:pt>
                <c:pt idx="66">
                  <c:v>14.636205237655343</c:v>
                </c:pt>
                <c:pt idx="67">
                  <c:v>14.643452383850207</c:v>
                </c:pt>
                <c:pt idx="68">
                  <c:v>14.64560999465375</c:v>
                </c:pt>
                <c:pt idx="69">
                  <c:v>14.635116955918297</c:v>
                </c:pt>
                <c:pt idx="70">
                  <c:v>14.649272706233939</c:v>
                </c:pt>
                <c:pt idx="71">
                  <c:v>14.659511197708831</c:v>
                </c:pt>
                <c:pt idx="72">
                  <c:v>14.657266217581308</c:v>
                </c:pt>
                <c:pt idx="73">
                  <c:v>14.647714179856434</c:v>
                </c:pt>
                <c:pt idx="74">
                  <c:v>14.672494838889179</c:v>
                </c:pt>
                <c:pt idx="75">
                  <c:v>14.692850582162912</c:v>
                </c:pt>
                <c:pt idx="76">
                  <c:v>14.698780353513035</c:v>
                </c:pt>
                <c:pt idx="77">
                  <c:v>14.674244850146193</c:v>
                </c:pt>
                <c:pt idx="78">
                  <c:v>14.676565473694845</c:v>
                </c:pt>
                <c:pt idx="79">
                  <c:v>14.700313925853651</c:v>
                </c:pt>
                <c:pt idx="80">
                  <c:v>14.695938570868725</c:v>
                </c:pt>
                <c:pt idx="81">
                  <c:v>14.69566763600754</c:v>
                </c:pt>
                <c:pt idx="82">
                  <c:v>14.708983729479442</c:v>
                </c:pt>
                <c:pt idx="83">
                  <c:v>14.716214630150894</c:v>
                </c:pt>
                <c:pt idx="84">
                  <c:v>14.711398992163833</c:v>
                </c:pt>
                <c:pt idx="85">
                  <c:v>14.728540746745519</c:v>
                </c:pt>
                <c:pt idx="86">
                  <c:v>14.720030938460512</c:v>
                </c:pt>
                <c:pt idx="87">
                  <c:v>14.737063882735605</c:v>
                </c:pt>
                <c:pt idx="88">
                  <c:v>14.73779992270244</c:v>
                </c:pt>
                <c:pt idx="89">
                  <c:v>14.722729115743837</c:v>
                </c:pt>
                <c:pt idx="90">
                  <c:v>14.735134443193655</c:v>
                </c:pt>
                <c:pt idx="91">
                  <c:v>14.748604527391839</c:v>
                </c:pt>
                <c:pt idx="92">
                  <c:v>14.764347055473571</c:v>
                </c:pt>
                <c:pt idx="93">
                  <c:v>14.754041661147623</c:v>
                </c:pt>
                <c:pt idx="94">
                  <c:v>14.744634315116505</c:v>
                </c:pt>
                <c:pt idx="95">
                  <c:v>14.729041045236272</c:v>
                </c:pt>
                <c:pt idx="96">
                  <c:v>14.735688528914793</c:v>
                </c:pt>
                <c:pt idx="97">
                  <c:v>14.745363737852793</c:v>
                </c:pt>
                <c:pt idx="98">
                  <c:v>14.740868765406869</c:v>
                </c:pt>
                <c:pt idx="99">
                  <c:v>14.737520239624537</c:v>
                </c:pt>
                <c:pt idx="100">
                  <c:v>14.738014866665727</c:v>
                </c:pt>
                <c:pt idx="101">
                  <c:v>14.7460192358743</c:v>
                </c:pt>
                <c:pt idx="102">
                  <c:v>14.772845764616955</c:v>
                </c:pt>
                <c:pt idx="103">
                  <c:v>14.751387203873159</c:v>
                </c:pt>
                <c:pt idx="104">
                  <c:v>14.735525257771942</c:v>
                </c:pt>
                <c:pt idx="105">
                  <c:v>14.748983450807009</c:v>
                </c:pt>
                <c:pt idx="106">
                  <c:v>14.750694735906308</c:v>
                </c:pt>
                <c:pt idx="107">
                  <c:v>14.764322894529901</c:v>
                </c:pt>
                <c:pt idx="108">
                  <c:v>14.752238798229621</c:v>
                </c:pt>
                <c:pt idx="109">
                  <c:v>14.748588626491863</c:v>
                </c:pt>
                <c:pt idx="110">
                  <c:v>14.764782191443862</c:v>
                </c:pt>
                <c:pt idx="111">
                  <c:v>14.757518734546839</c:v>
                </c:pt>
                <c:pt idx="112">
                  <c:v>14.777373740454779</c:v>
                </c:pt>
                <c:pt idx="113">
                  <c:v>14.758796350274888</c:v>
                </c:pt>
                <c:pt idx="114">
                  <c:v>14.771391984571043</c:v>
                </c:pt>
                <c:pt idx="115">
                  <c:v>14.764163787863675</c:v>
                </c:pt>
                <c:pt idx="116">
                  <c:v>14.772981340844218</c:v>
                </c:pt>
                <c:pt idx="117">
                  <c:v>14.743772325008422</c:v>
                </c:pt>
                <c:pt idx="118">
                  <c:v>14.730964462528009</c:v>
                </c:pt>
                <c:pt idx="119">
                  <c:v>14.739714754009247</c:v>
                </c:pt>
                <c:pt idx="120">
                  <c:v>14.743282196596976</c:v>
                </c:pt>
                <c:pt idx="121">
                  <c:v>14.759027280145139</c:v>
                </c:pt>
                <c:pt idx="122">
                  <c:v>14.743968044270749</c:v>
                </c:pt>
                <c:pt idx="123">
                  <c:v>14.744936421936716</c:v>
                </c:pt>
                <c:pt idx="124">
                  <c:v>14.745363542231656</c:v>
                </c:pt>
                <c:pt idx="125">
                  <c:v>14.747581918898659</c:v>
                </c:pt>
                <c:pt idx="126">
                  <c:v>14.727412352962919</c:v>
                </c:pt>
                <c:pt idx="127">
                  <c:v>14.734350517515191</c:v>
                </c:pt>
                <c:pt idx="128">
                  <c:v>14.744740460436986</c:v>
                </c:pt>
                <c:pt idx="129">
                  <c:v>14.744665887303027</c:v>
                </c:pt>
                <c:pt idx="130">
                  <c:v>14.751904927581585</c:v>
                </c:pt>
                <c:pt idx="131">
                  <c:v>14.725064843890602</c:v>
                </c:pt>
                <c:pt idx="132">
                  <c:v>14.74250740561061</c:v>
                </c:pt>
                <c:pt idx="133">
                  <c:v>14.728664113915785</c:v>
                </c:pt>
                <c:pt idx="134">
                  <c:v>14.737162090390296</c:v>
                </c:pt>
                <c:pt idx="135">
                  <c:v>14.717158710048141</c:v>
                </c:pt>
                <c:pt idx="136">
                  <c:v>14.728767398288749</c:v>
                </c:pt>
                <c:pt idx="137">
                  <c:v>14.729144954783973</c:v>
                </c:pt>
                <c:pt idx="138">
                  <c:v>14.727045828762083</c:v>
                </c:pt>
                <c:pt idx="139">
                  <c:v>14.728958719439913</c:v>
                </c:pt>
                <c:pt idx="140">
                  <c:v>14.736040915990577</c:v>
                </c:pt>
                <c:pt idx="141">
                  <c:v>14.728704418260765</c:v>
                </c:pt>
                <c:pt idx="142">
                  <c:v>14.716922779828602</c:v>
                </c:pt>
                <c:pt idx="143">
                  <c:v>14.713767394198046</c:v>
                </c:pt>
                <c:pt idx="144">
                  <c:v>14.729461532317766</c:v>
                </c:pt>
                <c:pt idx="145">
                  <c:v>14.718538350557804</c:v>
                </c:pt>
                <c:pt idx="146">
                  <c:v>14.729214100189138</c:v>
                </c:pt>
                <c:pt idx="147">
                  <c:v>14.730159405408935</c:v>
                </c:pt>
                <c:pt idx="148">
                  <c:v>14.731715177413946</c:v>
                </c:pt>
                <c:pt idx="149">
                  <c:v>14.709200056654788</c:v>
                </c:pt>
                <c:pt idx="150">
                  <c:v>14.716426386077758</c:v>
                </c:pt>
                <c:pt idx="151">
                  <c:v>14.725816744393146</c:v>
                </c:pt>
                <c:pt idx="152">
                  <c:v>14.714166267650359</c:v>
                </c:pt>
                <c:pt idx="153">
                  <c:v>14.6947502790568</c:v>
                </c:pt>
                <c:pt idx="154">
                  <c:v>14.682874015435125</c:v>
                </c:pt>
                <c:pt idx="155">
                  <c:v>14.693090162359676</c:v>
                </c:pt>
                <c:pt idx="156">
                  <c:v>14.713624402614533</c:v>
                </c:pt>
                <c:pt idx="157">
                  <c:v>14.700448107694914</c:v>
                </c:pt>
                <c:pt idx="158">
                  <c:v>14.69345828240178</c:v>
                </c:pt>
                <c:pt idx="159">
                  <c:v>14.68300538234605</c:v>
                </c:pt>
                <c:pt idx="160">
                  <c:v>14.693707348050184</c:v>
                </c:pt>
                <c:pt idx="161">
                  <c:v>14.695500142702507</c:v>
                </c:pt>
                <c:pt idx="162">
                  <c:v>14.691703860350573</c:v>
                </c:pt>
                <c:pt idx="163">
                  <c:v>14.694463489461448</c:v>
                </c:pt>
                <c:pt idx="164">
                  <c:v>14.68286545278306</c:v>
                </c:pt>
                <c:pt idx="165">
                  <c:v>14.675288602159107</c:v>
                </c:pt>
                <c:pt idx="166">
                  <c:v>14.659355887940301</c:v>
                </c:pt>
                <c:pt idx="167">
                  <c:v>14.663929818389914</c:v>
                </c:pt>
                <c:pt idx="168">
                  <c:v>14.656390775129706</c:v>
                </c:pt>
                <c:pt idx="169">
                  <c:v>14.647396548371235</c:v>
                </c:pt>
                <c:pt idx="170">
                  <c:v>14.652756975675459</c:v>
                </c:pt>
                <c:pt idx="171">
                  <c:v>14.646496895207353</c:v>
                </c:pt>
                <c:pt idx="172">
                  <c:v>14.648400304157738</c:v>
                </c:pt>
                <c:pt idx="173">
                  <c:v>14.623477985329012</c:v>
                </c:pt>
                <c:pt idx="174">
                  <c:v>14.633288530530379</c:v>
                </c:pt>
                <c:pt idx="175">
                  <c:v>14.638047579779228</c:v>
                </c:pt>
                <c:pt idx="176">
                  <c:v>14.630277175212768</c:v>
                </c:pt>
                <c:pt idx="177">
                  <c:v>14.626176928290176</c:v>
                </c:pt>
                <c:pt idx="178">
                  <c:v>14.617960278892738</c:v>
                </c:pt>
                <c:pt idx="179">
                  <c:v>14.624525535732793</c:v>
                </c:pt>
                <c:pt idx="180">
                  <c:v>14.623310731376296</c:v>
                </c:pt>
                <c:pt idx="181">
                  <c:v>14.608421335368529</c:v>
                </c:pt>
                <c:pt idx="182">
                  <c:v>14.609563837628752</c:v>
                </c:pt>
                <c:pt idx="183">
                  <c:v>14.606544982756937</c:v>
                </c:pt>
                <c:pt idx="184">
                  <c:v>14.619666547506407</c:v>
                </c:pt>
                <c:pt idx="185">
                  <c:v>14.606130904488971</c:v>
                </c:pt>
                <c:pt idx="186">
                  <c:v>14.603515085650624</c:v>
                </c:pt>
                <c:pt idx="187">
                  <c:v>14.598723629701343</c:v>
                </c:pt>
                <c:pt idx="188">
                  <c:v>14.597922430144054</c:v>
                </c:pt>
                <c:pt idx="189">
                  <c:v>14.587899051321202</c:v>
                </c:pt>
                <c:pt idx="190">
                  <c:v>14.574719060084528</c:v>
                </c:pt>
                <c:pt idx="191">
                  <c:v>14.581612391374357</c:v>
                </c:pt>
                <c:pt idx="192">
                  <c:v>14.560017136179829</c:v>
                </c:pt>
                <c:pt idx="193">
                  <c:v>14.545910063334146</c:v>
                </c:pt>
                <c:pt idx="194">
                  <c:v>14.529573127576251</c:v>
                </c:pt>
                <c:pt idx="195">
                  <c:v>14.530014690228471</c:v>
                </c:pt>
                <c:pt idx="196">
                  <c:v>14.529813951644153</c:v>
                </c:pt>
                <c:pt idx="197">
                  <c:v>14.527269936923219</c:v>
                </c:pt>
                <c:pt idx="198">
                  <c:v>14.550695563722105</c:v>
                </c:pt>
                <c:pt idx="199">
                  <c:v>14.53884310143701</c:v>
                </c:pt>
                <c:pt idx="200">
                  <c:v>14.534174456488563</c:v>
                </c:pt>
                <c:pt idx="201">
                  <c:v>14.524403788777079</c:v>
                </c:pt>
                <c:pt idx="202">
                  <c:v>14.53170883531711</c:v>
                </c:pt>
                <c:pt idx="203">
                  <c:v>14.530344132210717</c:v>
                </c:pt>
                <c:pt idx="204">
                  <c:v>14.525672769006784</c:v>
                </c:pt>
                <c:pt idx="205">
                  <c:v>14.537889415463649</c:v>
                </c:pt>
                <c:pt idx="206">
                  <c:v>14.528238373286387</c:v>
                </c:pt>
                <c:pt idx="207">
                  <c:v>14.532723577837881</c:v>
                </c:pt>
                <c:pt idx="208">
                  <c:v>14.522823271961219</c:v>
                </c:pt>
                <c:pt idx="209">
                  <c:v>14.518734128111822</c:v>
                </c:pt>
                <c:pt idx="210">
                  <c:v>14.51505031732375</c:v>
                </c:pt>
                <c:pt idx="211">
                  <c:v>14.517829497677026</c:v>
                </c:pt>
                <c:pt idx="212">
                  <c:v>14.532229855474883</c:v>
                </c:pt>
                <c:pt idx="213">
                  <c:v>14.509800497506042</c:v>
                </c:pt>
                <c:pt idx="214">
                  <c:v>14.507578478986904</c:v>
                </c:pt>
                <c:pt idx="215">
                  <c:v>14.500286823809315</c:v>
                </c:pt>
                <c:pt idx="216">
                  <c:v>14.512463055044192</c:v>
                </c:pt>
                <c:pt idx="217">
                  <c:v>14.506331279696356</c:v>
                </c:pt>
                <c:pt idx="218">
                  <c:v>14.512423630883324</c:v>
                </c:pt>
                <c:pt idx="219">
                  <c:v>14.511894610464458</c:v>
                </c:pt>
                <c:pt idx="220">
                  <c:v>14.50529275885703</c:v>
                </c:pt>
                <c:pt idx="221">
                  <c:v>14.499322831299631</c:v>
                </c:pt>
                <c:pt idx="222">
                  <c:v>14.489372348210747</c:v>
                </c:pt>
                <c:pt idx="223">
                  <c:v>14.50415070543708</c:v>
                </c:pt>
                <c:pt idx="224">
                  <c:v>14.500526458291372</c:v>
                </c:pt>
                <c:pt idx="225">
                  <c:v>14.503226911624834</c:v>
                </c:pt>
                <c:pt idx="226">
                  <c:v>14.504151270722105</c:v>
                </c:pt>
                <c:pt idx="227">
                  <c:v>14.511502350421392</c:v>
                </c:pt>
                <c:pt idx="228">
                  <c:v>14.499284677530694</c:v>
                </c:pt>
                <c:pt idx="229">
                  <c:v>14.484572953794592</c:v>
                </c:pt>
                <c:pt idx="230">
                  <c:v>14.480273922634227</c:v>
                </c:pt>
                <c:pt idx="231">
                  <c:v>14.478095183409293</c:v>
                </c:pt>
                <c:pt idx="232">
                  <c:v>14.490523212612365</c:v>
                </c:pt>
                <c:pt idx="233">
                  <c:v>14.475391495098586</c:v>
                </c:pt>
                <c:pt idx="234">
                  <c:v>14.484126518777122</c:v>
                </c:pt>
                <c:pt idx="235">
                  <c:v>14.476473513976917</c:v>
                </c:pt>
                <c:pt idx="236">
                  <c:v>14.482493649246818</c:v>
                </c:pt>
                <c:pt idx="237">
                  <c:v>14.462897731242151</c:v>
                </c:pt>
                <c:pt idx="238">
                  <c:v>14.43419881805754</c:v>
                </c:pt>
                <c:pt idx="239">
                  <c:v>14.438564136835346</c:v>
                </c:pt>
                <c:pt idx="240">
                  <c:v>14.443207621828796</c:v>
                </c:pt>
                <c:pt idx="241">
                  <c:v>14.443713563341804</c:v>
                </c:pt>
                <c:pt idx="242">
                  <c:v>14.430033542967202</c:v>
                </c:pt>
                <c:pt idx="243">
                  <c:v>14.449459891753827</c:v>
                </c:pt>
                <c:pt idx="244">
                  <c:v>14.444317102104208</c:v>
                </c:pt>
                <c:pt idx="245">
                  <c:v>14.451230526148658</c:v>
                </c:pt>
                <c:pt idx="246">
                  <c:v>14.447389578567943</c:v>
                </c:pt>
                <c:pt idx="247">
                  <c:v>14.460115231700456</c:v>
                </c:pt>
                <c:pt idx="248">
                  <c:v>14.451859959287935</c:v>
                </c:pt>
                <c:pt idx="249">
                  <c:v>14.443744287495687</c:v>
                </c:pt>
                <c:pt idx="250">
                  <c:v>14.451701283642347</c:v>
                </c:pt>
                <c:pt idx="251">
                  <c:v>14.452862900619577</c:v>
                </c:pt>
                <c:pt idx="252">
                  <c:v>14.473488312568026</c:v>
                </c:pt>
                <c:pt idx="253">
                  <c:v>14.468733343959897</c:v>
                </c:pt>
                <c:pt idx="254">
                  <c:v>14.473301940943214</c:v>
                </c:pt>
                <c:pt idx="255">
                  <c:v>14.467310815852882</c:v>
                </c:pt>
                <c:pt idx="256">
                  <c:v>14.473797013183297</c:v>
                </c:pt>
                <c:pt idx="257">
                  <c:v>14.468041259164151</c:v>
                </c:pt>
                <c:pt idx="258">
                  <c:v>14.476490816787587</c:v>
                </c:pt>
                <c:pt idx="259">
                  <c:v>14.483575840063256</c:v>
                </c:pt>
                <c:pt idx="260">
                  <c:v>14.485662373557432</c:v>
                </c:pt>
                <c:pt idx="261">
                  <c:v>14.484525498219206</c:v>
                </c:pt>
                <c:pt idx="262">
                  <c:v>14.489593942226756</c:v>
                </c:pt>
                <c:pt idx="263">
                  <c:v>14.490992833349285</c:v>
                </c:pt>
                <c:pt idx="264">
                  <c:v>14.497770489208632</c:v>
                </c:pt>
                <c:pt idx="265">
                  <c:v>14.494688674930114</c:v>
                </c:pt>
                <c:pt idx="266">
                  <c:v>14.501264662000276</c:v>
                </c:pt>
                <c:pt idx="267">
                  <c:v>14.514755855804925</c:v>
                </c:pt>
                <c:pt idx="268">
                  <c:v>14.513544962793661</c:v>
                </c:pt>
                <c:pt idx="269">
                  <c:v>14.516718759167398</c:v>
                </c:pt>
                <c:pt idx="270">
                  <c:v>14.518995887865</c:v>
                </c:pt>
                <c:pt idx="271">
                  <c:v>14.527910386000489</c:v>
                </c:pt>
                <c:pt idx="272">
                  <c:v>14.543118987810976</c:v>
                </c:pt>
                <c:pt idx="273">
                  <c:v>14.54333504599143</c:v>
                </c:pt>
                <c:pt idx="274">
                  <c:v>14.555531105559179</c:v>
                </c:pt>
                <c:pt idx="275">
                  <c:v>14.547586792120855</c:v>
                </c:pt>
                <c:pt idx="276">
                  <c:v>14.55188164174702</c:v>
                </c:pt>
                <c:pt idx="277">
                  <c:v>14.548076383001304</c:v>
                </c:pt>
                <c:pt idx="278">
                  <c:v>14.566126240730343</c:v>
                </c:pt>
                <c:pt idx="279">
                  <c:v>14.568727139323212</c:v>
                </c:pt>
                <c:pt idx="280">
                  <c:v>14.586144474870586</c:v>
                </c:pt>
                <c:pt idx="281">
                  <c:v>14.586961885053137</c:v>
                </c:pt>
                <c:pt idx="282">
                  <c:v>14.5917166875031</c:v>
                </c:pt>
                <c:pt idx="283">
                  <c:v>14.59540662780986</c:v>
                </c:pt>
                <c:pt idx="284">
                  <c:v>14.593211978321959</c:v>
                </c:pt>
                <c:pt idx="285">
                  <c:v>14.596778901127129</c:v>
                </c:pt>
                <c:pt idx="286">
                  <c:v>14.602350008165077</c:v>
                </c:pt>
                <c:pt idx="287">
                  <c:v>14.618502384100401</c:v>
                </c:pt>
                <c:pt idx="288">
                  <c:v>14.623310213022018</c:v>
                </c:pt>
                <c:pt idx="289">
                  <c:v>14.622376302597594</c:v>
                </c:pt>
                <c:pt idx="290">
                  <c:v>14.6223160060252</c:v>
                </c:pt>
                <c:pt idx="291">
                  <c:v>14.641645317169973</c:v>
                </c:pt>
                <c:pt idx="292">
                  <c:v>14.658124810823157</c:v>
                </c:pt>
                <c:pt idx="293">
                  <c:v>14.657529804259184</c:v>
                </c:pt>
                <c:pt idx="294">
                  <c:v>14.66209499905862</c:v>
                </c:pt>
                <c:pt idx="295">
                  <c:v>14.66659472818967</c:v>
                </c:pt>
                <c:pt idx="296">
                  <c:v>14.67103890930755</c:v>
                </c:pt>
                <c:pt idx="297">
                  <c:v>14.67686509672034</c:v>
                </c:pt>
                <c:pt idx="298">
                  <c:v>14.69303669439741</c:v>
                </c:pt>
                <c:pt idx="299">
                  <c:v>14.701947793663235</c:v>
                </c:pt>
                <c:pt idx="300">
                  <c:v>14.715934111874683</c:v>
                </c:pt>
                <c:pt idx="301">
                  <c:v>14.718277721603101</c:v>
                </c:pt>
                <c:pt idx="302">
                  <c:v>14.731289366155828</c:v>
                </c:pt>
                <c:pt idx="303">
                  <c:v>14.736005361103702</c:v>
                </c:pt>
                <c:pt idx="304">
                  <c:v>14.741957152119054</c:v>
                </c:pt>
                <c:pt idx="305">
                  <c:v>14.743691168986034</c:v>
                </c:pt>
                <c:pt idx="306">
                  <c:v>14.761152042499589</c:v>
                </c:pt>
                <c:pt idx="307">
                  <c:v>14.764063689934492</c:v>
                </c:pt>
                <c:pt idx="308">
                  <c:v>14.775296699757353</c:v>
                </c:pt>
                <c:pt idx="309">
                  <c:v>14.79080162369193</c:v>
                </c:pt>
                <c:pt idx="310">
                  <c:v>14.797095919278691</c:v>
                </c:pt>
                <c:pt idx="311">
                  <c:v>14.806739170168223</c:v>
                </c:pt>
                <c:pt idx="312">
                  <c:v>14.823029490091105</c:v>
                </c:pt>
                <c:pt idx="313">
                  <c:v>14.830207924213823</c:v>
                </c:pt>
                <c:pt idx="314">
                  <c:v>14.841363523164473</c:v>
                </c:pt>
                <c:pt idx="315">
                  <c:v>14.85218343902069</c:v>
                </c:pt>
                <c:pt idx="316">
                  <c:v>14.867016683197825</c:v>
                </c:pt>
                <c:pt idx="317">
                  <c:v>14.872301008924747</c:v>
                </c:pt>
                <c:pt idx="318">
                  <c:v>14.892538357195308</c:v>
                </c:pt>
                <c:pt idx="319">
                  <c:v>14.899795015825848</c:v>
                </c:pt>
                <c:pt idx="320">
                  <c:v>14.912082804664989</c:v>
                </c:pt>
                <c:pt idx="321">
                  <c:v>14.922916694223796</c:v>
                </c:pt>
                <c:pt idx="322">
                  <c:v>14.944104742218409</c:v>
                </c:pt>
                <c:pt idx="323">
                  <c:v>14.953417867138674</c:v>
                </c:pt>
                <c:pt idx="324">
                  <c:v>14.969334641951445</c:v>
                </c:pt>
                <c:pt idx="325">
                  <c:v>14.973467877442731</c:v>
                </c:pt>
                <c:pt idx="326">
                  <c:v>14.993642315852361</c:v>
                </c:pt>
                <c:pt idx="327">
                  <c:v>15.003975745272797</c:v>
                </c:pt>
                <c:pt idx="328">
                  <c:v>15.021477890056383</c:v>
                </c:pt>
                <c:pt idx="329">
                  <c:v>15.027658559870506</c:v>
                </c:pt>
                <c:pt idx="330">
                  <c:v>15.042232876539003</c:v>
                </c:pt>
                <c:pt idx="331">
                  <c:v>15.062003909982659</c:v>
                </c:pt>
                <c:pt idx="332">
                  <c:v>15.073032317137239</c:v>
                </c:pt>
                <c:pt idx="333">
                  <c:v>15.090335898486703</c:v>
                </c:pt>
                <c:pt idx="334">
                  <c:v>15.102439138344266</c:v>
                </c:pt>
                <c:pt idx="335">
                  <c:v>15.121520780668847</c:v>
                </c:pt>
                <c:pt idx="336">
                  <c:v>15.141751299257272</c:v>
                </c:pt>
                <c:pt idx="337">
                  <c:v>15.152990529564899</c:v>
                </c:pt>
                <c:pt idx="338">
                  <c:v>15.165438860964603</c:v>
                </c:pt>
                <c:pt idx="339">
                  <c:v>15.175067463757717</c:v>
                </c:pt>
                <c:pt idx="340">
                  <c:v>15.180264063463987</c:v>
                </c:pt>
                <c:pt idx="341">
                  <c:v>15.194797171564801</c:v>
                </c:pt>
                <c:pt idx="342">
                  <c:v>15.2158632235257</c:v>
                </c:pt>
                <c:pt idx="343">
                  <c:v>15.228416848794495</c:v>
                </c:pt>
                <c:pt idx="344">
                  <c:v>15.248458896889726</c:v>
                </c:pt>
                <c:pt idx="345">
                  <c:v>15.263419810665718</c:v>
                </c:pt>
                <c:pt idx="346">
                  <c:v>15.282629910530805</c:v>
                </c:pt>
                <c:pt idx="347">
                  <c:v>15.300371751930022</c:v>
                </c:pt>
                <c:pt idx="348">
                  <c:v>15.323019682537018</c:v>
                </c:pt>
                <c:pt idx="349">
                  <c:v>15.340131160194709</c:v>
                </c:pt>
                <c:pt idx="350">
                  <c:v>15.352545639900871</c:v>
                </c:pt>
                <c:pt idx="351">
                  <c:v>15.37477794720081</c:v>
                </c:pt>
                <c:pt idx="352">
                  <c:v>15.394701066555692</c:v>
                </c:pt>
                <c:pt idx="353">
                  <c:v>15.414457763045364</c:v>
                </c:pt>
                <c:pt idx="354">
                  <c:v>15.436145076686691</c:v>
                </c:pt>
                <c:pt idx="355">
                  <c:v>15.456510411881455</c:v>
                </c:pt>
                <c:pt idx="356">
                  <c:v>15.478556231780475</c:v>
                </c:pt>
                <c:pt idx="357">
                  <c:v>15.496982826303791</c:v>
                </c:pt>
                <c:pt idx="358">
                  <c:v>15.522991198373001</c:v>
                </c:pt>
                <c:pt idx="359">
                  <c:v>15.548072790813711</c:v>
                </c:pt>
                <c:pt idx="360">
                  <c:v>15.572093819028881</c:v>
                </c:pt>
                <c:pt idx="361">
                  <c:v>15.587942910303546</c:v>
                </c:pt>
                <c:pt idx="362">
                  <c:v>15.617796307052448</c:v>
                </c:pt>
                <c:pt idx="363">
                  <c:v>15.63718438209542</c:v>
                </c:pt>
                <c:pt idx="364">
                  <c:v>15.660348305782763</c:v>
                </c:pt>
                <c:pt idx="365">
                  <c:v>15.679793268177576</c:v>
                </c:pt>
                <c:pt idx="366">
                  <c:v>15.71079899311648</c:v>
                </c:pt>
                <c:pt idx="367">
                  <c:v>15.737508062364238</c:v>
                </c:pt>
                <c:pt idx="368">
                  <c:v>15.763492090054342</c:v>
                </c:pt>
                <c:pt idx="369">
                  <c:v>15.789730586205565</c:v>
                </c:pt>
                <c:pt idx="370">
                  <c:v>15.814046896773625</c:v>
                </c:pt>
                <c:pt idx="371">
                  <c:v>15.840980591560147</c:v>
                </c:pt>
                <c:pt idx="372">
                  <c:v>15.867811130739909</c:v>
                </c:pt>
                <c:pt idx="373">
                  <c:v>15.893924001550538</c:v>
                </c:pt>
                <c:pt idx="374">
                  <c:v>15.921883805262857</c:v>
                </c:pt>
                <c:pt idx="375">
                  <c:v>15.949435197581112</c:v>
                </c:pt>
                <c:pt idx="376">
                  <c:v>15.980090257414265</c:v>
                </c:pt>
                <c:pt idx="377">
                  <c:v>16.005339439614161</c:v>
                </c:pt>
                <c:pt idx="378">
                  <c:v>16.035486118844208</c:v>
                </c:pt>
                <c:pt idx="379">
                  <c:v>16.063438859513582</c:v>
                </c:pt>
                <c:pt idx="380">
                  <c:v>16.09656635204588</c:v>
                </c:pt>
                <c:pt idx="381">
                  <c:v>16.123583162190197</c:v>
                </c:pt>
                <c:pt idx="382">
                  <c:v>16.156555607054955</c:v>
                </c:pt>
                <c:pt idx="383">
                  <c:v>16.185806250226012</c:v>
                </c:pt>
                <c:pt idx="384">
                  <c:v>16.219487481320954</c:v>
                </c:pt>
                <c:pt idx="385">
                  <c:v>16.247852423673219</c:v>
                </c:pt>
                <c:pt idx="386">
                  <c:v>16.282989989705442</c:v>
                </c:pt>
                <c:pt idx="387">
                  <c:v>16.315420228354817</c:v>
                </c:pt>
                <c:pt idx="388">
                  <c:v>16.349393982763953</c:v>
                </c:pt>
                <c:pt idx="389">
                  <c:v>16.382872917419213</c:v>
                </c:pt>
                <c:pt idx="390">
                  <c:v>16.417895821132316</c:v>
                </c:pt>
                <c:pt idx="391">
                  <c:v>16.451752998639506</c:v>
                </c:pt>
                <c:pt idx="392">
                  <c:v>16.48881532908268</c:v>
                </c:pt>
                <c:pt idx="393">
                  <c:v>16.52282783631442</c:v>
                </c:pt>
                <c:pt idx="394">
                  <c:v>16.559911722613787</c:v>
                </c:pt>
                <c:pt idx="395">
                  <c:v>16.595130656437558</c:v>
                </c:pt>
                <c:pt idx="396">
                  <c:v>16.63630059817126</c:v>
                </c:pt>
                <c:pt idx="397">
                  <c:v>16.672303011970584</c:v>
                </c:pt>
                <c:pt idx="398">
                  <c:v>16.713558503835259</c:v>
                </c:pt>
                <c:pt idx="399">
                  <c:v>16.75088959307222</c:v>
                </c:pt>
                <c:pt idx="400">
                  <c:v>16.792564654604572</c:v>
                </c:pt>
                <c:pt idx="401">
                  <c:v>16.83098273095105</c:v>
                </c:pt>
                <c:pt idx="402">
                  <c:v>16.865113753638461</c:v>
                </c:pt>
                <c:pt idx="403">
                  <c:v>16.864382151289313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98D-7C4B-BDFA-17E811592121}"/>
            </c:ext>
          </c:extLst>
        </c:ser>
        <c:ser>
          <c:idx val="9"/>
          <c:order val="3"/>
          <c:tx>
            <c:v>25°C</c:v>
          </c:tx>
          <c:spPr>
            <a:ln>
              <a:solidFill>
                <a:srgbClr val="FF0000"/>
              </a:solidFill>
            </a:ln>
            <a:effectLst/>
          </c:spPr>
          <c:marker>
            <c:symbol val="none"/>
          </c:marker>
          <c:xVal>
            <c:numRef>
              <c:f>RT!$BM$64:$BM$467</c:f>
              <c:numCache>
                <c:formatCode>General</c:formatCode>
                <c:ptCount val="404"/>
                <c:pt idx="0">
                  <c:v>30.042061</c:v>
                </c:pt>
                <c:pt idx="1">
                  <c:v>57.337978</c:v>
                </c:pt>
                <c:pt idx="2">
                  <c:v>80.929169999999999</c:v>
                </c:pt>
                <c:pt idx="3">
                  <c:v>97.754423000000003</c:v>
                </c:pt>
                <c:pt idx="4">
                  <c:v>113.620785</c:v>
                </c:pt>
                <c:pt idx="5">
                  <c:v>128.60742200000001</c:v>
                </c:pt>
                <c:pt idx="6">
                  <c:v>141.60619500000001</c:v>
                </c:pt>
                <c:pt idx="7">
                  <c:v>153.80225100000001</c:v>
                </c:pt>
                <c:pt idx="8">
                  <c:v>166.535133</c:v>
                </c:pt>
                <c:pt idx="9">
                  <c:v>178.26814400000001</c:v>
                </c:pt>
                <c:pt idx="10">
                  <c:v>190.246509</c:v>
                </c:pt>
                <c:pt idx="11">
                  <c:v>201.02193299999999</c:v>
                </c:pt>
                <c:pt idx="12">
                  <c:v>212.60957999999999</c:v>
                </c:pt>
                <c:pt idx="13">
                  <c:v>223.060541</c:v>
                </c:pt>
                <c:pt idx="14">
                  <c:v>234.66031899999999</c:v>
                </c:pt>
                <c:pt idx="15">
                  <c:v>244.30074300000001</c:v>
                </c:pt>
                <c:pt idx="16">
                  <c:v>255.86458200000001</c:v>
                </c:pt>
                <c:pt idx="17">
                  <c:v>265.01773500000002</c:v>
                </c:pt>
                <c:pt idx="18">
                  <c:v>274.74203899999998</c:v>
                </c:pt>
                <c:pt idx="19">
                  <c:v>283.81804799999998</c:v>
                </c:pt>
                <c:pt idx="20">
                  <c:v>294.39621299999999</c:v>
                </c:pt>
                <c:pt idx="21">
                  <c:v>303.68321900000001</c:v>
                </c:pt>
                <c:pt idx="22">
                  <c:v>312.006215</c:v>
                </c:pt>
                <c:pt idx="23">
                  <c:v>320.90031399999998</c:v>
                </c:pt>
                <c:pt idx="24">
                  <c:v>329.86623900000001</c:v>
                </c:pt>
                <c:pt idx="25">
                  <c:v>338.82792899999998</c:v>
                </c:pt>
                <c:pt idx="26">
                  <c:v>347.342287</c:v>
                </c:pt>
                <c:pt idx="27">
                  <c:v>355.95899300000002</c:v>
                </c:pt>
                <c:pt idx="28">
                  <c:v>364.17744900000002</c:v>
                </c:pt>
                <c:pt idx="29">
                  <c:v>372.53219000000001</c:v>
                </c:pt>
                <c:pt idx="30">
                  <c:v>381.12964299999999</c:v>
                </c:pt>
                <c:pt idx="31">
                  <c:v>388.57749699999999</c:v>
                </c:pt>
                <c:pt idx="32">
                  <c:v>397.24273399999998</c:v>
                </c:pt>
                <c:pt idx="33">
                  <c:v>404.83753200000001</c:v>
                </c:pt>
                <c:pt idx="34">
                  <c:v>413.00375200000002</c:v>
                </c:pt>
                <c:pt idx="35">
                  <c:v>420.61166200000002</c:v>
                </c:pt>
                <c:pt idx="36">
                  <c:v>429.09801700000003</c:v>
                </c:pt>
                <c:pt idx="37">
                  <c:v>436.68447600000002</c:v>
                </c:pt>
                <c:pt idx="38">
                  <c:v>443.84090099999997</c:v>
                </c:pt>
                <c:pt idx="39">
                  <c:v>451.86279500000001</c:v>
                </c:pt>
                <c:pt idx="40">
                  <c:v>459.35608500000001</c:v>
                </c:pt>
                <c:pt idx="41">
                  <c:v>466.73122000000001</c:v>
                </c:pt>
                <c:pt idx="42">
                  <c:v>474.14864299999999</c:v>
                </c:pt>
                <c:pt idx="43">
                  <c:v>481.20099099999999</c:v>
                </c:pt>
                <c:pt idx="44">
                  <c:v>488.03292399999998</c:v>
                </c:pt>
                <c:pt idx="45">
                  <c:v>495.57166100000001</c:v>
                </c:pt>
                <c:pt idx="46">
                  <c:v>502.64929000000001</c:v>
                </c:pt>
                <c:pt idx="47">
                  <c:v>509.52563199999997</c:v>
                </c:pt>
                <c:pt idx="48">
                  <c:v>517.048315</c:v>
                </c:pt>
                <c:pt idx="49">
                  <c:v>523.59326499999997</c:v>
                </c:pt>
                <c:pt idx="50">
                  <c:v>531.30869900000005</c:v>
                </c:pt>
                <c:pt idx="51">
                  <c:v>537.95803599999999</c:v>
                </c:pt>
                <c:pt idx="52">
                  <c:v>544.72753499999999</c:v>
                </c:pt>
                <c:pt idx="53">
                  <c:v>551.35211100000004</c:v>
                </c:pt>
                <c:pt idx="54">
                  <c:v>558.75105099999996</c:v>
                </c:pt>
                <c:pt idx="55">
                  <c:v>565.005584</c:v>
                </c:pt>
                <c:pt idx="56">
                  <c:v>571.85555899999997</c:v>
                </c:pt>
                <c:pt idx="57">
                  <c:v>578.22141399999998</c:v>
                </c:pt>
                <c:pt idx="58">
                  <c:v>585.261482</c:v>
                </c:pt>
                <c:pt idx="59">
                  <c:v>591.83481600000005</c:v>
                </c:pt>
                <c:pt idx="60">
                  <c:v>598.39160000000004</c:v>
                </c:pt>
                <c:pt idx="61">
                  <c:v>605.21174099999996</c:v>
                </c:pt>
                <c:pt idx="62">
                  <c:v>611.43607199999997</c:v>
                </c:pt>
                <c:pt idx="63">
                  <c:v>618.14251200000001</c:v>
                </c:pt>
                <c:pt idx="64">
                  <c:v>624.73999100000003</c:v>
                </c:pt>
                <c:pt idx="65">
                  <c:v>630.94428000000005</c:v>
                </c:pt>
                <c:pt idx="66">
                  <c:v>637.72140999999999</c:v>
                </c:pt>
                <c:pt idx="67">
                  <c:v>643.929033</c:v>
                </c:pt>
                <c:pt idx="68">
                  <c:v>650.32196599999997</c:v>
                </c:pt>
                <c:pt idx="69">
                  <c:v>655.87338299999999</c:v>
                </c:pt>
                <c:pt idx="70">
                  <c:v>662.52642800000001</c:v>
                </c:pt>
                <c:pt idx="71">
                  <c:v>668.42568000000006</c:v>
                </c:pt>
                <c:pt idx="72">
                  <c:v>674.72492</c:v>
                </c:pt>
                <c:pt idx="73">
                  <c:v>680.71662400000002</c:v>
                </c:pt>
                <c:pt idx="74">
                  <c:v>686.66777200000001</c:v>
                </c:pt>
                <c:pt idx="75">
                  <c:v>692.682998</c:v>
                </c:pt>
                <c:pt idx="76">
                  <c:v>699.09167600000001</c:v>
                </c:pt>
                <c:pt idx="77">
                  <c:v>705.15160000000003</c:v>
                </c:pt>
                <c:pt idx="78">
                  <c:v>711.23730699999999</c:v>
                </c:pt>
                <c:pt idx="79">
                  <c:v>717.884771</c:v>
                </c:pt>
                <c:pt idx="80">
                  <c:v>723.88550899999996</c:v>
                </c:pt>
                <c:pt idx="81">
                  <c:v>730.15224999999998</c:v>
                </c:pt>
                <c:pt idx="82">
                  <c:v>736.30074999999999</c:v>
                </c:pt>
                <c:pt idx="83">
                  <c:v>742.131528</c:v>
                </c:pt>
                <c:pt idx="84">
                  <c:v>747.59512900000004</c:v>
                </c:pt>
                <c:pt idx="85">
                  <c:v>753.70568000000003</c:v>
                </c:pt>
                <c:pt idx="86">
                  <c:v>760.01509299999998</c:v>
                </c:pt>
                <c:pt idx="87">
                  <c:v>765.36299899999995</c:v>
                </c:pt>
                <c:pt idx="88">
                  <c:v>771.39517599999999</c:v>
                </c:pt>
                <c:pt idx="89">
                  <c:v>777.24259600000005</c:v>
                </c:pt>
                <c:pt idx="90">
                  <c:v>783.597893</c:v>
                </c:pt>
                <c:pt idx="91">
                  <c:v>789.42666199999996</c:v>
                </c:pt>
                <c:pt idx="92">
                  <c:v>795.21538699999996</c:v>
                </c:pt>
                <c:pt idx="93">
                  <c:v>800.24138600000003</c:v>
                </c:pt>
                <c:pt idx="94">
                  <c:v>806.29859299999998</c:v>
                </c:pt>
                <c:pt idx="95">
                  <c:v>812.200737</c:v>
                </c:pt>
                <c:pt idx="96">
                  <c:v>817.78017599999998</c:v>
                </c:pt>
                <c:pt idx="97">
                  <c:v>823.65328099999999</c:v>
                </c:pt>
                <c:pt idx="98">
                  <c:v>829.40648899999997</c:v>
                </c:pt>
                <c:pt idx="99">
                  <c:v>835.21211900000003</c:v>
                </c:pt>
                <c:pt idx="100">
                  <c:v>840.76641400000005</c:v>
                </c:pt>
                <c:pt idx="101">
                  <c:v>846.85265700000002</c:v>
                </c:pt>
                <c:pt idx="102">
                  <c:v>851.62450699999999</c:v>
                </c:pt>
                <c:pt idx="103">
                  <c:v>856.96100999999999</c:v>
                </c:pt>
                <c:pt idx="104">
                  <c:v>862.98289899999997</c:v>
                </c:pt>
                <c:pt idx="105">
                  <c:v>868.51374399999997</c:v>
                </c:pt>
                <c:pt idx="106">
                  <c:v>874.46045800000002</c:v>
                </c:pt>
                <c:pt idx="107">
                  <c:v>879.72604200000001</c:v>
                </c:pt>
                <c:pt idx="108">
                  <c:v>885.88160300000004</c:v>
                </c:pt>
                <c:pt idx="109">
                  <c:v>891.00261799999998</c:v>
                </c:pt>
                <c:pt idx="110">
                  <c:v>896.55301499999996</c:v>
                </c:pt>
                <c:pt idx="111">
                  <c:v>901.97508700000003</c:v>
                </c:pt>
                <c:pt idx="112">
                  <c:v>907.49194</c:v>
                </c:pt>
                <c:pt idx="113">
                  <c:v>913.52288099999998</c:v>
                </c:pt>
                <c:pt idx="114">
                  <c:v>918.73699299999998</c:v>
                </c:pt>
                <c:pt idx="115">
                  <c:v>923.80449899999996</c:v>
                </c:pt>
                <c:pt idx="116">
                  <c:v>929.29182400000002</c:v>
                </c:pt>
                <c:pt idx="117">
                  <c:v>935.58936500000004</c:v>
                </c:pt>
                <c:pt idx="118">
                  <c:v>940.59080900000004</c:v>
                </c:pt>
                <c:pt idx="119">
                  <c:v>945.90188499999999</c:v>
                </c:pt>
                <c:pt idx="120">
                  <c:v>951.41178000000002</c:v>
                </c:pt>
                <c:pt idx="121">
                  <c:v>957.04251099999999</c:v>
                </c:pt>
                <c:pt idx="122">
                  <c:v>961.88634400000001</c:v>
                </c:pt>
                <c:pt idx="123">
                  <c:v>966.63139000000001</c:v>
                </c:pt>
                <c:pt idx="124">
                  <c:v>972.146345</c:v>
                </c:pt>
                <c:pt idx="125">
                  <c:v>977.67298900000003</c:v>
                </c:pt>
                <c:pt idx="126">
                  <c:v>983.64504299999999</c:v>
                </c:pt>
                <c:pt idx="127">
                  <c:v>988.42474000000004</c:v>
                </c:pt>
                <c:pt idx="128">
                  <c:v>993.71470499999998</c:v>
                </c:pt>
                <c:pt idx="129">
                  <c:v>998.63836100000003</c:v>
                </c:pt>
                <c:pt idx="130">
                  <c:v>1004.198357</c:v>
                </c:pt>
                <c:pt idx="131">
                  <c:v>1009.268882</c:v>
                </c:pt>
                <c:pt idx="132">
                  <c:v>1014.6577569999999</c:v>
                </c:pt>
                <c:pt idx="133">
                  <c:v>1019.499725</c:v>
                </c:pt>
                <c:pt idx="134">
                  <c:v>1025.012753</c:v>
                </c:pt>
                <c:pt idx="135">
                  <c:v>1030.1223890000001</c:v>
                </c:pt>
                <c:pt idx="136">
                  <c:v>1034.7991420000001</c:v>
                </c:pt>
                <c:pt idx="137">
                  <c:v>1039.4589659999999</c:v>
                </c:pt>
                <c:pt idx="138">
                  <c:v>1044.616372</c:v>
                </c:pt>
                <c:pt idx="139">
                  <c:v>1049.7682870000001</c:v>
                </c:pt>
                <c:pt idx="140">
                  <c:v>1054.999082</c:v>
                </c:pt>
                <c:pt idx="141">
                  <c:v>1059.7918179999999</c:v>
                </c:pt>
                <c:pt idx="142">
                  <c:v>1066.0373420000001</c:v>
                </c:pt>
                <c:pt idx="143">
                  <c:v>1071.906702</c:v>
                </c:pt>
                <c:pt idx="144">
                  <c:v>1077.6666479999999</c:v>
                </c:pt>
                <c:pt idx="145">
                  <c:v>1082.0400930000001</c:v>
                </c:pt>
                <c:pt idx="146">
                  <c:v>1087.223557</c:v>
                </c:pt>
                <c:pt idx="147">
                  <c:v>1091.8349270000001</c:v>
                </c:pt>
                <c:pt idx="148">
                  <c:v>1097.488443</c:v>
                </c:pt>
                <c:pt idx="149">
                  <c:v>1102.8345899999999</c:v>
                </c:pt>
                <c:pt idx="150">
                  <c:v>1108.115202</c:v>
                </c:pt>
                <c:pt idx="151">
                  <c:v>1112.5736669999999</c:v>
                </c:pt>
                <c:pt idx="152">
                  <c:v>1117.3665619999999</c:v>
                </c:pt>
                <c:pt idx="153">
                  <c:v>1122.345687</c:v>
                </c:pt>
                <c:pt idx="154">
                  <c:v>1127.680151</c:v>
                </c:pt>
                <c:pt idx="155">
                  <c:v>1132.364797</c:v>
                </c:pt>
                <c:pt idx="156">
                  <c:v>1136.792103</c:v>
                </c:pt>
                <c:pt idx="157">
                  <c:v>1141.774081</c:v>
                </c:pt>
                <c:pt idx="158">
                  <c:v>1146.351981</c:v>
                </c:pt>
                <c:pt idx="159">
                  <c:v>1150.9617619999999</c:v>
                </c:pt>
                <c:pt idx="160">
                  <c:v>1156.2254370000001</c:v>
                </c:pt>
                <c:pt idx="161">
                  <c:v>1161.330195</c:v>
                </c:pt>
                <c:pt idx="162">
                  <c:v>1166.7988660000001</c:v>
                </c:pt>
                <c:pt idx="163">
                  <c:v>1171.4165029999999</c:v>
                </c:pt>
                <c:pt idx="164">
                  <c:v>1176.174413</c:v>
                </c:pt>
                <c:pt idx="165">
                  <c:v>1181.015159</c:v>
                </c:pt>
                <c:pt idx="166">
                  <c:v>1185.9344579999999</c:v>
                </c:pt>
                <c:pt idx="167">
                  <c:v>1190.3111730000001</c:v>
                </c:pt>
                <c:pt idx="168">
                  <c:v>1195.0681239999999</c:v>
                </c:pt>
                <c:pt idx="169">
                  <c:v>1199.8472320000001</c:v>
                </c:pt>
                <c:pt idx="170">
                  <c:v>1204.816748</c:v>
                </c:pt>
                <c:pt idx="171">
                  <c:v>1209.778693</c:v>
                </c:pt>
                <c:pt idx="172">
                  <c:v>1214.53845</c:v>
                </c:pt>
                <c:pt idx="173">
                  <c:v>1219.390752</c:v>
                </c:pt>
                <c:pt idx="174">
                  <c:v>1223.9815739999999</c:v>
                </c:pt>
                <c:pt idx="175">
                  <c:v>1229.026271</c:v>
                </c:pt>
                <c:pt idx="176">
                  <c:v>1233.967316</c:v>
                </c:pt>
                <c:pt idx="177">
                  <c:v>1239.0239469999999</c:v>
                </c:pt>
                <c:pt idx="178">
                  <c:v>1244.3880180000001</c:v>
                </c:pt>
                <c:pt idx="179">
                  <c:v>1250.755349</c:v>
                </c:pt>
                <c:pt idx="180">
                  <c:v>1256.0850969999999</c:v>
                </c:pt>
                <c:pt idx="181">
                  <c:v>1260.651505</c:v>
                </c:pt>
                <c:pt idx="182">
                  <c:v>1265.4596779999999</c:v>
                </c:pt>
                <c:pt idx="183">
                  <c:v>1269.50639</c:v>
                </c:pt>
                <c:pt idx="184">
                  <c:v>1276.042142</c:v>
                </c:pt>
                <c:pt idx="185">
                  <c:v>1281.8886890000001</c:v>
                </c:pt>
                <c:pt idx="186">
                  <c:v>1286.9153209999999</c:v>
                </c:pt>
                <c:pt idx="187">
                  <c:v>1291.8556140000001</c:v>
                </c:pt>
                <c:pt idx="188">
                  <c:v>1299.4645849999999</c:v>
                </c:pt>
                <c:pt idx="189">
                  <c:v>1306.8571460000001</c:v>
                </c:pt>
                <c:pt idx="190">
                  <c:v>1311.6925659999999</c:v>
                </c:pt>
                <c:pt idx="191">
                  <c:v>1316.185733</c:v>
                </c:pt>
                <c:pt idx="192">
                  <c:v>1320.4819500000001</c:v>
                </c:pt>
                <c:pt idx="193">
                  <c:v>1325.154043</c:v>
                </c:pt>
                <c:pt idx="194">
                  <c:v>1330.113679</c:v>
                </c:pt>
                <c:pt idx="195">
                  <c:v>1334.866618</c:v>
                </c:pt>
                <c:pt idx="196">
                  <c:v>1339.199803</c:v>
                </c:pt>
                <c:pt idx="197">
                  <c:v>1344.7544370000001</c:v>
                </c:pt>
                <c:pt idx="198">
                  <c:v>1349.6760400000001</c:v>
                </c:pt>
                <c:pt idx="199">
                  <c:v>1354.236723</c:v>
                </c:pt>
                <c:pt idx="200">
                  <c:v>1358.8735280000001</c:v>
                </c:pt>
                <c:pt idx="201">
                  <c:v>1363.705944</c:v>
                </c:pt>
                <c:pt idx="202">
                  <c:v>1368.6725429999999</c:v>
                </c:pt>
                <c:pt idx="203">
                  <c:v>1372.4717000000001</c:v>
                </c:pt>
                <c:pt idx="204">
                  <c:v>1377.378892</c:v>
                </c:pt>
                <c:pt idx="205">
                  <c:v>1382.739129</c:v>
                </c:pt>
                <c:pt idx="206">
                  <c:v>1387.91364</c:v>
                </c:pt>
                <c:pt idx="207">
                  <c:v>1392.5612630000001</c:v>
                </c:pt>
                <c:pt idx="208">
                  <c:v>1397.5339839999999</c:v>
                </c:pt>
                <c:pt idx="209">
                  <c:v>1401.7497960000001</c:v>
                </c:pt>
                <c:pt idx="210">
                  <c:v>1405.9555929999999</c:v>
                </c:pt>
                <c:pt idx="211">
                  <c:v>1410.7405240000001</c:v>
                </c:pt>
                <c:pt idx="212">
                  <c:v>1415.025228</c:v>
                </c:pt>
                <c:pt idx="213">
                  <c:v>1419.3198809999999</c:v>
                </c:pt>
                <c:pt idx="214">
                  <c:v>1424.381856</c:v>
                </c:pt>
                <c:pt idx="215">
                  <c:v>1429.0093360000001</c:v>
                </c:pt>
                <c:pt idx="216">
                  <c:v>1433.9491519999999</c:v>
                </c:pt>
                <c:pt idx="217">
                  <c:v>1438.5668760000001</c:v>
                </c:pt>
                <c:pt idx="218">
                  <c:v>1443.3919599999999</c:v>
                </c:pt>
                <c:pt idx="219">
                  <c:v>1447.6534180000001</c:v>
                </c:pt>
                <c:pt idx="220">
                  <c:v>2043.1869710000001</c:v>
                </c:pt>
                <c:pt idx="221">
                  <c:v>11261.498551000001</c:v>
                </c:pt>
                <c:pt idx="222">
                  <c:v>11715.640221</c:v>
                </c:pt>
                <c:pt idx="223">
                  <c:v>11753.800369000001</c:v>
                </c:pt>
                <c:pt idx="224">
                  <c:v>11763.827308</c:v>
                </c:pt>
                <c:pt idx="225">
                  <c:v>11769.469924000001</c:v>
                </c:pt>
                <c:pt idx="226">
                  <c:v>11773.837223</c:v>
                </c:pt>
                <c:pt idx="227">
                  <c:v>11777.470266</c:v>
                </c:pt>
                <c:pt idx="228">
                  <c:v>11781.546522000001</c:v>
                </c:pt>
                <c:pt idx="229">
                  <c:v>11784.842457999999</c:v>
                </c:pt>
                <c:pt idx="230">
                  <c:v>11788.684438</c:v>
                </c:pt>
                <c:pt idx="231">
                  <c:v>11791.413714</c:v>
                </c:pt>
                <c:pt idx="232">
                  <c:v>11794.581641000001</c:v>
                </c:pt>
                <c:pt idx="233">
                  <c:v>11797.883972</c:v>
                </c:pt>
                <c:pt idx="234">
                  <c:v>11801.829865</c:v>
                </c:pt>
                <c:pt idx="235">
                  <c:v>11805.137391</c:v>
                </c:pt>
                <c:pt idx="236">
                  <c:v>11807.865938999999</c:v>
                </c:pt>
                <c:pt idx="237">
                  <c:v>11811.100882000001</c:v>
                </c:pt>
                <c:pt idx="238">
                  <c:v>11814.575247999999</c:v>
                </c:pt>
                <c:pt idx="239">
                  <c:v>11817.523125</c:v>
                </c:pt>
                <c:pt idx="240">
                  <c:v>11820.933601000001</c:v>
                </c:pt>
                <c:pt idx="241">
                  <c:v>11824.401212999999</c:v>
                </c:pt>
                <c:pt idx="242">
                  <c:v>11827.773843999999</c:v>
                </c:pt>
                <c:pt idx="243">
                  <c:v>11830.243358</c:v>
                </c:pt>
                <c:pt idx="244">
                  <c:v>11833.789634999999</c:v>
                </c:pt>
                <c:pt idx="245">
                  <c:v>11836.933356</c:v>
                </c:pt>
                <c:pt idx="246">
                  <c:v>11840.323840999999</c:v>
                </c:pt>
                <c:pt idx="247">
                  <c:v>11843.175816999999</c:v>
                </c:pt>
                <c:pt idx="248">
                  <c:v>11846.560713000001</c:v>
                </c:pt>
                <c:pt idx="249">
                  <c:v>11849.88443</c:v>
                </c:pt>
                <c:pt idx="250">
                  <c:v>11853.104627999999</c:v>
                </c:pt>
                <c:pt idx="251">
                  <c:v>11855.759002000001</c:v>
                </c:pt>
                <c:pt idx="252">
                  <c:v>11858.892605999999</c:v>
                </c:pt>
                <c:pt idx="253">
                  <c:v>11862.172253000001</c:v>
                </c:pt>
                <c:pt idx="254">
                  <c:v>11865.78543</c:v>
                </c:pt>
                <c:pt idx="255">
                  <c:v>11868.523434000001</c:v>
                </c:pt>
                <c:pt idx="256">
                  <c:v>11871.686216</c:v>
                </c:pt>
                <c:pt idx="257">
                  <c:v>11874.656271</c:v>
                </c:pt>
                <c:pt idx="258">
                  <c:v>11878.621824</c:v>
                </c:pt>
                <c:pt idx="259">
                  <c:v>11881.086885999999</c:v>
                </c:pt>
                <c:pt idx="260">
                  <c:v>11884.402201999999</c:v>
                </c:pt>
                <c:pt idx="261">
                  <c:v>11887.703826999999</c:v>
                </c:pt>
                <c:pt idx="262">
                  <c:v>11891.081065</c:v>
                </c:pt>
                <c:pt idx="263">
                  <c:v>11894.160481000001</c:v>
                </c:pt>
                <c:pt idx="264">
                  <c:v>11897.229448</c:v>
                </c:pt>
                <c:pt idx="265">
                  <c:v>11900.926390000001</c:v>
                </c:pt>
                <c:pt idx="266">
                  <c:v>11903.819116999999</c:v>
                </c:pt>
                <c:pt idx="267">
                  <c:v>11907.102262</c:v>
                </c:pt>
                <c:pt idx="268">
                  <c:v>11910.434617999999</c:v>
                </c:pt>
                <c:pt idx="269">
                  <c:v>11913.617692</c:v>
                </c:pt>
                <c:pt idx="270">
                  <c:v>11916.947709</c:v>
                </c:pt>
                <c:pt idx="271">
                  <c:v>11919.873761999999</c:v>
                </c:pt>
                <c:pt idx="272">
                  <c:v>11923.451689</c:v>
                </c:pt>
                <c:pt idx="273">
                  <c:v>11926.155393999999</c:v>
                </c:pt>
                <c:pt idx="274">
                  <c:v>11929.51043</c:v>
                </c:pt>
                <c:pt idx="275">
                  <c:v>11933.004074</c:v>
                </c:pt>
                <c:pt idx="276">
                  <c:v>11936.453368</c:v>
                </c:pt>
                <c:pt idx="277">
                  <c:v>11939.929623</c:v>
                </c:pt>
                <c:pt idx="278">
                  <c:v>11942.819077</c:v>
                </c:pt>
                <c:pt idx="279">
                  <c:v>11945.997816999999</c:v>
                </c:pt>
                <c:pt idx="280">
                  <c:v>11949.145689999999</c:v>
                </c:pt>
                <c:pt idx="281">
                  <c:v>11953.001343</c:v>
                </c:pt>
                <c:pt idx="282">
                  <c:v>11956.658582</c:v>
                </c:pt>
                <c:pt idx="283">
                  <c:v>11959.90338</c:v>
                </c:pt>
                <c:pt idx="284">
                  <c:v>11963.227876999999</c:v>
                </c:pt>
                <c:pt idx="285">
                  <c:v>11966.496628000001</c:v>
                </c:pt>
                <c:pt idx="286">
                  <c:v>11969.891867</c:v>
                </c:pt>
                <c:pt idx="287">
                  <c:v>11973.069357</c:v>
                </c:pt>
                <c:pt idx="288">
                  <c:v>11976.6759</c:v>
                </c:pt>
                <c:pt idx="289">
                  <c:v>11980.06899</c:v>
                </c:pt>
                <c:pt idx="290">
                  <c:v>11983.859727999999</c:v>
                </c:pt>
                <c:pt idx="291">
                  <c:v>11986.729590000001</c:v>
                </c:pt>
                <c:pt idx="292">
                  <c:v>11990.385726</c:v>
                </c:pt>
                <c:pt idx="293">
                  <c:v>11993.859931000001</c:v>
                </c:pt>
                <c:pt idx="294">
                  <c:v>11997.43534</c:v>
                </c:pt>
                <c:pt idx="295">
                  <c:v>12001.319965999999</c:v>
                </c:pt>
                <c:pt idx="296">
                  <c:v>12004.711529</c:v>
                </c:pt>
                <c:pt idx="297">
                  <c:v>12009.170318</c:v>
                </c:pt>
                <c:pt idx="298">
                  <c:v>12012.390475</c:v>
                </c:pt>
                <c:pt idx="299">
                  <c:v>12015.83596</c:v>
                </c:pt>
                <c:pt idx="300">
                  <c:v>12019.850248000001</c:v>
                </c:pt>
                <c:pt idx="301">
                  <c:v>12024.460438</c:v>
                </c:pt>
                <c:pt idx="302">
                  <c:v>12029.607609000001</c:v>
                </c:pt>
                <c:pt idx="303">
                  <c:v>12034.573253</c:v>
                </c:pt>
                <c:pt idx="304">
                  <c:v>12040.673403999999</c:v>
                </c:pt>
                <c:pt idx="305">
                  <c:v>12046.539962000001</c:v>
                </c:pt>
                <c:pt idx="306">
                  <c:v>12053.390047999999</c:v>
                </c:pt>
                <c:pt idx="307">
                  <c:v>12063.332644</c:v>
                </c:pt>
                <c:pt idx="308">
                  <c:v>12080.219448</c:v>
                </c:pt>
                <c:pt idx="309">
                  <c:v>12095.064286000001</c:v>
                </c:pt>
                <c:pt idx="310">
                  <c:v>12113.975293</c:v>
                </c:pt>
                <c:pt idx="311">
                  <c:v>12134.384131999999</c:v>
                </c:pt>
                <c:pt idx="312">
                  <c:v>12149.416397999999</c:v>
                </c:pt>
                <c:pt idx="313">
                  <c:v>12160.571959999999</c:v>
                </c:pt>
                <c:pt idx="314">
                  <c:v>12173.682561</c:v>
                </c:pt>
                <c:pt idx="315">
                  <c:v>12184.662678000001</c:v>
                </c:pt>
                <c:pt idx="316">
                  <c:v>12197.188846999999</c:v>
                </c:pt>
                <c:pt idx="317">
                  <c:v>12209.073681</c:v>
                </c:pt>
                <c:pt idx="318">
                  <c:v>12220.509333</c:v>
                </c:pt>
                <c:pt idx="319">
                  <c:v>12300.143733999999</c:v>
                </c:pt>
                <c:pt idx="320">
                  <c:v>12517.347744000001</c:v>
                </c:pt>
                <c:pt idx="321">
                  <c:v>12540.448565999999</c:v>
                </c:pt>
                <c:pt idx="322">
                  <c:v>12547.182984999999</c:v>
                </c:pt>
                <c:pt idx="323">
                  <c:v>12552.065425000001</c:v>
                </c:pt>
                <c:pt idx="324">
                  <c:v>12556.749250999999</c:v>
                </c:pt>
                <c:pt idx="325">
                  <c:v>12561.129010000001</c:v>
                </c:pt>
                <c:pt idx="326">
                  <c:v>12580.686467</c:v>
                </c:pt>
                <c:pt idx="327">
                  <c:v>12612.520618</c:v>
                </c:pt>
                <c:pt idx="328">
                  <c:v>12623.096142</c:v>
                </c:pt>
                <c:pt idx="329">
                  <c:v>12628.647152</c:v>
                </c:pt>
                <c:pt idx="330">
                  <c:v>12634.079017</c:v>
                </c:pt>
                <c:pt idx="331">
                  <c:v>12638.603338000001</c:v>
                </c:pt>
                <c:pt idx="332">
                  <c:v>12643.778807999999</c:v>
                </c:pt>
                <c:pt idx="333">
                  <c:v>12649.028423</c:v>
                </c:pt>
                <c:pt idx="334">
                  <c:v>12654.769114000001</c:v>
                </c:pt>
                <c:pt idx="335">
                  <c:v>12661.123894</c:v>
                </c:pt>
                <c:pt idx="336">
                  <c:v>12667.454052999999</c:v>
                </c:pt>
                <c:pt idx="337">
                  <c:v>12673.885858</c:v>
                </c:pt>
                <c:pt idx="338">
                  <c:v>12680.665795000001</c:v>
                </c:pt>
                <c:pt idx="339">
                  <c:v>12687.054593000001</c:v>
                </c:pt>
                <c:pt idx="340">
                  <c:v>12697.412302000001</c:v>
                </c:pt>
                <c:pt idx="341">
                  <c:v>12706.482676</c:v>
                </c:pt>
                <c:pt idx="342">
                  <c:v>12714.730723000001</c:v>
                </c:pt>
                <c:pt idx="343">
                  <c:v>12721.501472</c:v>
                </c:pt>
                <c:pt idx="344">
                  <c:v>12728.397322000001</c:v>
                </c:pt>
                <c:pt idx="345">
                  <c:v>12733.628677999999</c:v>
                </c:pt>
                <c:pt idx="346">
                  <c:v>12740.430777</c:v>
                </c:pt>
                <c:pt idx="347">
                  <c:v>12745.983721000001</c:v>
                </c:pt>
                <c:pt idx="348">
                  <c:v>12751.615884999999</c:v>
                </c:pt>
                <c:pt idx="349">
                  <c:v>12757.048043999999</c:v>
                </c:pt>
                <c:pt idx="350">
                  <c:v>12762.316305</c:v>
                </c:pt>
                <c:pt idx="351">
                  <c:v>12767.908792</c:v>
                </c:pt>
                <c:pt idx="352">
                  <c:v>12773.819461999999</c:v>
                </c:pt>
                <c:pt idx="353">
                  <c:v>12779.634445</c:v>
                </c:pt>
                <c:pt idx="354">
                  <c:v>12786.362475</c:v>
                </c:pt>
                <c:pt idx="355">
                  <c:v>12792.574873</c:v>
                </c:pt>
                <c:pt idx="356">
                  <c:v>12801.202886999999</c:v>
                </c:pt>
                <c:pt idx="357">
                  <c:v>12812.049561</c:v>
                </c:pt>
                <c:pt idx="358">
                  <c:v>12821.001733999999</c:v>
                </c:pt>
                <c:pt idx="359">
                  <c:v>12828.678895999999</c:v>
                </c:pt>
                <c:pt idx="360">
                  <c:v>12835.959682000001</c:v>
                </c:pt>
                <c:pt idx="361">
                  <c:v>12843.260149</c:v>
                </c:pt>
                <c:pt idx="362">
                  <c:v>13157.99699</c:v>
                </c:pt>
                <c:pt idx="363">
                  <c:v>15620.32725</c:v>
                </c:pt>
                <c:pt idx="364">
                  <c:v>16014.373314</c:v>
                </c:pt>
                <c:pt idx="365">
                  <c:v>16045.536172</c:v>
                </c:pt>
                <c:pt idx="366">
                  <c:v>16053.716107</c:v>
                </c:pt>
                <c:pt idx="367">
                  <c:v>16058.030094</c:v>
                </c:pt>
                <c:pt idx="368">
                  <c:v>16062.431006000001</c:v>
                </c:pt>
                <c:pt idx="369">
                  <c:v>16065.413015</c:v>
                </c:pt>
                <c:pt idx="370">
                  <c:v>16068.860107</c:v>
                </c:pt>
                <c:pt idx="371">
                  <c:v>16071.949028999999</c:v>
                </c:pt>
                <c:pt idx="372">
                  <c:v>16075.198082000001</c:v>
                </c:pt>
                <c:pt idx="373">
                  <c:v>16078.117770000001</c:v>
                </c:pt>
                <c:pt idx="374">
                  <c:v>16081.473559</c:v>
                </c:pt>
                <c:pt idx="375">
                  <c:v>16084.356742</c:v>
                </c:pt>
                <c:pt idx="376">
                  <c:v>16087.329442</c:v>
                </c:pt>
                <c:pt idx="377">
                  <c:v>16090.493813999999</c:v>
                </c:pt>
                <c:pt idx="378">
                  <c:v>16093.752232000001</c:v>
                </c:pt>
                <c:pt idx="379">
                  <c:v>16096.760215</c:v>
                </c:pt>
                <c:pt idx="380">
                  <c:v>16099.264893</c:v>
                </c:pt>
                <c:pt idx="381">
                  <c:v>16102.802852000001</c:v>
                </c:pt>
                <c:pt idx="382">
                  <c:v>16105.666386000001</c:v>
                </c:pt>
                <c:pt idx="383">
                  <c:v>16108.230734999999</c:v>
                </c:pt>
                <c:pt idx="384">
                  <c:v>16111.179821</c:v>
                </c:pt>
                <c:pt idx="385">
                  <c:v>16114.195049</c:v>
                </c:pt>
                <c:pt idx="386">
                  <c:v>16116.886947999999</c:v>
                </c:pt>
                <c:pt idx="387">
                  <c:v>16119.800947</c:v>
                </c:pt>
                <c:pt idx="388">
                  <c:v>16123.235655</c:v>
                </c:pt>
                <c:pt idx="389">
                  <c:v>16125.903499</c:v>
                </c:pt>
                <c:pt idx="390">
                  <c:v>16129.021556</c:v>
                </c:pt>
                <c:pt idx="391">
                  <c:v>16131.893469000001</c:v>
                </c:pt>
                <c:pt idx="392">
                  <c:v>16135.468942</c:v>
                </c:pt>
                <c:pt idx="393">
                  <c:v>16137.970891000001</c:v>
                </c:pt>
                <c:pt idx="394">
                  <c:v>16141.441365999999</c:v>
                </c:pt>
                <c:pt idx="395">
                  <c:v>16144.222336999999</c:v>
                </c:pt>
                <c:pt idx="396">
                  <c:v>16147.860708</c:v>
                </c:pt>
                <c:pt idx="397">
                  <c:v>16150.796688</c:v>
                </c:pt>
                <c:pt idx="398">
                  <c:v>16153.479029</c:v>
                </c:pt>
                <c:pt idx="399">
                  <c:v>16156.506509999999</c:v>
                </c:pt>
                <c:pt idx="400">
                  <c:v>16159.545456</c:v>
                </c:pt>
                <c:pt idx="401">
                  <c:v>16162.780015</c:v>
                </c:pt>
                <c:pt idx="402">
                  <c:v>16165.546253</c:v>
                </c:pt>
                <c:pt idx="403">
                  <c:v>16178.017099000001</c:v>
                </c:pt>
              </c:numCache>
            </c:numRef>
          </c:xVal>
          <c:yVal>
            <c:numRef>
              <c:f>RT!$BQ$64:$BQ$467</c:f>
              <c:numCache>
                <c:formatCode>General</c:formatCode>
                <c:ptCount val="404"/>
                <c:pt idx="0">
                  <c:v>25.294795122180322</c:v>
                </c:pt>
                <c:pt idx="1">
                  <c:v>21.260708736897254</c:v>
                </c:pt>
                <c:pt idx="2">
                  <c:v>17.178727954106531</c:v>
                </c:pt>
                <c:pt idx="3">
                  <c:v>15.901211801850497</c:v>
                </c:pt>
                <c:pt idx="4">
                  <c:v>15.578623798247367</c:v>
                </c:pt>
                <c:pt idx="5">
                  <c:v>15.009563821336807</c:v>
                </c:pt>
                <c:pt idx="6">
                  <c:v>14.774067473141443</c:v>
                </c:pt>
                <c:pt idx="7">
                  <c:v>14.652648372839748</c:v>
                </c:pt>
                <c:pt idx="8">
                  <c:v>14.554745267690674</c:v>
                </c:pt>
                <c:pt idx="9">
                  <c:v>14.432937444982278</c:v>
                </c:pt>
                <c:pt idx="10">
                  <c:v>14.417900846361517</c:v>
                </c:pt>
                <c:pt idx="11">
                  <c:v>14.377064809565981</c:v>
                </c:pt>
                <c:pt idx="12">
                  <c:v>14.338030446259975</c:v>
                </c:pt>
                <c:pt idx="13">
                  <c:v>14.300185189532851</c:v>
                </c:pt>
                <c:pt idx="14">
                  <c:v>14.254559677207574</c:v>
                </c:pt>
                <c:pt idx="15">
                  <c:v>14.260920694575505</c:v>
                </c:pt>
                <c:pt idx="16">
                  <c:v>14.217406871777101</c:v>
                </c:pt>
                <c:pt idx="17">
                  <c:v>14.252131800123104</c:v>
                </c:pt>
                <c:pt idx="18">
                  <c:v>14.266897539262974</c:v>
                </c:pt>
                <c:pt idx="19">
                  <c:v>14.276357230257194</c:v>
                </c:pt>
                <c:pt idx="20">
                  <c:v>14.296665560521948</c:v>
                </c:pt>
                <c:pt idx="21">
                  <c:v>14.283701415471539</c:v>
                </c:pt>
                <c:pt idx="22">
                  <c:v>14.319936272184671</c:v>
                </c:pt>
                <c:pt idx="23">
                  <c:v>14.30762608891977</c:v>
                </c:pt>
                <c:pt idx="24">
                  <c:v>14.345144057981626</c:v>
                </c:pt>
                <c:pt idx="25">
                  <c:v>14.323928836450476</c:v>
                </c:pt>
                <c:pt idx="26">
                  <c:v>14.370268420219952</c:v>
                </c:pt>
                <c:pt idx="27">
                  <c:v>14.352793214027521</c:v>
                </c:pt>
                <c:pt idx="28">
                  <c:v>14.394642923224609</c:v>
                </c:pt>
                <c:pt idx="29">
                  <c:v>14.384313865971668</c:v>
                </c:pt>
                <c:pt idx="30">
                  <c:v>14.411337591714993</c:v>
                </c:pt>
                <c:pt idx="31">
                  <c:v>14.437250475042873</c:v>
                </c:pt>
                <c:pt idx="32">
                  <c:v>14.439871063185498</c:v>
                </c:pt>
                <c:pt idx="33">
                  <c:v>14.451572135604296</c:v>
                </c:pt>
                <c:pt idx="34">
                  <c:v>14.469345193588106</c:v>
                </c:pt>
                <c:pt idx="35">
                  <c:v>14.469621965024711</c:v>
                </c:pt>
                <c:pt idx="36">
                  <c:v>14.461716779333914</c:v>
                </c:pt>
                <c:pt idx="37">
                  <c:v>14.456870845183795</c:v>
                </c:pt>
                <c:pt idx="38">
                  <c:v>14.51617675738629</c:v>
                </c:pt>
                <c:pt idx="39">
                  <c:v>14.514338931444431</c:v>
                </c:pt>
                <c:pt idx="40">
                  <c:v>14.518705809086912</c:v>
                </c:pt>
                <c:pt idx="41">
                  <c:v>14.542343648102484</c:v>
                </c:pt>
                <c:pt idx="42">
                  <c:v>14.534212374384675</c:v>
                </c:pt>
                <c:pt idx="43">
                  <c:v>14.533841484068139</c:v>
                </c:pt>
                <c:pt idx="44">
                  <c:v>14.571355589043499</c:v>
                </c:pt>
                <c:pt idx="45">
                  <c:v>14.548296261265364</c:v>
                </c:pt>
                <c:pt idx="46">
                  <c:v>14.568649948622404</c:v>
                </c:pt>
                <c:pt idx="47">
                  <c:v>14.565155807525141</c:v>
                </c:pt>
                <c:pt idx="48">
                  <c:v>14.563945165937126</c:v>
                </c:pt>
                <c:pt idx="49">
                  <c:v>14.571630484274495</c:v>
                </c:pt>
                <c:pt idx="50">
                  <c:v>14.56379866108073</c:v>
                </c:pt>
                <c:pt idx="51">
                  <c:v>14.561049835421425</c:v>
                </c:pt>
                <c:pt idx="52">
                  <c:v>14.575390244333475</c:v>
                </c:pt>
                <c:pt idx="53">
                  <c:v>14.573276205924564</c:v>
                </c:pt>
                <c:pt idx="54">
                  <c:v>14.566221833002883</c:v>
                </c:pt>
                <c:pt idx="55">
                  <c:v>14.571861794755577</c:v>
                </c:pt>
                <c:pt idx="56">
                  <c:v>14.580430539245372</c:v>
                </c:pt>
                <c:pt idx="57">
                  <c:v>14.577840491704745</c:v>
                </c:pt>
                <c:pt idx="58">
                  <c:v>14.573868706911467</c:v>
                </c:pt>
                <c:pt idx="59">
                  <c:v>14.56059582657829</c:v>
                </c:pt>
                <c:pt idx="60">
                  <c:v>14.576825800372674</c:v>
                </c:pt>
                <c:pt idx="61">
                  <c:v>14.552843640840459</c:v>
                </c:pt>
                <c:pt idx="62">
                  <c:v>14.56885035604742</c:v>
                </c:pt>
                <c:pt idx="63">
                  <c:v>14.545945176169175</c:v>
                </c:pt>
                <c:pt idx="64">
                  <c:v>14.553292661123542</c:v>
                </c:pt>
                <c:pt idx="65">
                  <c:v>14.547344779884899</c:v>
                </c:pt>
                <c:pt idx="66">
                  <c:v>14.543346322568636</c:v>
                </c:pt>
                <c:pt idx="67">
                  <c:v>14.534224173371287</c:v>
                </c:pt>
                <c:pt idx="68">
                  <c:v>14.536188250268584</c:v>
                </c:pt>
                <c:pt idx="69">
                  <c:v>14.54641034719692</c:v>
                </c:pt>
                <c:pt idx="70">
                  <c:v>14.539626514263029</c:v>
                </c:pt>
                <c:pt idx="71">
                  <c:v>14.536406856327924</c:v>
                </c:pt>
                <c:pt idx="72">
                  <c:v>14.53876767887644</c:v>
                </c:pt>
                <c:pt idx="73">
                  <c:v>14.53016132452152</c:v>
                </c:pt>
                <c:pt idx="74">
                  <c:v>14.54443114872319</c:v>
                </c:pt>
                <c:pt idx="75">
                  <c:v>14.533563134212553</c:v>
                </c:pt>
                <c:pt idx="76">
                  <c:v>14.524108645256897</c:v>
                </c:pt>
                <c:pt idx="77">
                  <c:v>14.51042880863052</c:v>
                </c:pt>
                <c:pt idx="78">
                  <c:v>14.519546527665121</c:v>
                </c:pt>
                <c:pt idx="79">
                  <c:v>14.486874287015397</c:v>
                </c:pt>
                <c:pt idx="80">
                  <c:v>14.488193296016407</c:v>
                </c:pt>
                <c:pt idx="81">
                  <c:v>14.46600187166322</c:v>
                </c:pt>
                <c:pt idx="82">
                  <c:v>14.464662504192409</c:v>
                </c:pt>
                <c:pt idx="83">
                  <c:v>14.453889337557131</c:v>
                </c:pt>
                <c:pt idx="84">
                  <c:v>14.4721922083287</c:v>
                </c:pt>
                <c:pt idx="85">
                  <c:v>14.452142408634803</c:v>
                </c:pt>
                <c:pt idx="86">
                  <c:v>14.445518818644281</c:v>
                </c:pt>
                <c:pt idx="87">
                  <c:v>14.44751731331578</c:v>
                </c:pt>
                <c:pt idx="88">
                  <c:v>14.443541467962941</c:v>
                </c:pt>
                <c:pt idx="89">
                  <c:v>14.429543236298327</c:v>
                </c:pt>
                <c:pt idx="90">
                  <c:v>14.417302098234462</c:v>
                </c:pt>
                <c:pt idx="91">
                  <c:v>14.403360019634531</c:v>
                </c:pt>
                <c:pt idx="92">
                  <c:v>14.407837490804489</c:v>
                </c:pt>
                <c:pt idx="93">
                  <c:v>14.415044601214634</c:v>
                </c:pt>
                <c:pt idx="94">
                  <c:v>14.409090137927988</c:v>
                </c:pt>
                <c:pt idx="95">
                  <c:v>14.392135454531131</c:v>
                </c:pt>
                <c:pt idx="96">
                  <c:v>14.400298539275065</c:v>
                </c:pt>
                <c:pt idx="97">
                  <c:v>14.383762976202851</c:v>
                </c:pt>
                <c:pt idx="98">
                  <c:v>14.379483660128543</c:v>
                </c:pt>
                <c:pt idx="99">
                  <c:v>14.364397395854823</c:v>
                </c:pt>
                <c:pt idx="100">
                  <c:v>14.376961407240561</c:v>
                </c:pt>
                <c:pt idx="101">
                  <c:v>14.354743872657577</c:v>
                </c:pt>
                <c:pt idx="102">
                  <c:v>14.376790670227203</c:v>
                </c:pt>
                <c:pt idx="103">
                  <c:v>14.373052812500461</c:v>
                </c:pt>
                <c:pt idx="104">
                  <c:v>14.370004723371267</c:v>
                </c:pt>
                <c:pt idx="105">
                  <c:v>14.361313576388339</c:v>
                </c:pt>
                <c:pt idx="106">
                  <c:v>14.35957406514841</c:v>
                </c:pt>
                <c:pt idx="107">
                  <c:v>14.357651460380575</c:v>
                </c:pt>
                <c:pt idx="108">
                  <c:v>14.344363905261281</c:v>
                </c:pt>
                <c:pt idx="109">
                  <c:v>14.345548859203307</c:v>
                </c:pt>
                <c:pt idx="110">
                  <c:v>14.351622330585565</c:v>
                </c:pt>
                <c:pt idx="111">
                  <c:v>14.345002194745227</c:v>
                </c:pt>
                <c:pt idx="112">
                  <c:v>14.349840454360208</c:v>
                </c:pt>
                <c:pt idx="113">
                  <c:v>14.329827681977111</c:v>
                </c:pt>
                <c:pt idx="114">
                  <c:v>14.342171382626987</c:v>
                </c:pt>
                <c:pt idx="115">
                  <c:v>14.344231895774003</c:v>
                </c:pt>
                <c:pt idx="116">
                  <c:v>14.345572678208701</c:v>
                </c:pt>
                <c:pt idx="117">
                  <c:v>14.322247917213081</c:v>
                </c:pt>
                <c:pt idx="118">
                  <c:v>14.338687394021854</c:v>
                </c:pt>
                <c:pt idx="119">
                  <c:v>14.336227761170687</c:v>
                </c:pt>
                <c:pt idx="120">
                  <c:v>14.341494128854993</c:v>
                </c:pt>
                <c:pt idx="121">
                  <c:v>14.332065570785083</c:v>
                </c:pt>
                <c:pt idx="122">
                  <c:v>14.349912386398103</c:v>
                </c:pt>
                <c:pt idx="123">
                  <c:v>14.359960509964017</c:v>
                </c:pt>
                <c:pt idx="124">
                  <c:v>14.364043075829633</c:v>
                </c:pt>
                <c:pt idx="125">
                  <c:v>14.35755114147185</c:v>
                </c:pt>
                <c:pt idx="126">
                  <c:v>14.358300969408093</c:v>
                </c:pt>
                <c:pt idx="127">
                  <c:v>14.368641779953455</c:v>
                </c:pt>
                <c:pt idx="128">
                  <c:v>14.377817441185542</c:v>
                </c:pt>
                <c:pt idx="129">
                  <c:v>14.38454979032768</c:v>
                </c:pt>
                <c:pt idx="130">
                  <c:v>14.389129624056611</c:v>
                </c:pt>
                <c:pt idx="131">
                  <c:v>14.394932549535604</c:v>
                </c:pt>
                <c:pt idx="132">
                  <c:v>14.404937171721402</c:v>
                </c:pt>
                <c:pt idx="133">
                  <c:v>14.414145087538085</c:v>
                </c:pt>
                <c:pt idx="134">
                  <c:v>14.420888035052423</c:v>
                </c:pt>
                <c:pt idx="135">
                  <c:v>14.426783091095803</c:v>
                </c:pt>
                <c:pt idx="136">
                  <c:v>14.448603142109837</c:v>
                </c:pt>
                <c:pt idx="137">
                  <c:v>14.461916564468487</c:v>
                </c:pt>
                <c:pt idx="138">
                  <c:v>14.47754923129315</c:v>
                </c:pt>
                <c:pt idx="139">
                  <c:v>14.483494276643185</c:v>
                </c:pt>
                <c:pt idx="140">
                  <c:v>14.498488100647801</c:v>
                </c:pt>
                <c:pt idx="141">
                  <c:v>14.510946649924223</c:v>
                </c:pt>
                <c:pt idx="142">
                  <c:v>14.509497083839145</c:v>
                </c:pt>
                <c:pt idx="143">
                  <c:v>14.504897142052853</c:v>
                </c:pt>
                <c:pt idx="144">
                  <c:v>14.513671221467717</c:v>
                </c:pt>
                <c:pt idx="145">
                  <c:v>14.535015724860012</c:v>
                </c:pt>
                <c:pt idx="146">
                  <c:v>14.551484123603204</c:v>
                </c:pt>
                <c:pt idx="147">
                  <c:v>14.572901085736628</c:v>
                </c:pt>
                <c:pt idx="148">
                  <c:v>14.57987793274955</c:v>
                </c:pt>
                <c:pt idx="149">
                  <c:v>14.58726638418619</c:v>
                </c:pt>
                <c:pt idx="150">
                  <c:v>14.60978832848598</c:v>
                </c:pt>
                <c:pt idx="151">
                  <c:v>14.632856304365458</c:v>
                </c:pt>
                <c:pt idx="152">
                  <c:v>14.660173523524806</c:v>
                </c:pt>
                <c:pt idx="153">
                  <c:v>14.675584650328918</c:v>
                </c:pt>
                <c:pt idx="154">
                  <c:v>14.696505228933381</c:v>
                </c:pt>
                <c:pt idx="155">
                  <c:v>14.717982471658614</c:v>
                </c:pt>
                <c:pt idx="156">
                  <c:v>14.753380486761216</c:v>
                </c:pt>
                <c:pt idx="157">
                  <c:v>14.771564210479971</c:v>
                </c:pt>
                <c:pt idx="158">
                  <c:v>14.804355521281993</c:v>
                </c:pt>
                <c:pt idx="159">
                  <c:v>14.829977596811663</c:v>
                </c:pt>
                <c:pt idx="160">
                  <c:v>14.855073605098074</c:v>
                </c:pt>
                <c:pt idx="161">
                  <c:v>14.874258961938997</c:v>
                </c:pt>
                <c:pt idx="162">
                  <c:v>14.898488238835856</c:v>
                </c:pt>
                <c:pt idx="163">
                  <c:v>14.926777313951419</c:v>
                </c:pt>
                <c:pt idx="164">
                  <c:v>14.961280208429189</c:v>
                </c:pt>
                <c:pt idx="165">
                  <c:v>14.99475168041274</c:v>
                </c:pt>
                <c:pt idx="166">
                  <c:v>15.023039493159933</c:v>
                </c:pt>
                <c:pt idx="167">
                  <c:v>15.05638016813726</c:v>
                </c:pt>
                <c:pt idx="168">
                  <c:v>15.095782190519923</c:v>
                </c:pt>
                <c:pt idx="169">
                  <c:v>15.126045988138465</c:v>
                </c:pt>
                <c:pt idx="170">
                  <c:v>15.160959173514682</c:v>
                </c:pt>
                <c:pt idx="171">
                  <c:v>15.190909186883486</c:v>
                </c:pt>
                <c:pt idx="172">
                  <c:v>15.23539041428514</c:v>
                </c:pt>
                <c:pt idx="173">
                  <c:v>15.26868594616171</c:v>
                </c:pt>
                <c:pt idx="174">
                  <c:v>15.314417618054907</c:v>
                </c:pt>
                <c:pt idx="175">
                  <c:v>15.348398312624955</c:v>
                </c:pt>
                <c:pt idx="176">
                  <c:v>15.392013618501146</c:v>
                </c:pt>
                <c:pt idx="177">
                  <c:v>15.428084539227799</c:v>
                </c:pt>
                <c:pt idx="178">
                  <c:v>15.472575416439572</c:v>
                </c:pt>
                <c:pt idx="179">
                  <c:v>15.501153857836567</c:v>
                </c:pt>
                <c:pt idx="180">
                  <c:v>15.549446547677817</c:v>
                </c:pt>
                <c:pt idx="181">
                  <c:v>15.59585743591437</c:v>
                </c:pt>
                <c:pt idx="182">
                  <c:v>15.648909061038585</c:v>
                </c:pt>
                <c:pt idx="183">
                  <c:v>15.702115289322053</c:v>
                </c:pt>
                <c:pt idx="184">
                  <c:v>15.749987565728361</c:v>
                </c:pt>
                <c:pt idx="185">
                  <c:v>15.79469750398869</c:v>
                </c:pt>
                <c:pt idx="186">
                  <c:v>15.853967407547938</c:v>
                </c:pt>
                <c:pt idx="187">
                  <c:v>15.909113548198514</c:v>
                </c:pt>
                <c:pt idx="188">
                  <c:v>15.961154641609095</c:v>
                </c:pt>
                <c:pt idx="189">
                  <c:v>16.010780499599381</c:v>
                </c:pt>
                <c:pt idx="190">
                  <c:v>16.082610280340472</c:v>
                </c:pt>
                <c:pt idx="191">
                  <c:v>16.149455794277635</c:v>
                </c:pt>
                <c:pt idx="192">
                  <c:v>16.223741836064519</c:v>
                </c:pt>
                <c:pt idx="193">
                  <c:v>16.293266806121121</c:v>
                </c:pt>
                <c:pt idx="194">
                  <c:v>16.374279139587546</c:v>
                </c:pt>
                <c:pt idx="195">
                  <c:v>16.449128875356344</c:v>
                </c:pt>
                <c:pt idx="196">
                  <c:v>16.53544887162494</c:v>
                </c:pt>
                <c:pt idx="197">
                  <c:v>16.614563089640775</c:v>
                </c:pt>
                <c:pt idx="198">
                  <c:v>16.703440680817568</c:v>
                </c:pt>
                <c:pt idx="199">
                  <c:v>16.788935327276356</c:v>
                </c:pt>
                <c:pt idx="200">
                  <c:v>16.887508854185636</c:v>
                </c:pt>
                <c:pt idx="201">
                  <c:v>16.979287401198043</c:v>
                </c:pt>
                <c:pt idx="202">
                  <c:v>17.080077643400259</c:v>
                </c:pt>
                <c:pt idx="203">
                  <c:v>17.175362034699987</c:v>
                </c:pt>
                <c:pt idx="204">
                  <c:v>17.286078890145742</c:v>
                </c:pt>
                <c:pt idx="205">
                  <c:v>17.394475297468173</c:v>
                </c:pt>
                <c:pt idx="206">
                  <c:v>17.515349866679028</c:v>
                </c:pt>
                <c:pt idx="207">
                  <c:v>17.636060588558287</c:v>
                </c:pt>
                <c:pt idx="208">
                  <c:v>17.757509735977212</c:v>
                </c:pt>
                <c:pt idx="209">
                  <c:v>17.875707493595016</c:v>
                </c:pt>
                <c:pt idx="210">
                  <c:v>18.006280887898043</c:v>
                </c:pt>
                <c:pt idx="211">
                  <c:v>18.138995656862509</c:v>
                </c:pt>
                <c:pt idx="212">
                  <c:v>18.276177023772128</c:v>
                </c:pt>
                <c:pt idx="213">
                  <c:v>18.413337507372571</c:v>
                </c:pt>
                <c:pt idx="214">
                  <c:v>18.575761400588043</c:v>
                </c:pt>
                <c:pt idx="215">
                  <c:v>18.728999836566263</c:v>
                </c:pt>
                <c:pt idx="216">
                  <c:v>18.902156136156435</c:v>
                </c:pt>
                <c:pt idx="217">
                  <c:v>19.068565524817135</c:v>
                </c:pt>
                <c:pt idx="218">
                  <c:v>19.254015305384179</c:v>
                </c:pt>
                <c:pt idx="219">
                  <c:v>19.428302071548906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98D-7C4B-BDFA-17E811592121}"/>
            </c:ext>
          </c:extLst>
        </c:ser>
        <c:ser>
          <c:idx val="10"/>
          <c:order val="4"/>
          <c:tx>
            <c:v>25°C</c:v>
          </c:tx>
          <c:spPr>
            <a:ln>
              <a:solidFill>
                <a:srgbClr val="FF0000"/>
              </a:solidFill>
            </a:ln>
            <a:effectLst/>
          </c:spPr>
          <c:marker>
            <c:symbol val="none"/>
          </c:marker>
          <c:xVal>
            <c:numRef>
              <c:f>RT!$BY$64:$BY$307</c:f>
              <c:numCache>
                <c:formatCode>General</c:formatCode>
                <c:ptCount val="244"/>
                <c:pt idx="0">
                  <c:v>20.314799000000001</c:v>
                </c:pt>
                <c:pt idx="1">
                  <c:v>46.724997000000002</c:v>
                </c:pt>
                <c:pt idx="2">
                  <c:v>63.846296000000002</c:v>
                </c:pt>
                <c:pt idx="3">
                  <c:v>79.758831999999998</c:v>
                </c:pt>
                <c:pt idx="4">
                  <c:v>94.130943000000002</c:v>
                </c:pt>
                <c:pt idx="5">
                  <c:v>107.52393499999999</c:v>
                </c:pt>
                <c:pt idx="6">
                  <c:v>119.781074</c:v>
                </c:pt>
                <c:pt idx="7">
                  <c:v>131.631416</c:v>
                </c:pt>
                <c:pt idx="8">
                  <c:v>142.35304500000001</c:v>
                </c:pt>
                <c:pt idx="9">
                  <c:v>153.83449100000001</c:v>
                </c:pt>
                <c:pt idx="10">
                  <c:v>163.77735999999999</c:v>
                </c:pt>
                <c:pt idx="11">
                  <c:v>175.368976</c:v>
                </c:pt>
                <c:pt idx="12">
                  <c:v>184.34384499999999</c:v>
                </c:pt>
                <c:pt idx="13">
                  <c:v>194.526858</c:v>
                </c:pt>
                <c:pt idx="14">
                  <c:v>203.27797200000001</c:v>
                </c:pt>
                <c:pt idx="15">
                  <c:v>213.067106</c:v>
                </c:pt>
                <c:pt idx="16">
                  <c:v>221.059979</c:v>
                </c:pt>
                <c:pt idx="17">
                  <c:v>229.832942</c:v>
                </c:pt>
                <c:pt idx="18">
                  <c:v>238.25748999999999</c:v>
                </c:pt>
                <c:pt idx="19">
                  <c:v>246.756956</c:v>
                </c:pt>
                <c:pt idx="20">
                  <c:v>254.28636900000001</c:v>
                </c:pt>
                <c:pt idx="21">
                  <c:v>262.48161499999998</c:v>
                </c:pt>
                <c:pt idx="22">
                  <c:v>270.37367</c:v>
                </c:pt>
                <c:pt idx="23">
                  <c:v>277.61710099999999</c:v>
                </c:pt>
                <c:pt idx="24">
                  <c:v>284.59616399999999</c:v>
                </c:pt>
                <c:pt idx="25">
                  <c:v>291.562637</c:v>
                </c:pt>
                <c:pt idx="26">
                  <c:v>298.53085900000002</c:v>
                </c:pt>
                <c:pt idx="27">
                  <c:v>306.04324500000001</c:v>
                </c:pt>
                <c:pt idx="28">
                  <c:v>312.42852199999999</c:v>
                </c:pt>
                <c:pt idx="29">
                  <c:v>319.90340400000002</c:v>
                </c:pt>
                <c:pt idx="30">
                  <c:v>326.59347100000002</c:v>
                </c:pt>
                <c:pt idx="31">
                  <c:v>333.432142</c:v>
                </c:pt>
                <c:pt idx="32">
                  <c:v>339.71877000000001</c:v>
                </c:pt>
                <c:pt idx="33">
                  <c:v>346.44134200000002</c:v>
                </c:pt>
                <c:pt idx="34">
                  <c:v>353.01899900000001</c:v>
                </c:pt>
                <c:pt idx="35">
                  <c:v>359.65365000000003</c:v>
                </c:pt>
                <c:pt idx="36">
                  <c:v>366.28584499999999</c:v>
                </c:pt>
                <c:pt idx="37">
                  <c:v>372.4588</c:v>
                </c:pt>
                <c:pt idx="38">
                  <c:v>378.74768699999998</c:v>
                </c:pt>
                <c:pt idx="39">
                  <c:v>384.98013400000002</c:v>
                </c:pt>
                <c:pt idx="40">
                  <c:v>391.17158000000001</c:v>
                </c:pt>
                <c:pt idx="41">
                  <c:v>397.25422600000002</c:v>
                </c:pt>
                <c:pt idx="42">
                  <c:v>403.393688</c:v>
                </c:pt>
                <c:pt idx="43">
                  <c:v>409.68871200000001</c:v>
                </c:pt>
                <c:pt idx="44">
                  <c:v>415.28245800000002</c:v>
                </c:pt>
                <c:pt idx="45">
                  <c:v>421.44168200000001</c:v>
                </c:pt>
                <c:pt idx="46">
                  <c:v>427.23700200000002</c:v>
                </c:pt>
                <c:pt idx="47">
                  <c:v>433.215577</c:v>
                </c:pt>
                <c:pt idx="48">
                  <c:v>438.386706</c:v>
                </c:pt>
                <c:pt idx="49">
                  <c:v>444.33907399999998</c:v>
                </c:pt>
                <c:pt idx="50">
                  <c:v>449.65548799999999</c:v>
                </c:pt>
                <c:pt idx="51">
                  <c:v>455.539513</c:v>
                </c:pt>
                <c:pt idx="52">
                  <c:v>461.16540300000003</c:v>
                </c:pt>
                <c:pt idx="53">
                  <c:v>466.77797399999997</c:v>
                </c:pt>
                <c:pt idx="54">
                  <c:v>471.74653000000001</c:v>
                </c:pt>
                <c:pt idx="55">
                  <c:v>476.99136099999998</c:v>
                </c:pt>
                <c:pt idx="56">
                  <c:v>482.08775400000002</c:v>
                </c:pt>
                <c:pt idx="57">
                  <c:v>487.56242500000002</c:v>
                </c:pt>
                <c:pt idx="58">
                  <c:v>492.50682799999998</c:v>
                </c:pt>
                <c:pt idx="59">
                  <c:v>498.173067</c:v>
                </c:pt>
                <c:pt idx="60">
                  <c:v>503.31329799999997</c:v>
                </c:pt>
                <c:pt idx="61">
                  <c:v>508.770061</c:v>
                </c:pt>
                <c:pt idx="62">
                  <c:v>513.71091799999999</c:v>
                </c:pt>
                <c:pt idx="63">
                  <c:v>519.35231699999997</c:v>
                </c:pt>
                <c:pt idx="64">
                  <c:v>524.37675300000001</c:v>
                </c:pt>
                <c:pt idx="65">
                  <c:v>529.82168999999999</c:v>
                </c:pt>
                <c:pt idx="66">
                  <c:v>534.21060699999998</c:v>
                </c:pt>
                <c:pt idx="67">
                  <c:v>539.31459800000005</c:v>
                </c:pt>
                <c:pt idx="68">
                  <c:v>544.419713</c:v>
                </c:pt>
                <c:pt idx="69">
                  <c:v>549.36364400000002</c:v>
                </c:pt>
                <c:pt idx="70">
                  <c:v>554.44871799999999</c:v>
                </c:pt>
                <c:pt idx="71">
                  <c:v>559.61607300000003</c:v>
                </c:pt>
                <c:pt idx="72">
                  <c:v>564.35758399999997</c:v>
                </c:pt>
                <c:pt idx="73">
                  <c:v>569.68976499999997</c:v>
                </c:pt>
                <c:pt idx="74">
                  <c:v>574.27650500000004</c:v>
                </c:pt>
                <c:pt idx="75">
                  <c:v>578.86919999999998</c:v>
                </c:pt>
                <c:pt idx="76">
                  <c:v>584.28937199999996</c:v>
                </c:pt>
                <c:pt idx="77">
                  <c:v>589.86914400000001</c:v>
                </c:pt>
                <c:pt idx="78">
                  <c:v>594.14209400000004</c:v>
                </c:pt>
                <c:pt idx="79">
                  <c:v>599.65394100000003</c:v>
                </c:pt>
                <c:pt idx="80">
                  <c:v>604.03526899999997</c:v>
                </c:pt>
                <c:pt idx="81">
                  <c:v>608.63973199999998</c:v>
                </c:pt>
                <c:pt idx="82">
                  <c:v>613.33452599999998</c:v>
                </c:pt>
                <c:pt idx="83">
                  <c:v>617.726856</c:v>
                </c:pt>
                <c:pt idx="84">
                  <c:v>622.235996</c:v>
                </c:pt>
                <c:pt idx="85">
                  <c:v>627.26794600000005</c:v>
                </c:pt>
                <c:pt idx="86">
                  <c:v>631.83891500000004</c:v>
                </c:pt>
                <c:pt idx="87">
                  <c:v>636.33776399999999</c:v>
                </c:pt>
                <c:pt idx="88">
                  <c:v>640.69714499999998</c:v>
                </c:pt>
                <c:pt idx="89">
                  <c:v>646.04924600000004</c:v>
                </c:pt>
                <c:pt idx="90">
                  <c:v>650.449341</c:v>
                </c:pt>
                <c:pt idx="91">
                  <c:v>655.17805699999997</c:v>
                </c:pt>
                <c:pt idx="92">
                  <c:v>660.48279200000002</c:v>
                </c:pt>
                <c:pt idx="93">
                  <c:v>664.92435699999999</c:v>
                </c:pt>
                <c:pt idx="94">
                  <c:v>669.14783</c:v>
                </c:pt>
                <c:pt idx="95">
                  <c:v>673.47330999999997</c:v>
                </c:pt>
                <c:pt idx="96">
                  <c:v>677.84394999999995</c:v>
                </c:pt>
                <c:pt idx="97">
                  <c:v>682.31249300000002</c:v>
                </c:pt>
                <c:pt idx="98">
                  <c:v>686.393103</c:v>
                </c:pt>
                <c:pt idx="99">
                  <c:v>691.18403899999998</c:v>
                </c:pt>
                <c:pt idx="100">
                  <c:v>695.43748600000004</c:v>
                </c:pt>
                <c:pt idx="101">
                  <c:v>699.83136500000001</c:v>
                </c:pt>
                <c:pt idx="102">
                  <c:v>704.02156200000002</c:v>
                </c:pt>
                <c:pt idx="103">
                  <c:v>708.10288500000001</c:v>
                </c:pt>
                <c:pt idx="104">
                  <c:v>712.39848800000004</c:v>
                </c:pt>
                <c:pt idx="105">
                  <c:v>716.87472700000001</c:v>
                </c:pt>
                <c:pt idx="106">
                  <c:v>720.66346199999998</c:v>
                </c:pt>
                <c:pt idx="107">
                  <c:v>725.64961600000004</c:v>
                </c:pt>
                <c:pt idx="108">
                  <c:v>729.37492099999997</c:v>
                </c:pt>
                <c:pt idx="109">
                  <c:v>733.56690100000003</c:v>
                </c:pt>
                <c:pt idx="110">
                  <c:v>737.84776099999999</c:v>
                </c:pt>
                <c:pt idx="111">
                  <c:v>742.05296999999996</c:v>
                </c:pt>
                <c:pt idx="112">
                  <c:v>745.68047100000001</c:v>
                </c:pt>
                <c:pt idx="113">
                  <c:v>750.20946400000003</c:v>
                </c:pt>
                <c:pt idx="114">
                  <c:v>754.25444200000004</c:v>
                </c:pt>
                <c:pt idx="115">
                  <c:v>758.51209900000003</c:v>
                </c:pt>
                <c:pt idx="116">
                  <c:v>762.24153699999999</c:v>
                </c:pt>
                <c:pt idx="117">
                  <c:v>766.80937300000005</c:v>
                </c:pt>
                <c:pt idx="118">
                  <c:v>770.40696600000001</c:v>
                </c:pt>
                <c:pt idx="119">
                  <c:v>774.48211400000002</c:v>
                </c:pt>
                <c:pt idx="120">
                  <c:v>778.31826799999999</c:v>
                </c:pt>
                <c:pt idx="121">
                  <c:v>782.69199500000002</c:v>
                </c:pt>
                <c:pt idx="122">
                  <c:v>786.66643399999998</c:v>
                </c:pt>
                <c:pt idx="123">
                  <c:v>790.66324999999995</c:v>
                </c:pt>
                <c:pt idx="124">
                  <c:v>794.43684299999995</c:v>
                </c:pt>
                <c:pt idx="125">
                  <c:v>798.91343500000005</c:v>
                </c:pt>
                <c:pt idx="126">
                  <c:v>802.768643</c:v>
                </c:pt>
                <c:pt idx="127">
                  <c:v>806.76905999999997</c:v>
                </c:pt>
                <c:pt idx="128">
                  <c:v>810.69230400000004</c:v>
                </c:pt>
                <c:pt idx="129">
                  <c:v>814.35011299999996</c:v>
                </c:pt>
                <c:pt idx="130">
                  <c:v>818.12372300000004</c:v>
                </c:pt>
                <c:pt idx="131">
                  <c:v>822.04214999999999</c:v>
                </c:pt>
                <c:pt idx="132">
                  <c:v>826.15843400000006</c:v>
                </c:pt>
                <c:pt idx="133">
                  <c:v>830.47230999999999</c:v>
                </c:pt>
                <c:pt idx="134">
                  <c:v>834.11628399999995</c:v>
                </c:pt>
                <c:pt idx="135">
                  <c:v>838.16035699999998</c:v>
                </c:pt>
                <c:pt idx="136">
                  <c:v>841.70485499999995</c:v>
                </c:pt>
                <c:pt idx="137">
                  <c:v>845.92585099999997</c:v>
                </c:pt>
                <c:pt idx="138">
                  <c:v>850.07947999999999</c:v>
                </c:pt>
                <c:pt idx="139">
                  <c:v>854.87276599999996</c:v>
                </c:pt>
                <c:pt idx="140">
                  <c:v>858.54074400000002</c:v>
                </c:pt>
                <c:pt idx="141">
                  <c:v>862.64632700000004</c:v>
                </c:pt>
                <c:pt idx="142">
                  <c:v>865.98947899999996</c:v>
                </c:pt>
                <c:pt idx="143">
                  <c:v>870.30293500000005</c:v>
                </c:pt>
                <c:pt idx="144">
                  <c:v>873.79607799999997</c:v>
                </c:pt>
                <c:pt idx="145">
                  <c:v>877.56184099999996</c:v>
                </c:pt>
                <c:pt idx="146">
                  <c:v>880.51180399999998</c:v>
                </c:pt>
                <c:pt idx="147">
                  <c:v>884.834023</c:v>
                </c:pt>
                <c:pt idx="148">
                  <c:v>888.60778600000003</c:v>
                </c:pt>
                <c:pt idx="149">
                  <c:v>892.61569999999995</c:v>
                </c:pt>
                <c:pt idx="150">
                  <c:v>896.42528800000002</c:v>
                </c:pt>
                <c:pt idx="151">
                  <c:v>900.61868500000003</c:v>
                </c:pt>
                <c:pt idx="152">
                  <c:v>904.16197299999999</c:v>
                </c:pt>
                <c:pt idx="153">
                  <c:v>908.11473100000001</c:v>
                </c:pt>
                <c:pt idx="154">
                  <c:v>911.13806</c:v>
                </c:pt>
                <c:pt idx="155">
                  <c:v>915.50521100000003</c:v>
                </c:pt>
                <c:pt idx="156">
                  <c:v>918.75846100000001</c:v>
                </c:pt>
                <c:pt idx="157">
                  <c:v>923.23261400000001</c:v>
                </c:pt>
                <c:pt idx="158">
                  <c:v>926.40524600000003</c:v>
                </c:pt>
                <c:pt idx="159">
                  <c:v>930.55885699999999</c:v>
                </c:pt>
                <c:pt idx="160">
                  <c:v>933.32121199999995</c:v>
                </c:pt>
                <c:pt idx="161">
                  <c:v>937.25913400000002</c:v>
                </c:pt>
                <c:pt idx="162">
                  <c:v>940.67408399999999</c:v>
                </c:pt>
                <c:pt idx="163">
                  <c:v>944.67767000000003</c:v>
                </c:pt>
                <c:pt idx="164">
                  <c:v>947.89657699999998</c:v>
                </c:pt>
                <c:pt idx="165">
                  <c:v>952.44862000000001</c:v>
                </c:pt>
                <c:pt idx="166">
                  <c:v>956.24653599999999</c:v>
                </c:pt>
                <c:pt idx="167">
                  <c:v>960.00667399999998</c:v>
                </c:pt>
                <c:pt idx="168">
                  <c:v>963.12416099999996</c:v>
                </c:pt>
                <c:pt idx="169">
                  <c:v>967.13023299999998</c:v>
                </c:pt>
                <c:pt idx="170">
                  <c:v>970.18348300000002</c:v>
                </c:pt>
                <c:pt idx="171">
                  <c:v>973.53009099999997</c:v>
                </c:pt>
                <c:pt idx="172">
                  <c:v>977.01939700000003</c:v>
                </c:pt>
                <c:pt idx="173">
                  <c:v>981.04613700000004</c:v>
                </c:pt>
                <c:pt idx="174">
                  <c:v>983.95013400000005</c:v>
                </c:pt>
                <c:pt idx="175">
                  <c:v>987.77418499999999</c:v>
                </c:pt>
                <c:pt idx="176">
                  <c:v>991.00576100000001</c:v>
                </c:pt>
                <c:pt idx="177">
                  <c:v>994.34479799999997</c:v>
                </c:pt>
                <c:pt idx="178">
                  <c:v>998.174848</c:v>
                </c:pt>
                <c:pt idx="179">
                  <c:v>1001.8390439999999</c:v>
                </c:pt>
                <c:pt idx="180">
                  <c:v>1005.251975</c:v>
                </c:pt>
                <c:pt idx="181">
                  <c:v>1009.009336</c:v>
                </c:pt>
                <c:pt idx="182">
                  <c:v>1012.512302</c:v>
                </c:pt>
                <c:pt idx="183">
                  <c:v>1016.095026</c:v>
                </c:pt>
                <c:pt idx="184">
                  <c:v>1019.291068</c:v>
                </c:pt>
                <c:pt idx="185">
                  <c:v>1023.442228</c:v>
                </c:pt>
                <c:pt idx="186">
                  <c:v>1026.3166220000001</c:v>
                </c:pt>
                <c:pt idx="187">
                  <c:v>1029.944068</c:v>
                </c:pt>
                <c:pt idx="188">
                  <c:v>1033.05359</c:v>
                </c:pt>
                <c:pt idx="189">
                  <c:v>1036.469869</c:v>
                </c:pt>
                <c:pt idx="190">
                  <c:v>1041.126655</c:v>
                </c:pt>
                <c:pt idx="191">
                  <c:v>1045.1595749999999</c:v>
                </c:pt>
                <c:pt idx="192">
                  <c:v>1048.035764</c:v>
                </c:pt>
                <c:pt idx="193">
                  <c:v>1051.951883</c:v>
                </c:pt>
                <c:pt idx="194">
                  <c:v>1055.2752069999999</c:v>
                </c:pt>
                <c:pt idx="195">
                  <c:v>1058.87601</c:v>
                </c:pt>
                <c:pt idx="196">
                  <c:v>1061.987151</c:v>
                </c:pt>
                <c:pt idx="197">
                  <c:v>1065.758806</c:v>
                </c:pt>
                <c:pt idx="198">
                  <c:v>1068.515318</c:v>
                </c:pt>
                <c:pt idx="199">
                  <c:v>1071.8432909999999</c:v>
                </c:pt>
                <c:pt idx="200">
                  <c:v>1074.8210120000001</c:v>
                </c:pt>
                <c:pt idx="201">
                  <c:v>1078.22459</c:v>
                </c:pt>
                <c:pt idx="202">
                  <c:v>1081.4803420000001</c:v>
                </c:pt>
                <c:pt idx="203">
                  <c:v>1086.796619</c:v>
                </c:pt>
                <c:pt idx="204">
                  <c:v>1091.069628</c:v>
                </c:pt>
                <c:pt idx="205">
                  <c:v>1094.648162</c:v>
                </c:pt>
                <c:pt idx="206">
                  <c:v>1097.742481</c:v>
                </c:pt>
                <c:pt idx="207">
                  <c:v>1101.4970209999999</c:v>
                </c:pt>
                <c:pt idx="208">
                  <c:v>1104.596571</c:v>
                </c:pt>
                <c:pt idx="209">
                  <c:v>1108.2729850000001</c:v>
                </c:pt>
                <c:pt idx="210">
                  <c:v>1111.820389</c:v>
                </c:pt>
                <c:pt idx="211">
                  <c:v>1117.127982</c:v>
                </c:pt>
                <c:pt idx="212">
                  <c:v>1120.275001</c:v>
                </c:pt>
                <c:pt idx="213">
                  <c:v>1124.245326</c:v>
                </c:pt>
                <c:pt idx="214">
                  <c:v>1127.240022</c:v>
                </c:pt>
                <c:pt idx="215">
                  <c:v>1130.340978</c:v>
                </c:pt>
                <c:pt idx="216">
                  <c:v>1133.3576969999999</c:v>
                </c:pt>
                <c:pt idx="217">
                  <c:v>1136.553469</c:v>
                </c:pt>
                <c:pt idx="218">
                  <c:v>1139.482432</c:v>
                </c:pt>
                <c:pt idx="219">
                  <c:v>1143.1090549999999</c:v>
                </c:pt>
                <c:pt idx="220">
                  <c:v>1146.279581</c:v>
                </c:pt>
                <c:pt idx="221">
                  <c:v>1149.835012</c:v>
                </c:pt>
                <c:pt idx="222">
                  <c:v>1152.502033</c:v>
                </c:pt>
                <c:pt idx="223">
                  <c:v>1156.0780999999999</c:v>
                </c:pt>
                <c:pt idx="224">
                  <c:v>1159.2325040000001</c:v>
                </c:pt>
                <c:pt idx="225">
                  <c:v>1162.3122820000001</c:v>
                </c:pt>
                <c:pt idx="226">
                  <c:v>1165.5210030000001</c:v>
                </c:pt>
                <c:pt idx="227">
                  <c:v>1168.4614409999999</c:v>
                </c:pt>
                <c:pt idx="228">
                  <c:v>1172.1427369999999</c:v>
                </c:pt>
                <c:pt idx="229">
                  <c:v>1175.7739099999999</c:v>
                </c:pt>
                <c:pt idx="230">
                  <c:v>1178.971029</c:v>
                </c:pt>
                <c:pt idx="231">
                  <c:v>1182.5702369999999</c:v>
                </c:pt>
                <c:pt idx="232">
                  <c:v>1185.606049</c:v>
                </c:pt>
                <c:pt idx="233">
                  <c:v>1188.8325910000001</c:v>
                </c:pt>
                <c:pt idx="234">
                  <c:v>1191.5871500000001</c:v>
                </c:pt>
                <c:pt idx="235">
                  <c:v>1195.06645</c:v>
                </c:pt>
                <c:pt idx="236">
                  <c:v>1198.040401</c:v>
                </c:pt>
                <c:pt idx="237">
                  <c:v>1201.5570210000001</c:v>
                </c:pt>
                <c:pt idx="238">
                  <c:v>1204.9474640000001</c:v>
                </c:pt>
                <c:pt idx="239">
                  <c:v>1207.9958819999999</c:v>
                </c:pt>
                <c:pt idx="240">
                  <c:v>1210.9703340000001</c:v>
                </c:pt>
                <c:pt idx="241">
                  <c:v>1213.9438660000001</c:v>
                </c:pt>
                <c:pt idx="242">
                  <c:v>1217.9681270000001</c:v>
                </c:pt>
                <c:pt idx="243">
                  <c:v>1221.6260119999999</c:v>
                </c:pt>
              </c:numCache>
            </c:numRef>
          </c:xVal>
          <c:yVal>
            <c:numRef>
              <c:f>RT!$CC$64:$CC$307</c:f>
              <c:numCache>
                <c:formatCode>General</c:formatCode>
                <c:ptCount val="244"/>
                <c:pt idx="0">
                  <c:v>45.589163625570208</c:v>
                </c:pt>
                <c:pt idx="1">
                  <c:v>22.814806524472885</c:v>
                </c:pt>
                <c:pt idx="2">
                  <c:v>19.879117858578688</c:v>
                </c:pt>
                <c:pt idx="3">
                  <c:v>18.289367353190631</c:v>
                </c:pt>
                <c:pt idx="4">
                  <c:v>17.634489340891051</c:v>
                </c:pt>
                <c:pt idx="5">
                  <c:v>17.125421204501095</c:v>
                </c:pt>
                <c:pt idx="6">
                  <c:v>16.839665129073808</c:v>
                </c:pt>
                <c:pt idx="7">
                  <c:v>16.700362576131283</c:v>
                </c:pt>
                <c:pt idx="8">
                  <c:v>16.616307384474805</c:v>
                </c:pt>
                <c:pt idx="9">
                  <c:v>16.541660225095306</c:v>
                </c:pt>
                <c:pt idx="10">
                  <c:v>16.527274380924904</c:v>
                </c:pt>
                <c:pt idx="11">
                  <c:v>16.382234313266878</c:v>
                </c:pt>
                <c:pt idx="12">
                  <c:v>16.468845031334144</c:v>
                </c:pt>
                <c:pt idx="13">
                  <c:v>16.434228709754223</c:v>
                </c:pt>
                <c:pt idx="14">
                  <c:v>16.482712379074677</c:v>
                </c:pt>
                <c:pt idx="15">
                  <c:v>16.483841975114977</c:v>
                </c:pt>
                <c:pt idx="16">
                  <c:v>16.577984102323814</c:v>
                </c:pt>
                <c:pt idx="17">
                  <c:v>16.710297894003102</c:v>
                </c:pt>
                <c:pt idx="18">
                  <c:v>16.73730988779155</c:v>
                </c:pt>
                <c:pt idx="19">
                  <c:v>16.745145742294127</c:v>
                </c:pt>
                <c:pt idx="20">
                  <c:v>16.803562479173646</c:v>
                </c:pt>
                <c:pt idx="21">
                  <c:v>16.90730895929148</c:v>
                </c:pt>
                <c:pt idx="22">
                  <c:v>16.944639353368196</c:v>
                </c:pt>
                <c:pt idx="23">
                  <c:v>17.014565619738608</c:v>
                </c:pt>
                <c:pt idx="24">
                  <c:v>17.073320035534493</c:v>
                </c:pt>
                <c:pt idx="25">
                  <c:v>17.157301365699087</c:v>
                </c:pt>
                <c:pt idx="26">
                  <c:v>17.208378829859953</c:v>
                </c:pt>
                <c:pt idx="27">
                  <c:v>17.260044818740621</c:v>
                </c:pt>
                <c:pt idx="28">
                  <c:v>17.342800843539109</c:v>
                </c:pt>
                <c:pt idx="29">
                  <c:v>17.374385503373176</c:v>
                </c:pt>
                <c:pt idx="30">
                  <c:v>17.41553992577877</c:v>
                </c:pt>
                <c:pt idx="31">
                  <c:v>17.484784840153399</c:v>
                </c:pt>
                <c:pt idx="32">
                  <c:v>17.541418281517235</c:v>
                </c:pt>
                <c:pt idx="33">
                  <c:v>17.603459060803612</c:v>
                </c:pt>
                <c:pt idx="34">
                  <c:v>17.627769783387315</c:v>
                </c:pt>
                <c:pt idx="35">
                  <c:v>17.681303692448218</c:v>
                </c:pt>
                <c:pt idx="36">
                  <c:v>17.691427279274453</c:v>
                </c:pt>
                <c:pt idx="37">
                  <c:v>17.76444789642261</c:v>
                </c:pt>
                <c:pt idx="38">
                  <c:v>17.789716595458071</c:v>
                </c:pt>
                <c:pt idx="39">
                  <c:v>17.847929951555493</c:v>
                </c:pt>
                <c:pt idx="40">
                  <c:v>17.903283962138875</c:v>
                </c:pt>
                <c:pt idx="41">
                  <c:v>17.935903605834326</c:v>
                </c:pt>
                <c:pt idx="42">
                  <c:v>17.98156619232255</c:v>
                </c:pt>
                <c:pt idx="43">
                  <c:v>17.992435549192937</c:v>
                </c:pt>
                <c:pt idx="44">
                  <c:v>18.029708463677817</c:v>
                </c:pt>
                <c:pt idx="45">
                  <c:v>18.053914434004856</c:v>
                </c:pt>
                <c:pt idx="46">
                  <c:v>18.076168953190617</c:v>
                </c:pt>
                <c:pt idx="47">
                  <c:v>18.115670249416976</c:v>
                </c:pt>
                <c:pt idx="48">
                  <c:v>18.16776164010151</c:v>
                </c:pt>
                <c:pt idx="49">
                  <c:v>18.197771376289836</c:v>
                </c:pt>
                <c:pt idx="50">
                  <c:v>18.233580538973548</c:v>
                </c:pt>
                <c:pt idx="51">
                  <c:v>18.266955957810428</c:v>
                </c:pt>
                <c:pt idx="52">
                  <c:v>18.280114598247781</c:v>
                </c:pt>
                <c:pt idx="53">
                  <c:v>18.318072113946513</c:v>
                </c:pt>
                <c:pt idx="54">
                  <c:v>18.36230971778965</c:v>
                </c:pt>
                <c:pt idx="55">
                  <c:v>18.414399763121214</c:v>
                </c:pt>
                <c:pt idx="56">
                  <c:v>18.447080445221648</c:v>
                </c:pt>
                <c:pt idx="57">
                  <c:v>18.479987913326894</c:v>
                </c:pt>
                <c:pt idx="58">
                  <c:v>18.515428686868859</c:v>
                </c:pt>
                <c:pt idx="59">
                  <c:v>18.532087270877238</c:v>
                </c:pt>
                <c:pt idx="60">
                  <c:v>18.549574924834083</c:v>
                </c:pt>
                <c:pt idx="61">
                  <c:v>18.574652221463666</c:v>
                </c:pt>
                <c:pt idx="62">
                  <c:v>18.599902938480245</c:v>
                </c:pt>
                <c:pt idx="63">
                  <c:v>18.609306446616404</c:v>
                </c:pt>
                <c:pt idx="64">
                  <c:v>18.626421023884486</c:v>
                </c:pt>
                <c:pt idx="65">
                  <c:v>18.641200721637915</c:v>
                </c:pt>
                <c:pt idx="66">
                  <c:v>18.68628741847505</c:v>
                </c:pt>
                <c:pt idx="67">
                  <c:v>18.714366904187745</c:v>
                </c:pt>
                <c:pt idx="68">
                  <c:v>18.719785103456658</c:v>
                </c:pt>
                <c:pt idx="69">
                  <c:v>18.751267057861522</c:v>
                </c:pt>
                <c:pt idx="70">
                  <c:v>18.753788822272838</c:v>
                </c:pt>
                <c:pt idx="71">
                  <c:v>18.770718798798303</c:v>
                </c:pt>
                <c:pt idx="72">
                  <c:v>18.786627183822656</c:v>
                </c:pt>
                <c:pt idx="73">
                  <c:v>18.792398247955511</c:v>
                </c:pt>
                <c:pt idx="74">
                  <c:v>18.813315998118625</c:v>
                </c:pt>
                <c:pt idx="75">
                  <c:v>18.850954598245917</c:v>
                </c:pt>
                <c:pt idx="76">
                  <c:v>18.828574176115897</c:v>
                </c:pt>
                <c:pt idx="77">
                  <c:v>18.815370055718706</c:v>
                </c:pt>
                <c:pt idx="78">
                  <c:v>18.844667369082991</c:v>
                </c:pt>
                <c:pt idx="79">
                  <c:v>18.832567362431266</c:v>
                </c:pt>
                <c:pt idx="80">
                  <c:v>18.855035087070647</c:v>
                </c:pt>
                <c:pt idx="81">
                  <c:v>18.881483961534723</c:v>
                </c:pt>
                <c:pt idx="82">
                  <c:v>18.886689012843739</c:v>
                </c:pt>
                <c:pt idx="83">
                  <c:v>18.921297831606498</c:v>
                </c:pt>
                <c:pt idx="84">
                  <c:v>18.93223926853965</c:v>
                </c:pt>
                <c:pt idx="85">
                  <c:v>18.932523648735209</c:v>
                </c:pt>
                <c:pt idx="86">
                  <c:v>18.937287247138837</c:v>
                </c:pt>
                <c:pt idx="87">
                  <c:v>18.963345833283185</c:v>
                </c:pt>
                <c:pt idx="88">
                  <c:v>18.975930634443976</c:v>
                </c:pt>
                <c:pt idx="89">
                  <c:v>18.957756439250907</c:v>
                </c:pt>
                <c:pt idx="90">
                  <c:v>18.966393197268523</c:v>
                </c:pt>
                <c:pt idx="91">
                  <c:v>18.976744360810585</c:v>
                </c:pt>
                <c:pt idx="92">
                  <c:v>18.94350635404103</c:v>
                </c:pt>
                <c:pt idx="93">
                  <c:v>18.963845377660196</c:v>
                </c:pt>
                <c:pt idx="94">
                  <c:v>18.976778339195107</c:v>
                </c:pt>
                <c:pt idx="95">
                  <c:v>18.997798090953886</c:v>
                </c:pt>
                <c:pt idx="96">
                  <c:v>19.002142997930452</c:v>
                </c:pt>
                <c:pt idx="97">
                  <c:v>19.017343327534466</c:v>
                </c:pt>
                <c:pt idx="98">
                  <c:v>19.03264257105489</c:v>
                </c:pt>
                <c:pt idx="99">
                  <c:v>19.032189411822348</c:v>
                </c:pt>
                <c:pt idx="100">
                  <c:v>19.038571265700085</c:v>
                </c:pt>
                <c:pt idx="101">
                  <c:v>19.050879111185733</c:v>
                </c:pt>
                <c:pt idx="102">
                  <c:v>19.057802325345719</c:v>
                </c:pt>
                <c:pt idx="103">
                  <c:v>19.083982775410995</c:v>
                </c:pt>
                <c:pt idx="104">
                  <c:v>19.085586896471177</c:v>
                </c:pt>
                <c:pt idx="105">
                  <c:v>19.092233511862229</c:v>
                </c:pt>
                <c:pt idx="106">
                  <c:v>19.112078110320866</c:v>
                </c:pt>
                <c:pt idx="107">
                  <c:v>19.09739122905675</c:v>
                </c:pt>
                <c:pt idx="108">
                  <c:v>19.119079962788948</c:v>
                </c:pt>
                <c:pt idx="109">
                  <c:v>19.13505732062282</c:v>
                </c:pt>
                <c:pt idx="110">
                  <c:v>19.133876177020785</c:v>
                </c:pt>
                <c:pt idx="111">
                  <c:v>19.147526283148881</c:v>
                </c:pt>
                <c:pt idx="112">
                  <c:v>19.169887180530544</c:v>
                </c:pt>
                <c:pt idx="113">
                  <c:v>19.16938518523818</c:v>
                </c:pt>
                <c:pt idx="114">
                  <c:v>19.174838521699549</c:v>
                </c:pt>
                <c:pt idx="115">
                  <c:v>19.182648903426752</c:v>
                </c:pt>
                <c:pt idx="116">
                  <c:v>19.198808266146077</c:v>
                </c:pt>
                <c:pt idx="117">
                  <c:v>19.195931845894943</c:v>
                </c:pt>
                <c:pt idx="118">
                  <c:v>19.216414466397598</c:v>
                </c:pt>
                <c:pt idx="119">
                  <c:v>19.229845569503148</c:v>
                </c:pt>
                <c:pt idx="120">
                  <c:v>19.240349167068103</c:v>
                </c:pt>
                <c:pt idx="121">
                  <c:v>19.240428148677342</c:v>
                </c:pt>
                <c:pt idx="122">
                  <c:v>19.244799662345688</c:v>
                </c:pt>
                <c:pt idx="123">
                  <c:v>19.259804871324352</c:v>
                </c:pt>
                <c:pt idx="124">
                  <c:v>19.270167369011006</c:v>
                </c:pt>
                <c:pt idx="125">
                  <c:v>19.26533544920467</c:v>
                </c:pt>
                <c:pt idx="126">
                  <c:v>19.272285873919312</c:v>
                </c:pt>
                <c:pt idx="127">
                  <c:v>19.284637929207033</c:v>
                </c:pt>
                <c:pt idx="128">
                  <c:v>19.288675800818705</c:v>
                </c:pt>
                <c:pt idx="129">
                  <c:v>19.312689635237689</c:v>
                </c:pt>
                <c:pt idx="130">
                  <c:v>19.321481096610725</c:v>
                </c:pt>
                <c:pt idx="131">
                  <c:v>19.334871503813122</c:v>
                </c:pt>
                <c:pt idx="132">
                  <c:v>19.330123318872907</c:v>
                </c:pt>
                <c:pt idx="133">
                  <c:v>19.32875964721892</c:v>
                </c:pt>
                <c:pt idx="134">
                  <c:v>19.339887846575099</c:v>
                </c:pt>
                <c:pt idx="135">
                  <c:v>19.348179628101647</c:v>
                </c:pt>
                <c:pt idx="136">
                  <c:v>19.363145074802464</c:v>
                </c:pt>
                <c:pt idx="137">
                  <c:v>19.363951773471264</c:v>
                </c:pt>
                <c:pt idx="138">
                  <c:v>19.356670087780451</c:v>
                </c:pt>
                <c:pt idx="139">
                  <c:v>19.338170379220557</c:v>
                </c:pt>
                <c:pt idx="140">
                  <c:v>19.347669089891049</c:v>
                </c:pt>
                <c:pt idx="141">
                  <c:v>19.351217690722784</c:v>
                </c:pt>
                <c:pt idx="142">
                  <c:v>19.371334484909063</c:v>
                </c:pt>
                <c:pt idx="143">
                  <c:v>19.36799284423201</c:v>
                </c:pt>
                <c:pt idx="144">
                  <c:v>19.382259557293565</c:v>
                </c:pt>
                <c:pt idx="145">
                  <c:v>19.39708215165642</c:v>
                </c:pt>
                <c:pt idx="146">
                  <c:v>19.428461699974424</c:v>
                </c:pt>
                <c:pt idx="147">
                  <c:v>19.424394832401724</c:v>
                </c:pt>
                <c:pt idx="148">
                  <c:v>19.428651442390635</c:v>
                </c:pt>
                <c:pt idx="149">
                  <c:v>19.434280661089158</c:v>
                </c:pt>
                <c:pt idx="150">
                  <c:v>19.437201451483244</c:v>
                </c:pt>
                <c:pt idx="151">
                  <c:v>19.436629450438641</c:v>
                </c:pt>
                <c:pt idx="152">
                  <c:v>19.447661428618076</c:v>
                </c:pt>
                <c:pt idx="153">
                  <c:v>19.455287517331897</c:v>
                </c:pt>
                <c:pt idx="154">
                  <c:v>19.482641928043165</c:v>
                </c:pt>
                <c:pt idx="155">
                  <c:v>19.476526025085889</c:v>
                </c:pt>
                <c:pt idx="156">
                  <c:v>19.497139140682904</c:v>
                </c:pt>
                <c:pt idx="157">
                  <c:v>19.486380680102108</c:v>
                </c:pt>
                <c:pt idx="158">
                  <c:v>19.507529041681867</c:v>
                </c:pt>
                <c:pt idx="159">
                  <c:v>19.509624770531904</c:v>
                </c:pt>
                <c:pt idx="160">
                  <c:v>19.543653637061144</c:v>
                </c:pt>
                <c:pt idx="161">
                  <c:v>19.549812987899788</c:v>
                </c:pt>
                <c:pt idx="162">
                  <c:v>19.563994907886997</c:v>
                </c:pt>
                <c:pt idx="163">
                  <c:v>19.568873560806427</c:v>
                </c:pt>
                <c:pt idx="164">
                  <c:v>19.587880624315847</c:v>
                </c:pt>
                <c:pt idx="165">
                  <c:v>19.57795941422512</c:v>
                </c:pt>
                <c:pt idx="166">
                  <c:v>19.589140179833826</c:v>
                </c:pt>
                <c:pt idx="167">
                  <c:v>19.596014247094178</c:v>
                </c:pt>
                <c:pt idx="168">
                  <c:v>19.619245263493482</c:v>
                </c:pt>
                <c:pt idx="169">
                  <c:v>19.620190317931485</c:v>
                </c:pt>
                <c:pt idx="170">
                  <c:v>19.645091623933585</c:v>
                </c:pt>
                <c:pt idx="171">
                  <c:v>19.667642111944431</c:v>
                </c:pt>
                <c:pt idx="172">
                  <c:v>19.679190996555668</c:v>
                </c:pt>
                <c:pt idx="173">
                  <c:v>19.683564087509559</c:v>
                </c:pt>
                <c:pt idx="174">
                  <c:v>19.711680862262444</c:v>
                </c:pt>
                <c:pt idx="175">
                  <c:v>19.722138407297045</c:v>
                </c:pt>
                <c:pt idx="176">
                  <c:v>19.741662560969679</c:v>
                </c:pt>
                <c:pt idx="177">
                  <c:v>19.764814302477657</c:v>
                </c:pt>
                <c:pt idx="178">
                  <c:v>19.766887728623431</c:v>
                </c:pt>
                <c:pt idx="179">
                  <c:v>19.782730567693896</c:v>
                </c:pt>
                <c:pt idx="180">
                  <c:v>19.796625467792978</c:v>
                </c:pt>
                <c:pt idx="181">
                  <c:v>19.809179727162725</c:v>
                </c:pt>
                <c:pt idx="182">
                  <c:v>19.820657955616817</c:v>
                </c:pt>
                <c:pt idx="183">
                  <c:v>19.838229789636483</c:v>
                </c:pt>
                <c:pt idx="184">
                  <c:v>19.858116721658877</c:v>
                </c:pt>
                <c:pt idx="185">
                  <c:v>19.861063918760415</c:v>
                </c:pt>
                <c:pt idx="186">
                  <c:v>19.889870503024767</c:v>
                </c:pt>
                <c:pt idx="187">
                  <c:v>19.90621379667283</c:v>
                </c:pt>
                <c:pt idx="188">
                  <c:v>19.928707301870432</c:v>
                </c:pt>
                <c:pt idx="189">
                  <c:v>19.95196815562506</c:v>
                </c:pt>
                <c:pt idx="190">
                  <c:v>19.934844396043147</c:v>
                </c:pt>
                <c:pt idx="191">
                  <c:v>19.942367003676861</c:v>
                </c:pt>
                <c:pt idx="192">
                  <c:v>19.971533073139764</c:v>
                </c:pt>
                <c:pt idx="193">
                  <c:v>19.982014930623748</c:v>
                </c:pt>
                <c:pt idx="194">
                  <c:v>20.000260472199361</c:v>
                </c:pt>
                <c:pt idx="195">
                  <c:v>20.019285322905851</c:v>
                </c:pt>
                <c:pt idx="196">
                  <c:v>20.042925794366454</c:v>
                </c:pt>
                <c:pt idx="197">
                  <c:v>20.05793341240939</c:v>
                </c:pt>
                <c:pt idx="198">
                  <c:v>20.090275451838771</c:v>
                </c:pt>
                <c:pt idx="199">
                  <c:v>20.117062059294746</c:v>
                </c:pt>
                <c:pt idx="200">
                  <c:v>20.144862382988173</c:v>
                </c:pt>
                <c:pt idx="201">
                  <c:v>20.169247370916469</c:v>
                </c:pt>
                <c:pt idx="202">
                  <c:v>20.190167855012831</c:v>
                </c:pt>
                <c:pt idx="203">
                  <c:v>20.171082172673188</c:v>
                </c:pt>
                <c:pt idx="204">
                  <c:v>20.1694961098652</c:v>
                </c:pt>
                <c:pt idx="205">
                  <c:v>20.191853965026041</c:v>
                </c:pt>
                <c:pt idx="206">
                  <c:v>20.218143085261655</c:v>
                </c:pt>
                <c:pt idx="207">
                  <c:v>20.244729056072948</c:v>
                </c:pt>
                <c:pt idx="208">
                  <c:v>20.272923713644438</c:v>
                </c:pt>
                <c:pt idx="209">
                  <c:v>20.288070813227332</c:v>
                </c:pt>
                <c:pt idx="210">
                  <c:v>20.30491084438675</c:v>
                </c:pt>
                <c:pt idx="211">
                  <c:v>20.288717466009459</c:v>
                </c:pt>
                <c:pt idx="212">
                  <c:v>20.314165813509611</c:v>
                </c:pt>
                <c:pt idx="213">
                  <c:v>20.332494601953059</c:v>
                </c:pt>
                <c:pt idx="214">
                  <c:v>20.362845325574561</c:v>
                </c:pt>
                <c:pt idx="215">
                  <c:v>20.399267361265398</c:v>
                </c:pt>
                <c:pt idx="216">
                  <c:v>20.429913350808931</c:v>
                </c:pt>
                <c:pt idx="217">
                  <c:v>20.464083461192562</c:v>
                </c:pt>
                <c:pt idx="218">
                  <c:v>20.496865653341594</c:v>
                </c:pt>
                <c:pt idx="219">
                  <c:v>20.523426943990842</c:v>
                </c:pt>
                <c:pt idx="220">
                  <c:v>20.551829410757286</c:v>
                </c:pt>
                <c:pt idx="221">
                  <c:v>20.580978798133156</c:v>
                </c:pt>
                <c:pt idx="222">
                  <c:v>20.620329794163634</c:v>
                </c:pt>
                <c:pt idx="223">
                  <c:v>20.649376555184933</c:v>
                </c:pt>
                <c:pt idx="224">
                  <c:v>20.680132165105498</c:v>
                </c:pt>
                <c:pt idx="225">
                  <c:v>20.719520932252742</c:v>
                </c:pt>
                <c:pt idx="226">
                  <c:v>20.749708381358911</c:v>
                </c:pt>
                <c:pt idx="227">
                  <c:v>20.792526329860578</c:v>
                </c:pt>
                <c:pt idx="228">
                  <c:v>20.815020429716764</c:v>
                </c:pt>
                <c:pt idx="229">
                  <c:v>20.84591385138598</c:v>
                </c:pt>
                <c:pt idx="230">
                  <c:v>20.878038272254621</c:v>
                </c:pt>
                <c:pt idx="231">
                  <c:v>20.911471115865773</c:v>
                </c:pt>
                <c:pt idx="232">
                  <c:v>20.947774171205939</c:v>
                </c:pt>
                <c:pt idx="233">
                  <c:v>20.987747737089538</c:v>
                </c:pt>
                <c:pt idx="234">
                  <c:v>21.029832275802885</c:v>
                </c:pt>
                <c:pt idx="235">
                  <c:v>21.066914987433485</c:v>
                </c:pt>
                <c:pt idx="236">
                  <c:v>21.105996930523808</c:v>
                </c:pt>
                <c:pt idx="237">
                  <c:v>21.143594504304009</c:v>
                </c:pt>
                <c:pt idx="238">
                  <c:v>21.177377110931172</c:v>
                </c:pt>
                <c:pt idx="239">
                  <c:v>21.223316104113675</c:v>
                </c:pt>
                <c:pt idx="240">
                  <c:v>21.264789232477046</c:v>
                </c:pt>
                <c:pt idx="241">
                  <c:v>21.313018109442478</c:v>
                </c:pt>
                <c:pt idx="242">
                  <c:v>21.340221729528668</c:v>
                </c:pt>
                <c:pt idx="243">
                  <c:v>21.37929279643522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98D-7C4B-BDFA-17E811592121}"/>
            </c:ext>
          </c:extLst>
        </c:ser>
        <c:ser>
          <c:idx val="29"/>
          <c:order val="5"/>
          <c:tx>
            <c:v>25 S1 P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RT!$AM$64:$AM$466</c:f>
              <c:numCache>
                <c:formatCode>General</c:formatCode>
                <c:ptCount val="403"/>
                <c:pt idx="0">
                  <c:v>6.3681200000000002</c:v>
                </c:pt>
                <c:pt idx="1">
                  <c:v>15.351397</c:v>
                </c:pt>
                <c:pt idx="2">
                  <c:v>22.636817000000001</c:v>
                </c:pt>
                <c:pt idx="3">
                  <c:v>28.652287000000001</c:v>
                </c:pt>
                <c:pt idx="4">
                  <c:v>33.009182000000003</c:v>
                </c:pt>
                <c:pt idx="5">
                  <c:v>38.286555999999997</c:v>
                </c:pt>
                <c:pt idx="6">
                  <c:v>43.081467000000004</c:v>
                </c:pt>
                <c:pt idx="7">
                  <c:v>47.306317999999997</c:v>
                </c:pt>
                <c:pt idx="8">
                  <c:v>51.871026000000001</c:v>
                </c:pt>
                <c:pt idx="9">
                  <c:v>55.433655000000002</c:v>
                </c:pt>
                <c:pt idx="10">
                  <c:v>59.994632000000003</c:v>
                </c:pt>
                <c:pt idx="11">
                  <c:v>63.896563999999998</c:v>
                </c:pt>
                <c:pt idx="12">
                  <c:v>67.400574000000006</c:v>
                </c:pt>
                <c:pt idx="13">
                  <c:v>71.503804000000002</c:v>
                </c:pt>
                <c:pt idx="14">
                  <c:v>75.011729000000003</c:v>
                </c:pt>
                <c:pt idx="15">
                  <c:v>78.159248000000005</c:v>
                </c:pt>
                <c:pt idx="16">
                  <c:v>81.519131000000002</c:v>
                </c:pt>
                <c:pt idx="17">
                  <c:v>85.213267999999999</c:v>
                </c:pt>
                <c:pt idx="18">
                  <c:v>89.081891999999996</c:v>
                </c:pt>
                <c:pt idx="19">
                  <c:v>92.254395000000002</c:v>
                </c:pt>
                <c:pt idx="20">
                  <c:v>95.399680000000004</c:v>
                </c:pt>
                <c:pt idx="21">
                  <c:v>98.600154000000003</c:v>
                </c:pt>
                <c:pt idx="22">
                  <c:v>101.38230299999999</c:v>
                </c:pt>
                <c:pt idx="23">
                  <c:v>104.543454</c:v>
                </c:pt>
                <c:pt idx="24">
                  <c:v>107.59690999999999</c:v>
                </c:pt>
                <c:pt idx="25">
                  <c:v>110.395488</c:v>
                </c:pt>
                <c:pt idx="26">
                  <c:v>113.612622</c:v>
                </c:pt>
                <c:pt idx="27">
                  <c:v>116.438479</c:v>
                </c:pt>
                <c:pt idx="28">
                  <c:v>119.569851</c:v>
                </c:pt>
                <c:pt idx="29">
                  <c:v>122.35026999999999</c:v>
                </c:pt>
                <c:pt idx="30">
                  <c:v>125.12115799999999</c:v>
                </c:pt>
                <c:pt idx="31">
                  <c:v>128.330197</c:v>
                </c:pt>
                <c:pt idx="32">
                  <c:v>130.86892800000001</c:v>
                </c:pt>
                <c:pt idx="33">
                  <c:v>133.61740399999999</c:v>
                </c:pt>
                <c:pt idx="34">
                  <c:v>136.681757</c:v>
                </c:pt>
                <c:pt idx="35">
                  <c:v>139.28573600000001</c:v>
                </c:pt>
                <c:pt idx="36">
                  <c:v>141.794624</c:v>
                </c:pt>
                <c:pt idx="37">
                  <c:v>144.68243200000001</c:v>
                </c:pt>
                <c:pt idx="38">
                  <c:v>147.052603</c:v>
                </c:pt>
                <c:pt idx="39">
                  <c:v>149.86052699999999</c:v>
                </c:pt>
                <c:pt idx="40">
                  <c:v>152.57643200000001</c:v>
                </c:pt>
                <c:pt idx="41">
                  <c:v>154.945168</c:v>
                </c:pt>
                <c:pt idx="42">
                  <c:v>157.64810499999999</c:v>
                </c:pt>
                <c:pt idx="43">
                  <c:v>160.03461999999999</c:v>
                </c:pt>
                <c:pt idx="44">
                  <c:v>162.17834400000001</c:v>
                </c:pt>
                <c:pt idx="45">
                  <c:v>164.753737</c:v>
                </c:pt>
                <c:pt idx="46">
                  <c:v>167.32342</c:v>
                </c:pt>
                <c:pt idx="47">
                  <c:v>170.26847000000001</c:v>
                </c:pt>
                <c:pt idx="48">
                  <c:v>172.487999</c:v>
                </c:pt>
                <c:pt idx="49">
                  <c:v>174.589102</c:v>
                </c:pt>
                <c:pt idx="50">
                  <c:v>177.247288</c:v>
                </c:pt>
                <c:pt idx="51">
                  <c:v>179.44117299999999</c:v>
                </c:pt>
                <c:pt idx="52">
                  <c:v>181.99281300000001</c:v>
                </c:pt>
                <c:pt idx="53">
                  <c:v>184.043216</c:v>
                </c:pt>
                <c:pt idx="54">
                  <c:v>186.76368199999999</c:v>
                </c:pt>
                <c:pt idx="55">
                  <c:v>189.374965</c:v>
                </c:pt>
                <c:pt idx="56">
                  <c:v>191.19751299999999</c:v>
                </c:pt>
                <c:pt idx="57">
                  <c:v>193.907669</c:v>
                </c:pt>
                <c:pt idx="58">
                  <c:v>195.84325000000001</c:v>
                </c:pt>
                <c:pt idx="59">
                  <c:v>198.40447</c:v>
                </c:pt>
                <c:pt idx="60">
                  <c:v>200.871791</c:v>
                </c:pt>
                <c:pt idx="61">
                  <c:v>202.88170199999999</c:v>
                </c:pt>
                <c:pt idx="62">
                  <c:v>205.30694199999999</c:v>
                </c:pt>
                <c:pt idx="63">
                  <c:v>207.39183299999999</c:v>
                </c:pt>
                <c:pt idx="64">
                  <c:v>209.41723400000001</c:v>
                </c:pt>
                <c:pt idx="65">
                  <c:v>212.12423100000001</c:v>
                </c:pt>
                <c:pt idx="66">
                  <c:v>213.84066999999999</c:v>
                </c:pt>
                <c:pt idx="67">
                  <c:v>216.601204</c:v>
                </c:pt>
                <c:pt idx="68">
                  <c:v>217.91331</c:v>
                </c:pt>
                <c:pt idx="69">
                  <c:v>220.560148</c:v>
                </c:pt>
                <c:pt idx="70">
                  <c:v>222.64436599999999</c:v>
                </c:pt>
                <c:pt idx="71">
                  <c:v>224.95159000000001</c:v>
                </c:pt>
                <c:pt idx="72">
                  <c:v>226.712481</c:v>
                </c:pt>
                <c:pt idx="73">
                  <c:v>229.28909100000001</c:v>
                </c:pt>
                <c:pt idx="74">
                  <c:v>231.121297</c:v>
                </c:pt>
                <c:pt idx="75">
                  <c:v>233.254234</c:v>
                </c:pt>
                <c:pt idx="76">
                  <c:v>235.148191</c:v>
                </c:pt>
                <c:pt idx="77">
                  <c:v>237.29659799999999</c:v>
                </c:pt>
                <c:pt idx="78">
                  <c:v>239.31993299999999</c:v>
                </c:pt>
                <c:pt idx="79">
                  <c:v>241.45997800000001</c:v>
                </c:pt>
                <c:pt idx="80">
                  <c:v>243.701267</c:v>
                </c:pt>
                <c:pt idx="81">
                  <c:v>245.52893599999999</c:v>
                </c:pt>
                <c:pt idx="82">
                  <c:v>247.84678299999999</c:v>
                </c:pt>
                <c:pt idx="83">
                  <c:v>249.795863</c:v>
                </c:pt>
                <c:pt idx="84">
                  <c:v>251.29910599999999</c:v>
                </c:pt>
                <c:pt idx="85">
                  <c:v>253.899215</c:v>
                </c:pt>
                <c:pt idx="86">
                  <c:v>255.55210700000001</c:v>
                </c:pt>
                <c:pt idx="87">
                  <c:v>258.14061299999997</c:v>
                </c:pt>
                <c:pt idx="88">
                  <c:v>259.791203</c:v>
                </c:pt>
                <c:pt idx="89">
                  <c:v>262.06699400000002</c:v>
                </c:pt>
                <c:pt idx="90">
                  <c:v>263.63610599999998</c:v>
                </c:pt>
                <c:pt idx="91">
                  <c:v>265.80570399999999</c:v>
                </c:pt>
                <c:pt idx="92">
                  <c:v>267.83559200000002</c:v>
                </c:pt>
                <c:pt idx="93">
                  <c:v>269.56739700000003</c:v>
                </c:pt>
                <c:pt idx="94">
                  <c:v>271.553493</c:v>
                </c:pt>
                <c:pt idx="95">
                  <c:v>273.56287300000002</c:v>
                </c:pt>
                <c:pt idx="96">
                  <c:v>275.32032299999997</c:v>
                </c:pt>
                <c:pt idx="97">
                  <c:v>277.115317</c:v>
                </c:pt>
                <c:pt idx="98">
                  <c:v>278.92558300000002</c:v>
                </c:pt>
                <c:pt idx="99">
                  <c:v>280.91100699999998</c:v>
                </c:pt>
                <c:pt idx="100">
                  <c:v>283.01137499999999</c:v>
                </c:pt>
                <c:pt idx="101">
                  <c:v>284.784874</c:v>
                </c:pt>
                <c:pt idx="102">
                  <c:v>286.77395799999999</c:v>
                </c:pt>
                <c:pt idx="103">
                  <c:v>288.80014399999999</c:v>
                </c:pt>
                <c:pt idx="104">
                  <c:v>290.12909999999999</c:v>
                </c:pt>
                <c:pt idx="105">
                  <c:v>292.11547899999999</c:v>
                </c:pt>
                <c:pt idx="106">
                  <c:v>294.01591000000002</c:v>
                </c:pt>
                <c:pt idx="107">
                  <c:v>296.54648300000002</c:v>
                </c:pt>
                <c:pt idx="108">
                  <c:v>297.67107199999998</c:v>
                </c:pt>
                <c:pt idx="109">
                  <c:v>299.68504100000001</c:v>
                </c:pt>
                <c:pt idx="110">
                  <c:v>301.211635</c:v>
                </c:pt>
                <c:pt idx="111">
                  <c:v>303.18803800000001</c:v>
                </c:pt>
                <c:pt idx="112">
                  <c:v>304.89097900000002</c:v>
                </c:pt>
                <c:pt idx="113">
                  <c:v>307.02249799999998</c:v>
                </c:pt>
                <c:pt idx="114">
                  <c:v>308.71351299999998</c:v>
                </c:pt>
                <c:pt idx="115">
                  <c:v>310.29383100000001</c:v>
                </c:pt>
                <c:pt idx="116">
                  <c:v>311.75112300000001</c:v>
                </c:pt>
                <c:pt idx="117">
                  <c:v>313.99740300000002</c:v>
                </c:pt>
                <c:pt idx="118">
                  <c:v>316.007159</c:v>
                </c:pt>
                <c:pt idx="119">
                  <c:v>317.77295299999997</c:v>
                </c:pt>
                <c:pt idx="120">
                  <c:v>319.394859</c:v>
                </c:pt>
                <c:pt idx="121">
                  <c:v>320.83002199999999</c:v>
                </c:pt>
                <c:pt idx="122">
                  <c:v>323.16664300000002</c:v>
                </c:pt>
                <c:pt idx="123">
                  <c:v>324.669603</c:v>
                </c:pt>
                <c:pt idx="124">
                  <c:v>326.60723100000001</c:v>
                </c:pt>
                <c:pt idx="125">
                  <c:v>328.26098200000001</c:v>
                </c:pt>
                <c:pt idx="126">
                  <c:v>330.05091099999999</c:v>
                </c:pt>
                <c:pt idx="127">
                  <c:v>331.64257199999997</c:v>
                </c:pt>
                <c:pt idx="128">
                  <c:v>333.21431999999999</c:v>
                </c:pt>
                <c:pt idx="129">
                  <c:v>335.32653399999998</c:v>
                </c:pt>
                <c:pt idx="130">
                  <c:v>337.20711299999999</c:v>
                </c:pt>
                <c:pt idx="131">
                  <c:v>338.88649700000002</c:v>
                </c:pt>
                <c:pt idx="132">
                  <c:v>340.81726099999997</c:v>
                </c:pt>
                <c:pt idx="133">
                  <c:v>342.68570099999999</c:v>
                </c:pt>
                <c:pt idx="134">
                  <c:v>344.03965599999998</c:v>
                </c:pt>
                <c:pt idx="135">
                  <c:v>345.83121599999998</c:v>
                </c:pt>
                <c:pt idx="136">
                  <c:v>347.52610299999998</c:v>
                </c:pt>
                <c:pt idx="137">
                  <c:v>349.71426000000002</c:v>
                </c:pt>
                <c:pt idx="138">
                  <c:v>351.016074</c:v>
                </c:pt>
                <c:pt idx="139">
                  <c:v>353.22903500000001</c:v>
                </c:pt>
                <c:pt idx="140">
                  <c:v>354.21852200000001</c:v>
                </c:pt>
                <c:pt idx="141">
                  <c:v>356.34207600000002</c:v>
                </c:pt>
                <c:pt idx="142">
                  <c:v>358.17370899999997</c:v>
                </c:pt>
                <c:pt idx="143">
                  <c:v>360.243044</c:v>
                </c:pt>
                <c:pt idx="144">
                  <c:v>361.42637400000001</c:v>
                </c:pt>
                <c:pt idx="145">
                  <c:v>362.40100799999999</c:v>
                </c:pt>
                <c:pt idx="146">
                  <c:v>364.57811900000002</c:v>
                </c:pt>
                <c:pt idx="147">
                  <c:v>366.02392300000002</c:v>
                </c:pt>
                <c:pt idx="148">
                  <c:v>367.75806899999998</c:v>
                </c:pt>
                <c:pt idx="149">
                  <c:v>368.946798</c:v>
                </c:pt>
                <c:pt idx="150">
                  <c:v>371.182413</c:v>
                </c:pt>
                <c:pt idx="151">
                  <c:v>372.95898999999997</c:v>
                </c:pt>
                <c:pt idx="152">
                  <c:v>374.36603600000001</c:v>
                </c:pt>
                <c:pt idx="153">
                  <c:v>375.88915100000003</c:v>
                </c:pt>
                <c:pt idx="154">
                  <c:v>377.52240499999999</c:v>
                </c:pt>
                <c:pt idx="155">
                  <c:v>379.41904199999999</c:v>
                </c:pt>
                <c:pt idx="156">
                  <c:v>380.67479500000002</c:v>
                </c:pt>
                <c:pt idx="157">
                  <c:v>382.30811299999999</c:v>
                </c:pt>
                <c:pt idx="158">
                  <c:v>383.7756</c:v>
                </c:pt>
                <c:pt idx="159">
                  <c:v>385.95071899999999</c:v>
                </c:pt>
                <c:pt idx="160">
                  <c:v>387.35127799999998</c:v>
                </c:pt>
                <c:pt idx="161">
                  <c:v>388.80852499999997</c:v>
                </c:pt>
                <c:pt idx="162">
                  <c:v>390.17855200000002</c:v>
                </c:pt>
                <c:pt idx="163">
                  <c:v>392.13818600000002</c:v>
                </c:pt>
                <c:pt idx="164">
                  <c:v>393.58934099999999</c:v>
                </c:pt>
                <c:pt idx="165">
                  <c:v>394.91179899999997</c:v>
                </c:pt>
                <c:pt idx="166">
                  <c:v>396.76225299999999</c:v>
                </c:pt>
                <c:pt idx="167">
                  <c:v>398.18886700000002</c:v>
                </c:pt>
                <c:pt idx="168">
                  <c:v>399.91869200000002</c:v>
                </c:pt>
                <c:pt idx="169">
                  <c:v>401.56199299999997</c:v>
                </c:pt>
                <c:pt idx="170">
                  <c:v>403.29125699999997</c:v>
                </c:pt>
                <c:pt idx="171">
                  <c:v>404.629009</c:v>
                </c:pt>
                <c:pt idx="172">
                  <c:v>406.25287300000002</c:v>
                </c:pt>
                <c:pt idx="173">
                  <c:v>407.50561199999999</c:v>
                </c:pt>
                <c:pt idx="174">
                  <c:v>409.71767699999998</c:v>
                </c:pt>
                <c:pt idx="175">
                  <c:v>411.62154199999998</c:v>
                </c:pt>
                <c:pt idx="176">
                  <c:v>412.90339999999998</c:v>
                </c:pt>
                <c:pt idx="177">
                  <c:v>414.23396200000002</c:v>
                </c:pt>
                <c:pt idx="178">
                  <c:v>415.39501100000001</c:v>
                </c:pt>
                <c:pt idx="179">
                  <c:v>417.33561200000003</c:v>
                </c:pt>
                <c:pt idx="180">
                  <c:v>418.77425299999999</c:v>
                </c:pt>
                <c:pt idx="181">
                  <c:v>420.21403600000002</c:v>
                </c:pt>
                <c:pt idx="182">
                  <c:v>421.52420799999999</c:v>
                </c:pt>
                <c:pt idx="183">
                  <c:v>423.67498499999999</c:v>
                </c:pt>
                <c:pt idx="184">
                  <c:v>424.61994800000002</c:v>
                </c:pt>
                <c:pt idx="185">
                  <c:v>426.21380599999998</c:v>
                </c:pt>
                <c:pt idx="186">
                  <c:v>427.73432500000001</c:v>
                </c:pt>
                <c:pt idx="187">
                  <c:v>429.18251700000002</c:v>
                </c:pt>
                <c:pt idx="188">
                  <c:v>431.042551</c:v>
                </c:pt>
                <c:pt idx="189">
                  <c:v>432.45275500000002</c:v>
                </c:pt>
                <c:pt idx="190">
                  <c:v>434.26696900000002</c:v>
                </c:pt>
                <c:pt idx="191">
                  <c:v>435.326639</c:v>
                </c:pt>
                <c:pt idx="192">
                  <c:v>436.648796</c:v>
                </c:pt>
                <c:pt idx="193">
                  <c:v>438.01538099999999</c:v>
                </c:pt>
                <c:pt idx="194">
                  <c:v>439.58531599999998</c:v>
                </c:pt>
                <c:pt idx="195">
                  <c:v>440.947272</c:v>
                </c:pt>
                <c:pt idx="196">
                  <c:v>442.38994500000001</c:v>
                </c:pt>
                <c:pt idx="197">
                  <c:v>444.08978200000001</c:v>
                </c:pt>
                <c:pt idx="198">
                  <c:v>445.17751399999997</c:v>
                </c:pt>
                <c:pt idx="199">
                  <c:v>447.26566200000002</c:v>
                </c:pt>
                <c:pt idx="200">
                  <c:v>448.20805799999999</c:v>
                </c:pt>
                <c:pt idx="201">
                  <c:v>450.09723700000001</c:v>
                </c:pt>
                <c:pt idx="202">
                  <c:v>451.41830599999997</c:v>
                </c:pt>
                <c:pt idx="203">
                  <c:v>453.21516300000002</c:v>
                </c:pt>
                <c:pt idx="204">
                  <c:v>454.55326500000001</c:v>
                </c:pt>
                <c:pt idx="205">
                  <c:v>455.87073800000002</c:v>
                </c:pt>
                <c:pt idx="206">
                  <c:v>457.30291799999998</c:v>
                </c:pt>
                <c:pt idx="207">
                  <c:v>458.65532200000001</c:v>
                </c:pt>
                <c:pt idx="208">
                  <c:v>460.20805200000001</c:v>
                </c:pt>
                <c:pt idx="209">
                  <c:v>461.73559</c:v>
                </c:pt>
                <c:pt idx="210">
                  <c:v>463.77207800000002</c:v>
                </c:pt>
                <c:pt idx="211">
                  <c:v>464.501215</c:v>
                </c:pt>
                <c:pt idx="212">
                  <c:v>466.02666299999999</c:v>
                </c:pt>
                <c:pt idx="213">
                  <c:v>467.61677600000002</c:v>
                </c:pt>
                <c:pt idx="214">
                  <c:v>469.147448</c:v>
                </c:pt>
                <c:pt idx="215">
                  <c:v>470.808513</c:v>
                </c:pt>
                <c:pt idx="216">
                  <c:v>472.25011899999998</c:v>
                </c:pt>
                <c:pt idx="217">
                  <c:v>473.89543099999997</c:v>
                </c:pt>
                <c:pt idx="218">
                  <c:v>474.90279500000003</c:v>
                </c:pt>
                <c:pt idx="219">
                  <c:v>476.47282999999999</c:v>
                </c:pt>
                <c:pt idx="220">
                  <c:v>477.072743</c:v>
                </c:pt>
                <c:pt idx="221">
                  <c:v>479.01965999999999</c:v>
                </c:pt>
                <c:pt idx="222">
                  <c:v>480.45990899999998</c:v>
                </c:pt>
                <c:pt idx="223">
                  <c:v>482.06787500000002</c:v>
                </c:pt>
                <c:pt idx="224">
                  <c:v>483.35641099999998</c:v>
                </c:pt>
                <c:pt idx="225">
                  <c:v>484.35607399999998</c:v>
                </c:pt>
                <c:pt idx="226">
                  <c:v>486.39116200000001</c:v>
                </c:pt>
                <c:pt idx="227">
                  <c:v>487.63876099999999</c:v>
                </c:pt>
                <c:pt idx="228">
                  <c:v>489.37498299999999</c:v>
                </c:pt>
                <c:pt idx="229">
                  <c:v>490.77945699999998</c:v>
                </c:pt>
                <c:pt idx="230">
                  <c:v>492.37135000000001</c:v>
                </c:pt>
                <c:pt idx="231">
                  <c:v>493.83748900000001</c:v>
                </c:pt>
                <c:pt idx="232">
                  <c:v>495.12728600000003</c:v>
                </c:pt>
                <c:pt idx="233">
                  <c:v>496.334293</c:v>
                </c:pt>
                <c:pt idx="234">
                  <c:v>497.77071899999999</c:v>
                </c:pt>
                <c:pt idx="235">
                  <c:v>499.37098200000003</c:v>
                </c:pt>
                <c:pt idx="236">
                  <c:v>500.431265</c:v>
                </c:pt>
                <c:pt idx="237">
                  <c:v>502.13125100000002</c:v>
                </c:pt>
                <c:pt idx="238">
                  <c:v>503.73540400000002</c:v>
                </c:pt>
                <c:pt idx="239">
                  <c:v>505.432861</c:v>
                </c:pt>
                <c:pt idx="240">
                  <c:v>506.71288500000003</c:v>
                </c:pt>
                <c:pt idx="241">
                  <c:v>508.14676800000001</c:v>
                </c:pt>
                <c:pt idx="242">
                  <c:v>509.40751499999999</c:v>
                </c:pt>
                <c:pt idx="243">
                  <c:v>510.40285599999999</c:v>
                </c:pt>
                <c:pt idx="244">
                  <c:v>511.72631699999999</c:v>
                </c:pt>
                <c:pt idx="245">
                  <c:v>513.08495600000003</c:v>
                </c:pt>
                <c:pt idx="246">
                  <c:v>514.80669999999998</c:v>
                </c:pt>
                <c:pt idx="247">
                  <c:v>516.19247099999995</c:v>
                </c:pt>
                <c:pt idx="248">
                  <c:v>517.56355699999995</c:v>
                </c:pt>
                <c:pt idx="249">
                  <c:v>518.92313999999999</c:v>
                </c:pt>
                <c:pt idx="250">
                  <c:v>520.22610499999996</c:v>
                </c:pt>
                <c:pt idx="251">
                  <c:v>521.56522800000005</c:v>
                </c:pt>
                <c:pt idx="252">
                  <c:v>523.09568400000001</c:v>
                </c:pt>
                <c:pt idx="253">
                  <c:v>524.70952999999997</c:v>
                </c:pt>
                <c:pt idx="254">
                  <c:v>526.00134300000002</c:v>
                </c:pt>
                <c:pt idx="255">
                  <c:v>527.39917700000001</c:v>
                </c:pt>
                <c:pt idx="256">
                  <c:v>528.48733700000003</c:v>
                </c:pt>
                <c:pt idx="257">
                  <c:v>529.84112700000003</c:v>
                </c:pt>
                <c:pt idx="258">
                  <c:v>531.46020499999997</c:v>
                </c:pt>
                <c:pt idx="259">
                  <c:v>533.26021300000002</c:v>
                </c:pt>
                <c:pt idx="260">
                  <c:v>533.91284900000005</c:v>
                </c:pt>
                <c:pt idx="261">
                  <c:v>535.21421799999996</c:v>
                </c:pt>
                <c:pt idx="262">
                  <c:v>536.79972799999996</c:v>
                </c:pt>
                <c:pt idx="263">
                  <c:v>538.04679999999996</c:v>
                </c:pt>
                <c:pt idx="264">
                  <c:v>539.39369099999999</c:v>
                </c:pt>
                <c:pt idx="265">
                  <c:v>540.69063800000004</c:v>
                </c:pt>
                <c:pt idx="266">
                  <c:v>542.60156500000005</c:v>
                </c:pt>
                <c:pt idx="267">
                  <c:v>543.70181100000002</c:v>
                </c:pt>
                <c:pt idx="268">
                  <c:v>545.18351900000005</c:v>
                </c:pt>
                <c:pt idx="269">
                  <c:v>546.11504200000002</c:v>
                </c:pt>
                <c:pt idx="270">
                  <c:v>547.51055399999996</c:v>
                </c:pt>
                <c:pt idx="271">
                  <c:v>549.29493500000001</c:v>
                </c:pt>
                <c:pt idx="272">
                  <c:v>550.08324300000004</c:v>
                </c:pt>
                <c:pt idx="273">
                  <c:v>551.32153000000005</c:v>
                </c:pt>
                <c:pt idx="274">
                  <c:v>552.99188500000002</c:v>
                </c:pt>
                <c:pt idx="275">
                  <c:v>554.89212099999997</c:v>
                </c:pt>
                <c:pt idx="276">
                  <c:v>555.74504899999999</c:v>
                </c:pt>
                <c:pt idx="277">
                  <c:v>557.60712000000001</c:v>
                </c:pt>
                <c:pt idx="278">
                  <c:v>558.61849199999995</c:v>
                </c:pt>
                <c:pt idx="279">
                  <c:v>560.25983199999996</c:v>
                </c:pt>
                <c:pt idx="280">
                  <c:v>561.20696899999996</c:v>
                </c:pt>
                <c:pt idx="281">
                  <c:v>562.523233</c:v>
                </c:pt>
                <c:pt idx="282">
                  <c:v>563.94124199999999</c:v>
                </c:pt>
                <c:pt idx="283">
                  <c:v>565.63044300000001</c:v>
                </c:pt>
                <c:pt idx="284">
                  <c:v>566.97776399999998</c:v>
                </c:pt>
                <c:pt idx="285">
                  <c:v>567.92254600000001</c:v>
                </c:pt>
                <c:pt idx="286">
                  <c:v>569.53243799999996</c:v>
                </c:pt>
                <c:pt idx="287">
                  <c:v>570.90822100000003</c:v>
                </c:pt>
                <c:pt idx="288">
                  <c:v>571.94291699999997</c:v>
                </c:pt>
                <c:pt idx="289">
                  <c:v>573.12115500000004</c:v>
                </c:pt>
                <c:pt idx="290">
                  <c:v>574.78013299999998</c:v>
                </c:pt>
                <c:pt idx="291">
                  <c:v>575.766841</c:v>
                </c:pt>
                <c:pt idx="292">
                  <c:v>577.26172199999996</c:v>
                </c:pt>
                <c:pt idx="293">
                  <c:v>578.72523799999999</c:v>
                </c:pt>
                <c:pt idx="294">
                  <c:v>579.87775099999999</c:v>
                </c:pt>
                <c:pt idx="295">
                  <c:v>581.62753599999996</c:v>
                </c:pt>
                <c:pt idx="296">
                  <c:v>582.51071999999999</c:v>
                </c:pt>
                <c:pt idx="297">
                  <c:v>584.06053899999995</c:v>
                </c:pt>
                <c:pt idx="298">
                  <c:v>585.30341199999998</c:v>
                </c:pt>
                <c:pt idx="299">
                  <c:v>587.06708300000003</c:v>
                </c:pt>
                <c:pt idx="300">
                  <c:v>588.25744499999996</c:v>
                </c:pt>
                <c:pt idx="301">
                  <c:v>589.44345499999997</c:v>
                </c:pt>
                <c:pt idx="302">
                  <c:v>590.79151999999999</c:v>
                </c:pt>
                <c:pt idx="303">
                  <c:v>591.64460599999995</c:v>
                </c:pt>
                <c:pt idx="304">
                  <c:v>593.25556600000004</c:v>
                </c:pt>
                <c:pt idx="305">
                  <c:v>594.34065199999998</c:v>
                </c:pt>
                <c:pt idx="306">
                  <c:v>595.542823</c:v>
                </c:pt>
                <c:pt idx="307">
                  <c:v>596.69494499999996</c:v>
                </c:pt>
                <c:pt idx="308">
                  <c:v>598.21790299999998</c:v>
                </c:pt>
                <c:pt idx="309">
                  <c:v>599.546876</c:v>
                </c:pt>
                <c:pt idx="310">
                  <c:v>601.10028999999997</c:v>
                </c:pt>
                <c:pt idx="311">
                  <c:v>602.26636800000006</c:v>
                </c:pt>
                <c:pt idx="312">
                  <c:v>603.07826999999997</c:v>
                </c:pt>
                <c:pt idx="313">
                  <c:v>604.40099099999998</c:v>
                </c:pt>
                <c:pt idx="314">
                  <c:v>605.63429099999996</c:v>
                </c:pt>
                <c:pt idx="315">
                  <c:v>607.413498</c:v>
                </c:pt>
                <c:pt idx="316">
                  <c:v>608.54135299999996</c:v>
                </c:pt>
                <c:pt idx="317">
                  <c:v>609.70352000000003</c:v>
                </c:pt>
                <c:pt idx="318">
                  <c:v>610.946054</c:v>
                </c:pt>
                <c:pt idx="319">
                  <c:v>612.86553500000002</c:v>
                </c:pt>
                <c:pt idx="320">
                  <c:v>614.12242400000002</c:v>
                </c:pt>
                <c:pt idx="321">
                  <c:v>614.97601999999995</c:v>
                </c:pt>
                <c:pt idx="322">
                  <c:v>616.30225700000005</c:v>
                </c:pt>
                <c:pt idx="323">
                  <c:v>617.41666199999997</c:v>
                </c:pt>
                <c:pt idx="324">
                  <c:v>618.50193200000001</c:v>
                </c:pt>
                <c:pt idx="325">
                  <c:v>619.61566200000004</c:v>
                </c:pt>
                <c:pt idx="326">
                  <c:v>620.85837600000002</c:v>
                </c:pt>
                <c:pt idx="327">
                  <c:v>622.42187200000001</c:v>
                </c:pt>
                <c:pt idx="328">
                  <c:v>623.88623800000005</c:v>
                </c:pt>
                <c:pt idx="329">
                  <c:v>625.01140999999996</c:v>
                </c:pt>
                <c:pt idx="330">
                  <c:v>626.25875099999996</c:v>
                </c:pt>
                <c:pt idx="331">
                  <c:v>627.639633</c:v>
                </c:pt>
                <c:pt idx="332">
                  <c:v>628.47782800000004</c:v>
                </c:pt>
                <c:pt idx="333">
                  <c:v>630.09194000000002</c:v>
                </c:pt>
                <c:pt idx="334">
                  <c:v>630.99601299999995</c:v>
                </c:pt>
                <c:pt idx="335">
                  <c:v>632.55546300000003</c:v>
                </c:pt>
                <c:pt idx="336">
                  <c:v>633.84073899999999</c:v>
                </c:pt>
                <c:pt idx="337">
                  <c:v>635.365183</c:v>
                </c:pt>
                <c:pt idx="338">
                  <c:v>636.67840999999999</c:v>
                </c:pt>
                <c:pt idx="339">
                  <c:v>637.88517999999999</c:v>
                </c:pt>
                <c:pt idx="340">
                  <c:v>639.18490199999997</c:v>
                </c:pt>
                <c:pt idx="341">
                  <c:v>639.96104300000002</c:v>
                </c:pt>
                <c:pt idx="342">
                  <c:v>641.58091100000001</c:v>
                </c:pt>
                <c:pt idx="343">
                  <c:v>642.43711699999994</c:v>
                </c:pt>
                <c:pt idx="344">
                  <c:v>644.02944500000001</c:v>
                </c:pt>
                <c:pt idx="345">
                  <c:v>645.07311900000002</c:v>
                </c:pt>
                <c:pt idx="346">
                  <c:v>647.06720700000005</c:v>
                </c:pt>
                <c:pt idx="347">
                  <c:v>648.15706699999998</c:v>
                </c:pt>
                <c:pt idx="348">
                  <c:v>649.24893199999997</c:v>
                </c:pt>
                <c:pt idx="349">
                  <c:v>650.25662899999998</c:v>
                </c:pt>
                <c:pt idx="350">
                  <c:v>651.36045999999999</c:v>
                </c:pt>
                <c:pt idx="351">
                  <c:v>653.06352900000002</c:v>
                </c:pt>
                <c:pt idx="352">
                  <c:v>654.011076</c:v>
                </c:pt>
                <c:pt idx="353">
                  <c:v>655.54317100000003</c:v>
                </c:pt>
                <c:pt idx="354">
                  <c:v>656.35570299999995</c:v>
                </c:pt>
                <c:pt idx="355">
                  <c:v>658.12597500000004</c:v>
                </c:pt>
                <c:pt idx="356">
                  <c:v>659.26403300000004</c:v>
                </c:pt>
                <c:pt idx="357">
                  <c:v>660.43702699999994</c:v>
                </c:pt>
                <c:pt idx="358">
                  <c:v>661.95921899999996</c:v>
                </c:pt>
                <c:pt idx="359">
                  <c:v>663.07327799999996</c:v>
                </c:pt>
                <c:pt idx="360">
                  <c:v>664.35251000000005</c:v>
                </c:pt>
                <c:pt idx="361">
                  <c:v>665.03079200000002</c:v>
                </c:pt>
                <c:pt idx="362">
                  <c:v>666.44437100000005</c:v>
                </c:pt>
                <c:pt idx="363">
                  <c:v>667.71381599999995</c:v>
                </c:pt>
                <c:pt idx="364">
                  <c:v>669.21178399999997</c:v>
                </c:pt>
                <c:pt idx="365">
                  <c:v>670.70359199999996</c:v>
                </c:pt>
                <c:pt idx="366">
                  <c:v>671.26869299999998</c:v>
                </c:pt>
                <c:pt idx="367">
                  <c:v>672.65076299999998</c:v>
                </c:pt>
                <c:pt idx="368">
                  <c:v>673.28670599999998</c:v>
                </c:pt>
                <c:pt idx="369">
                  <c:v>674.50187700000004</c:v>
                </c:pt>
                <c:pt idx="370">
                  <c:v>675.66679699999997</c:v>
                </c:pt>
                <c:pt idx="371">
                  <c:v>677.03070100000002</c:v>
                </c:pt>
                <c:pt idx="372">
                  <c:v>678.03794900000003</c:v>
                </c:pt>
                <c:pt idx="373">
                  <c:v>679.71904900000004</c:v>
                </c:pt>
                <c:pt idx="374">
                  <c:v>681.10873700000002</c:v>
                </c:pt>
                <c:pt idx="375">
                  <c:v>682.49123599999996</c:v>
                </c:pt>
                <c:pt idx="376">
                  <c:v>683.44934499999999</c:v>
                </c:pt>
                <c:pt idx="377">
                  <c:v>684.44148499999994</c:v>
                </c:pt>
                <c:pt idx="378">
                  <c:v>685.63952400000005</c:v>
                </c:pt>
                <c:pt idx="379">
                  <c:v>686.90578300000004</c:v>
                </c:pt>
                <c:pt idx="380">
                  <c:v>688.30471</c:v>
                </c:pt>
                <c:pt idx="381">
                  <c:v>688.94246499999997</c:v>
                </c:pt>
                <c:pt idx="382">
                  <c:v>690.64854600000001</c:v>
                </c:pt>
                <c:pt idx="383">
                  <c:v>691.87777500000004</c:v>
                </c:pt>
                <c:pt idx="384">
                  <c:v>692.91647999999998</c:v>
                </c:pt>
                <c:pt idx="385">
                  <c:v>694.41305899999998</c:v>
                </c:pt>
                <c:pt idx="386">
                  <c:v>695.73839499999997</c:v>
                </c:pt>
                <c:pt idx="387">
                  <c:v>697.19152899999995</c:v>
                </c:pt>
                <c:pt idx="388">
                  <c:v>697.70637399999998</c:v>
                </c:pt>
                <c:pt idx="389">
                  <c:v>699.35424399999999</c:v>
                </c:pt>
                <c:pt idx="390">
                  <c:v>699.92763400000001</c:v>
                </c:pt>
                <c:pt idx="391">
                  <c:v>701.41594499999997</c:v>
                </c:pt>
                <c:pt idx="392">
                  <c:v>702.67368899999997</c:v>
                </c:pt>
                <c:pt idx="393">
                  <c:v>704.04235800000004</c:v>
                </c:pt>
                <c:pt idx="394">
                  <c:v>704.86975900000004</c:v>
                </c:pt>
                <c:pt idx="395">
                  <c:v>706.16452500000003</c:v>
                </c:pt>
                <c:pt idx="396">
                  <c:v>707.14371900000003</c:v>
                </c:pt>
                <c:pt idx="397">
                  <c:v>708.47641599999997</c:v>
                </c:pt>
                <c:pt idx="398">
                  <c:v>710.07127300000002</c:v>
                </c:pt>
                <c:pt idx="399">
                  <c:v>711.76644699999997</c:v>
                </c:pt>
                <c:pt idx="400">
                  <c:v>713.56346099999996</c:v>
                </c:pt>
                <c:pt idx="401">
                  <c:v>714.212898</c:v>
                </c:pt>
                <c:pt idx="402">
                  <c:v>715.54028000000005</c:v>
                </c:pt>
              </c:numCache>
            </c:numRef>
          </c:xVal>
          <c:yVal>
            <c:numRef>
              <c:f>RT!$AQ$64:$AQ$466</c:f>
              <c:numCache>
                <c:formatCode>General</c:formatCode>
                <c:ptCount val="403"/>
                <c:pt idx="0">
                  <c:v>120.97401296219503</c:v>
                </c:pt>
                <c:pt idx="1">
                  <c:v>43.99963636207093</c:v>
                </c:pt>
                <c:pt idx="2">
                  <c:v>31.468058368553429</c:v>
                </c:pt>
                <c:pt idx="3">
                  <c:v>25.826222652882027</c:v>
                </c:pt>
                <c:pt idx="4">
                  <c:v>23.709713235042962</c:v>
                </c:pt>
                <c:pt idx="5">
                  <c:v>21.50796402850273</c:v>
                </c:pt>
                <c:pt idx="6">
                  <c:v>19.951292360742336</c:v>
                </c:pt>
                <c:pt idx="7">
                  <c:v>19.17755826302384</c:v>
                </c:pt>
                <c:pt idx="8">
                  <c:v>18.316121245667851</c:v>
                </c:pt>
                <c:pt idx="9">
                  <c:v>17.943684392358229</c:v>
                </c:pt>
                <c:pt idx="10">
                  <c:v>17.232346744684047</c:v>
                </c:pt>
                <c:pt idx="11">
                  <c:v>16.786947906429461</c:v>
                </c:pt>
                <c:pt idx="12">
                  <c:v>16.507928030169175</c:v>
                </c:pt>
                <c:pt idx="13">
                  <c:v>16.128706176772138</c:v>
                </c:pt>
                <c:pt idx="14">
                  <c:v>15.91207920660783</c:v>
                </c:pt>
                <c:pt idx="15">
                  <c:v>15.823118696300726</c:v>
                </c:pt>
                <c:pt idx="16">
                  <c:v>15.631335869229892</c:v>
                </c:pt>
                <c:pt idx="17">
                  <c:v>15.422295588732361</c:v>
                </c:pt>
                <c:pt idx="18">
                  <c:v>15.111968905432963</c:v>
                </c:pt>
                <c:pt idx="19">
                  <c:v>15.056616463754244</c:v>
                </c:pt>
                <c:pt idx="20">
                  <c:v>14.990520890220655</c:v>
                </c:pt>
                <c:pt idx="21">
                  <c:v>14.860476906792991</c:v>
                </c:pt>
                <c:pt idx="22">
                  <c:v>14.815255591010148</c:v>
                </c:pt>
                <c:pt idx="23">
                  <c:v>14.755079433261379</c:v>
                </c:pt>
                <c:pt idx="24">
                  <c:v>14.654696497347425</c:v>
                </c:pt>
                <c:pt idx="25">
                  <c:v>14.655505520523523</c:v>
                </c:pt>
                <c:pt idx="26">
                  <c:v>14.521932896269815</c:v>
                </c:pt>
                <c:pt idx="27">
                  <c:v>14.512864073249961</c:v>
                </c:pt>
                <c:pt idx="28">
                  <c:v>14.399634334142402</c:v>
                </c:pt>
                <c:pt idx="29">
                  <c:v>14.394845744698399</c:v>
                </c:pt>
                <c:pt idx="30">
                  <c:v>14.342741125115658</c:v>
                </c:pt>
                <c:pt idx="31">
                  <c:v>14.259884474751955</c:v>
                </c:pt>
                <c:pt idx="32">
                  <c:v>14.25039604941502</c:v>
                </c:pt>
                <c:pt idx="33">
                  <c:v>14.227347585157418</c:v>
                </c:pt>
                <c:pt idx="34">
                  <c:v>14.133120627160523</c:v>
                </c:pt>
                <c:pt idx="35">
                  <c:v>14.143162708648527</c:v>
                </c:pt>
                <c:pt idx="36">
                  <c:v>14.126053215092135</c:v>
                </c:pt>
                <c:pt idx="37">
                  <c:v>14.088948857713211</c:v>
                </c:pt>
                <c:pt idx="38">
                  <c:v>14.085838957252856</c:v>
                </c:pt>
                <c:pt idx="39">
                  <c:v>14.058874431710864</c:v>
                </c:pt>
                <c:pt idx="40">
                  <c:v>14.009863857683332</c:v>
                </c:pt>
                <c:pt idx="41">
                  <c:v>14.033436705237994</c:v>
                </c:pt>
                <c:pt idx="42">
                  <c:v>13.981379582336288</c:v>
                </c:pt>
                <c:pt idx="43">
                  <c:v>14.000652267218786</c:v>
                </c:pt>
                <c:pt idx="44">
                  <c:v>14.018640212719747</c:v>
                </c:pt>
                <c:pt idx="45">
                  <c:v>14.019342891664815</c:v>
                </c:pt>
                <c:pt idx="46">
                  <c:v>13.982065236429404</c:v>
                </c:pt>
                <c:pt idx="47">
                  <c:v>13.923624560478967</c:v>
                </c:pt>
                <c:pt idx="48">
                  <c:v>13.928307797674396</c:v>
                </c:pt>
                <c:pt idx="49">
                  <c:v>13.974884972841005</c:v>
                </c:pt>
                <c:pt idx="50">
                  <c:v>13.925107343673288</c:v>
                </c:pt>
                <c:pt idx="51">
                  <c:v>13.95472863823483</c:v>
                </c:pt>
                <c:pt idx="52">
                  <c:v>13.917388857067252</c:v>
                </c:pt>
                <c:pt idx="53">
                  <c:v>13.952518449927028</c:v>
                </c:pt>
                <c:pt idx="54">
                  <c:v>13.895114450455111</c:v>
                </c:pt>
                <c:pt idx="55">
                  <c:v>13.881800273394729</c:v>
                </c:pt>
                <c:pt idx="56">
                  <c:v>13.920204525983515</c:v>
                </c:pt>
                <c:pt idx="57">
                  <c:v>13.885906633956157</c:v>
                </c:pt>
                <c:pt idx="58">
                  <c:v>13.907554266844585</c:v>
                </c:pt>
                <c:pt idx="59">
                  <c:v>13.888251178049234</c:v>
                </c:pt>
                <c:pt idx="60">
                  <c:v>13.856955428224881</c:v>
                </c:pt>
                <c:pt idx="61">
                  <c:v>13.893694697431636</c:v>
                </c:pt>
                <c:pt idx="62">
                  <c:v>13.865144735868942</c:v>
                </c:pt>
                <c:pt idx="63">
                  <c:v>13.882980869397013</c:v>
                </c:pt>
                <c:pt idx="64">
                  <c:v>13.891582475078753</c:v>
                </c:pt>
                <c:pt idx="65">
                  <c:v>13.856778004560331</c:v>
                </c:pt>
                <c:pt idx="66">
                  <c:v>13.890654857557905</c:v>
                </c:pt>
                <c:pt idx="67">
                  <c:v>13.851525496345356</c:v>
                </c:pt>
                <c:pt idx="68">
                  <c:v>13.920656803441315</c:v>
                </c:pt>
                <c:pt idx="69">
                  <c:v>13.890265550755062</c:v>
                </c:pt>
                <c:pt idx="70">
                  <c:v>13.887870575367597</c:v>
                </c:pt>
                <c:pt idx="71">
                  <c:v>13.880354056776929</c:v>
                </c:pt>
                <c:pt idx="72">
                  <c:v>13.905660131379079</c:v>
                </c:pt>
                <c:pt idx="73">
                  <c:v>13.882081067308727</c:v>
                </c:pt>
                <c:pt idx="74">
                  <c:v>13.899446816768876</c:v>
                </c:pt>
                <c:pt idx="75">
                  <c:v>13.906980758824917</c:v>
                </c:pt>
                <c:pt idx="76">
                  <c:v>13.919109250840657</c:v>
                </c:pt>
                <c:pt idx="77">
                  <c:v>13.921387918555045</c:v>
                </c:pt>
                <c:pt idx="78">
                  <c:v>13.919314869887488</c:v>
                </c:pt>
                <c:pt idx="79">
                  <c:v>13.926316108093806</c:v>
                </c:pt>
                <c:pt idx="80">
                  <c:v>13.906858420086607</c:v>
                </c:pt>
                <c:pt idx="81">
                  <c:v>13.934655753147053</c:v>
                </c:pt>
                <c:pt idx="82">
                  <c:v>13.921315592997058</c:v>
                </c:pt>
                <c:pt idx="83">
                  <c:v>13.926984951911393</c:v>
                </c:pt>
                <c:pt idx="84">
                  <c:v>13.963419289987202</c:v>
                </c:pt>
                <c:pt idx="85">
                  <c:v>13.92881944633622</c:v>
                </c:pt>
                <c:pt idx="86">
                  <c:v>13.951349591072452</c:v>
                </c:pt>
                <c:pt idx="87">
                  <c:v>13.918388386514703</c:v>
                </c:pt>
                <c:pt idx="88">
                  <c:v>13.940984291244948</c:v>
                </c:pt>
                <c:pt idx="89">
                  <c:v>13.928814211517054</c:v>
                </c:pt>
                <c:pt idx="90">
                  <c:v>13.955241992120712</c:v>
                </c:pt>
                <c:pt idx="91">
                  <c:v>13.952984714150093</c:v>
                </c:pt>
                <c:pt idx="92">
                  <c:v>13.94510913954533</c:v>
                </c:pt>
                <c:pt idx="93">
                  <c:v>13.975287949808196</c:v>
                </c:pt>
                <c:pt idx="94">
                  <c:v>13.970565656670818</c:v>
                </c:pt>
                <c:pt idx="95">
                  <c:v>13.974898594743641</c:v>
                </c:pt>
                <c:pt idx="96">
                  <c:v>13.985000936015879</c:v>
                </c:pt>
                <c:pt idx="97">
                  <c:v>14.006944624958159</c:v>
                </c:pt>
                <c:pt idx="98">
                  <c:v>14.011668503519367</c:v>
                </c:pt>
                <c:pt idx="99">
                  <c:v>14.016546362551381</c:v>
                </c:pt>
                <c:pt idx="100">
                  <c:v>14.001390629621019</c:v>
                </c:pt>
                <c:pt idx="101">
                  <c:v>14.022112323450772</c:v>
                </c:pt>
                <c:pt idx="102">
                  <c:v>14.013285301903103</c:v>
                </c:pt>
                <c:pt idx="103">
                  <c:v>14.025983836321226</c:v>
                </c:pt>
                <c:pt idx="104">
                  <c:v>14.06222233934696</c:v>
                </c:pt>
                <c:pt idx="105">
                  <c:v>14.052845732297436</c:v>
                </c:pt>
                <c:pt idx="106">
                  <c:v>14.048407889963787</c:v>
                </c:pt>
                <c:pt idx="107">
                  <c:v>14.013462521187604</c:v>
                </c:pt>
                <c:pt idx="108">
                  <c:v>14.060356287827897</c:v>
                </c:pt>
                <c:pt idx="109">
                  <c:v>14.060901370038291</c:v>
                </c:pt>
                <c:pt idx="110">
                  <c:v>14.079689241552416</c:v>
                </c:pt>
                <c:pt idx="111">
                  <c:v>14.0821595973478</c:v>
                </c:pt>
                <c:pt idx="112">
                  <c:v>14.089436720227919</c:v>
                </c:pt>
                <c:pt idx="113">
                  <c:v>14.080506409269518</c:v>
                </c:pt>
                <c:pt idx="114">
                  <c:v>14.087389445478149</c:v>
                </c:pt>
                <c:pt idx="115">
                  <c:v>14.112830894206937</c:v>
                </c:pt>
                <c:pt idx="116">
                  <c:v>14.134069781370147</c:v>
                </c:pt>
                <c:pt idx="117">
                  <c:v>14.113404017065658</c:v>
                </c:pt>
                <c:pt idx="118">
                  <c:v>14.098759526804029</c:v>
                </c:pt>
                <c:pt idx="119">
                  <c:v>14.114673612350829</c:v>
                </c:pt>
                <c:pt idx="120">
                  <c:v>14.124333998936999</c:v>
                </c:pt>
                <c:pt idx="121">
                  <c:v>14.15586038119134</c:v>
                </c:pt>
                <c:pt idx="122">
                  <c:v>14.120295396002607</c:v>
                </c:pt>
                <c:pt idx="123">
                  <c:v>14.147647245847505</c:v>
                </c:pt>
                <c:pt idx="124">
                  <c:v>14.136692960281716</c:v>
                </c:pt>
                <c:pt idx="125">
                  <c:v>14.154025887770088</c:v>
                </c:pt>
                <c:pt idx="126">
                  <c:v>14.150806211013689</c:v>
                </c:pt>
                <c:pt idx="127">
                  <c:v>14.167533095000156</c:v>
                </c:pt>
                <c:pt idx="128">
                  <c:v>14.179305790569924</c:v>
                </c:pt>
                <c:pt idx="129">
                  <c:v>14.168425871599233</c:v>
                </c:pt>
                <c:pt idx="130">
                  <c:v>14.158805659234908</c:v>
                </c:pt>
                <c:pt idx="131">
                  <c:v>14.171490151732973</c:v>
                </c:pt>
                <c:pt idx="132">
                  <c:v>14.160055256083904</c:v>
                </c:pt>
                <c:pt idx="133">
                  <c:v>14.159168711116601</c:v>
                </c:pt>
                <c:pt idx="134">
                  <c:v>14.179576463098332</c:v>
                </c:pt>
                <c:pt idx="135">
                  <c:v>14.186728595108148</c:v>
                </c:pt>
                <c:pt idx="136">
                  <c:v>14.187728668637927</c:v>
                </c:pt>
                <c:pt idx="137">
                  <c:v>14.168759334037048</c:v>
                </c:pt>
                <c:pt idx="138">
                  <c:v>14.191302385380439</c:v>
                </c:pt>
                <c:pt idx="139">
                  <c:v>14.171445427546669</c:v>
                </c:pt>
                <c:pt idx="140">
                  <c:v>14.211103035322976</c:v>
                </c:pt>
                <c:pt idx="141">
                  <c:v>14.195558013828038</c:v>
                </c:pt>
                <c:pt idx="142">
                  <c:v>14.186812809532682</c:v>
                </c:pt>
                <c:pt idx="143">
                  <c:v>14.17497968337552</c:v>
                </c:pt>
                <c:pt idx="144">
                  <c:v>14.202513772903925</c:v>
                </c:pt>
                <c:pt idx="145">
                  <c:v>14.251082070518491</c:v>
                </c:pt>
                <c:pt idx="146">
                  <c:v>14.222581897568435</c:v>
                </c:pt>
                <c:pt idx="147">
                  <c:v>14.240992018835792</c:v>
                </c:pt>
                <c:pt idx="148">
                  <c:v>14.236746489844814</c:v>
                </c:pt>
                <c:pt idx="149">
                  <c:v>14.269973123897799</c:v>
                </c:pt>
                <c:pt idx="150">
                  <c:v>14.23753397383584</c:v>
                </c:pt>
                <c:pt idx="151">
                  <c:v>14.242065156049597</c:v>
                </c:pt>
                <c:pt idx="152">
                  <c:v>14.254819292582996</c:v>
                </c:pt>
                <c:pt idx="153">
                  <c:v>14.270551883461989</c:v>
                </c:pt>
                <c:pt idx="154">
                  <c:v>14.270319213621631</c:v>
                </c:pt>
                <c:pt idx="155">
                  <c:v>14.265430249463801</c:v>
                </c:pt>
                <c:pt idx="156">
                  <c:v>14.285429953184801</c:v>
                </c:pt>
                <c:pt idx="157">
                  <c:v>14.293640801956965</c:v>
                </c:pt>
                <c:pt idx="158">
                  <c:v>14.301237336893021</c:v>
                </c:pt>
                <c:pt idx="159">
                  <c:v>14.27893167468191</c:v>
                </c:pt>
                <c:pt idx="160">
                  <c:v>14.290106265309968</c:v>
                </c:pt>
                <c:pt idx="161">
                  <c:v>14.304650152402656</c:v>
                </c:pt>
                <c:pt idx="162">
                  <c:v>14.316750729301615</c:v>
                </c:pt>
                <c:pt idx="163">
                  <c:v>14.30825758218306</c:v>
                </c:pt>
                <c:pt idx="164">
                  <c:v>14.316218637607271</c:v>
                </c:pt>
                <c:pt idx="165">
                  <c:v>14.33743750166844</c:v>
                </c:pt>
                <c:pt idx="166">
                  <c:v>14.323736771016684</c:v>
                </c:pt>
                <c:pt idx="167">
                  <c:v>14.340978290522136</c:v>
                </c:pt>
                <c:pt idx="168">
                  <c:v>14.333784266285379</c:v>
                </c:pt>
                <c:pt idx="169">
                  <c:v>14.337143742131973</c:v>
                </c:pt>
                <c:pt idx="170">
                  <c:v>14.329267804573547</c:v>
                </c:pt>
                <c:pt idx="171">
                  <c:v>14.349202435025976</c:v>
                </c:pt>
                <c:pt idx="172">
                  <c:v>14.346571028905517</c:v>
                </c:pt>
                <c:pt idx="173">
                  <c:v>14.370924620628019</c:v>
                </c:pt>
                <c:pt idx="174">
                  <c:v>14.338273129007748</c:v>
                </c:pt>
                <c:pt idx="175">
                  <c:v>14.332296124569792</c:v>
                </c:pt>
                <c:pt idx="176">
                  <c:v>14.346337776218144</c:v>
                </c:pt>
                <c:pt idx="177">
                  <c:v>14.362816271732552</c:v>
                </c:pt>
                <c:pt idx="178">
                  <c:v>14.381794285054779</c:v>
                </c:pt>
                <c:pt idx="179">
                  <c:v>14.368424420335362</c:v>
                </c:pt>
                <c:pt idx="180">
                  <c:v>14.374076598225772</c:v>
                </c:pt>
                <c:pt idx="181">
                  <c:v>14.384578351085896</c:v>
                </c:pt>
                <c:pt idx="182">
                  <c:v>14.395436751034827</c:v>
                </c:pt>
                <c:pt idx="183">
                  <c:v>14.374653813694788</c:v>
                </c:pt>
                <c:pt idx="184">
                  <c:v>14.403083548717143</c:v>
                </c:pt>
                <c:pt idx="185">
                  <c:v>14.407585912119913</c:v>
                </c:pt>
                <c:pt idx="186">
                  <c:v>14.40752904690401</c:v>
                </c:pt>
                <c:pt idx="187">
                  <c:v>14.417890059318143</c:v>
                </c:pt>
                <c:pt idx="188">
                  <c:v>14.401945316213585</c:v>
                </c:pt>
                <c:pt idx="189">
                  <c:v>14.414631031858901</c:v>
                </c:pt>
                <c:pt idx="190">
                  <c:v>14.400270547077552</c:v>
                </c:pt>
                <c:pt idx="191">
                  <c:v>14.427600389825955</c:v>
                </c:pt>
                <c:pt idx="192">
                  <c:v>14.436713490159688</c:v>
                </c:pt>
                <c:pt idx="193">
                  <c:v>14.447788307128748</c:v>
                </c:pt>
                <c:pt idx="194">
                  <c:v>14.444102079282523</c:v>
                </c:pt>
                <c:pt idx="195">
                  <c:v>14.461293756970422</c:v>
                </c:pt>
                <c:pt idx="196">
                  <c:v>14.464024886040628</c:v>
                </c:pt>
                <c:pt idx="197">
                  <c:v>14.457593458929912</c:v>
                </c:pt>
                <c:pt idx="198">
                  <c:v>14.48213194193689</c:v>
                </c:pt>
                <c:pt idx="199">
                  <c:v>14.456780364035236</c:v>
                </c:pt>
                <c:pt idx="200">
                  <c:v>14.482522972425281</c:v>
                </c:pt>
                <c:pt idx="201">
                  <c:v>14.468874781231474</c:v>
                </c:pt>
                <c:pt idx="202">
                  <c:v>14.475855531586207</c:v>
                </c:pt>
                <c:pt idx="203">
                  <c:v>14.467577378872999</c:v>
                </c:pt>
                <c:pt idx="204">
                  <c:v>14.473979170020851</c:v>
                </c:pt>
                <c:pt idx="205">
                  <c:v>14.487958984395751</c:v>
                </c:pt>
                <c:pt idx="206">
                  <c:v>14.494932497381205</c:v>
                </c:pt>
                <c:pt idx="207">
                  <c:v>14.50043809302651</c:v>
                </c:pt>
                <c:pt idx="208">
                  <c:v>14.496563628377778</c:v>
                </c:pt>
                <c:pt idx="209">
                  <c:v>14.497929221208471</c:v>
                </c:pt>
                <c:pt idx="210">
                  <c:v>14.471278288014309</c:v>
                </c:pt>
                <c:pt idx="211">
                  <c:v>14.510477384757477</c:v>
                </c:pt>
                <c:pt idx="212">
                  <c:v>14.507051995429107</c:v>
                </c:pt>
                <c:pt idx="213">
                  <c:v>14.507684639847456</c:v>
                </c:pt>
                <c:pt idx="214">
                  <c:v>14.503462545384272</c:v>
                </c:pt>
                <c:pt idx="215">
                  <c:v>14.500033734499198</c:v>
                </c:pt>
                <c:pt idx="216">
                  <c:v>14.501648785452209</c:v>
                </c:pt>
                <c:pt idx="217">
                  <c:v>14.496754546710202</c:v>
                </c:pt>
                <c:pt idx="218">
                  <c:v>14.515297971896457</c:v>
                </c:pt>
                <c:pt idx="219">
                  <c:v>14.515421210573223</c:v>
                </c:pt>
                <c:pt idx="220">
                  <c:v>14.551837644597502</c:v>
                </c:pt>
                <c:pt idx="221">
                  <c:v>14.534574637944532</c:v>
                </c:pt>
                <c:pt idx="222">
                  <c:v>14.533530418499456</c:v>
                </c:pt>
                <c:pt idx="223">
                  <c:v>14.531381410321053</c:v>
                </c:pt>
                <c:pt idx="224">
                  <c:v>14.537071829857231</c:v>
                </c:pt>
                <c:pt idx="225">
                  <c:v>14.562120711509145</c:v>
                </c:pt>
                <c:pt idx="226">
                  <c:v>14.534598132126888</c:v>
                </c:pt>
                <c:pt idx="227">
                  <c:v>14.54678290280604</c:v>
                </c:pt>
                <c:pt idx="228">
                  <c:v>14.532881170988064</c:v>
                </c:pt>
                <c:pt idx="229">
                  <c:v>14.537729383093236</c:v>
                </c:pt>
                <c:pt idx="230">
                  <c:v>14.529229806878606</c:v>
                </c:pt>
                <c:pt idx="231">
                  <c:v>14.533191827457291</c:v>
                </c:pt>
                <c:pt idx="232">
                  <c:v>14.537829227705121</c:v>
                </c:pt>
                <c:pt idx="233">
                  <c:v>14.552173284997753</c:v>
                </c:pt>
                <c:pt idx="234">
                  <c:v>14.549933172073619</c:v>
                </c:pt>
                <c:pt idx="235">
                  <c:v>14.545819583887626</c:v>
                </c:pt>
                <c:pt idx="236">
                  <c:v>14.559952084046289</c:v>
                </c:pt>
                <c:pt idx="237">
                  <c:v>14.551631670994475</c:v>
                </c:pt>
                <c:pt idx="238">
                  <c:v>14.542453216325852</c:v>
                </c:pt>
                <c:pt idx="239">
                  <c:v>14.533876679089223</c:v>
                </c:pt>
                <c:pt idx="240">
                  <c:v>14.538113726058683</c:v>
                </c:pt>
                <c:pt idx="241">
                  <c:v>14.542696502542954</c:v>
                </c:pt>
                <c:pt idx="242">
                  <c:v>14.5473773260297</c:v>
                </c:pt>
                <c:pt idx="243">
                  <c:v>14.567868346571531</c:v>
                </c:pt>
                <c:pt idx="244">
                  <c:v>14.569913460672716</c:v>
                </c:pt>
                <c:pt idx="245">
                  <c:v>14.575932177403647</c:v>
                </c:pt>
                <c:pt idx="246">
                  <c:v>14.560713536130233</c:v>
                </c:pt>
                <c:pt idx="247">
                  <c:v>14.565397324699454</c:v>
                </c:pt>
                <c:pt idx="248">
                  <c:v>14.565099039538227</c:v>
                </c:pt>
                <c:pt idx="249">
                  <c:v>14.569106332845237</c:v>
                </c:pt>
                <c:pt idx="250">
                  <c:v>14.570862051114055</c:v>
                </c:pt>
                <c:pt idx="251">
                  <c:v>14.57762688594106</c:v>
                </c:pt>
                <c:pt idx="252">
                  <c:v>14.570287791862198</c:v>
                </c:pt>
                <c:pt idx="253">
                  <c:v>14.564762494599405</c:v>
                </c:pt>
                <c:pt idx="254">
                  <c:v>14.566838946016277</c:v>
                </c:pt>
                <c:pt idx="255">
                  <c:v>14.569679145307402</c:v>
                </c:pt>
                <c:pt idx="256">
                  <c:v>14.580365805581188</c:v>
                </c:pt>
                <c:pt idx="257">
                  <c:v>14.585652510988886</c:v>
                </c:pt>
                <c:pt idx="258">
                  <c:v>14.574008813895874</c:v>
                </c:pt>
                <c:pt idx="259">
                  <c:v>14.559515900742911</c:v>
                </c:pt>
                <c:pt idx="260">
                  <c:v>14.587124331908635</c:v>
                </c:pt>
                <c:pt idx="261">
                  <c:v>14.592228610684948</c:v>
                </c:pt>
                <c:pt idx="262">
                  <c:v>14.581563880844687</c:v>
                </c:pt>
                <c:pt idx="263">
                  <c:v>14.590888338128675</c:v>
                </c:pt>
                <c:pt idx="264">
                  <c:v>14.590089332319216</c:v>
                </c:pt>
                <c:pt idx="265">
                  <c:v>14.596268174830481</c:v>
                </c:pt>
                <c:pt idx="266">
                  <c:v>14.572627799517591</c:v>
                </c:pt>
                <c:pt idx="267">
                  <c:v>14.586445347743897</c:v>
                </c:pt>
                <c:pt idx="268">
                  <c:v>14.579840358745885</c:v>
                </c:pt>
                <c:pt idx="269">
                  <c:v>14.598950886375595</c:v>
                </c:pt>
                <c:pt idx="270">
                  <c:v>14.595437644508788</c:v>
                </c:pt>
                <c:pt idx="271">
                  <c:v>14.582621313137258</c:v>
                </c:pt>
                <c:pt idx="272">
                  <c:v>14.603110250372369</c:v>
                </c:pt>
                <c:pt idx="273">
                  <c:v>14.6100605426843</c:v>
                </c:pt>
                <c:pt idx="274">
                  <c:v>14.595479072240238</c:v>
                </c:pt>
                <c:pt idx="275">
                  <c:v>14.577011065394466</c:v>
                </c:pt>
                <c:pt idx="276">
                  <c:v>14.594648450473505</c:v>
                </c:pt>
                <c:pt idx="277">
                  <c:v>14.576927833961056</c:v>
                </c:pt>
                <c:pt idx="278">
                  <c:v>14.587850932481293</c:v>
                </c:pt>
                <c:pt idx="279">
                  <c:v>14.580384758894377</c:v>
                </c:pt>
                <c:pt idx="280">
                  <c:v>14.593749707794339</c:v>
                </c:pt>
                <c:pt idx="281">
                  <c:v>14.59687615521492</c:v>
                </c:pt>
                <c:pt idx="282">
                  <c:v>14.591665020627136</c:v>
                </c:pt>
                <c:pt idx="283">
                  <c:v>14.581142473352555</c:v>
                </c:pt>
                <c:pt idx="284">
                  <c:v>14.578972636737156</c:v>
                </c:pt>
                <c:pt idx="285">
                  <c:v>14.595699350174678</c:v>
                </c:pt>
                <c:pt idx="286">
                  <c:v>14.583191700608616</c:v>
                </c:pt>
                <c:pt idx="287">
                  <c:v>14.58501044885258</c:v>
                </c:pt>
                <c:pt idx="288">
                  <c:v>14.594418508414728</c:v>
                </c:pt>
                <c:pt idx="289">
                  <c:v>14.602921005786273</c:v>
                </c:pt>
                <c:pt idx="290">
                  <c:v>14.588291083418031</c:v>
                </c:pt>
                <c:pt idx="291">
                  <c:v>14.603600628881564</c:v>
                </c:pt>
                <c:pt idx="292">
                  <c:v>14.595322007211577</c:v>
                </c:pt>
                <c:pt idx="293">
                  <c:v>14.591326920657881</c:v>
                </c:pt>
                <c:pt idx="294">
                  <c:v>14.59533252794818</c:v>
                </c:pt>
                <c:pt idx="295">
                  <c:v>14.58291506802969</c:v>
                </c:pt>
                <c:pt idx="296">
                  <c:v>14.597208478167451</c:v>
                </c:pt>
                <c:pt idx="297">
                  <c:v>14.590169289711453</c:v>
                </c:pt>
                <c:pt idx="298">
                  <c:v>14.59068133805755</c:v>
                </c:pt>
                <c:pt idx="299">
                  <c:v>14.576728070112592</c:v>
                </c:pt>
                <c:pt idx="300">
                  <c:v>14.579524849582352</c:v>
                </c:pt>
                <c:pt idx="301">
                  <c:v>14.586817002151887</c:v>
                </c:pt>
                <c:pt idx="302">
                  <c:v>14.583353813794675</c:v>
                </c:pt>
                <c:pt idx="303">
                  <c:v>14.601337375693006</c:v>
                </c:pt>
                <c:pt idx="304">
                  <c:v>14.588134844050012</c:v>
                </c:pt>
                <c:pt idx="305">
                  <c:v>14.598531488850355</c:v>
                </c:pt>
                <c:pt idx="306">
                  <c:v>14.600193920056256</c:v>
                </c:pt>
                <c:pt idx="307">
                  <c:v>14.60766271508156</c:v>
                </c:pt>
                <c:pt idx="308">
                  <c:v>14.597850429831162</c:v>
                </c:pt>
                <c:pt idx="309">
                  <c:v>14.599114306699283</c:v>
                </c:pt>
                <c:pt idx="310">
                  <c:v>14.587669568790067</c:v>
                </c:pt>
                <c:pt idx="311">
                  <c:v>14.594154782571602</c:v>
                </c:pt>
                <c:pt idx="312">
                  <c:v>14.609632272440054</c:v>
                </c:pt>
                <c:pt idx="313">
                  <c:v>14.60922296187521</c:v>
                </c:pt>
                <c:pt idx="314">
                  <c:v>14.609045537216923</c:v>
                </c:pt>
                <c:pt idx="315">
                  <c:v>14.59467060686527</c:v>
                </c:pt>
                <c:pt idx="316">
                  <c:v>14.59868032253304</c:v>
                </c:pt>
                <c:pt idx="317">
                  <c:v>14.604701716578017</c:v>
                </c:pt>
                <c:pt idx="318">
                  <c:v>14.604073202905509</c:v>
                </c:pt>
                <c:pt idx="319">
                  <c:v>14.583713537697186</c:v>
                </c:pt>
                <c:pt idx="320">
                  <c:v>14.582769929297479</c:v>
                </c:pt>
                <c:pt idx="321">
                  <c:v>14.60013142533402</c:v>
                </c:pt>
                <c:pt idx="322">
                  <c:v>14.596306431727532</c:v>
                </c:pt>
                <c:pt idx="323">
                  <c:v>14.60297163655776</c:v>
                </c:pt>
                <c:pt idx="324">
                  <c:v>14.607869329557738</c:v>
                </c:pt>
                <c:pt idx="325">
                  <c:v>14.614768119481518</c:v>
                </c:pt>
                <c:pt idx="326">
                  <c:v>14.613577058817532</c:v>
                </c:pt>
                <c:pt idx="327">
                  <c:v>14.605985829636136</c:v>
                </c:pt>
                <c:pt idx="328">
                  <c:v>14.597275383457889</c:v>
                </c:pt>
                <c:pt idx="329">
                  <c:v>14.604282527243159</c:v>
                </c:pt>
                <c:pt idx="330">
                  <c:v>14.602899915511617</c:v>
                </c:pt>
                <c:pt idx="331">
                  <c:v>14.600464903414579</c:v>
                </c:pt>
                <c:pt idx="332">
                  <c:v>14.613503361194306</c:v>
                </c:pt>
                <c:pt idx="333">
                  <c:v>14.602063778440062</c:v>
                </c:pt>
                <c:pt idx="334">
                  <c:v>14.612316137185157</c:v>
                </c:pt>
                <c:pt idx="335">
                  <c:v>14.604574068924714</c:v>
                </c:pt>
                <c:pt idx="336">
                  <c:v>14.601834091056558</c:v>
                </c:pt>
                <c:pt idx="337">
                  <c:v>14.594401965704092</c:v>
                </c:pt>
                <c:pt idx="338">
                  <c:v>14.590294836545509</c:v>
                </c:pt>
                <c:pt idx="339">
                  <c:v>14.593583147050861</c:v>
                </c:pt>
                <c:pt idx="340">
                  <c:v>14.590068029719035</c:v>
                </c:pt>
                <c:pt idx="341">
                  <c:v>14.607086096505736</c:v>
                </c:pt>
                <c:pt idx="342">
                  <c:v>14.592223233102599</c:v>
                </c:pt>
                <c:pt idx="343">
                  <c:v>14.607890755873202</c:v>
                </c:pt>
                <c:pt idx="344">
                  <c:v>14.594110781152231</c:v>
                </c:pt>
                <c:pt idx="345">
                  <c:v>14.602398050261403</c:v>
                </c:pt>
                <c:pt idx="346">
                  <c:v>14.574667975247445</c:v>
                </c:pt>
                <c:pt idx="347">
                  <c:v>14.582381057108948</c:v>
                </c:pt>
                <c:pt idx="348">
                  <c:v>14.585697078732393</c:v>
                </c:pt>
                <c:pt idx="349">
                  <c:v>14.594588284432749</c:v>
                </c:pt>
                <c:pt idx="350">
                  <c:v>14.597125741665625</c:v>
                </c:pt>
                <c:pt idx="351">
                  <c:v>14.583584436863472</c:v>
                </c:pt>
                <c:pt idx="352">
                  <c:v>14.59141665057825</c:v>
                </c:pt>
                <c:pt idx="353">
                  <c:v>14.582584474167097</c:v>
                </c:pt>
                <c:pt idx="354">
                  <c:v>14.594618727586758</c:v>
                </c:pt>
                <c:pt idx="355">
                  <c:v>14.57883963423196</c:v>
                </c:pt>
                <c:pt idx="356">
                  <c:v>14.580085245902334</c:v>
                </c:pt>
                <c:pt idx="357">
                  <c:v>14.583808665342069</c:v>
                </c:pt>
                <c:pt idx="358">
                  <c:v>14.5719989830526</c:v>
                </c:pt>
                <c:pt idx="359">
                  <c:v>14.577032712013425</c:v>
                </c:pt>
                <c:pt idx="360">
                  <c:v>14.573521160927402</c:v>
                </c:pt>
                <c:pt idx="361">
                  <c:v>14.593188420464038</c:v>
                </c:pt>
                <c:pt idx="362">
                  <c:v>14.58480707830911</c:v>
                </c:pt>
                <c:pt idx="363">
                  <c:v>14.584845778057538</c:v>
                </c:pt>
                <c:pt idx="364">
                  <c:v>14.573930199075873</c:v>
                </c:pt>
                <c:pt idx="365">
                  <c:v>14.565691246228139</c:v>
                </c:pt>
                <c:pt idx="366">
                  <c:v>14.585192939487653</c:v>
                </c:pt>
                <c:pt idx="367">
                  <c:v>14.581577334232026</c:v>
                </c:pt>
                <c:pt idx="368">
                  <c:v>14.598949333974808</c:v>
                </c:pt>
                <c:pt idx="369">
                  <c:v>14.600090445786584</c:v>
                </c:pt>
                <c:pt idx="370">
                  <c:v>14.599746175510894</c:v>
                </c:pt>
                <c:pt idx="371">
                  <c:v>14.596638901075837</c:v>
                </c:pt>
                <c:pt idx="372">
                  <c:v>14.601557437459192</c:v>
                </c:pt>
                <c:pt idx="373">
                  <c:v>14.587081518625212</c:v>
                </c:pt>
                <c:pt idx="374">
                  <c:v>14.579138953545584</c:v>
                </c:pt>
                <c:pt idx="375">
                  <c:v>14.575656030433093</c:v>
                </c:pt>
                <c:pt idx="376">
                  <c:v>14.581924606698475</c:v>
                </c:pt>
                <c:pt idx="377">
                  <c:v>14.589904616015666</c:v>
                </c:pt>
                <c:pt idx="378">
                  <c:v>14.588201251110732</c:v>
                </c:pt>
                <c:pt idx="379">
                  <c:v>14.587859595788691</c:v>
                </c:pt>
                <c:pt idx="380">
                  <c:v>14.579675007456721</c:v>
                </c:pt>
                <c:pt idx="381">
                  <c:v>14.598758092771236</c:v>
                </c:pt>
                <c:pt idx="382">
                  <c:v>14.580530537865744</c:v>
                </c:pt>
                <c:pt idx="383">
                  <c:v>14.581129606460467</c:v>
                </c:pt>
                <c:pt idx="384">
                  <c:v>14.584823408777304</c:v>
                </c:pt>
                <c:pt idx="385">
                  <c:v>14.575616904310628</c:v>
                </c:pt>
                <c:pt idx="386">
                  <c:v>14.569495608686386</c:v>
                </c:pt>
                <c:pt idx="387">
                  <c:v>14.562940926753798</c:v>
                </c:pt>
                <c:pt idx="388">
                  <c:v>14.582950751996883</c:v>
                </c:pt>
                <c:pt idx="389">
                  <c:v>14.570218440380662</c:v>
                </c:pt>
                <c:pt idx="390">
                  <c:v>14.588038472690098</c:v>
                </c:pt>
                <c:pt idx="391">
                  <c:v>14.579775070227965</c:v>
                </c:pt>
                <c:pt idx="392">
                  <c:v>14.575992676211806</c:v>
                </c:pt>
                <c:pt idx="393">
                  <c:v>14.570326212984837</c:v>
                </c:pt>
                <c:pt idx="394">
                  <c:v>14.579718858633248</c:v>
                </c:pt>
                <c:pt idx="395">
                  <c:v>14.578553602884295</c:v>
                </c:pt>
                <c:pt idx="396">
                  <c:v>14.583372827203837</c:v>
                </c:pt>
                <c:pt idx="397">
                  <c:v>14.580803156466494</c:v>
                </c:pt>
                <c:pt idx="398">
                  <c:v>14.566081775856533</c:v>
                </c:pt>
                <c:pt idx="399">
                  <c:v>14.550039027021656</c:v>
                </c:pt>
                <c:pt idx="400">
                  <c:v>14.529512531566589</c:v>
                </c:pt>
                <c:pt idx="401">
                  <c:v>14.546547597470974</c:v>
                </c:pt>
                <c:pt idx="402">
                  <c:v>14.528658376486018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98D-7C4B-BDFA-17E811592121}"/>
            </c:ext>
          </c:extLst>
        </c:ser>
        <c:ser>
          <c:idx val="11"/>
          <c:order val="6"/>
          <c:tx>
            <c:v>200°C (n=3)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'200'!$O$64:$O$467</c:f>
              <c:numCache>
                <c:formatCode>General</c:formatCode>
                <c:ptCount val="404"/>
                <c:pt idx="0">
                  <c:v>17.286308999999999</c:v>
                </c:pt>
                <c:pt idx="1">
                  <c:v>34.606954000000002</c:v>
                </c:pt>
                <c:pt idx="2">
                  <c:v>51.835051</c:v>
                </c:pt>
                <c:pt idx="3">
                  <c:v>62.512965000000001</c:v>
                </c:pt>
                <c:pt idx="4">
                  <c:v>73.792265999999998</c:v>
                </c:pt>
                <c:pt idx="5">
                  <c:v>83.588269999999994</c:v>
                </c:pt>
                <c:pt idx="6">
                  <c:v>92.807828000000001</c:v>
                </c:pt>
                <c:pt idx="7">
                  <c:v>101.06997</c:v>
                </c:pt>
                <c:pt idx="8">
                  <c:v>110.02773500000001</c:v>
                </c:pt>
                <c:pt idx="9">
                  <c:v>118.39657</c:v>
                </c:pt>
                <c:pt idx="10">
                  <c:v>126.047658</c:v>
                </c:pt>
                <c:pt idx="11">
                  <c:v>133.936106</c:v>
                </c:pt>
                <c:pt idx="12">
                  <c:v>141.21487999999999</c:v>
                </c:pt>
                <c:pt idx="13">
                  <c:v>148.354163</c:v>
                </c:pt>
                <c:pt idx="14">
                  <c:v>155.72204600000001</c:v>
                </c:pt>
                <c:pt idx="15">
                  <c:v>162.794048</c:v>
                </c:pt>
                <c:pt idx="16">
                  <c:v>169.90165099999999</c:v>
                </c:pt>
                <c:pt idx="17">
                  <c:v>176.11712800000001</c:v>
                </c:pt>
                <c:pt idx="18">
                  <c:v>182.72874999999999</c:v>
                </c:pt>
                <c:pt idx="19">
                  <c:v>189.50474399999999</c:v>
                </c:pt>
                <c:pt idx="20">
                  <c:v>195.72668100000001</c:v>
                </c:pt>
                <c:pt idx="21">
                  <c:v>201.86348899999999</c:v>
                </c:pt>
                <c:pt idx="22">
                  <c:v>208.05608100000001</c:v>
                </c:pt>
                <c:pt idx="23">
                  <c:v>214.09100900000001</c:v>
                </c:pt>
                <c:pt idx="24">
                  <c:v>219.91943900000001</c:v>
                </c:pt>
                <c:pt idx="25">
                  <c:v>225.1534</c:v>
                </c:pt>
                <c:pt idx="26">
                  <c:v>231.26499000000001</c:v>
                </c:pt>
                <c:pt idx="27">
                  <c:v>237.230996</c:v>
                </c:pt>
                <c:pt idx="28">
                  <c:v>242.532071</c:v>
                </c:pt>
                <c:pt idx="29">
                  <c:v>247.82254699999999</c:v>
                </c:pt>
                <c:pt idx="30">
                  <c:v>253.28213400000001</c:v>
                </c:pt>
                <c:pt idx="31">
                  <c:v>258.854827</c:v>
                </c:pt>
                <c:pt idx="32">
                  <c:v>264.50161800000001</c:v>
                </c:pt>
                <c:pt idx="33">
                  <c:v>269.91742799999997</c:v>
                </c:pt>
                <c:pt idx="34">
                  <c:v>274.75958700000001</c:v>
                </c:pt>
                <c:pt idx="35">
                  <c:v>279.43828400000001</c:v>
                </c:pt>
                <c:pt idx="36">
                  <c:v>285.364732</c:v>
                </c:pt>
                <c:pt idx="37">
                  <c:v>289.28155800000002</c:v>
                </c:pt>
                <c:pt idx="38">
                  <c:v>294.58310699999998</c:v>
                </c:pt>
                <c:pt idx="39">
                  <c:v>299.817362</c:v>
                </c:pt>
                <c:pt idx="40">
                  <c:v>304.7056</c:v>
                </c:pt>
                <c:pt idx="41">
                  <c:v>309.83427999999998</c:v>
                </c:pt>
                <c:pt idx="42">
                  <c:v>314.17959400000001</c:v>
                </c:pt>
                <c:pt idx="43">
                  <c:v>319.02696800000001</c:v>
                </c:pt>
                <c:pt idx="44">
                  <c:v>323.47130700000002</c:v>
                </c:pt>
                <c:pt idx="45">
                  <c:v>327.94838700000003</c:v>
                </c:pt>
                <c:pt idx="46">
                  <c:v>332.87568800000003</c:v>
                </c:pt>
                <c:pt idx="47">
                  <c:v>337.44411300000002</c:v>
                </c:pt>
                <c:pt idx="48">
                  <c:v>342.18467900000002</c:v>
                </c:pt>
                <c:pt idx="49">
                  <c:v>346.64995599999997</c:v>
                </c:pt>
                <c:pt idx="50">
                  <c:v>351.07043399999998</c:v>
                </c:pt>
                <c:pt idx="51">
                  <c:v>355.46019699999999</c:v>
                </c:pt>
                <c:pt idx="52">
                  <c:v>360.216294</c:v>
                </c:pt>
                <c:pt idx="53">
                  <c:v>364.61403300000001</c:v>
                </c:pt>
                <c:pt idx="54">
                  <c:v>369.58845000000002</c:v>
                </c:pt>
                <c:pt idx="55">
                  <c:v>373.50663700000001</c:v>
                </c:pt>
                <c:pt idx="56">
                  <c:v>378.35935899999998</c:v>
                </c:pt>
                <c:pt idx="57">
                  <c:v>381.86370799999997</c:v>
                </c:pt>
                <c:pt idx="58">
                  <c:v>386.55886199999998</c:v>
                </c:pt>
                <c:pt idx="59">
                  <c:v>390.49860799999999</c:v>
                </c:pt>
                <c:pt idx="60">
                  <c:v>395.00793399999998</c:v>
                </c:pt>
                <c:pt idx="61">
                  <c:v>399.33348799999999</c:v>
                </c:pt>
                <c:pt idx="62">
                  <c:v>403.67866199999997</c:v>
                </c:pt>
                <c:pt idx="63">
                  <c:v>408.78559999999999</c:v>
                </c:pt>
                <c:pt idx="64">
                  <c:v>412.83913899999999</c:v>
                </c:pt>
                <c:pt idx="65">
                  <c:v>416.45677599999999</c:v>
                </c:pt>
                <c:pt idx="66">
                  <c:v>420.71813500000002</c:v>
                </c:pt>
                <c:pt idx="67">
                  <c:v>424.90416199999999</c:v>
                </c:pt>
                <c:pt idx="68">
                  <c:v>428.882113</c:v>
                </c:pt>
                <c:pt idx="69">
                  <c:v>432.40285299999999</c:v>
                </c:pt>
                <c:pt idx="70">
                  <c:v>436.93796300000002</c:v>
                </c:pt>
                <c:pt idx="71">
                  <c:v>441.05449099999998</c:v>
                </c:pt>
                <c:pt idx="72">
                  <c:v>445.03365500000001</c:v>
                </c:pt>
                <c:pt idx="73">
                  <c:v>448.59528</c:v>
                </c:pt>
                <c:pt idx="74">
                  <c:v>452.92637300000001</c:v>
                </c:pt>
                <c:pt idx="75">
                  <c:v>456.88501200000002</c:v>
                </c:pt>
                <c:pt idx="76">
                  <c:v>461.40602999999999</c:v>
                </c:pt>
                <c:pt idx="77">
                  <c:v>465.19078000000002</c:v>
                </c:pt>
                <c:pt idx="78">
                  <c:v>468.82085799999999</c:v>
                </c:pt>
                <c:pt idx="79">
                  <c:v>472.85467599999998</c:v>
                </c:pt>
                <c:pt idx="80">
                  <c:v>477.046605</c:v>
                </c:pt>
                <c:pt idx="81">
                  <c:v>480.76479999999998</c:v>
                </c:pt>
                <c:pt idx="82">
                  <c:v>484.84524699999997</c:v>
                </c:pt>
                <c:pt idx="83">
                  <c:v>488.56603699999999</c:v>
                </c:pt>
                <c:pt idx="84">
                  <c:v>492.27281299999999</c:v>
                </c:pt>
                <c:pt idx="85">
                  <c:v>495.93168900000001</c:v>
                </c:pt>
                <c:pt idx="86">
                  <c:v>499.284424</c:v>
                </c:pt>
                <c:pt idx="87">
                  <c:v>503.50078400000001</c:v>
                </c:pt>
                <c:pt idx="88">
                  <c:v>506.90742599999999</c:v>
                </c:pt>
                <c:pt idx="89">
                  <c:v>510.05284999999998</c:v>
                </c:pt>
                <c:pt idx="90">
                  <c:v>513.94901600000003</c:v>
                </c:pt>
                <c:pt idx="91">
                  <c:v>517.45679900000005</c:v>
                </c:pt>
                <c:pt idx="92">
                  <c:v>521.10867499999995</c:v>
                </c:pt>
                <c:pt idx="93">
                  <c:v>524.55999099999997</c:v>
                </c:pt>
                <c:pt idx="94">
                  <c:v>528.57215799999994</c:v>
                </c:pt>
                <c:pt idx="95">
                  <c:v>532.55569300000002</c:v>
                </c:pt>
                <c:pt idx="96">
                  <c:v>536.44424900000001</c:v>
                </c:pt>
                <c:pt idx="97">
                  <c:v>539.24116200000003</c:v>
                </c:pt>
                <c:pt idx="98">
                  <c:v>542.56790000000001</c:v>
                </c:pt>
                <c:pt idx="99">
                  <c:v>546.67526999999995</c:v>
                </c:pt>
                <c:pt idx="100">
                  <c:v>549.89543500000002</c:v>
                </c:pt>
                <c:pt idx="101">
                  <c:v>553.27052900000001</c:v>
                </c:pt>
                <c:pt idx="102">
                  <c:v>556.879458</c:v>
                </c:pt>
                <c:pt idx="103">
                  <c:v>560.53867000000002</c:v>
                </c:pt>
                <c:pt idx="104">
                  <c:v>563.66023299999995</c:v>
                </c:pt>
                <c:pt idx="105">
                  <c:v>566.96300299999996</c:v>
                </c:pt>
                <c:pt idx="106">
                  <c:v>570.85180100000002</c:v>
                </c:pt>
                <c:pt idx="107">
                  <c:v>574.35570099999995</c:v>
                </c:pt>
                <c:pt idx="108">
                  <c:v>577.83875999999998</c:v>
                </c:pt>
                <c:pt idx="109">
                  <c:v>580.70017399999995</c:v>
                </c:pt>
                <c:pt idx="110">
                  <c:v>584.69889000000001</c:v>
                </c:pt>
                <c:pt idx="111">
                  <c:v>588.09575800000005</c:v>
                </c:pt>
                <c:pt idx="112">
                  <c:v>591.98855700000001</c:v>
                </c:pt>
                <c:pt idx="113">
                  <c:v>595.11072899999999</c:v>
                </c:pt>
                <c:pt idx="114">
                  <c:v>598.65710000000001</c:v>
                </c:pt>
                <c:pt idx="115">
                  <c:v>601.91946600000006</c:v>
                </c:pt>
                <c:pt idx="116">
                  <c:v>605.04543999999999</c:v>
                </c:pt>
                <c:pt idx="117">
                  <c:v>608.21256700000004</c:v>
                </c:pt>
                <c:pt idx="118">
                  <c:v>611.36585000000002</c:v>
                </c:pt>
                <c:pt idx="119">
                  <c:v>615.29453899999999</c:v>
                </c:pt>
                <c:pt idx="120">
                  <c:v>618.66077299999995</c:v>
                </c:pt>
                <c:pt idx="121">
                  <c:v>622.00139899999999</c:v>
                </c:pt>
                <c:pt idx="122">
                  <c:v>624.86431500000003</c:v>
                </c:pt>
                <c:pt idx="123">
                  <c:v>628.23634700000002</c:v>
                </c:pt>
                <c:pt idx="124">
                  <c:v>631.64390100000003</c:v>
                </c:pt>
                <c:pt idx="125">
                  <c:v>634.29714899999999</c:v>
                </c:pt>
                <c:pt idx="126">
                  <c:v>637.79216099999996</c:v>
                </c:pt>
                <c:pt idx="127">
                  <c:v>641.47148300000003</c:v>
                </c:pt>
                <c:pt idx="128">
                  <c:v>645.37488399999995</c:v>
                </c:pt>
                <c:pt idx="129">
                  <c:v>647.85118699999998</c:v>
                </c:pt>
                <c:pt idx="130">
                  <c:v>651.66776300000004</c:v>
                </c:pt>
                <c:pt idx="131">
                  <c:v>654.65208800000005</c:v>
                </c:pt>
                <c:pt idx="132">
                  <c:v>657.98570800000005</c:v>
                </c:pt>
                <c:pt idx="133">
                  <c:v>660.66022599999997</c:v>
                </c:pt>
                <c:pt idx="134">
                  <c:v>663.97198700000001</c:v>
                </c:pt>
                <c:pt idx="135">
                  <c:v>667.61557100000005</c:v>
                </c:pt>
                <c:pt idx="136">
                  <c:v>670.22635200000002</c:v>
                </c:pt>
                <c:pt idx="137">
                  <c:v>673.794533</c:v>
                </c:pt>
                <c:pt idx="138">
                  <c:v>676.74298499999998</c:v>
                </c:pt>
                <c:pt idx="139">
                  <c:v>679.80673200000001</c:v>
                </c:pt>
                <c:pt idx="140">
                  <c:v>682.67583999999999</c:v>
                </c:pt>
                <c:pt idx="141">
                  <c:v>685.91295000000002</c:v>
                </c:pt>
                <c:pt idx="142">
                  <c:v>689.10637799999995</c:v>
                </c:pt>
                <c:pt idx="143">
                  <c:v>692.235277</c:v>
                </c:pt>
                <c:pt idx="144">
                  <c:v>695.60430899999994</c:v>
                </c:pt>
                <c:pt idx="145">
                  <c:v>697.98278800000003</c:v>
                </c:pt>
                <c:pt idx="146">
                  <c:v>701.254051</c:v>
                </c:pt>
                <c:pt idx="147">
                  <c:v>704.288996</c:v>
                </c:pt>
                <c:pt idx="148">
                  <c:v>708.39078099999995</c:v>
                </c:pt>
                <c:pt idx="149">
                  <c:v>710.978115</c:v>
                </c:pt>
                <c:pt idx="150">
                  <c:v>714.05621599999995</c:v>
                </c:pt>
                <c:pt idx="151">
                  <c:v>716.66542700000002</c:v>
                </c:pt>
                <c:pt idx="152">
                  <c:v>719.71143099999995</c:v>
                </c:pt>
                <c:pt idx="153">
                  <c:v>722.51348099999996</c:v>
                </c:pt>
                <c:pt idx="154">
                  <c:v>725.45970199999999</c:v>
                </c:pt>
                <c:pt idx="155">
                  <c:v>729.06304999999998</c:v>
                </c:pt>
                <c:pt idx="156">
                  <c:v>731.91059600000006</c:v>
                </c:pt>
                <c:pt idx="157">
                  <c:v>734.69343100000003</c:v>
                </c:pt>
                <c:pt idx="158">
                  <c:v>737.66919299999995</c:v>
                </c:pt>
                <c:pt idx="159">
                  <c:v>741.36204699999996</c:v>
                </c:pt>
                <c:pt idx="160">
                  <c:v>743.71210299999996</c:v>
                </c:pt>
                <c:pt idx="161">
                  <c:v>746.87548300000003</c:v>
                </c:pt>
                <c:pt idx="162">
                  <c:v>750.20492899999999</c:v>
                </c:pt>
                <c:pt idx="163">
                  <c:v>753.327135</c:v>
                </c:pt>
                <c:pt idx="164">
                  <c:v>756.20171100000005</c:v>
                </c:pt>
                <c:pt idx="165">
                  <c:v>758.31854799999996</c:v>
                </c:pt>
                <c:pt idx="166">
                  <c:v>761.23411099999998</c:v>
                </c:pt>
                <c:pt idx="167">
                  <c:v>764.25359200000003</c:v>
                </c:pt>
                <c:pt idx="168">
                  <c:v>767.88958300000002</c:v>
                </c:pt>
                <c:pt idx="169">
                  <c:v>770.49574700000005</c:v>
                </c:pt>
                <c:pt idx="170">
                  <c:v>773.51679300000001</c:v>
                </c:pt>
                <c:pt idx="171">
                  <c:v>776.59091100000001</c:v>
                </c:pt>
                <c:pt idx="172">
                  <c:v>779.68550000000005</c:v>
                </c:pt>
                <c:pt idx="173">
                  <c:v>782.36155199999996</c:v>
                </c:pt>
                <c:pt idx="174">
                  <c:v>785.24179700000002</c:v>
                </c:pt>
                <c:pt idx="175">
                  <c:v>788.60064</c:v>
                </c:pt>
                <c:pt idx="176">
                  <c:v>791.17921699999999</c:v>
                </c:pt>
                <c:pt idx="177">
                  <c:v>793.83795999999995</c:v>
                </c:pt>
                <c:pt idx="178">
                  <c:v>796.25997299999995</c:v>
                </c:pt>
                <c:pt idx="179">
                  <c:v>799.82018200000005</c:v>
                </c:pt>
                <c:pt idx="180">
                  <c:v>802.527557</c:v>
                </c:pt>
                <c:pt idx="181">
                  <c:v>805.21246900000006</c:v>
                </c:pt>
                <c:pt idx="182">
                  <c:v>808.57122100000004</c:v>
                </c:pt>
                <c:pt idx="183">
                  <c:v>811.54821100000004</c:v>
                </c:pt>
                <c:pt idx="184">
                  <c:v>815.10170600000004</c:v>
                </c:pt>
                <c:pt idx="185">
                  <c:v>817.57943699999998</c:v>
                </c:pt>
                <c:pt idx="186">
                  <c:v>820.78792599999997</c:v>
                </c:pt>
                <c:pt idx="187">
                  <c:v>823.12544700000001</c:v>
                </c:pt>
                <c:pt idx="188">
                  <c:v>826.71967099999995</c:v>
                </c:pt>
                <c:pt idx="189">
                  <c:v>831.02734799999996</c:v>
                </c:pt>
                <c:pt idx="190">
                  <c:v>834.20371699999998</c:v>
                </c:pt>
                <c:pt idx="191">
                  <c:v>837.04895799999997</c:v>
                </c:pt>
                <c:pt idx="192">
                  <c:v>840.06621800000005</c:v>
                </c:pt>
                <c:pt idx="193">
                  <c:v>842.42664600000001</c:v>
                </c:pt>
                <c:pt idx="194">
                  <c:v>845.05842199999995</c:v>
                </c:pt>
                <c:pt idx="195">
                  <c:v>848.13002300000005</c:v>
                </c:pt>
                <c:pt idx="196">
                  <c:v>850.560787</c:v>
                </c:pt>
                <c:pt idx="197">
                  <c:v>853.71518500000002</c:v>
                </c:pt>
                <c:pt idx="198">
                  <c:v>856.51937299999997</c:v>
                </c:pt>
                <c:pt idx="199">
                  <c:v>859.66314599999998</c:v>
                </c:pt>
                <c:pt idx="200">
                  <c:v>862.09690899999998</c:v>
                </c:pt>
                <c:pt idx="201">
                  <c:v>864.46790199999998</c:v>
                </c:pt>
                <c:pt idx="202">
                  <c:v>867.94576400000005</c:v>
                </c:pt>
                <c:pt idx="203">
                  <c:v>870.88782000000003</c:v>
                </c:pt>
                <c:pt idx="204">
                  <c:v>873.89551900000004</c:v>
                </c:pt>
                <c:pt idx="205">
                  <c:v>876.41954399999997</c:v>
                </c:pt>
                <c:pt idx="206">
                  <c:v>879.54931899999997</c:v>
                </c:pt>
                <c:pt idx="207">
                  <c:v>882.60507800000005</c:v>
                </c:pt>
                <c:pt idx="208">
                  <c:v>885.48103700000001</c:v>
                </c:pt>
                <c:pt idx="209">
                  <c:v>888.01784799999996</c:v>
                </c:pt>
                <c:pt idx="210">
                  <c:v>891.722354</c:v>
                </c:pt>
                <c:pt idx="211">
                  <c:v>894.34767299999999</c:v>
                </c:pt>
                <c:pt idx="212">
                  <c:v>898.59031200000004</c:v>
                </c:pt>
                <c:pt idx="213">
                  <c:v>902.00600399999996</c:v>
                </c:pt>
                <c:pt idx="214">
                  <c:v>904.83353499999998</c:v>
                </c:pt>
                <c:pt idx="215">
                  <c:v>908.32244000000003</c:v>
                </c:pt>
                <c:pt idx="216">
                  <c:v>911.16914099999997</c:v>
                </c:pt>
                <c:pt idx="217">
                  <c:v>914.06738399999995</c:v>
                </c:pt>
                <c:pt idx="218">
                  <c:v>916.90039000000002</c:v>
                </c:pt>
                <c:pt idx="219">
                  <c:v>919.66815999999994</c:v>
                </c:pt>
                <c:pt idx="220">
                  <c:v>922.900711</c:v>
                </c:pt>
                <c:pt idx="221">
                  <c:v>925.76029800000003</c:v>
                </c:pt>
                <c:pt idx="222">
                  <c:v>928.87876900000003</c:v>
                </c:pt>
                <c:pt idx="223">
                  <c:v>931.72320300000001</c:v>
                </c:pt>
                <c:pt idx="224">
                  <c:v>934.48067000000003</c:v>
                </c:pt>
                <c:pt idx="225">
                  <c:v>937.02906800000005</c:v>
                </c:pt>
                <c:pt idx="226">
                  <c:v>940.03747199999998</c:v>
                </c:pt>
                <c:pt idx="227">
                  <c:v>942.94251299999996</c:v>
                </c:pt>
                <c:pt idx="228">
                  <c:v>945.43307400000003</c:v>
                </c:pt>
                <c:pt idx="229">
                  <c:v>947.99879899999996</c:v>
                </c:pt>
                <c:pt idx="230">
                  <c:v>951.217714</c:v>
                </c:pt>
                <c:pt idx="231">
                  <c:v>953.90732300000002</c:v>
                </c:pt>
                <c:pt idx="232">
                  <c:v>956.40675199999998</c:v>
                </c:pt>
                <c:pt idx="233">
                  <c:v>958.95073600000001</c:v>
                </c:pt>
                <c:pt idx="234">
                  <c:v>961.445695</c:v>
                </c:pt>
                <c:pt idx="235">
                  <c:v>964.32376299999999</c:v>
                </c:pt>
                <c:pt idx="236">
                  <c:v>966.97038799999996</c:v>
                </c:pt>
                <c:pt idx="237">
                  <c:v>969.90893600000004</c:v>
                </c:pt>
                <c:pt idx="238">
                  <c:v>972.70377699999995</c:v>
                </c:pt>
                <c:pt idx="239">
                  <c:v>975.92673100000002</c:v>
                </c:pt>
                <c:pt idx="240">
                  <c:v>978.306242</c:v>
                </c:pt>
                <c:pt idx="241">
                  <c:v>980.59078799999997</c:v>
                </c:pt>
                <c:pt idx="242">
                  <c:v>983.53696400000001</c:v>
                </c:pt>
                <c:pt idx="243">
                  <c:v>986.99141599999996</c:v>
                </c:pt>
                <c:pt idx="244">
                  <c:v>989.911295</c:v>
                </c:pt>
                <c:pt idx="245">
                  <c:v>991.99638900000002</c:v>
                </c:pt>
                <c:pt idx="246">
                  <c:v>994.83935499999995</c:v>
                </c:pt>
                <c:pt idx="247">
                  <c:v>997.21173299999998</c:v>
                </c:pt>
                <c:pt idx="248">
                  <c:v>999.41379300000006</c:v>
                </c:pt>
                <c:pt idx="249">
                  <c:v>1001.980811</c:v>
                </c:pt>
                <c:pt idx="250">
                  <c:v>1004.863916</c:v>
                </c:pt>
                <c:pt idx="251">
                  <c:v>1008.062155</c:v>
                </c:pt>
                <c:pt idx="252">
                  <c:v>1010.455595</c:v>
                </c:pt>
                <c:pt idx="253">
                  <c:v>1013.4518389999999</c:v>
                </c:pt>
                <c:pt idx="254">
                  <c:v>1015.837237</c:v>
                </c:pt>
                <c:pt idx="255">
                  <c:v>1018.527869</c:v>
                </c:pt>
                <c:pt idx="256">
                  <c:v>1021.34602</c:v>
                </c:pt>
                <c:pt idx="257">
                  <c:v>1023.918916</c:v>
                </c:pt>
                <c:pt idx="258">
                  <c:v>1026.586783</c:v>
                </c:pt>
                <c:pt idx="259">
                  <c:v>1028.9671530000001</c:v>
                </c:pt>
                <c:pt idx="260">
                  <c:v>1031.9599760000001</c:v>
                </c:pt>
                <c:pt idx="261">
                  <c:v>1034.5088109999999</c:v>
                </c:pt>
                <c:pt idx="262">
                  <c:v>1037.7586409999999</c:v>
                </c:pt>
                <c:pt idx="263">
                  <c:v>1040.134182</c:v>
                </c:pt>
                <c:pt idx="264">
                  <c:v>1043.203035</c:v>
                </c:pt>
                <c:pt idx="265">
                  <c:v>1045.255799</c:v>
                </c:pt>
                <c:pt idx="266">
                  <c:v>1047.928195</c:v>
                </c:pt>
                <c:pt idx="267">
                  <c:v>1050.4367870000001</c:v>
                </c:pt>
                <c:pt idx="268">
                  <c:v>1052.8498979999999</c:v>
                </c:pt>
                <c:pt idx="269">
                  <c:v>1055.5442499999999</c:v>
                </c:pt>
                <c:pt idx="270">
                  <c:v>1058.066208</c:v>
                </c:pt>
                <c:pt idx="271">
                  <c:v>1060.8888400000001</c:v>
                </c:pt>
                <c:pt idx="272">
                  <c:v>1063.6976589999999</c:v>
                </c:pt>
                <c:pt idx="273">
                  <c:v>1066.6555370000001</c:v>
                </c:pt>
                <c:pt idx="274">
                  <c:v>1068.661599</c:v>
                </c:pt>
                <c:pt idx="275">
                  <c:v>1071.0064769999999</c:v>
                </c:pt>
                <c:pt idx="276">
                  <c:v>1073.439564</c:v>
                </c:pt>
                <c:pt idx="277">
                  <c:v>1075.8876990000001</c:v>
                </c:pt>
                <c:pt idx="278">
                  <c:v>1078.803885</c:v>
                </c:pt>
                <c:pt idx="279">
                  <c:v>1081.484408</c:v>
                </c:pt>
                <c:pt idx="280">
                  <c:v>1084.0429899999999</c:v>
                </c:pt>
                <c:pt idx="281">
                  <c:v>1086.1152870000001</c:v>
                </c:pt>
                <c:pt idx="282">
                  <c:v>1089.2865079999999</c:v>
                </c:pt>
                <c:pt idx="283">
                  <c:v>1091.640774</c:v>
                </c:pt>
                <c:pt idx="284">
                  <c:v>1094.0568539999999</c:v>
                </c:pt>
                <c:pt idx="285">
                  <c:v>1096.908171</c:v>
                </c:pt>
                <c:pt idx="286">
                  <c:v>1099.9702890000001</c:v>
                </c:pt>
                <c:pt idx="287">
                  <c:v>1102.3152459999999</c:v>
                </c:pt>
                <c:pt idx="288">
                  <c:v>1104.4211379999999</c:v>
                </c:pt>
                <c:pt idx="289">
                  <c:v>1106.9833060000001</c:v>
                </c:pt>
                <c:pt idx="290">
                  <c:v>1109.469662</c:v>
                </c:pt>
                <c:pt idx="291">
                  <c:v>1112.5195759999999</c:v>
                </c:pt>
                <c:pt idx="292">
                  <c:v>1114.697876</c:v>
                </c:pt>
                <c:pt idx="293">
                  <c:v>1117.3049570000001</c:v>
                </c:pt>
                <c:pt idx="294">
                  <c:v>1120.1441159999999</c:v>
                </c:pt>
                <c:pt idx="295">
                  <c:v>1123.503052</c:v>
                </c:pt>
                <c:pt idx="296">
                  <c:v>1126.034478</c:v>
                </c:pt>
                <c:pt idx="297">
                  <c:v>1128.1829600000001</c:v>
                </c:pt>
                <c:pt idx="298">
                  <c:v>1131.0424459999999</c:v>
                </c:pt>
                <c:pt idx="299">
                  <c:v>1133.6915739999999</c:v>
                </c:pt>
                <c:pt idx="300">
                  <c:v>1136.2735929999999</c:v>
                </c:pt>
                <c:pt idx="301">
                  <c:v>1138.77106</c:v>
                </c:pt>
                <c:pt idx="302">
                  <c:v>1141.4899579999999</c:v>
                </c:pt>
                <c:pt idx="303">
                  <c:v>1143.500284</c:v>
                </c:pt>
                <c:pt idx="304">
                  <c:v>1146.1354650000001</c:v>
                </c:pt>
                <c:pt idx="305">
                  <c:v>1148.7057380000001</c:v>
                </c:pt>
                <c:pt idx="306">
                  <c:v>1151.4195139999999</c:v>
                </c:pt>
                <c:pt idx="307">
                  <c:v>1154.0449470000001</c:v>
                </c:pt>
                <c:pt idx="308">
                  <c:v>1156.479464</c:v>
                </c:pt>
                <c:pt idx="309">
                  <c:v>1158.889304</c:v>
                </c:pt>
                <c:pt idx="310">
                  <c:v>1160.6379260000001</c:v>
                </c:pt>
                <c:pt idx="311">
                  <c:v>1163.9011009999999</c:v>
                </c:pt>
                <c:pt idx="312">
                  <c:v>1166.474817</c:v>
                </c:pt>
                <c:pt idx="313">
                  <c:v>1169.1774150000001</c:v>
                </c:pt>
                <c:pt idx="314">
                  <c:v>1171.255009</c:v>
                </c:pt>
                <c:pt idx="315">
                  <c:v>1173.7827239999999</c:v>
                </c:pt>
                <c:pt idx="316">
                  <c:v>1175.9704670000001</c:v>
                </c:pt>
                <c:pt idx="317">
                  <c:v>1177.869518</c:v>
                </c:pt>
                <c:pt idx="318">
                  <c:v>1180.6600510000001</c:v>
                </c:pt>
                <c:pt idx="319">
                  <c:v>1183.4678489999999</c:v>
                </c:pt>
                <c:pt idx="320">
                  <c:v>1186.4031640000001</c:v>
                </c:pt>
                <c:pt idx="321">
                  <c:v>1188.2446870000001</c:v>
                </c:pt>
                <c:pt idx="322">
                  <c:v>1190.9383869999999</c:v>
                </c:pt>
                <c:pt idx="323">
                  <c:v>1193.1184699999999</c:v>
                </c:pt>
                <c:pt idx="324">
                  <c:v>1195.5187100000001</c:v>
                </c:pt>
                <c:pt idx="325">
                  <c:v>1198.297804</c:v>
                </c:pt>
                <c:pt idx="326">
                  <c:v>1200.967496</c:v>
                </c:pt>
                <c:pt idx="327">
                  <c:v>1203.1705730000001</c:v>
                </c:pt>
                <c:pt idx="328">
                  <c:v>1205.595687</c:v>
                </c:pt>
                <c:pt idx="329">
                  <c:v>1208.1756559999999</c:v>
                </c:pt>
                <c:pt idx="330">
                  <c:v>1210.6748720000001</c:v>
                </c:pt>
                <c:pt idx="331">
                  <c:v>1213.7176669999999</c:v>
                </c:pt>
                <c:pt idx="332">
                  <c:v>1215.866321</c:v>
                </c:pt>
                <c:pt idx="333">
                  <c:v>1217.9704320000001</c:v>
                </c:pt>
                <c:pt idx="334">
                  <c:v>1220.4566609999999</c:v>
                </c:pt>
                <c:pt idx="335">
                  <c:v>1223.3249929999999</c:v>
                </c:pt>
                <c:pt idx="336">
                  <c:v>1225.4348</c:v>
                </c:pt>
                <c:pt idx="337">
                  <c:v>1227.52064</c:v>
                </c:pt>
                <c:pt idx="338">
                  <c:v>1230.0449289999999</c:v>
                </c:pt>
                <c:pt idx="339">
                  <c:v>1232.6837190000001</c:v>
                </c:pt>
                <c:pt idx="340">
                  <c:v>1235.1000489999999</c:v>
                </c:pt>
                <c:pt idx="341">
                  <c:v>1237.0404719999999</c:v>
                </c:pt>
                <c:pt idx="342">
                  <c:v>1239.9723059999999</c:v>
                </c:pt>
                <c:pt idx="343">
                  <c:v>1242.2913249999999</c:v>
                </c:pt>
                <c:pt idx="344">
                  <c:v>1245.0341510000001</c:v>
                </c:pt>
                <c:pt idx="345">
                  <c:v>1247.0226279999999</c:v>
                </c:pt>
                <c:pt idx="346">
                  <c:v>1250.850913</c:v>
                </c:pt>
                <c:pt idx="347">
                  <c:v>1253.943446</c:v>
                </c:pt>
                <c:pt idx="348">
                  <c:v>1256.281843</c:v>
                </c:pt>
                <c:pt idx="349">
                  <c:v>1258.5427540000001</c:v>
                </c:pt>
                <c:pt idx="350">
                  <c:v>1260.9106360000001</c:v>
                </c:pt>
                <c:pt idx="351">
                  <c:v>1263.598704</c:v>
                </c:pt>
                <c:pt idx="352">
                  <c:v>1265.9334570000001</c:v>
                </c:pt>
                <c:pt idx="353">
                  <c:v>1268.1892330000001</c:v>
                </c:pt>
                <c:pt idx="354">
                  <c:v>1270.3224580000001</c:v>
                </c:pt>
                <c:pt idx="355">
                  <c:v>1272.852723</c:v>
                </c:pt>
                <c:pt idx="356">
                  <c:v>1275.1901310000001</c:v>
                </c:pt>
                <c:pt idx="357">
                  <c:v>1276.932685</c:v>
                </c:pt>
                <c:pt idx="358">
                  <c:v>1279.444931</c:v>
                </c:pt>
                <c:pt idx="359">
                  <c:v>1282.0416310000001</c:v>
                </c:pt>
                <c:pt idx="360">
                  <c:v>1284.565077</c:v>
                </c:pt>
                <c:pt idx="361">
                  <c:v>1286.3477909999999</c:v>
                </c:pt>
                <c:pt idx="362">
                  <c:v>1288.853599</c:v>
                </c:pt>
                <c:pt idx="363">
                  <c:v>1291.225582</c:v>
                </c:pt>
                <c:pt idx="364">
                  <c:v>1293.598551</c:v>
                </c:pt>
                <c:pt idx="365">
                  <c:v>1295.733334</c:v>
                </c:pt>
                <c:pt idx="366">
                  <c:v>1298.2060650000001</c:v>
                </c:pt>
                <c:pt idx="367">
                  <c:v>1300.682902</c:v>
                </c:pt>
                <c:pt idx="368">
                  <c:v>1303.1470159999999</c:v>
                </c:pt>
                <c:pt idx="369">
                  <c:v>1304.9575</c:v>
                </c:pt>
                <c:pt idx="370">
                  <c:v>1307.0826870000001</c:v>
                </c:pt>
                <c:pt idx="371">
                  <c:v>1309.9213010000001</c:v>
                </c:pt>
                <c:pt idx="372">
                  <c:v>1312.280579</c:v>
                </c:pt>
                <c:pt idx="373">
                  <c:v>1314.4452570000001</c:v>
                </c:pt>
                <c:pt idx="374">
                  <c:v>1317.0204289999999</c:v>
                </c:pt>
                <c:pt idx="375">
                  <c:v>1319.3111630000001</c:v>
                </c:pt>
                <c:pt idx="376">
                  <c:v>1322.169169</c:v>
                </c:pt>
                <c:pt idx="377">
                  <c:v>1323.679854</c:v>
                </c:pt>
                <c:pt idx="378">
                  <c:v>1326.0989959999999</c:v>
                </c:pt>
                <c:pt idx="379">
                  <c:v>1328.727709</c:v>
                </c:pt>
                <c:pt idx="380">
                  <c:v>1331.6954780000001</c:v>
                </c:pt>
                <c:pt idx="381">
                  <c:v>1333.7953219999999</c:v>
                </c:pt>
                <c:pt idx="382">
                  <c:v>1336.6950890000001</c:v>
                </c:pt>
                <c:pt idx="383">
                  <c:v>1338.8268499999999</c:v>
                </c:pt>
                <c:pt idx="384">
                  <c:v>1340.9885260000001</c:v>
                </c:pt>
                <c:pt idx="385">
                  <c:v>1343.69658</c:v>
                </c:pt>
                <c:pt idx="386">
                  <c:v>1346.053052</c:v>
                </c:pt>
                <c:pt idx="387">
                  <c:v>1349.092588</c:v>
                </c:pt>
                <c:pt idx="388">
                  <c:v>1351.182761</c:v>
                </c:pt>
                <c:pt idx="389">
                  <c:v>1353.099702</c:v>
                </c:pt>
                <c:pt idx="390">
                  <c:v>1355.237466</c:v>
                </c:pt>
                <c:pt idx="391">
                  <c:v>1357.4235209999999</c:v>
                </c:pt>
                <c:pt idx="392">
                  <c:v>1360.0807420000001</c:v>
                </c:pt>
                <c:pt idx="393">
                  <c:v>1362.942098</c:v>
                </c:pt>
                <c:pt idx="394">
                  <c:v>1364.9057829999999</c:v>
                </c:pt>
                <c:pt idx="395">
                  <c:v>1367.06068</c:v>
                </c:pt>
                <c:pt idx="396">
                  <c:v>1370.0190869999999</c:v>
                </c:pt>
                <c:pt idx="397">
                  <c:v>1371.3514319999999</c:v>
                </c:pt>
                <c:pt idx="398">
                  <c:v>1373.8997400000001</c:v>
                </c:pt>
                <c:pt idx="399">
                  <c:v>1376.0561319999999</c:v>
                </c:pt>
                <c:pt idx="400">
                  <c:v>1378.591293</c:v>
                </c:pt>
                <c:pt idx="401">
                  <c:v>1380.6117609999999</c:v>
                </c:pt>
                <c:pt idx="402">
                  <c:v>1382.3173670000001</c:v>
                </c:pt>
                <c:pt idx="403">
                  <c:v>1389.09908</c:v>
                </c:pt>
              </c:numCache>
            </c:numRef>
          </c:xVal>
          <c:yVal>
            <c:numRef>
              <c:f>'200'!$S$64:$S$467</c:f>
              <c:numCache>
                <c:formatCode>General</c:formatCode>
                <c:ptCount val="404"/>
                <c:pt idx="0">
                  <c:v>36.402283459536498</c:v>
                </c:pt>
                <c:pt idx="1">
                  <c:v>25.071050042452541</c:v>
                </c:pt>
                <c:pt idx="2">
                  <c:v>17.864265779264681</c:v>
                </c:pt>
                <c:pt idx="3">
                  <c:v>16.569224305941646</c:v>
                </c:pt>
                <c:pt idx="4">
                  <c:v>15.338469949351168</c:v>
                </c:pt>
                <c:pt idx="5">
                  <c:v>14.579696208390397</c:v>
                </c:pt>
                <c:pt idx="6">
                  <c:v>14.092085000778322</c:v>
                </c:pt>
                <c:pt idx="7">
                  <c:v>13.828676775530857</c:v>
                </c:pt>
                <c:pt idx="8">
                  <c:v>13.668553439081055</c:v>
                </c:pt>
                <c:pt idx="9">
                  <c:v>13.393812692565756</c:v>
                </c:pt>
                <c:pt idx="10">
                  <c:v>13.255898263695132</c:v>
                </c:pt>
                <c:pt idx="11">
                  <c:v>13.073822804983573</c:v>
                </c:pt>
                <c:pt idx="12">
                  <c:v>13.047442447596715</c:v>
                </c:pt>
                <c:pt idx="13">
                  <c:v>12.951397539895806</c:v>
                </c:pt>
                <c:pt idx="14">
                  <c:v>12.901724396407889</c:v>
                </c:pt>
                <c:pt idx="15">
                  <c:v>12.808475405008878</c:v>
                </c:pt>
                <c:pt idx="16">
                  <c:v>12.796054656841251</c:v>
                </c:pt>
                <c:pt idx="17">
                  <c:v>12.780347496289252</c:v>
                </c:pt>
                <c:pt idx="18">
                  <c:v>12.780803621480031</c:v>
                </c:pt>
                <c:pt idx="19">
                  <c:v>12.705631719247753</c:v>
                </c:pt>
                <c:pt idx="20">
                  <c:v>12.739859425638056</c:v>
                </c:pt>
                <c:pt idx="21">
                  <c:v>12.710830765080505</c:v>
                </c:pt>
                <c:pt idx="22">
                  <c:v>12.724904528832477</c:v>
                </c:pt>
                <c:pt idx="23">
                  <c:v>12.701433995209481</c:v>
                </c:pt>
                <c:pt idx="24">
                  <c:v>12.728332032379857</c:v>
                </c:pt>
                <c:pt idx="25">
                  <c:v>12.755882473978268</c:v>
                </c:pt>
                <c:pt idx="26">
                  <c:v>12.765589195321406</c:v>
                </c:pt>
                <c:pt idx="27">
                  <c:v>12.730694349515462</c:v>
                </c:pt>
                <c:pt idx="28">
                  <c:v>12.789474223411581</c:v>
                </c:pt>
                <c:pt idx="29">
                  <c:v>12.794491430215546</c:v>
                </c:pt>
                <c:pt idx="30">
                  <c:v>12.823365686770861</c:v>
                </c:pt>
                <c:pt idx="31">
                  <c:v>12.807433131214497</c:v>
                </c:pt>
                <c:pt idx="32">
                  <c:v>12.817060562800759</c:v>
                </c:pt>
                <c:pt idx="33">
                  <c:v>12.83389470603953</c:v>
                </c:pt>
                <c:pt idx="34">
                  <c:v>12.864427054156952</c:v>
                </c:pt>
                <c:pt idx="35">
                  <c:v>12.89416817689032</c:v>
                </c:pt>
                <c:pt idx="36">
                  <c:v>12.868689869580813</c:v>
                </c:pt>
                <c:pt idx="37">
                  <c:v>12.938556922042103</c:v>
                </c:pt>
                <c:pt idx="38">
                  <c:v>12.952140387001071</c:v>
                </c:pt>
                <c:pt idx="39">
                  <c:v>12.936253143784118</c:v>
                </c:pt>
                <c:pt idx="40">
                  <c:v>12.965136353803722</c:v>
                </c:pt>
                <c:pt idx="41">
                  <c:v>12.974524478680943</c:v>
                </c:pt>
                <c:pt idx="42">
                  <c:v>13.013196069326963</c:v>
                </c:pt>
                <c:pt idx="43">
                  <c:v>13.011620097006125</c:v>
                </c:pt>
                <c:pt idx="44">
                  <c:v>13.056948802910791</c:v>
                </c:pt>
                <c:pt idx="45">
                  <c:v>13.069436706397424</c:v>
                </c:pt>
                <c:pt idx="46">
                  <c:v>13.086318492484047</c:v>
                </c:pt>
                <c:pt idx="47">
                  <c:v>13.095222599786785</c:v>
                </c:pt>
                <c:pt idx="48">
                  <c:v>13.115469356457693</c:v>
                </c:pt>
                <c:pt idx="49">
                  <c:v>13.122103146729856</c:v>
                </c:pt>
                <c:pt idx="50">
                  <c:v>13.155317161988341</c:v>
                </c:pt>
                <c:pt idx="51">
                  <c:v>13.163663424379003</c:v>
                </c:pt>
                <c:pt idx="52">
                  <c:v>13.177369648609936</c:v>
                </c:pt>
                <c:pt idx="53">
                  <c:v>13.183218099943367</c:v>
                </c:pt>
                <c:pt idx="54">
                  <c:v>13.177022983427342</c:v>
                </c:pt>
                <c:pt idx="55">
                  <c:v>13.203423412644723</c:v>
                </c:pt>
                <c:pt idx="56">
                  <c:v>13.202003912212248</c:v>
                </c:pt>
                <c:pt idx="57">
                  <c:v>13.24359380568387</c:v>
                </c:pt>
                <c:pt idx="58">
                  <c:v>13.247684000948162</c:v>
                </c:pt>
                <c:pt idx="59">
                  <c:v>13.266676615360593</c:v>
                </c:pt>
                <c:pt idx="60">
                  <c:v>13.278174613873476</c:v>
                </c:pt>
                <c:pt idx="61">
                  <c:v>13.275112056795066</c:v>
                </c:pt>
                <c:pt idx="62">
                  <c:v>13.29349861547462</c:v>
                </c:pt>
                <c:pt idx="63">
                  <c:v>13.253240148160307</c:v>
                </c:pt>
                <c:pt idx="64">
                  <c:v>13.281857283123282</c:v>
                </c:pt>
                <c:pt idx="65">
                  <c:v>13.306118111933339</c:v>
                </c:pt>
                <c:pt idx="66">
                  <c:v>13.318845356827939</c:v>
                </c:pt>
                <c:pt idx="67">
                  <c:v>13.316392182571567</c:v>
                </c:pt>
                <c:pt idx="68">
                  <c:v>13.343928648322379</c:v>
                </c:pt>
                <c:pt idx="69">
                  <c:v>13.367970011632929</c:v>
                </c:pt>
                <c:pt idx="70">
                  <c:v>13.362057740668552</c:v>
                </c:pt>
                <c:pt idx="71">
                  <c:v>13.360649556483699</c:v>
                </c:pt>
                <c:pt idx="72">
                  <c:v>13.380673722779564</c:v>
                </c:pt>
                <c:pt idx="73">
                  <c:v>13.398718408787863</c:v>
                </c:pt>
                <c:pt idx="74">
                  <c:v>13.400878741307899</c:v>
                </c:pt>
                <c:pt idx="75">
                  <c:v>13.400927588911832</c:v>
                </c:pt>
                <c:pt idx="76">
                  <c:v>13.392959957777935</c:v>
                </c:pt>
                <c:pt idx="77">
                  <c:v>13.397703520268426</c:v>
                </c:pt>
                <c:pt idx="78">
                  <c:v>13.424422251332929</c:v>
                </c:pt>
                <c:pt idx="79">
                  <c:v>13.43170709708567</c:v>
                </c:pt>
                <c:pt idx="80">
                  <c:v>13.422732693004692</c:v>
                </c:pt>
                <c:pt idx="81">
                  <c:v>13.427459334073673</c:v>
                </c:pt>
                <c:pt idx="82">
                  <c:v>13.446979976746347</c:v>
                </c:pt>
                <c:pt idx="83">
                  <c:v>13.450115967191831</c:v>
                </c:pt>
                <c:pt idx="84">
                  <c:v>13.452811004898333</c:v>
                </c:pt>
                <c:pt idx="85">
                  <c:v>13.455762463213624</c:v>
                </c:pt>
                <c:pt idx="86">
                  <c:v>13.487414497601524</c:v>
                </c:pt>
                <c:pt idx="87">
                  <c:v>13.467359242135466</c:v>
                </c:pt>
                <c:pt idx="88">
                  <c:v>13.489673295743158</c:v>
                </c:pt>
                <c:pt idx="89">
                  <c:v>13.509463204336358</c:v>
                </c:pt>
                <c:pt idx="90">
                  <c:v>13.517283298321736</c:v>
                </c:pt>
                <c:pt idx="91">
                  <c:v>13.522557952621481</c:v>
                </c:pt>
                <c:pt idx="92">
                  <c:v>13.537424038395073</c:v>
                </c:pt>
                <c:pt idx="93">
                  <c:v>13.542428198785549</c:v>
                </c:pt>
                <c:pt idx="94">
                  <c:v>13.544197012554932</c:v>
                </c:pt>
                <c:pt idx="95">
                  <c:v>13.529316031122395</c:v>
                </c:pt>
                <c:pt idx="96">
                  <c:v>13.526127074146432</c:v>
                </c:pt>
                <c:pt idx="97">
                  <c:v>13.553520015124375</c:v>
                </c:pt>
                <c:pt idx="98">
                  <c:v>13.578248213796501</c:v>
                </c:pt>
                <c:pt idx="99">
                  <c:v>13.557120852468081</c:v>
                </c:pt>
                <c:pt idx="100">
                  <c:v>13.580555194062889</c:v>
                </c:pt>
                <c:pt idx="101">
                  <c:v>13.584123938523653</c:v>
                </c:pt>
                <c:pt idx="102">
                  <c:v>13.592084141762951</c:v>
                </c:pt>
                <c:pt idx="103">
                  <c:v>13.585024518281706</c:v>
                </c:pt>
                <c:pt idx="104">
                  <c:v>13.610957023263772</c:v>
                </c:pt>
                <c:pt idx="105">
                  <c:v>13.614852407682021</c:v>
                </c:pt>
                <c:pt idx="106">
                  <c:v>13.609410774472622</c:v>
                </c:pt>
                <c:pt idx="107">
                  <c:v>13.6055321832321</c:v>
                </c:pt>
                <c:pt idx="108">
                  <c:v>13.61225474189153</c:v>
                </c:pt>
                <c:pt idx="109">
                  <c:v>13.629505075291103</c:v>
                </c:pt>
                <c:pt idx="110">
                  <c:v>13.62304870128567</c:v>
                </c:pt>
                <c:pt idx="111">
                  <c:v>13.621937927003986</c:v>
                </c:pt>
                <c:pt idx="112">
                  <c:v>13.611703381825672</c:v>
                </c:pt>
                <c:pt idx="113">
                  <c:v>13.61832405015979</c:v>
                </c:pt>
                <c:pt idx="114">
                  <c:v>13.627224511397204</c:v>
                </c:pt>
                <c:pt idx="115">
                  <c:v>13.628902822178933</c:v>
                </c:pt>
                <c:pt idx="116">
                  <c:v>13.643373102240194</c:v>
                </c:pt>
                <c:pt idx="117">
                  <c:v>13.646605558210352</c:v>
                </c:pt>
                <c:pt idx="118">
                  <c:v>13.661754803381276</c:v>
                </c:pt>
                <c:pt idx="119">
                  <c:v>13.639787600544089</c:v>
                </c:pt>
                <c:pt idx="120">
                  <c:v>13.646417289413449</c:v>
                </c:pt>
                <c:pt idx="121">
                  <c:v>13.642748160054907</c:v>
                </c:pt>
                <c:pt idx="122">
                  <c:v>13.664773801569119</c:v>
                </c:pt>
                <c:pt idx="123">
                  <c:v>13.659974038770747</c:v>
                </c:pt>
                <c:pt idx="124">
                  <c:v>13.6626949395041</c:v>
                </c:pt>
                <c:pt idx="125">
                  <c:v>13.67951669805883</c:v>
                </c:pt>
                <c:pt idx="126">
                  <c:v>13.680648926430093</c:v>
                </c:pt>
                <c:pt idx="127">
                  <c:v>13.664706735532953</c:v>
                </c:pt>
                <c:pt idx="128">
                  <c:v>13.650160922746176</c:v>
                </c:pt>
                <c:pt idx="129">
                  <c:v>13.67121775506771</c:v>
                </c:pt>
                <c:pt idx="130">
                  <c:v>13.659781605794757</c:v>
                </c:pt>
                <c:pt idx="131">
                  <c:v>13.664997795883011</c:v>
                </c:pt>
                <c:pt idx="132">
                  <c:v>13.669550485640675</c:v>
                </c:pt>
                <c:pt idx="133">
                  <c:v>13.682750609595145</c:v>
                </c:pt>
                <c:pt idx="134">
                  <c:v>13.684148660759579</c:v>
                </c:pt>
                <c:pt idx="135">
                  <c:v>13.667316857062353</c:v>
                </c:pt>
                <c:pt idx="136">
                  <c:v>13.6905019563244</c:v>
                </c:pt>
                <c:pt idx="137">
                  <c:v>13.674692660517175</c:v>
                </c:pt>
                <c:pt idx="138">
                  <c:v>13.689038835408848</c:v>
                </c:pt>
                <c:pt idx="139">
                  <c:v>13.68882727248751</c:v>
                </c:pt>
                <c:pt idx="140">
                  <c:v>13.703629881468004</c:v>
                </c:pt>
                <c:pt idx="141">
                  <c:v>13.697011398575915</c:v>
                </c:pt>
                <c:pt idx="142">
                  <c:v>13.701107611628174</c:v>
                </c:pt>
                <c:pt idx="143">
                  <c:v>13.698007736374709</c:v>
                </c:pt>
                <c:pt idx="144">
                  <c:v>13.696296730848223</c:v>
                </c:pt>
                <c:pt idx="145">
                  <c:v>13.714497185132926</c:v>
                </c:pt>
                <c:pt idx="146">
                  <c:v>13.714612895921043</c:v>
                </c:pt>
                <c:pt idx="147">
                  <c:v>13.71304416395167</c:v>
                </c:pt>
                <c:pt idx="148">
                  <c:v>13.690414714734063</c:v>
                </c:pt>
                <c:pt idx="149">
                  <c:v>13.701485179104061</c:v>
                </c:pt>
                <c:pt idx="150">
                  <c:v>13.70585516718771</c:v>
                </c:pt>
                <c:pt idx="151">
                  <c:v>13.716683112624183</c:v>
                </c:pt>
                <c:pt idx="152">
                  <c:v>13.722443396318784</c:v>
                </c:pt>
                <c:pt idx="153">
                  <c:v>13.726116878196359</c:v>
                </c:pt>
                <c:pt idx="154">
                  <c:v>13.735532318259825</c:v>
                </c:pt>
                <c:pt idx="155">
                  <c:v>13.716410715712131</c:v>
                </c:pt>
                <c:pt idx="156">
                  <c:v>13.725081182420258</c:v>
                </c:pt>
                <c:pt idx="157">
                  <c:v>13.728381310440369</c:v>
                </c:pt>
                <c:pt idx="158">
                  <c:v>13.734991941179203</c:v>
                </c:pt>
                <c:pt idx="159">
                  <c:v>13.7132723682512</c:v>
                </c:pt>
                <c:pt idx="160">
                  <c:v>13.735542810522446</c:v>
                </c:pt>
                <c:pt idx="161">
                  <c:v>13.727503352925291</c:v>
                </c:pt>
                <c:pt idx="162">
                  <c:v>13.72354610131946</c:v>
                </c:pt>
                <c:pt idx="163">
                  <c:v>13.716899021274912</c:v>
                </c:pt>
                <c:pt idx="164">
                  <c:v>13.725243347849624</c:v>
                </c:pt>
                <c:pt idx="165">
                  <c:v>13.745518864668728</c:v>
                </c:pt>
                <c:pt idx="166">
                  <c:v>13.751003756035216</c:v>
                </c:pt>
                <c:pt idx="167">
                  <c:v>13.746642195588496</c:v>
                </c:pt>
                <c:pt idx="168">
                  <c:v>13.73163416443529</c:v>
                </c:pt>
                <c:pt idx="169">
                  <c:v>13.737582867230866</c:v>
                </c:pt>
                <c:pt idx="170">
                  <c:v>13.741343085721191</c:v>
                </c:pt>
                <c:pt idx="171">
                  <c:v>13.734849974621369</c:v>
                </c:pt>
                <c:pt idx="172">
                  <c:v>13.733456149297398</c:v>
                </c:pt>
                <c:pt idx="173">
                  <c:v>13.737125978253436</c:v>
                </c:pt>
                <c:pt idx="174">
                  <c:v>13.745021000149535</c:v>
                </c:pt>
                <c:pt idx="175">
                  <c:v>13.733376007973895</c:v>
                </c:pt>
                <c:pt idx="176">
                  <c:v>13.743694915708415</c:v>
                </c:pt>
                <c:pt idx="177">
                  <c:v>13.747309764754689</c:v>
                </c:pt>
                <c:pt idx="178">
                  <c:v>13.764438168494262</c:v>
                </c:pt>
                <c:pt idx="179">
                  <c:v>13.744407389195549</c:v>
                </c:pt>
                <c:pt idx="180">
                  <c:v>13.754501870577199</c:v>
                </c:pt>
                <c:pt idx="181">
                  <c:v>13.756689159172861</c:v>
                </c:pt>
                <c:pt idx="182">
                  <c:v>13.748045377178217</c:v>
                </c:pt>
                <c:pt idx="183">
                  <c:v>13.742855184056607</c:v>
                </c:pt>
                <c:pt idx="184">
                  <c:v>13.731263872234821</c:v>
                </c:pt>
                <c:pt idx="185">
                  <c:v>13.738431365720082</c:v>
                </c:pt>
                <c:pt idx="186">
                  <c:v>13.733097706771705</c:v>
                </c:pt>
                <c:pt idx="187">
                  <c:v>13.744207951722318</c:v>
                </c:pt>
                <c:pt idx="188">
                  <c:v>13.728608858125131</c:v>
                </c:pt>
                <c:pt idx="189">
                  <c:v>13.68938567414958</c:v>
                </c:pt>
                <c:pt idx="190">
                  <c:v>13.68748961889956</c:v>
                </c:pt>
                <c:pt idx="191">
                  <c:v>13.685509598234139</c:v>
                </c:pt>
                <c:pt idx="192">
                  <c:v>13.684009289373355</c:v>
                </c:pt>
                <c:pt idx="193">
                  <c:v>13.693397064327094</c:v>
                </c:pt>
                <c:pt idx="194">
                  <c:v>13.704539020428015</c:v>
                </c:pt>
                <c:pt idx="195">
                  <c:v>13.69657267572236</c:v>
                </c:pt>
                <c:pt idx="196">
                  <c:v>13.71154202383549</c:v>
                </c:pt>
                <c:pt idx="197">
                  <c:v>13.701167257309852</c:v>
                </c:pt>
                <c:pt idx="198">
                  <c:v>13.70592265642658</c:v>
                </c:pt>
                <c:pt idx="199">
                  <c:v>13.696325212791356</c:v>
                </c:pt>
                <c:pt idx="200">
                  <c:v>13.711262842925555</c:v>
                </c:pt>
                <c:pt idx="201">
                  <c:v>13.719666229336713</c:v>
                </c:pt>
                <c:pt idx="202">
                  <c:v>13.706991190702139</c:v>
                </c:pt>
                <c:pt idx="203">
                  <c:v>13.702003153358616</c:v>
                </c:pt>
                <c:pt idx="204">
                  <c:v>13.701396227958844</c:v>
                </c:pt>
                <c:pt idx="205">
                  <c:v>13.705982080826898</c:v>
                </c:pt>
                <c:pt idx="206">
                  <c:v>13.702921545682933</c:v>
                </c:pt>
                <c:pt idx="207">
                  <c:v>13.695426716544215</c:v>
                </c:pt>
                <c:pt idx="208">
                  <c:v>13.696573068711993</c:v>
                </c:pt>
                <c:pt idx="209">
                  <c:v>13.700578561847767</c:v>
                </c:pt>
                <c:pt idx="210">
                  <c:v>13.685552709878754</c:v>
                </c:pt>
                <c:pt idx="211">
                  <c:v>13.68780697308696</c:v>
                </c:pt>
                <c:pt idx="212">
                  <c:v>13.660038390229142</c:v>
                </c:pt>
                <c:pt idx="213">
                  <c:v>13.64426746834201</c:v>
                </c:pt>
                <c:pt idx="214">
                  <c:v>13.647740193055926</c:v>
                </c:pt>
                <c:pt idx="215">
                  <c:v>13.631033014686816</c:v>
                </c:pt>
                <c:pt idx="216">
                  <c:v>13.634770079299306</c:v>
                </c:pt>
                <c:pt idx="217">
                  <c:v>13.630931581159885</c:v>
                </c:pt>
                <c:pt idx="218">
                  <c:v>13.633168150368618</c:v>
                </c:pt>
                <c:pt idx="219">
                  <c:v>13.632670611284032</c:v>
                </c:pt>
                <c:pt idx="220">
                  <c:v>13.62839030185509</c:v>
                </c:pt>
                <c:pt idx="221">
                  <c:v>13.625270141080192</c:v>
                </c:pt>
                <c:pt idx="222">
                  <c:v>13.622851238451478</c:v>
                </c:pt>
                <c:pt idx="223">
                  <c:v>13.621592824142706</c:v>
                </c:pt>
                <c:pt idx="224">
                  <c:v>13.626303147823933</c:v>
                </c:pt>
                <c:pt idx="225">
                  <c:v>13.630091746368125</c:v>
                </c:pt>
                <c:pt idx="226">
                  <c:v>13.629664622614703</c:v>
                </c:pt>
                <c:pt idx="227">
                  <c:v>13.627305038561799</c:v>
                </c:pt>
                <c:pt idx="228">
                  <c:v>13.63693013446081</c:v>
                </c:pt>
                <c:pt idx="229">
                  <c:v>13.640230464211596</c:v>
                </c:pt>
                <c:pt idx="230">
                  <c:v>13.635782164317529</c:v>
                </c:pt>
                <c:pt idx="231">
                  <c:v>13.637013092778821</c:v>
                </c:pt>
                <c:pt idx="232">
                  <c:v>13.647355871476744</c:v>
                </c:pt>
                <c:pt idx="233">
                  <c:v>13.651227926676672</c:v>
                </c:pt>
                <c:pt idx="234">
                  <c:v>13.661911880689503</c:v>
                </c:pt>
                <c:pt idx="235">
                  <c:v>13.65912729909353</c:v>
                </c:pt>
                <c:pt idx="236">
                  <c:v>13.665751747289402</c:v>
                </c:pt>
                <c:pt idx="237">
                  <c:v>13.661834984396471</c:v>
                </c:pt>
                <c:pt idx="238">
                  <c:v>13.667190996791291</c:v>
                </c:pt>
                <c:pt idx="239">
                  <c:v>13.65798678364574</c:v>
                </c:pt>
                <c:pt idx="240">
                  <c:v>13.669255655485927</c:v>
                </c:pt>
                <c:pt idx="241">
                  <c:v>13.67848754919577</c:v>
                </c:pt>
                <c:pt idx="242">
                  <c:v>13.680782242544069</c:v>
                </c:pt>
                <c:pt idx="243">
                  <c:v>13.667506414713928</c:v>
                </c:pt>
                <c:pt idx="244">
                  <c:v>13.67050621143583</c:v>
                </c:pt>
                <c:pt idx="245">
                  <c:v>13.683709737579733</c:v>
                </c:pt>
                <c:pt idx="246">
                  <c:v>13.687713721429061</c:v>
                </c:pt>
                <c:pt idx="247">
                  <c:v>13.695684859674213</c:v>
                </c:pt>
                <c:pt idx="248">
                  <c:v>13.712307192915492</c:v>
                </c:pt>
                <c:pt idx="249">
                  <c:v>13.716313231626581</c:v>
                </c:pt>
                <c:pt idx="250">
                  <c:v>13.718446795715339</c:v>
                </c:pt>
                <c:pt idx="251">
                  <c:v>13.711188438425463</c:v>
                </c:pt>
                <c:pt idx="252">
                  <c:v>13.722727304128561</c:v>
                </c:pt>
                <c:pt idx="253">
                  <c:v>13.718762738813084</c:v>
                </c:pt>
                <c:pt idx="254">
                  <c:v>13.731911743896307</c:v>
                </c:pt>
                <c:pt idx="255">
                  <c:v>13.734254803610254</c:v>
                </c:pt>
                <c:pt idx="256">
                  <c:v>13.740066390070949</c:v>
                </c:pt>
                <c:pt idx="257">
                  <c:v>13.744333300068803</c:v>
                </c:pt>
                <c:pt idx="258">
                  <c:v>13.751670705483383</c:v>
                </c:pt>
                <c:pt idx="259">
                  <c:v>13.759960644138108</c:v>
                </c:pt>
                <c:pt idx="260">
                  <c:v>13.762301377390555</c:v>
                </c:pt>
                <c:pt idx="261">
                  <c:v>13.767273082115114</c:v>
                </c:pt>
                <c:pt idx="262">
                  <c:v>13.765090685965719</c:v>
                </c:pt>
                <c:pt idx="263">
                  <c:v>13.77358410694219</c:v>
                </c:pt>
                <c:pt idx="264">
                  <c:v>13.774639769648605</c:v>
                </c:pt>
                <c:pt idx="265">
                  <c:v>13.788634248082285</c:v>
                </c:pt>
                <c:pt idx="266">
                  <c:v>13.797347786740298</c:v>
                </c:pt>
                <c:pt idx="267">
                  <c:v>13.803701729475645</c:v>
                </c:pt>
                <c:pt idx="268">
                  <c:v>13.816240601630547</c:v>
                </c:pt>
                <c:pt idx="269">
                  <c:v>13.819352001339601</c:v>
                </c:pt>
                <c:pt idx="270">
                  <c:v>13.830502643837312</c:v>
                </c:pt>
                <c:pt idx="271">
                  <c:v>13.831729903072487</c:v>
                </c:pt>
                <c:pt idx="272">
                  <c:v>13.838062948370505</c:v>
                </c:pt>
                <c:pt idx="273">
                  <c:v>13.837382592403827</c:v>
                </c:pt>
                <c:pt idx="274">
                  <c:v>13.85714634687954</c:v>
                </c:pt>
                <c:pt idx="275">
                  <c:v>13.867565236290142</c:v>
                </c:pt>
                <c:pt idx="276">
                  <c:v>13.879455218651232</c:v>
                </c:pt>
                <c:pt idx="277">
                  <c:v>13.887347495902983</c:v>
                </c:pt>
                <c:pt idx="278">
                  <c:v>13.893625767386027</c:v>
                </c:pt>
                <c:pt idx="279">
                  <c:v>13.898420193887686</c:v>
                </c:pt>
                <c:pt idx="280">
                  <c:v>13.909378456903664</c:v>
                </c:pt>
                <c:pt idx="281">
                  <c:v>13.923696259974436</c:v>
                </c:pt>
                <c:pt idx="282">
                  <c:v>13.925045014591467</c:v>
                </c:pt>
                <c:pt idx="283">
                  <c:v>13.935400186891467</c:v>
                </c:pt>
                <c:pt idx="284">
                  <c:v>13.950958335922524</c:v>
                </c:pt>
                <c:pt idx="285">
                  <c:v>13.953707088935555</c:v>
                </c:pt>
                <c:pt idx="286">
                  <c:v>13.957324720846971</c:v>
                </c:pt>
                <c:pt idx="287">
                  <c:v>13.968338306354525</c:v>
                </c:pt>
                <c:pt idx="288">
                  <c:v>13.986557282792766</c:v>
                </c:pt>
                <c:pt idx="289">
                  <c:v>13.994156938371685</c:v>
                </c:pt>
                <c:pt idx="290">
                  <c:v>14.008427552398576</c:v>
                </c:pt>
                <c:pt idx="291">
                  <c:v>14.009405946270835</c:v>
                </c:pt>
                <c:pt idx="292">
                  <c:v>14.027137233863325</c:v>
                </c:pt>
                <c:pt idx="293">
                  <c:v>14.034935335320256</c:v>
                </c:pt>
                <c:pt idx="294">
                  <c:v>14.044054900159267</c:v>
                </c:pt>
                <c:pt idx="295">
                  <c:v>14.041471926786201</c:v>
                </c:pt>
                <c:pt idx="296">
                  <c:v>14.055091242504067</c:v>
                </c:pt>
                <c:pt idx="297">
                  <c:v>14.07010026328329</c:v>
                </c:pt>
                <c:pt idx="298">
                  <c:v>14.078908748342592</c:v>
                </c:pt>
                <c:pt idx="299">
                  <c:v>14.087195279166979</c:v>
                </c:pt>
                <c:pt idx="300">
                  <c:v>14.101300443108014</c:v>
                </c:pt>
                <c:pt idx="301">
                  <c:v>14.111835159097202</c:v>
                </c:pt>
                <c:pt idx="302">
                  <c:v>14.123405210416095</c:v>
                </c:pt>
                <c:pt idx="303">
                  <c:v>14.141224005870464</c:v>
                </c:pt>
                <c:pt idx="304">
                  <c:v>14.154348556489577</c:v>
                </c:pt>
                <c:pt idx="305">
                  <c:v>14.164523402762734</c:v>
                </c:pt>
                <c:pt idx="306">
                  <c:v>14.177483530742107</c:v>
                </c:pt>
                <c:pt idx="307">
                  <c:v>14.187255250995921</c:v>
                </c:pt>
                <c:pt idx="308">
                  <c:v>14.204719901434357</c:v>
                </c:pt>
                <c:pt idx="309">
                  <c:v>14.217687298703657</c:v>
                </c:pt>
                <c:pt idx="310">
                  <c:v>14.243076341339222</c:v>
                </c:pt>
                <c:pt idx="311">
                  <c:v>14.245815613784954</c:v>
                </c:pt>
                <c:pt idx="312">
                  <c:v>14.260773111036702</c:v>
                </c:pt>
                <c:pt idx="313">
                  <c:v>14.270786785871538</c:v>
                </c:pt>
                <c:pt idx="314">
                  <c:v>14.293765334574744</c:v>
                </c:pt>
                <c:pt idx="315">
                  <c:v>14.306707168678532</c:v>
                </c:pt>
                <c:pt idx="316">
                  <c:v>14.3280220246945</c:v>
                </c:pt>
                <c:pt idx="317">
                  <c:v>14.348483890997269</c:v>
                </c:pt>
                <c:pt idx="318">
                  <c:v>14.361796906327847</c:v>
                </c:pt>
                <c:pt idx="319">
                  <c:v>14.372250703169463</c:v>
                </c:pt>
                <c:pt idx="320">
                  <c:v>14.386320224119233</c:v>
                </c:pt>
                <c:pt idx="321">
                  <c:v>14.408094822842497</c:v>
                </c:pt>
                <c:pt idx="322">
                  <c:v>14.423903174839657</c:v>
                </c:pt>
                <c:pt idx="323">
                  <c:v>14.442656883867599</c:v>
                </c:pt>
                <c:pt idx="324">
                  <c:v>14.462837952953</c:v>
                </c:pt>
                <c:pt idx="325">
                  <c:v>14.474935655739216</c:v>
                </c:pt>
                <c:pt idx="326">
                  <c:v>14.492300194103992</c:v>
                </c:pt>
                <c:pt idx="327">
                  <c:v>14.511444020685516</c:v>
                </c:pt>
                <c:pt idx="328">
                  <c:v>14.531972458792694</c:v>
                </c:pt>
                <c:pt idx="329">
                  <c:v>14.547180999539229</c:v>
                </c:pt>
                <c:pt idx="330">
                  <c:v>14.568110418440041</c:v>
                </c:pt>
                <c:pt idx="331">
                  <c:v>14.583057611337406</c:v>
                </c:pt>
                <c:pt idx="332">
                  <c:v>14.603930479214901</c:v>
                </c:pt>
                <c:pt idx="333">
                  <c:v>14.624977034565442</c:v>
                </c:pt>
                <c:pt idx="334">
                  <c:v>14.646811987515814</c:v>
                </c:pt>
                <c:pt idx="335">
                  <c:v>14.660833065980185</c:v>
                </c:pt>
                <c:pt idx="336">
                  <c:v>14.686121992775449</c:v>
                </c:pt>
                <c:pt idx="337">
                  <c:v>14.708159233063876</c:v>
                </c:pt>
                <c:pt idx="338">
                  <c:v>14.730751926197774</c:v>
                </c:pt>
                <c:pt idx="339">
                  <c:v>14.748499404742201</c:v>
                </c:pt>
                <c:pt idx="340">
                  <c:v>14.771448020135415</c:v>
                </c:pt>
                <c:pt idx="341">
                  <c:v>14.795723065914814</c:v>
                </c:pt>
                <c:pt idx="342">
                  <c:v>14.816506524464303</c:v>
                </c:pt>
                <c:pt idx="343">
                  <c:v>14.838281007947018</c:v>
                </c:pt>
                <c:pt idx="344">
                  <c:v>14.86095500905062</c:v>
                </c:pt>
                <c:pt idx="345">
                  <c:v>14.885864390553179</c:v>
                </c:pt>
                <c:pt idx="346">
                  <c:v>14.899582336361449</c:v>
                </c:pt>
                <c:pt idx="347">
                  <c:v>14.91687840047447</c:v>
                </c:pt>
                <c:pt idx="348">
                  <c:v>14.944243761032387</c:v>
                </c:pt>
                <c:pt idx="349">
                  <c:v>14.968362755335503</c:v>
                </c:pt>
                <c:pt idx="350">
                  <c:v>14.996446952677285</c:v>
                </c:pt>
                <c:pt idx="351">
                  <c:v>15.018524296558308</c:v>
                </c:pt>
                <c:pt idx="352">
                  <c:v>15.046049191890203</c:v>
                </c:pt>
                <c:pt idx="353">
                  <c:v>15.071336250440096</c:v>
                </c:pt>
                <c:pt idx="354">
                  <c:v>15.102441687464246</c:v>
                </c:pt>
                <c:pt idx="355">
                  <c:v>15.12686371873901</c:v>
                </c:pt>
                <c:pt idx="356">
                  <c:v>15.157873030998154</c:v>
                </c:pt>
                <c:pt idx="357">
                  <c:v>15.18784353804608</c:v>
                </c:pt>
                <c:pt idx="358">
                  <c:v>15.2156200954475</c:v>
                </c:pt>
                <c:pt idx="359">
                  <c:v>15.241042544986225</c:v>
                </c:pt>
                <c:pt idx="360">
                  <c:v>15.271693077192145</c:v>
                </c:pt>
                <c:pt idx="361">
                  <c:v>15.302523456865471</c:v>
                </c:pt>
                <c:pt idx="362">
                  <c:v>15.333923770414932</c:v>
                </c:pt>
                <c:pt idx="363">
                  <c:v>15.362234005160586</c:v>
                </c:pt>
                <c:pt idx="364">
                  <c:v>15.394570820605686</c:v>
                </c:pt>
                <c:pt idx="365">
                  <c:v>15.42493481425117</c:v>
                </c:pt>
                <c:pt idx="366">
                  <c:v>15.458027839189846</c:v>
                </c:pt>
                <c:pt idx="367">
                  <c:v>15.487842812443954</c:v>
                </c:pt>
                <c:pt idx="368">
                  <c:v>15.521307801099283</c:v>
                </c:pt>
                <c:pt idx="369">
                  <c:v>15.554485641247179</c:v>
                </c:pt>
                <c:pt idx="370">
                  <c:v>15.591379588168659</c:v>
                </c:pt>
                <c:pt idx="371">
                  <c:v>15.621910396193043</c:v>
                </c:pt>
                <c:pt idx="372">
                  <c:v>15.656938413968824</c:v>
                </c:pt>
                <c:pt idx="373">
                  <c:v>15.690423524946398</c:v>
                </c:pt>
                <c:pt idx="374">
                  <c:v>15.728244465043023</c:v>
                </c:pt>
                <c:pt idx="375">
                  <c:v>15.762677995823347</c:v>
                </c:pt>
                <c:pt idx="376">
                  <c:v>15.800456122235673</c:v>
                </c:pt>
                <c:pt idx="377">
                  <c:v>15.837516495017811</c:v>
                </c:pt>
                <c:pt idx="378">
                  <c:v>15.875775110651812</c:v>
                </c:pt>
                <c:pt idx="379">
                  <c:v>15.911681182547985</c:v>
                </c:pt>
                <c:pt idx="380">
                  <c:v>15.951365482021577</c:v>
                </c:pt>
                <c:pt idx="381">
                  <c:v>15.989143748337902</c:v>
                </c:pt>
                <c:pt idx="382">
                  <c:v>16.030234088778339</c:v>
                </c:pt>
                <c:pt idx="383">
                  <c:v>16.069542241583953</c:v>
                </c:pt>
                <c:pt idx="384">
                  <c:v>16.111995682436373</c:v>
                </c:pt>
                <c:pt idx="385">
                  <c:v>16.151821245906142</c:v>
                </c:pt>
                <c:pt idx="386">
                  <c:v>16.196575883830523</c:v>
                </c:pt>
                <c:pt idx="387">
                  <c:v>16.238766140464833</c:v>
                </c:pt>
                <c:pt idx="388">
                  <c:v>16.283671290982912</c:v>
                </c:pt>
                <c:pt idx="389">
                  <c:v>16.325949042905513</c:v>
                </c:pt>
                <c:pt idx="390">
                  <c:v>16.373408684133405</c:v>
                </c:pt>
                <c:pt idx="391">
                  <c:v>16.417501016006089</c:v>
                </c:pt>
                <c:pt idx="392">
                  <c:v>16.466615294973405</c:v>
                </c:pt>
                <c:pt idx="393">
                  <c:v>16.513495575295508</c:v>
                </c:pt>
                <c:pt idx="394">
                  <c:v>16.562440126120514</c:v>
                </c:pt>
                <c:pt idx="395">
                  <c:v>16.609257729095464</c:v>
                </c:pt>
                <c:pt idx="396">
                  <c:v>16.663677787974933</c:v>
                </c:pt>
                <c:pt idx="397">
                  <c:v>16.710634191810549</c:v>
                </c:pt>
                <c:pt idx="398">
                  <c:v>16.762192576386905</c:v>
                </c:pt>
                <c:pt idx="399">
                  <c:v>16.812217926696885</c:v>
                </c:pt>
                <c:pt idx="400">
                  <c:v>16.867500260268084</c:v>
                </c:pt>
                <c:pt idx="401">
                  <c:v>16.918092707411567</c:v>
                </c:pt>
                <c:pt idx="402">
                  <c:v>16.962919394300652</c:v>
                </c:pt>
                <c:pt idx="403">
                  <c:v>17.002933489646246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98D-7C4B-BDFA-17E811592121}"/>
            </c:ext>
          </c:extLst>
        </c:ser>
        <c:ser>
          <c:idx val="12"/>
          <c:order val="7"/>
          <c:tx>
            <c:v>200°C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'200'!$AA$66:$AA$320</c:f>
              <c:numCache>
                <c:formatCode>General</c:formatCode>
                <c:ptCount val="255"/>
                <c:pt idx="0">
                  <c:v>79.249656999999999</c:v>
                </c:pt>
                <c:pt idx="1">
                  <c:v>100.449716</c:v>
                </c:pt>
                <c:pt idx="2">
                  <c:v>117.08431</c:v>
                </c:pt>
                <c:pt idx="3">
                  <c:v>131.57853700000001</c:v>
                </c:pt>
                <c:pt idx="4">
                  <c:v>145.10793100000001</c:v>
                </c:pt>
                <c:pt idx="5">
                  <c:v>157.95090500000001</c:v>
                </c:pt>
                <c:pt idx="6">
                  <c:v>170.91942700000001</c:v>
                </c:pt>
                <c:pt idx="7">
                  <c:v>183.530539</c:v>
                </c:pt>
                <c:pt idx="8">
                  <c:v>195.328193</c:v>
                </c:pt>
                <c:pt idx="9">
                  <c:v>207.63885200000001</c:v>
                </c:pt>
                <c:pt idx="10">
                  <c:v>219.194095</c:v>
                </c:pt>
                <c:pt idx="11">
                  <c:v>230.666797</c:v>
                </c:pt>
                <c:pt idx="12">
                  <c:v>241.133005</c:v>
                </c:pt>
                <c:pt idx="13">
                  <c:v>252.04190399999999</c:v>
                </c:pt>
                <c:pt idx="14">
                  <c:v>263.273101</c:v>
                </c:pt>
                <c:pt idx="15">
                  <c:v>273.62414799999999</c:v>
                </c:pt>
                <c:pt idx="16">
                  <c:v>282.58710100000002</c:v>
                </c:pt>
                <c:pt idx="17">
                  <c:v>293.428741</c:v>
                </c:pt>
                <c:pt idx="18">
                  <c:v>303.37160299999999</c:v>
                </c:pt>
                <c:pt idx="19">
                  <c:v>312.48933599999998</c:v>
                </c:pt>
                <c:pt idx="20">
                  <c:v>321.41355299999998</c:v>
                </c:pt>
                <c:pt idx="21">
                  <c:v>330.75462399999998</c:v>
                </c:pt>
                <c:pt idx="22">
                  <c:v>339.63013599999999</c:v>
                </c:pt>
                <c:pt idx="23">
                  <c:v>348.286699</c:v>
                </c:pt>
                <c:pt idx="24">
                  <c:v>356.710624</c:v>
                </c:pt>
                <c:pt idx="25">
                  <c:v>365.65295700000001</c:v>
                </c:pt>
                <c:pt idx="26">
                  <c:v>374.28025200000002</c:v>
                </c:pt>
                <c:pt idx="27">
                  <c:v>382.74324899999999</c:v>
                </c:pt>
                <c:pt idx="28">
                  <c:v>390.93371500000001</c:v>
                </c:pt>
                <c:pt idx="29">
                  <c:v>399.53090900000001</c:v>
                </c:pt>
                <c:pt idx="30">
                  <c:v>408.1748</c:v>
                </c:pt>
                <c:pt idx="31">
                  <c:v>415.95499000000001</c:v>
                </c:pt>
                <c:pt idx="32">
                  <c:v>423.42776500000002</c:v>
                </c:pt>
                <c:pt idx="33">
                  <c:v>431.33732800000001</c:v>
                </c:pt>
                <c:pt idx="34">
                  <c:v>438.91794599999997</c:v>
                </c:pt>
                <c:pt idx="35">
                  <c:v>447.28320600000001</c:v>
                </c:pt>
                <c:pt idx="36">
                  <c:v>454.47622999999999</c:v>
                </c:pt>
                <c:pt idx="37">
                  <c:v>463.40863300000001</c:v>
                </c:pt>
                <c:pt idx="38">
                  <c:v>471.47173600000002</c:v>
                </c:pt>
                <c:pt idx="39">
                  <c:v>479.23452700000001</c:v>
                </c:pt>
                <c:pt idx="40">
                  <c:v>486.50073200000003</c:v>
                </c:pt>
                <c:pt idx="41">
                  <c:v>493.21022299999998</c:v>
                </c:pt>
                <c:pt idx="42">
                  <c:v>500.87511000000001</c:v>
                </c:pt>
                <c:pt idx="43">
                  <c:v>508.16168199999998</c:v>
                </c:pt>
                <c:pt idx="44">
                  <c:v>515.63376200000005</c:v>
                </c:pt>
                <c:pt idx="45">
                  <c:v>522.97608300000002</c:v>
                </c:pt>
                <c:pt idx="46">
                  <c:v>530.03720499999997</c:v>
                </c:pt>
                <c:pt idx="47">
                  <c:v>537.03161599999999</c:v>
                </c:pt>
                <c:pt idx="48">
                  <c:v>544.16111699999999</c:v>
                </c:pt>
                <c:pt idx="49">
                  <c:v>551.40316099999995</c:v>
                </c:pt>
                <c:pt idx="50">
                  <c:v>558.47981400000003</c:v>
                </c:pt>
                <c:pt idx="51">
                  <c:v>565.78037200000006</c:v>
                </c:pt>
                <c:pt idx="52">
                  <c:v>572.48096899999996</c:v>
                </c:pt>
                <c:pt idx="53">
                  <c:v>579.102079</c:v>
                </c:pt>
                <c:pt idx="54">
                  <c:v>585.84643800000003</c:v>
                </c:pt>
                <c:pt idx="55">
                  <c:v>592.53926100000001</c:v>
                </c:pt>
                <c:pt idx="56">
                  <c:v>598.934439</c:v>
                </c:pt>
                <c:pt idx="57">
                  <c:v>606.74793699999998</c:v>
                </c:pt>
                <c:pt idx="58">
                  <c:v>612.88204099999996</c:v>
                </c:pt>
                <c:pt idx="59">
                  <c:v>619.91723100000002</c:v>
                </c:pt>
                <c:pt idx="60">
                  <c:v>625.78722800000003</c:v>
                </c:pt>
                <c:pt idx="61">
                  <c:v>632.27571599999999</c:v>
                </c:pt>
                <c:pt idx="62">
                  <c:v>638.91756199999998</c:v>
                </c:pt>
                <c:pt idx="63">
                  <c:v>645.83321699999999</c:v>
                </c:pt>
                <c:pt idx="64">
                  <c:v>652.15880500000003</c:v>
                </c:pt>
                <c:pt idx="65">
                  <c:v>658.07397100000003</c:v>
                </c:pt>
                <c:pt idx="66">
                  <c:v>664.89460899999995</c:v>
                </c:pt>
                <c:pt idx="67">
                  <c:v>670.74252799999999</c:v>
                </c:pt>
                <c:pt idx="68">
                  <c:v>677.04255799999999</c:v>
                </c:pt>
                <c:pt idx="69">
                  <c:v>683.47981700000003</c:v>
                </c:pt>
                <c:pt idx="70">
                  <c:v>690.00325399999997</c:v>
                </c:pt>
                <c:pt idx="71">
                  <c:v>696.43170599999996</c:v>
                </c:pt>
                <c:pt idx="72">
                  <c:v>701.98646299999996</c:v>
                </c:pt>
                <c:pt idx="73">
                  <c:v>708.14622299999996</c:v>
                </c:pt>
                <c:pt idx="74">
                  <c:v>713.97750199999996</c:v>
                </c:pt>
                <c:pt idx="75">
                  <c:v>720.73354600000005</c:v>
                </c:pt>
                <c:pt idx="76">
                  <c:v>726.22889599999996</c:v>
                </c:pt>
                <c:pt idx="77">
                  <c:v>732.65623100000005</c:v>
                </c:pt>
                <c:pt idx="78">
                  <c:v>738.79384200000004</c:v>
                </c:pt>
                <c:pt idx="79">
                  <c:v>744.43316300000004</c:v>
                </c:pt>
                <c:pt idx="80">
                  <c:v>750.15960500000006</c:v>
                </c:pt>
                <c:pt idx="81">
                  <c:v>756.15437699999995</c:v>
                </c:pt>
                <c:pt idx="82">
                  <c:v>762.06775000000005</c:v>
                </c:pt>
                <c:pt idx="83">
                  <c:v>768.16647699999999</c:v>
                </c:pt>
                <c:pt idx="84">
                  <c:v>774.00457700000004</c:v>
                </c:pt>
                <c:pt idx="85">
                  <c:v>779.75854400000003</c:v>
                </c:pt>
                <c:pt idx="86">
                  <c:v>785.70700399999998</c:v>
                </c:pt>
                <c:pt idx="87">
                  <c:v>791.14743299999998</c:v>
                </c:pt>
                <c:pt idx="88">
                  <c:v>797.09081000000003</c:v>
                </c:pt>
                <c:pt idx="89">
                  <c:v>802.97866999999997</c:v>
                </c:pt>
                <c:pt idx="90">
                  <c:v>808.69222500000001</c:v>
                </c:pt>
                <c:pt idx="91">
                  <c:v>814.54296099999999</c:v>
                </c:pt>
                <c:pt idx="92">
                  <c:v>819.65717700000005</c:v>
                </c:pt>
                <c:pt idx="93">
                  <c:v>825.64980800000001</c:v>
                </c:pt>
                <c:pt idx="94">
                  <c:v>832.02572599999996</c:v>
                </c:pt>
                <c:pt idx="95">
                  <c:v>838.41685900000004</c:v>
                </c:pt>
                <c:pt idx="96">
                  <c:v>844.17021399999999</c:v>
                </c:pt>
                <c:pt idx="97">
                  <c:v>849.82412899999997</c:v>
                </c:pt>
                <c:pt idx="98">
                  <c:v>855.59361799999999</c:v>
                </c:pt>
                <c:pt idx="99">
                  <c:v>861.31758300000001</c:v>
                </c:pt>
                <c:pt idx="100">
                  <c:v>866.47837300000003</c:v>
                </c:pt>
                <c:pt idx="101">
                  <c:v>872.42237799999998</c:v>
                </c:pt>
                <c:pt idx="102">
                  <c:v>878.49702000000002</c:v>
                </c:pt>
                <c:pt idx="103">
                  <c:v>883.88924499999996</c:v>
                </c:pt>
                <c:pt idx="104">
                  <c:v>889.853925</c:v>
                </c:pt>
                <c:pt idx="105">
                  <c:v>895.06360700000005</c:v>
                </c:pt>
                <c:pt idx="106">
                  <c:v>900.51516400000003</c:v>
                </c:pt>
                <c:pt idx="107">
                  <c:v>905.950559</c:v>
                </c:pt>
                <c:pt idx="108">
                  <c:v>911.25329499999998</c:v>
                </c:pt>
                <c:pt idx="109">
                  <c:v>916.58248000000003</c:v>
                </c:pt>
                <c:pt idx="110">
                  <c:v>922.33591999999999</c:v>
                </c:pt>
                <c:pt idx="111">
                  <c:v>927.92031299999996</c:v>
                </c:pt>
                <c:pt idx="112">
                  <c:v>933.01972799999999</c:v>
                </c:pt>
                <c:pt idx="113">
                  <c:v>938.73837100000003</c:v>
                </c:pt>
                <c:pt idx="114">
                  <c:v>943.89704600000005</c:v>
                </c:pt>
                <c:pt idx="115">
                  <c:v>949.65993300000002</c:v>
                </c:pt>
                <c:pt idx="116">
                  <c:v>955.07068100000004</c:v>
                </c:pt>
                <c:pt idx="117">
                  <c:v>960.20581400000003</c:v>
                </c:pt>
                <c:pt idx="118">
                  <c:v>965.29753600000004</c:v>
                </c:pt>
                <c:pt idx="119">
                  <c:v>970.28141500000004</c:v>
                </c:pt>
                <c:pt idx="120">
                  <c:v>975.62061300000005</c:v>
                </c:pt>
                <c:pt idx="121">
                  <c:v>981.45768899999996</c:v>
                </c:pt>
                <c:pt idx="122">
                  <c:v>987.88752199999999</c:v>
                </c:pt>
                <c:pt idx="123">
                  <c:v>992.89789499999995</c:v>
                </c:pt>
                <c:pt idx="124">
                  <c:v>998.41817800000001</c:v>
                </c:pt>
                <c:pt idx="125">
                  <c:v>1003.628341</c:v>
                </c:pt>
                <c:pt idx="126">
                  <c:v>1008.612743</c:v>
                </c:pt>
                <c:pt idx="127">
                  <c:v>1013.884006</c:v>
                </c:pt>
                <c:pt idx="128">
                  <c:v>1018.635321</c:v>
                </c:pt>
                <c:pt idx="129">
                  <c:v>1023.782814</c:v>
                </c:pt>
                <c:pt idx="130">
                  <c:v>1028.6757709999999</c:v>
                </c:pt>
                <c:pt idx="131">
                  <c:v>1034.292582</c:v>
                </c:pt>
                <c:pt idx="132">
                  <c:v>1038.984886</c:v>
                </c:pt>
                <c:pt idx="133">
                  <c:v>1043.988523</c:v>
                </c:pt>
                <c:pt idx="134">
                  <c:v>1050.9963279999999</c:v>
                </c:pt>
                <c:pt idx="135">
                  <c:v>1057.1270649999999</c:v>
                </c:pt>
                <c:pt idx="136">
                  <c:v>1061.9607309999999</c:v>
                </c:pt>
                <c:pt idx="137">
                  <c:v>1067.067542</c:v>
                </c:pt>
                <c:pt idx="138">
                  <c:v>1071.9875890000001</c:v>
                </c:pt>
                <c:pt idx="139">
                  <c:v>1076.6849950000001</c:v>
                </c:pt>
                <c:pt idx="140">
                  <c:v>1081.5632459999999</c:v>
                </c:pt>
                <c:pt idx="141">
                  <c:v>1086.323052</c:v>
                </c:pt>
                <c:pt idx="142">
                  <c:v>1090.789722</c:v>
                </c:pt>
                <c:pt idx="143">
                  <c:v>1096.0519979999999</c:v>
                </c:pt>
                <c:pt idx="144">
                  <c:v>1101.4338250000001</c:v>
                </c:pt>
                <c:pt idx="145">
                  <c:v>1106.5008760000001</c:v>
                </c:pt>
                <c:pt idx="146">
                  <c:v>1111.1307670000001</c:v>
                </c:pt>
                <c:pt idx="147">
                  <c:v>1117.012213</c:v>
                </c:pt>
                <c:pt idx="148">
                  <c:v>1122.2339019999999</c:v>
                </c:pt>
                <c:pt idx="149">
                  <c:v>1127.680887</c:v>
                </c:pt>
                <c:pt idx="150">
                  <c:v>1132.4244510000001</c:v>
                </c:pt>
                <c:pt idx="151">
                  <c:v>1137.877843</c:v>
                </c:pt>
                <c:pt idx="152">
                  <c:v>1142.748065</c:v>
                </c:pt>
                <c:pt idx="153">
                  <c:v>1147.6720479999999</c:v>
                </c:pt>
                <c:pt idx="154">
                  <c:v>1152.431247</c:v>
                </c:pt>
                <c:pt idx="155">
                  <c:v>1156.9349810000001</c:v>
                </c:pt>
                <c:pt idx="156">
                  <c:v>1162.582142</c:v>
                </c:pt>
                <c:pt idx="157">
                  <c:v>1167.387512</c:v>
                </c:pt>
                <c:pt idx="158">
                  <c:v>1172.731689</c:v>
                </c:pt>
                <c:pt idx="159">
                  <c:v>1177.3966049999999</c:v>
                </c:pt>
                <c:pt idx="160">
                  <c:v>1182.4627439999999</c:v>
                </c:pt>
                <c:pt idx="161">
                  <c:v>1187.312148</c:v>
                </c:pt>
                <c:pt idx="162">
                  <c:v>1192.171638</c:v>
                </c:pt>
                <c:pt idx="163">
                  <c:v>1197.783482</c:v>
                </c:pt>
                <c:pt idx="164">
                  <c:v>1202.45931</c:v>
                </c:pt>
                <c:pt idx="165">
                  <c:v>1207.0844649999999</c:v>
                </c:pt>
                <c:pt idx="166">
                  <c:v>1211.463156</c:v>
                </c:pt>
                <c:pt idx="167">
                  <c:v>1217.057573</c:v>
                </c:pt>
                <c:pt idx="168">
                  <c:v>1221.361433</c:v>
                </c:pt>
                <c:pt idx="169">
                  <c:v>1226.1649</c:v>
                </c:pt>
                <c:pt idx="170">
                  <c:v>1230.641779</c:v>
                </c:pt>
                <c:pt idx="171">
                  <c:v>1235.3692759999999</c:v>
                </c:pt>
                <c:pt idx="172">
                  <c:v>1240.4637439999999</c:v>
                </c:pt>
                <c:pt idx="173">
                  <c:v>1245.409598</c:v>
                </c:pt>
                <c:pt idx="174">
                  <c:v>1250.211667</c:v>
                </c:pt>
                <c:pt idx="175">
                  <c:v>1254.3110670000001</c:v>
                </c:pt>
                <c:pt idx="176">
                  <c:v>1259.2392319999999</c:v>
                </c:pt>
                <c:pt idx="177">
                  <c:v>1263.9835760000001</c:v>
                </c:pt>
                <c:pt idx="178">
                  <c:v>1269.1380569999999</c:v>
                </c:pt>
                <c:pt idx="179">
                  <c:v>1274.148801</c:v>
                </c:pt>
                <c:pt idx="180">
                  <c:v>1278.4474909999999</c:v>
                </c:pt>
                <c:pt idx="181">
                  <c:v>1283.347313</c:v>
                </c:pt>
                <c:pt idx="182">
                  <c:v>1287.6716719999999</c:v>
                </c:pt>
                <c:pt idx="183">
                  <c:v>1292.7101990000001</c:v>
                </c:pt>
                <c:pt idx="184">
                  <c:v>1297.0403140000001</c:v>
                </c:pt>
                <c:pt idx="185">
                  <c:v>1301.850365</c:v>
                </c:pt>
                <c:pt idx="186">
                  <c:v>1306.7547750000001</c:v>
                </c:pt>
                <c:pt idx="187">
                  <c:v>1311.5152029999999</c:v>
                </c:pt>
                <c:pt idx="188">
                  <c:v>1317.661376</c:v>
                </c:pt>
                <c:pt idx="189">
                  <c:v>1323.877332</c:v>
                </c:pt>
                <c:pt idx="190">
                  <c:v>1329.64894</c:v>
                </c:pt>
                <c:pt idx="191">
                  <c:v>1334.9242220000001</c:v>
                </c:pt>
                <c:pt idx="192">
                  <c:v>1339.463839</c:v>
                </c:pt>
                <c:pt idx="193">
                  <c:v>1343.972297</c:v>
                </c:pt>
                <c:pt idx="194">
                  <c:v>1348.091805</c:v>
                </c:pt>
                <c:pt idx="195">
                  <c:v>1352.423121</c:v>
                </c:pt>
                <c:pt idx="196">
                  <c:v>1357.1944189999999</c:v>
                </c:pt>
                <c:pt idx="197">
                  <c:v>1361.859481</c:v>
                </c:pt>
                <c:pt idx="198">
                  <c:v>1367.3999859999999</c:v>
                </c:pt>
                <c:pt idx="199">
                  <c:v>1371.8757869999999</c:v>
                </c:pt>
                <c:pt idx="200">
                  <c:v>1376.1618659999999</c:v>
                </c:pt>
                <c:pt idx="201">
                  <c:v>1380.7241590000001</c:v>
                </c:pt>
                <c:pt idx="202">
                  <c:v>1385.025126</c:v>
                </c:pt>
                <c:pt idx="203">
                  <c:v>1392.628858</c:v>
                </c:pt>
                <c:pt idx="204">
                  <c:v>1399.098651</c:v>
                </c:pt>
                <c:pt idx="205">
                  <c:v>1403.566268</c:v>
                </c:pt>
                <c:pt idx="206">
                  <c:v>1408.0730329999999</c:v>
                </c:pt>
                <c:pt idx="207">
                  <c:v>1412.3690610000001</c:v>
                </c:pt>
                <c:pt idx="208">
                  <c:v>1416.8247980000001</c:v>
                </c:pt>
                <c:pt idx="209">
                  <c:v>1421.972753</c:v>
                </c:pt>
                <c:pt idx="210">
                  <c:v>1426.2995490000001</c:v>
                </c:pt>
                <c:pt idx="211">
                  <c:v>1431.0078639999999</c:v>
                </c:pt>
                <c:pt idx="212">
                  <c:v>1435.6154469999999</c:v>
                </c:pt>
                <c:pt idx="213">
                  <c:v>1440.303179</c:v>
                </c:pt>
                <c:pt idx="214">
                  <c:v>1445.113938</c:v>
                </c:pt>
                <c:pt idx="215">
                  <c:v>1449.244571</c:v>
                </c:pt>
                <c:pt idx="216">
                  <c:v>1454.2096329999999</c:v>
                </c:pt>
                <c:pt idx="217">
                  <c:v>1458.2602919999999</c:v>
                </c:pt>
                <c:pt idx="218">
                  <c:v>1462.620682</c:v>
                </c:pt>
                <c:pt idx="219">
                  <c:v>1467.262925</c:v>
                </c:pt>
                <c:pt idx="220">
                  <c:v>1471.503369</c:v>
                </c:pt>
                <c:pt idx="221">
                  <c:v>1477.432317</c:v>
                </c:pt>
                <c:pt idx="222">
                  <c:v>1482.495895</c:v>
                </c:pt>
                <c:pt idx="223">
                  <c:v>1487.254774</c:v>
                </c:pt>
                <c:pt idx="224">
                  <c:v>1491.8681200000001</c:v>
                </c:pt>
                <c:pt idx="225">
                  <c:v>1496.4131850000001</c:v>
                </c:pt>
                <c:pt idx="226">
                  <c:v>1500.385769</c:v>
                </c:pt>
                <c:pt idx="227">
                  <c:v>1504.59492</c:v>
                </c:pt>
                <c:pt idx="228">
                  <c:v>1509.068906</c:v>
                </c:pt>
                <c:pt idx="229">
                  <c:v>1513.6835900000001</c:v>
                </c:pt>
                <c:pt idx="230">
                  <c:v>1518.504598</c:v>
                </c:pt>
                <c:pt idx="231">
                  <c:v>1522.710877</c:v>
                </c:pt>
                <c:pt idx="232">
                  <c:v>1527.052639</c:v>
                </c:pt>
                <c:pt idx="233">
                  <c:v>1531.671063</c:v>
                </c:pt>
                <c:pt idx="234">
                  <c:v>1535.6082690000001</c:v>
                </c:pt>
                <c:pt idx="235">
                  <c:v>1539.8964530000001</c:v>
                </c:pt>
                <c:pt idx="236">
                  <c:v>1544.6559689999999</c:v>
                </c:pt>
                <c:pt idx="237">
                  <c:v>1549.8237819999999</c:v>
                </c:pt>
                <c:pt idx="238">
                  <c:v>1554.8052459999999</c:v>
                </c:pt>
                <c:pt idx="239">
                  <c:v>1559.7043000000001</c:v>
                </c:pt>
                <c:pt idx="240">
                  <c:v>1563.911689</c:v>
                </c:pt>
                <c:pt idx="241">
                  <c:v>1568.518006</c:v>
                </c:pt>
                <c:pt idx="242">
                  <c:v>1572.97812</c:v>
                </c:pt>
                <c:pt idx="243">
                  <c:v>1577.4961539999999</c:v>
                </c:pt>
                <c:pt idx="244">
                  <c:v>1582.486594</c:v>
                </c:pt>
                <c:pt idx="245">
                  <c:v>1586.8265799999999</c:v>
                </c:pt>
                <c:pt idx="246">
                  <c:v>1591.321516</c:v>
                </c:pt>
                <c:pt idx="247">
                  <c:v>1595.391198</c:v>
                </c:pt>
                <c:pt idx="248">
                  <c:v>1600.1514139999999</c:v>
                </c:pt>
                <c:pt idx="249">
                  <c:v>1604.62228</c:v>
                </c:pt>
                <c:pt idx="250">
                  <c:v>1609.2313349999999</c:v>
                </c:pt>
                <c:pt idx="251">
                  <c:v>1613.9930449999999</c:v>
                </c:pt>
                <c:pt idx="252">
                  <c:v>1618.497828</c:v>
                </c:pt>
                <c:pt idx="253">
                  <c:v>1622.8592880000001</c:v>
                </c:pt>
                <c:pt idx="254">
                  <c:v>1626.936512</c:v>
                </c:pt>
              </c:numCache>
            </c:numRef>
          </c:xVal>
          <c:yVal>
            <c:numRef>
              <c:f>'200'!$AE$66:$AE$320</c:f>
              <c:numCache>
                <c:formatCode>General</c:formatCode>
                <c:ptCount val="255"/>
                <c:pt idx="0">
                  <c:v>17.811907443122081</c:v>
                </c:pt>
                <c:pt idx="1">
                  <c:v>15.938503657407619</c:v>
                </c:pt>
                <c:pt idx="2">
                  <c:v>15.180487022706753</c:v>
                </c:pt>
                <c:pt idx="3">
                  <c:v>14.760012686519135</c:v>
                </c:pt>
                <c:pt idx="4">
                  <c:v>14.474740379991216</c:v>
                </c:pt>
                <c:pt idx="5">
                  <c:v>14.428901667700277</c:v>
                </c:pt>
                <c:pt idx="6">
                  <c:v>14.191130514600163</c:v>
                </c:pt>
                <c:pt idx="7">
                  <c:v>14.15338379774912</c:v>
                </c:pt>
                <c:pt idx="8">
                  <c:v>14.04304378233644</c:v>
                </c:pt>
                <c:pt idx="9">
                  <c:v>13.964467279910169</c:v>
                </c:pt>
                <c:pt idx="10">
                  <c:v>13.856157253560765</c:v>
                </c:pt>
                <c:pt idx="11">
                  <c:v>13.86690813365078</c:v>
                </c:pt>
                <c:pt idx="12">
                  <c:v>13.842722064391479</c:v>
                </c:pt>
                <c:pt idx="13">
                  <c:v>13.825145433974276</c:v>
                </c:pt>
                <c:pt idx="14">
                  <c:v>13.780555657967327</c:v>
                </c:pt>
                <c:pt idx="15">
                  <c:v>13.7621383726767</c:v>
                </c:pt>
                <c:pt idx="16">
                  <c:v>13.803133942683619</c:v>
                </c:pt>
                <c:pt idx="17">
                  <c:v>13.788733078819854</c:v>
                </c:pt>
                <c:pt idx="18">
                  <c:v>13.797015702279499</c:v>
                </c:pt>
                <c:pt idx="19">
                  <c:v>13.812366249354351</c:v>
                </c:pt>
                <c:pt idx="20">
                  <c:v>13.817991723083329</c:v>
                </c:pt>
                <c:pt idx="21">
                  <c:v>13.840495683280846</c:v>
                </c:pt>
                <c:pt idx="22">
                  <c:v>13.835229581153101</c:v>
                </c:pt>
                <c:pt idx="23">
                  <c:v>13.891525193547762</c:v>
                </c:pt>
                <c:pt idx="24">
                  <c:v>13.900323999491871</c:v>
                </c:pt>
                <c:pt idx="25">
                  <c:v>13.931044980828254</c:v>
                </c:pt>
                <c:pt idx="26">
                  <c:v>13.917108331681915</c:v>
                </c:pt>
                <c:pt idx="27">
                  <c:v>13.945215174970373</c:v>
                </c:pt>
                <c:pt idx="28">
                  <c:v>13.945892637102949</c:v>
                </c:pt>
                <c:pt idx="29">
                  <c:v>13.978479179231101</c:v>
                </c:pt>
                <c:pt idx="30">
                  <c:v>13.946879299676219</c:v>
                </c:pt>
                <c:pt idx="31">
                  <c:v>13.966259332711017</c:v>
                </c:pt>
                <c:pt idx="32">
                  <c:v>13.991804490845675</c:v>
                </c:pt>
                <c:pt idx="33">
                  <c:v>14.051674500333851</c:v>
                </c:pt>
                <c:pt idx="34">
                  <c:v>14.056319065518608</c:v>
                </c:pt>
                <c:pt idx="35">
                  <c:v>14.057785747410232</c:v>
                </c:pt>
                <c:pt idx="36">
                  <c:v>14.07602104478954</c:v>
                </c:pt>
                <c:pt idx="37">
                  <c:v>14.078774932492454</c:v>
                </c:pt>
                <c:pt idx="38">
                  <c:v>14.063686780174054</c:v>
                </c:pt>
                <c:pt idx="39">
                  <c:v>14.072743607842146</c:v>
                </c:pt>
                <c:pt idx="40">
                  <c:v>14.076259987105024</c:v>
                </c:pt>
                <c:pt idx="41">
                  <c:v>14.096907268896494</c:v>
                </c:pt>
                <c:pt idx="42">
                  <c:v>14.073995069304777</c:v>
                </c:pt>
                <c:pt idx="43">
                  <c:v>14.093259622593992</c:v>
                </c:pt>
                <c:pt idx="44">
                  <c:v>14.074031139470529</c:v>
                </c:pt>
                <c:pt idx="45">
                  <c:v>14.085892838467815</c:v>
                </c:pt>
                <c:pt idx="46">
                  <c:v>14.0787694116712</c:v>
                </c:pt>
                <c:pt idx="47">
                  <c:v>14.108353097400474</c:v>
                </c:pt>
                <c:pt idx="48">
                  <c:v>14.095878125421017</c:v>
                </c:pt>
                <c:pt idx="49">
                  <c:v>14.099130756096658</c:v>
                </c:pt>
                <c:pt idx="50">
                  <c:v>14.084015754074571</c:v>
                </c:pt>
                <c:pt idx="51">
                  <c:v>14.085390623858842</c:v>
                </c:pt>
                <c:pt idx="52">
                  <c:v>14.080574239476384</c:v>
                </c:pt>
                <c:pt idx="53">
                  <c:v>14.104432311406848</c:v>
                </c:pt>
                <c:pt idx="54">
                  <c:v>14.095060289095493</c:v>
                </c:pt>
                <c:pt idx="55">
                  <c:v>14.109343449709923</c:v>
                </c:pt>
                <c:pt idx="56">
                  <c:v>14.11008370587424</c:v>
                </c:pt>
                <c:pt idx="57">
                  <c:v>14.087123177622239</c:v>
                </c:pt>
                <c:pt idx="58">
                  <c:v>14.093543147213818</c:v>
                </c:pt>
                <c:pt idx="59">
                  <c:v>14.087665630945171</c:v>
                </c:pt>
                <c:pt idx="60">
                  <c:v>14.10072234265402</c:v>
                </c:pt>
                <c:pt idx="61">
                  <c:v>14.108829408142887</c:v>
                </c:pt>
                <c:pt idx="62">
                  <c:v>14.092268654767977</c:v>
                </c:pt>
                <c:pt idx="63">
                  <c:v>14.090091480512022</c:v>
                </c:pt>
                <c:pt idx="64">
                  <c:v>14.082800273468854</c:v>
                </c:pt>
                <c:pt idx="65">
                  <c:v>14.108917541230349</c:v>
                </c:pt>
                <c:pt idx="66">
                  <c:v>14.082289520293639</c:v>
                </c:pt>
                <c:pt idx="67">
                  <c:v>14.106606085828812</c:v>
                </c:pt>
                <c:pt idx="68">
                  <c:v>14.095653761021746</c:v>
                </c:pt>
                <c:pt idx="69">
                  <c:v>14.100015200256323</c:v>
                </c:pt>
                <c:pt idx="70">
                  <c:v>14.078849758898716</c:v>
                </c:pt>
                <c:pt idx="71">
                  <c:v>14.075443355714437</c:v>
                </c:pt>
                <c:pt idx="72">
                  <c:v>14.08469937439957</c:v>
                </c:pt>
                <c:pt idx="73">
                  <c:v>14.090585111616187</c:v>
                </c:pt>
                <c:pt idx="74">
                  <c:v>14.088070483305332</c:v>
                </c:pt>
                <c:pt idx="75">
                  <c:v>14.078408604324913</c:v>
                </c:pt>
                <c:pt idx="76">
                  <c:v>14.084927355416523</c:v>
                </c:pt>
                <c:pt idx="77">
                  <c:v>14.082479084407476</c:v>
                </c:pt>
                <c:pt idx="78">
                  <c:v>14.068567297665263</c:v>
                </c:pt>
                <c:pt idx="79">
                  <c:v>14.082525999362787</c:v>
                </c:pt>
                <c:pt idx="80">
                  <c:v>14.079990496318258</c:v>
                </c:pt>
                <c:pt idx="81">
                  <c:v>14.085682609279431</c:v>
                </c:pt>
                <c:pt idx="82">
                  <c:v>14.075223232067341</c:v>
                </c:pt>
                <c:pt idx="83">
                  <c:v>14.075454944794402</c:v>
                </c:pt>
                <c:pt idx="84">
                  <c:v>14.068040527607375</c:v>
                </c:pt>
                <c:pt idx="85">
                  <c:v>14.076484969364493</c:v>
                </c:pt>
                <c:pt idx="86">
                  <c:v>14.063450588229754</c:v>
                </c:pt>
                <c:pt idx="87">
                  <c:v>14.078372920980863</c:v>
                </c:pt>
                <c:pt idx="88">
                  <c:v>14.06620576868519</c:v>
                </c:pt>
                <c:pt idx="89">
                  <c:v>14.067576360129308</c:v>
                </c:pt>
                <c:pt idx="90">
                  <c:v>14.059452951881719</c:v>
                </c:pt>
                <c:pt idx="91">
                  <c:v>14.06608624711958</c:v>
                </c:pt>
                <c:pt idx="92">
                  <c:v>14.07405685563835</c:v>
                </c:pt>
                <c:pt idx="93">
                  <c:v>14.069909561323836</c:v>
                </c:pt>
                <c:pt idx="94">
                  <c:v>14.043902506517167</c:v>
                </c:pt>
                <c:pt idx="95">
                  <c:v>14.033712950388976</c:v>
                </c:pt>
                <c:pt idx="96">
                  <c:v>14.024230799374505</c:v>
                </c:pt>
                <c:pt idx="97">
                  <c:v>14.031498300388323</c:v>
                </c:pt>
                <c:pt idx="98">
                  <c:v>14.020918713492691</c:v>
                </c:pt>
                <c:pt idx="99">
                  <c:v>14.0227941342529</c:v>
                </c:pt>
                <c:pt idx="100">
                  <c:v>14.027197643608671</c:v>
                </c:pt>
                <c:pt idx="101">
                  <c:v>14.027073308396293</c:v>
                </c:pt>
                <c:pt idx="102">
                  <c:v>14.008418668109377</c:v>
                </c:pt>
                <c:pt idx="103">
                  <c:v>14.019140757586891</c:v>
                </c:pt>
                <c:pt idx="104">
                  <c:v>14.004512852218721</c:v>
                </c:pt>
                <c:pt idx="105">
                  <c:v>14.015167318255481</c:v>
                </c:pt>
                <c:pt idx="106">
                  <c:v>14.011120005217768</c:v>
                </c:pt>
                <c:pt idx="107">
                  <c:v>14.024414846070359</c:v>
                </c:pt>
                <c:pt idx="108">
                  <c:v>14.024603725427379</c:v>
                </c:pt>
                <c:pt idx="109">
                  <c:v>14.033969446945981</c:v>
                </c:pt>
                <c:pt idx="110">
                  <c:v>14.023221726114652</c:v>
                </c:pt>
                <c:pt idx="111">
                  <c:v>14.031187122651842</c:v>
                </c:pt>
                <c:pt idx="112">
                  <c:v>14.036512470171431</c:v>
                </c:pt>
                <c:pt idx="113">
                  <c:v>14.038820081638544</c:v>
                </c:pt>
                <c:pt idx="114">
                  <c:v>14.043071358915821</c:v>
                </c:pt>
                <c:pt idx="115">
                  <c:v>14.043123023439573</c:v>
                </c:pt>
                <c:pt idx="116">
                  <c:v>14.041003982669205</c:v>
                </c:pt>
                <c:pt idx="117">
                  <c:v>14.058168498451998</c:v>
                </c:pt>
                <c:pt idx="118">
                  <c:v>14.062757866318517</c:v>
                </c:pt>
                <c:pt idx="119">
                  <c:v>14.079838360202659</c:v>
                </c:pt>
                <c:pt idx="120">
                  <c:v>14.080308330163065</c:v>
                </c:pt>
                <c:pt idx="121">
                  <c:v>14.078768688036311</c:v>
                </c:pt>
                <c:pt idx="122">
                  <c:v>14.05698501149261</c:v>
                </c:pt>
                <c:pt idx="123">
                  <c:v>14.077513624884874</c:v>
                </c:pt>
                <c:pt idx="124">
                  <c:v>14.075597654897326</c:v>
                </c:pt>
                <c:pt idx="125">
                  <c:v>14.089781400910695</c:v>
                </c:pt>
                <c:pt idx="126">
                  <c:v>14.098868038106623</c:v>
                </c:pt>
                <c:pt idx="127">
                  <c:v>14.111362499563104</c:v>
                </c:pt>
                <c:pt idx="128">
                  <c:v>14.12460872047853</c:v>
                </c:pt>
                <c:pt idx="129">
                  <c:v>14.141362518645604</c:v>
                </c:pt>
                <c:pt idx="130">
                  <c:v>14.152316408070833</c:v>
                </c:pt>
                <c:pt idx="131">
                  <c:v>14.158974733954677</c:v>
                </c:pt>
                <c:pt idx="132">
                  <c:v>14.174368309959636</c:v>
                </c:pt>
                <c:pt idx="133">
                  <c:v>14.195873566773596</c:v>
                </c:pt>
                <c:pt idx="134">
                  <c:v>14.170097463866572</c:v>
                </c:pt>
                <c:pt idx="135">
                  <c:v>14.171044423072349</c:v>
                </c:pt>
                <c:pt idx="136">
                  <c:v>14.185783512591618</c:v>
                </c:pt>
                <c:pt idx="137">
                  <c:v>14.203565103011728</c:v>
                </c:pt>
                <c:pt idx="138">
                  <c:v>14.216745414153001</c:v>
                </c:pt>
                <c:pt idx="139">
                  <c:v>14.245678750389935</c:v>
                </c:pt>
                <c:pt idx="140">
                  <c:v>14.260995954847747</c:v>
                </c:pt>
                <c:pt idx="141">
                  <c:v>14.284355081223818</c:v>
                </c:pt>
                <c:pt idx="142">
                  <c:v>14.306354627297408</c:v>
                </c:pt>
                <c:pt idx="143">
                  <c:v>14.327635977026087</c:v>
                </c:pt>
                <c:pt idx="144">
                  <c:v>14.336305986952013</c:v>
                </c:pt>
                <c:pt idx="145">
                  <c:v>14.358718782363155</c:v>
                </c:pt>
                <c:pt idx="146">
                  <c:v>14.37986939812348</c:v>
                </c:pt>
                <c:pt idx="147">
                  <c:v>14.393076778431558</c:v>
                </c:pt>
                <c:pt idx="148">
                  <c:v>14.407111255713978</c:v>
                </c:pt>
                <c:pt idx="149">
                  <c:v>14.427075118611631</c:v>
                </c:pt>
                <c:pt idx="150">
                  <c:v>14.448846932278876</c:v>
                </c:pt>
                <c:pt idx="151">
                  <c:v>14.470808414019512</c:v>
                </c:pt>
                <c:pt idx="152">
                  <c:v>14.492507853236534</c:v>
                </c:pt>
                <c:pt idx="153">
                  <c:v>14.523365172668338</c:v>
                </c:pt>
                <c:pt idx="154">
                  <c:v>14.547079798660434</c:v>
                </c:pt>
                <c:pt idx="155">
                  <c:v>14.583329444784368</c:v>
                </c:pt>
                <c:pt idx="156">
                  <c:v>14.597744728154144</c:v>
                </c:pt>
                <c:pt idx="157">
                  <c:v>14.632581707338943</c:v>
                </c:pt>
                <c:pt idx="158">
                  <c:v>14.652175732100737</c:v>
                </c:pt>
                <c:pt idx="159">
                  <c:v>14.687283618004107</c:v>
                </c:pt>
                <c:pt idx="160">
                  <c:v>14.712671914771709</c:v>
                </c:pt>
                <c:pt idx="161">
                  <c:v>14.751462171949344</c:v>
                </c:pt>
                <c:pt idx="162">
                  <c:v>14.780486957289503</c:v>
                </c:pt>
                <c:pt idx="163">
                  <c:v>14.817890829649933</c:v>
                </c:pt>
                <c:pt idx="164">
                  <c:v>14.851495629203949</c:v>
                </c:pt>
                <c:pt idx="165">
                  <c:v>14.886363300221943</c:v>
                </c:pt>
                <c:pt idx="166">
                  <c:v>14.92414898831453</c:v>
                </c:pt>
                <c:pt idx="167">
                  <c:v>14.959331563614032</c:v>
                </c:pt>
                <c:pt idx="168">
                  <c:v>15.000211979295521</c:v>
                </c:pt>
                <c:pt idx="169">
                  <c:v>15.042834650810432</c:v>
                </c:pt>
                <c:pt idx="170">
                  <c:v>15.083155229632141</c:v>
                </c:pt>
                <c:pt idx="171">
                  <c:v>15.132813580409168</c:v>
                </c:pt>
                <c:pt idx="172">
                  <c:v>15.170423148494516</c:v>
                </c:pt>
                <c:pt idx="173">
                  <c:v>15.219134398602154</c:v>
                </c:pt>
                <c:pt idx="174">
                  <c:v>15.26142887077207</c:v>
                </c:pt>
                <c:pt idx="175">
                  <c:v>15.317737912372188</c:v>
                </c:pt>
                <c:pt idx="176">
                  <c:v>15.361976652433935</c:v>
                </c:pt>
                <c:pt idx="177">
                  <c:v>15.417030596604869</c:v>
                </c:pt>
                <c:pt idx="178">
                  <c:v>15.462134618987237</c:v>
                </c:pt>
                <c:pt idx="179">
                  <c:v>15.520040483294668</c:v>
                </c:pt>
                <c:pt idx="180">
                  <c:v>15.574539426729631</c:v>
                </c:pt>
                <c:pt idx="181">
                  <c:v>15.634438164367324</c:v>
                </c:pt>
                <c:pt idx="182">
                  <c:v>15.6913252027366</c:v>
                </c:pt>
                <c:pt idx="183">
                  <c:v>15.752574818814955</c:v>
                </c:pt>
                <c:pt idx="184">
                  <c:v>15.813290720143319</c:v>
                </c:pt>
                <c:pt idx="185">
                  <c:v>15.880990452759768</c:v>
                </c:pt>
                <c:pt idx="186">
                  <c:v>15.941757825433514</c:v>
                </c:pt>
                <c:pt idx="187">
                  <c:v>16.01159223992531</c:v>
                </c:pt>
                <c:pt idx="188">
                  <c:v>16.09088069854198</c:v>
                </c:pt>
                <c:pt idx="189">
                  <c:v>16.219054687251212</c:v>
                </c:pt>
                <c:pt idx="190">
                  <c:v>16.305183274731718</c:v>
                </c:pt>
                <c:pt idx="191">
                  <c:v>16.379033141592924</c:v>
                </c:pt>
                <c:pt idx="192">
                  <c:v>16.464861148301775</c:v>
                </c:pt>
                <c:pt idx="193">
                  <c:v>16.544237672397614</c:v>
                </c:pt>
                <c:pt idx="194">
                  <c:v>16.634452480152419</c:v>
                </c:pt>
                <c:pt idx="195">
                  <c:v>16.71882693979698</c:v>
                </c:pt>
                <c:pt idx="196">
                  <c:v>16.814266738691963</c:v>
                </c:pt>
                <c:pt idx="197">
                  <c:v>16.904214834623115</c:v>
                </c:pt>
                <c:pt idx="198">
                  <c:v>17.009408514112067</c:v>
                </c:pt>
                <c:pt idx="199">
                  <c:v>17.106385056099615</c:v>
                </c:pt>
                <c:pt idx="200">
                  <c:v>17.210808172123475</c:v>
                </c:pt>
                <c:pt idx="201">
                  <c:v>17.313658510420915</c:v>
                </c:pt>
                <c:pt idx="202">
                  <c:v>17.427106910410945</c:v>
                </c:pt>
                <c:pt idx="203">
                  <c:v>17.620431236031319</c:v>
                </c:pt>
                <c:pt idx="204">
                  <c:v>17.782074284886598</c:v>
                </c:pt>
                <c:pt idx="205">
                  <c:v>17.909935484201025</c:v>
                </c:pt>
                <c:pt idx="206">
                  <c:v>18.036706099747029</c:v>
                </c:pt>
                <c:pt idx="207">
                  <c:v>18.176029113520819</c:v>
                </c:pt>
                <c:pt idx="208">
                  <c:v>18.311420722587911</c:v>
                </c:pt>
                <c:pt idx="209">
                  <c:v>18.469960900357322</c:v>
                </c:pt>
                <c:pt idx="210">
                  <c:v>18.615349809655267</c:v>
                </c:pt>
                <c:pt idx="211">
                  <c:v>18.779480083159058</c:v>
                </c:pt>
                <c:pt idx="212">
                  <c:v>18.941166728180363</c:v>
                </c:pt>
                <c:pt idx="213">
                  <c:v>19.120800922893615</c:v>
                </c:pt>
                <c:pt idx="214">
                  <c:v>19.301250002305402</c:v>
                </c:pt>
                <c:pt idx="215">
                  <c:v>19.484164099738724</c:v>
                </c:pt>
                <c:pt idx="216">
                  <c:v>19.684580541701539</c:v>
                </c:pt>
                <c:pt idx="217">
                  <c:v>19.882675861887702</c:v>
                </c:pt>
                <c:pt idx="218">
                  <c:v>20.086178798016501</c:v>
                </c:pt>
                <c:pt idx="219">
                  <c:v>20.313713939732441</c:v>
                </c:pt>
                <c:pt idx="220">
                  <c:v>20.532604590358886</c:v>
                </c:pt>
                <c:pt idx="221">
                  <c:v>20.829111649985872</c:v>
                </c:pt>
                <c:pt idx="222">
                  <c:v>21.104624463017018</c:v>
                </c:pt>
                <c:pt idx="223">
                  <c:v>21.392473470259354</c:v>
                </c:pt>
                <c:pt idx="224">
                  <c:v>21.681111719637261</c:v>
                </c:pt>
                <c:pt idx="225">
                  <c:v>21.992418211811053</c:v>
                </c:pt>
                <c:pt idx="226">
                  <c:v>22.283418648348594</c:v>
                </c:pt>
                <c:pt idx="227">
                  <c:v>22.611849282004666</c:v>
                </c:pt>
                <c:pt idx="228">
                  <c:v>22.963627917958132</c:v>
                </c:pt>
                <c:pt idx="229">
                  <c:v>23.354702956915379</c:v>
                </c:pt>
                <c:pt idx="230">
                  <c:v>23.778303736997337</c:v>
                </c:pt>
                <c:pt idx="231">
                  <c:v>24.196287080361479</c:v>
                </c:pt>
                <c:pt idx="232">
                  <c:v>24.641386054728311</c:v>
                </c:pt>
                <c:pt idx="233">
                  <c:v>25.151887679058525</c:v>
                </c:pt>
                <c:pt idx="234">
                  <c:v>25.627034432553483</c:v>
                </c:pt>
                <c:pt idx="235">
                  <c:v>26.181361708068149</c:v>
                </c:pt>
                <c:pt idx="236">
                  <c:v>26.824384414166694</c:v>
                </c:pt>
                <c:pt idx="237">
                  <c:v>27.590799614445842</c:v>
                </c:pt>
                <c:pt idx="238">
                  <c:v>28.409081182207416</c:v>
                </c:pt>
                <c:pt idx="239">
                  <c:v>29.303923458428542</c:v>
                </c:pt>
                <c:pt idx="240">
                  <c:v>30.167474513109013</c:v>
                </c:pt>
                <c:pt idx="241">
                  <c:v>31.219980325623549</c:v>
                </c:pt>
                <c:pt idx="242">
                  <c:v>32.356040460911558</c:v>
                </c:pt>
                <c:pt idx="243">
                  <c:v>33.67140956580284</c:v>
                </c:pt>
                <c:pt idx="244">
                  <c:v>35.315809284929124</c:v>
                </c:pt>
                <c:pt idx="245">
                  <c:v>37.015858255076466</c:v>
                </c:pt>
                <c:pt idx="246">
                  <c:v>39.066463600973904</c:v>
                </c:pt>
                <c:pt idx="247">
                  <c:v>41.308412402973403</c:v>
                </c:pt>
                <c:pt idx="248">
                  <c:v>44.464116392556704</c:v>
                </c:pt>
                <c:pt idx="249">
                  <c:v>48.273773537713886</c:v>
                </c:pt>
                <c:pt idx="250">
                  <c:v>53.467398135990294</c:v>
                </c:pt>
                <c:pt idx="251">
                  <c:v>61.184231971081267</c:v>
                </c:pt>
                <c:pt idx="252">
                  <c:v>72.815765523194059</c:v>
                </c:pt>
                <c:pt idx="253">
                  <c:v>94.281605851657474</c:v>
                </c:pt>
                <c:pt idx="254">
                  <c:v>152.9710450030872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98D-7C4B-BDFA-17E811592121}"/>
            </c:ext>
          </c:extLst>
        </c:ser>
        <c:ser>
          <c:idx val="13"/>
          <c:order val="8"/>
          <c:tx>
            <c:v>200°C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'200'!$C$64:$C$467</c:f>
              <c:numCache>
                <c:formatCode>General</c:formatCode>
                <c:ptCount val="404"/>
                <c:pt idx="0">
                  <c:v>7.0484400000000003</c:v>
                </c:pt>
                <c:pt idx="1">
                  <c:v>15.079777999999999</c:v>
                </c:pt>
                <c:pt idx="2">
                  <c:v>22.994623000000001</c:v>
                </c:pt>
                <c:pt idx="3">
                  <c:v>28.085401000000001</c:v>
                </c:pt>
                <c:pt idx="4">
                  <c:v>33.249749000000001</c:v>
                </c:pt>
                <c:pt idx="5">
                  <c:v>37.291578000000001</c:v>
                </c:pt>
                <c:pt idx="6">
                  <c:v>42.214258000000001</c:v>
                </c:pt>
                <c:pt idx="7">
                  <c:v>46.325659000000002</c:v>
                </c:pt>
                <c:pt idx="8">
                  <c:v>51.219394000000001</c:v>
                </c:pt>
                <c:pt idx="9">
                  <c:v>55.330812000000002</c:v>
                </c:pt>
                <c:pt idx="10">
                  <c:v>59.109254</c:v>
                </c:pt>
                <c:pt idx="11">
                  <c:v>63.25929</c:v>
                </c:pt>
                <c:pt idx="12">
                  <c:v>66.877219999999994</c:v>
                </c:pt>
                <c:pt idx="13">
                  <c:v>70.535024000000007</c:v>
                </c:pt>
                <c:pt idx="14">
                  <c:v>74.202229000000003</c:v>
                </c:pt>
                <c:pt idx="15">
                  <c:v>77.524709999999999</c:v>
                </c:pt>
                <c:pt idx="16">
                  <c:v>81.499289000000005</c:v>
                </c:pt>
                <c:pt idx="17">
                  <c:v>84.896698999999998</c:v>
                </c:pt>
                <c:pt idx="18">
                  <c:v>88.201374999999999</c:v>
                </c:pt>
                <c:pt idx="19">
                  <c:v>91.508295000000004</c:v>
                </c:pt>
                <c:pt idx="20">
                  <c:v>95.061725999999993</c:v>
                </c:pt>
                <c:pt idx="21">
                  <c:v>98.148988000000003</c:v>
                </c:pt>
                <c:pt idx="22">
                  <c:v>100.96467699999999</c:v>
                </c:pt>
                <c:pt idx="23">
                  <c:v>103.81374599999999</c:v>
                </c:pt>
                <c:pt idx="24">
                  <c:v>107.00884600000001</c:v>
                </c:pt>
                <c:pt idx="25">
                  <c:v>110.238404</c:v>
                </c:pt>
                <c:pt idx="26">
                  <c:v>113.471504</c:v>
                </c:pt>
                <c:pt idx="27">
                  <c:v>116.274918</c:v>
                </c:pt>
                <c:pt idx="28">
                  <c:v>118.983366</c:v>
                </c:pt>
                <c:pt idx="29">
                  <c:v>122.387294</c:v>
                </c:pt>
                <c:pt idx="30">
                  <c:v>124.851</c:v>
                </c:pt>
                <c:pt idx="31">
                  <c:v>127.50203399999999</c:v>
                </c:pt>
                <c:pt idx="32">
                  <c:v>130.144565</c:v>
                </c:pt>
                <c:pt idx="33">
                  <c:v>133.17816300000001</c:v>
                </c:pt>
                <c:pt idx="34">
                  <c:v>135.83261300000001</c:v>
                </c:pt>
                <c:pt idx="35">
                  <c:v>138.65207000000001</c:v>
                </c:pt>
                <c:pt idx="36">
                  <c:v>140.95872800000001</c:v>
                </c:pt>
                <c:pt idx="37">
                  <c:v>144.059606</c:v>
                </c:pt>
                <c:pt idx="38">
                  <c:v>146.599761</c:v>
                </c:pt>
                <c:pt idx="39">
                  <c:v>149.57325499999999</c:v>
                </c:pt>
                <c:pt idx="40">
                  <c:v>152.13507899999999</c:v>
                </c:pt>
                <c:pt idx="41">
                  <c:v>154.205985</c:v>
                </c:pt>
                <c:pt idx="42">
                  <c:v>157.01475099999999</c:v>
                </c:pt>
                <c:pt idx="43">
                  <c:v>159.16777200000001</c:v>
                </c:pt>
                <c:pt idx="44">
                  <c:v>162.016131</c:v>
                </c:pt>
                <c:pt idx="45">
                  <c:v>164.36194399999999</c:v>
                </c:pt>
                <c:pt idx="46">
                  <c:v>167.03511900000001</c:v>
                </c:pt>
                <c:pt idx="47">
                  <c:v>169.16636500000001</c:v>
                </c:pt>
                <c:pt idx="48">
                  <c:v>171.73134400000001</c:v>
                </c:pt>
                <c:pt idx="49">
                  <c:v>174.02977000000001</c:v>
                </c:pt>
                <c:pt idx="50">
                  <c:v>176.55429000000001</c:v>
                </c:pt>
                <c:pt idx="51">
                  <c:v>178.974377</c:v>
                </c:pt>
                <c:pt idx="52">
                  <c:v>181.36742599999999</c:v>
                </c:pt>
                <c:pt idx="53">
                  <c:v>183.65922599999999</c:v>
                </c:pt>
                <c:pt idx="54">
                  <c:v>185.85155900000001</c:v>
                </c:pt>
                <c:pt idx="55">
                  <c:v>188.213314</c:v>
                </c:pt>
                <c:pt idx="56">
                  <c:v>190.396837</c:v>
                </c:pt>
                <c:pt idx="57">
                  <c:v>192.79163399999999</c:v>
                </c:pt>
                <c:pt idx="58">
                  <c:v>195.12776400000001</c:v>
                </c:pt>
                <c:pt idx="59">
                  <c:v>197.22429399999999</c:v>
                </c:pt>
                <c:pt idx="60">
                  <c:v>200.04224400000001</c:v>
                </c:pt>
                <c:pt idx="61">
                  <c:v>201.93114800000001</c:v>
                </c:pt>
                <c:pt idx="62">
                  <c:v>203.86394300000001</c:v>
                </c:pt>
                <c:pt idx="63">
                  <c:v>205.88038900000001</c:v>
                </c:pt>
                <c:pt idx="64">
                  <c:v>208.56941599999999</c:v>
                </c:pt>
                <c:pt idx="65">
                  <c:v>210.62781200000001</c:v>
                </c:pt>
                <c:pt idx="66">
                  <c:v>212.97253699999999</c:v>
                </c:pt>
                <c:pt idx="67">
                  <c:v>215.01459600000001</c:v>
                </c:pt>
                <c:pt idx="68">
                  <c:v>217.38517899999999</c:v>
                </c:pt>
                <c:pt idx="69">
                  <c:v>219.32692900000001</c:v>
                </c:pt>
                <c:pt idx="70">
                  <c:v>221.727723</c:v>
                </c:pt>
                <c:pt idx="71">
                  <c:v>223.42811800000001</c:v>
                </c:pt>
                <c:pt idx="72">
                  <c:v>226.10652200000001</c:v>
                </c:pt>
                <c:pt idx="73">
                  <c:v>228.08701300000001</c:v>
                </c:pt>
                <c:pt idx="74">
                  <c:v>230.10460499999999</c:v>
                </c:pt>
                <c:pt idx="75">
                  <c:v>232.05177499999999</c:v>
                </c:pt>
                <c:pt idx="76">
                  <c:v>234.18931900000001</c:v>
                </c:pt>
                <c:pt idx="77">
                  <c:v>235.916381</c:v>
                </c:pt>
                <c:pt idx="78">
                  <c:v>238.77780999999999</c:v>
                </c:pt>
                <c:pt idx="79">
                  <c:v>240.81053399999999</c:v>
                </c:pt>
                <c:pt idx="80">
                  <c:v>243.40990300000001</c:v>
                </c:pt>
                <c:pt idx="81">
                  <c:v>244.51575199999999</c:v>
                </c:pt>
                <c:pt idx="82">
                  <c:v>246.94165599999999</c:v>
                </c:pt>
                <c:pt idx="83">
                  <c:v>249.068029</c:v>
                </c:pt>
                <c:pt idx="84">
                  <c:v>250.94807599999999</c:v>
                </c:pt>
                <c:pt idx="85">
                  <c:v>252.92435499999999</c:v>
                </c:pt>
                <c:pt idx="86">
                  <c:v>254.43598</c:v>
                </c:pt>
                <c:pt idx="87">
                  <c:v>256.66355399999998</c:v>
                </c:pt>
                <c:pt idx="88">
                  <c:v>258.64947799999999</c:v>
                </c:pt>
                <c:pt idx="89">
                  <c:v>260.69661000000002</c:v>
                </c:pt>
                <c:pt idx="90">
                  <c:v>262.66610400000002</c:v>
                </c:pt>
                <c:pt idx="91">
                  <c:v>264.41429099999999</c:v>
                </c:pt>
                <c:pt idx="92">
                  <c:v>266.66024299999998</c:v>
                </c:pt>
                <c:pt idx="93">
                  <c:v>268.55708600000003</c:v>
                </c:pt>
                <c:pt idx="94">
                  <c:v>270.80377099999998</c:v>
                </c:pt>
                <c:pt idx="95">
                  <c:v>272.277109</c:v>
                </c:pt>
                <c:pt idx="96">
                  <c:v>274.468504</c:v>
                </c:pt>
                <c:pt idx="97">
                  <c:v>276.584453</c:v>
                </c:pt>
                <c:pt idx="98">
                  <c:v>278.529898</c:v>
                </c:pt>
                <c:pt idx="99">
                  <c:v>279.816104</c:v>
                </c:pt>
                <c:pt idx="100">
                  <c:v>281.62972000000002</c:v>
                </c:pt>
                <c:pt idx="101">
                  <c:v>283.698849</c:v>
                </c:pt>
                <c:pt idx="102">
                  <c:v>285.55605700000001</c:v>
                </c:pt>
                <c:pt idx="103">
                  <c:v>287.47580399999998</c:v>
                </c:pt>
                <c:pt idx="104">
                  <c:v>289.490207</c:v>
                </c:pt>
                <c:pt idx="105">
                  <c:v>291.76401700000002</c:v>
                </c:pt>
                <c:pt idx="106">
                  <c:v>293.55174</c:v>
                </c:pt>
                <c:pt idx="107">
                  <c:v>295.12903999999997</c:v>
                </c:pt>
                <c:pt idx="108">
                  <c:v>297.01762000000002</c:v>
                </c:pt>
                <c:pt idx="109">
                  <c:v>298.655756</c:v>
                </c:pt>
                <c:pt idx="110">
                  <c:v>300.96168599999999</c:v>
                </c:pt>
                <c:pt idx="111">
                  <c:v>302.46128700000003</c:v>
                </c:pt>
                <c:pt idx="112">
                  <c:v>304.115319</c:v>
                </c:pt>
                <c:pt idx="113">
                  <c:v>305.971136</c:v>
                </c:pt>
                <c:pt idx="114">
                  <c:v>308.30932899999999</c:v>
                </c:pt>
                <c:pt idx="115">
                  <c:v>310.11091099999999</c:v>
                </c:pt>
                <c:pt idx="116">
                  <c:v>312.08949100000001</c:v>
                </c:pt>
                <c:pt idx="117">
                  <c:v>313.72698300000002</c:v>
                </c:pt>
                <c:pt idx="118">
                  <c:v>315.75222200000002</c:v>
                </c:pt>
                <c:pt idx="119">
                  <c:v>317.21959099999998</c:v>
                </c:pt>
                <c:pt idx="120">
                  <c:v>319.13699800000001</c:v>
                </c:pt>
                <c:pt idx="121">
                  <c:v>321.19306599999999</c:v>
                </c:pt>
                <c:pt idx="122">
                  <c:v>322.729401</c:v>
                </c:pt>
                <c:pt idx="123">
                  <c:v>324.39755200000002</c:v>
                </c:pt>
                <c:pt idx="124">
                  <c:v>325.947316</c:v>
                </c:pt>
                <c:pt idx="125">
                  <c:v>328.35823799999997</c:v>
                </c:pt>
                <c:pt idx="126">
                  <c:v>329.95942000000002</c:v>
                </c:pt>
                <c:pt idx="127">
                  <c:v>331.82688100000001</c:v>
                </c:pt>
                <c:pt idx="128">
                  <c:v>333.571732</c:v>
                </c:pt>
                <c:pt idx="129">
                  <c:v>335.10141900000002</c:v>
                </c:pt>
                <c:pt idx="130">
                  <c:v>336.72301599999997</c:v>
                </c:pt>
                <c:pt idx="131">
                  <c:v>338.42170299999998</c:v>
                </c:pt>
                <c:pt idx="132">
                  <c:v>340.622005</c:v>
                </c:pt>
                <c:pt idx="133">
                  <c:v>342.16077999999999</c:v>
                </c:pt>
                <c:pt idx="134">
                  <c:v>344.41394700000001</c:v>
                </c:pt>
                <c:pt idx="135">
                  <c:v>345.31328500000001</c:v>
                </c:pt>
                <c:pt idx="136">
                  <c:v>347.636391</c:v>
                </c:pt>
                <c:pt idx="137">
                  <c:v>349.49059499999998</c:v>
                </c:pt>
                <c:pt idx="138">
                  <c:v>351.28587900000002</c:v>
                </c:pt>
                <c:pt idx="139">
                  <c:v>352.80892499999999</c:v>
                </c:pt>
                <c:pt idx="140">
                  <c:v>354.43015600000001</c:v>
                </c:pt>
                <c:pt idx="141">
                  <c:v>356.62743499999999</c:v>
                </c:pt>
                <c:pt idx="142">
                  <c:v>358.17798699999997</c:v>
                </c:pt>
                <c:pt idx="143">
                  <c:v>359.59448300000003</c:v>
                </c:pt>
                <c:pt idx="144">
                  <c:v>361.49806899999999</c:v>
                </c:pt>
                <c:pt idx="145">
                  <c:v>363.59290499999997</c:v>
                </c:pt>
                <c:pt idx="146">
                  <c:v>364.843076</c:v>
                </c:pt>
                <c:pt idx="147">
                  <c:v>366.60650299999998</c:v>
                </c:pt>
                <c:pt idx="148">
                  <c:v>368.40089599999999</c:v>
                </c:pt>
                <c:pt idx="149">
                  <c:v>370.35332199999999</c:v>
                </c:pt>
                <c:pt idx="150">
                  <c:v>371.925995</c:v>
                </c:pt>
                <c:pt idx="151">
                  <c:v>373.05714399999999</c:v>
                </c:pt>
                <c:pt idx="152">
                  <c:v>374.89178600000002</c:v>
                </c:pt>
                <c:pt idx="153">
                  <c:v>376.348387</c:v>
                </c:pt>
                <c:pt idx="154">
                  <c:v>378.04605199999997</c:v>
                </c:pt>
                <c:pt idx="155">
                  <c:v>380.11413099999999</c:v>
                </c:pt>
                <c:pt idx="156">
                  <c:v>381.713863</c:v>
                </c:pt>
                <c:pt idx="157">
                  <c:v>383.043161</c:v>
                </c:pt>
                <c:pt idx="158">
                  <c:v>384.90025900000001</c:v>
                </c:pt>
                <c:pt idx="159">
                  <c:v>386.53733699999998</c:v>
                </c:pt>
                <c:pt idx="160">
                  <c:v>388.23376100000002</c:v>
                </c:pt>
                <c:pt idx="161">
                  <c:v>390.230527</c:v>
                </c:pt>
                <c:pt idx="162">
                  <c:v>391.53398299999998</c:v>
                </c:pt>
                <c:pt idx="163">
                  <c:v>393.35901699999999</c:v>
                </c:pt>
                <c:pt idx="164">
                  <c:v>394.66762699999998</c:v>
                </c:pt>
                <c:pt idx="165">
                  <c:v>396.59523899999999</c:v>
                </c:pt>
                <c:pt idx="166">
                  <c:v>398.07460500000002</c:v>
                </c:pt>
                <c:pt idx="167">
                  <c:v>399.53822100000002</c:v>
                </c:pt>
                <c:pt idx="168">
                  <c:v>401.40751899999998</c:v>
                </c:pt>
                <c:pt idx="169">
                  <c:v>403.06622499999997</c:v>
                </c:pt>
                <c:pt idx="170">
                  <c:v>404.78758199999999</c:v>
                </c:pt>
                <c:pt idx="171">
                  <c:v>405.94526200000001</c:v>
                </c:pt>
                <c:pt idx="172">
                  <c:v>407.81531000000001</c:v>
                </c:pt>
                <c:pt idx="173">
                  <c:v>409.39092699999998</c:v>
                </c:pt>
                <c:pt idx="174">
                  <c:v>410.86913700000002</c:v>
                </c:pt>
                <c:pt idx="175">
                  <c:v>412.15290299999998</c:v>
                </c:pt>
                <c:pt idx="176">
                  <c:v>413.94430899999998</c:v>
                </c:pt>
                <c:pt idx="177">
                  <c:v>416.04615999999999</c:v>
                </c:pt>
                <c:pt idx="178">
                  <c:v>417.40587299999999</c:v>
                </c:pt>
                <c:pt idx="179">
                  <c:v>418.75543199999998</c:v>
                </c:pt>
                <c:pt idx="180">
                  <c:v>420.13167700000002</c:v>
                </c:pt>
                <c:pt idx="181">
                  <c:v>421.87136900000002</c:v>
                </c:pt>
                <c:pt idx="182">
                  <c:v>423.94726300000002</c:v>
                </c:pt>
                <c:pt idx="183">
                  <c:v>425.32186799999999</c:v>
                </c:pt>
                <c:pt idx="184">
                  <c:v>426.57691999999997</c:v>
                </c:pt>
                <c:pt idx="185">
                  <c:v>428.56731000000002</c:v>
                </c:pt>
                <c:pt idx="186">
                  <c:v>430.40738700000003</c:v>
                </c:pt>
                <c:pt idx="187">
                  <c:v>431.39693599999998</c:v>
                </c:pt>
                <c:pt idx="188">
                  <c:v>433.235027</c:v>
                </c:pt>
                <c:pt idx="189">
                  <c:v>434.68721699999998</c:v>
                </c:pt>
                <c:pt idx="190">
                  <c:v>436.54035299999998</c:v>
                </c:pt>
                <c:pt idx="191">
                  <c:v>437.492839</c:v>
                </c:pt>
                <c:pt idx="192">
                  <c:v>439.65902399999999</c:v>
                </c:pt>
                <c:pt idx="193">
                  <c:v>441.29280699999998</c:v>
                </c:pt>
                <c:pt idx="194">
                  <c:v>442.72966100000002</c:v>
                </c:pt>
                <c:pt idx="195">
                  <c:v>444.09000900000001</c:v>
                </c:pt>
                <c:pt idx="196">
                  <c:v>446.04517399999997</c:v>
                </c:pt>
                <c:pt idx="197">
                  <c:v>447.65383300000002</c:v>
                </c:pt>
                <c:pt idx="198">
                  <c:v>449.25136400000002</c:v>
                </c:pt>
                <c:pt idx="199">
                  <c:v>450.47031600000003</c:v>
                </c:pt>
                <c:pt idx="200">
                  <c:v>451.61909000000003</c:v>
                </c:pt>
                <c:pt idx="201">
                  <c:v>453.76952</c:v>
                </c:pt>
                <c:pt idx="202">
                  <c:v>454.93436800000001</c:v>
                </c:pt>
                <c:pt idx="203">
                  <c:v>456.53193700000003</c:v>
                </c:pt>
                <c:pt idx="204">
                  <c:v>458.04683999999997</c:v>
                </c:pt>
                <c:pt idx="205">
                  <c:v>459.36367799999999</c:v>
                </c:pt>
                <c:pt idx="206">
                  <c:v>460.67035800000002</c:v>
                </c:pt>
                <c:pt idx="207">
                  <c:v>462.53472699999998</c:v>
                </c:pt>
                <c:pt idx="208">
                  <c:v>464.04492499999998</c:v>
                </c:pt>
                <c:pt idx="209">
                  <c:v>465.47444300000001</c:v>
                </c:pt>
                <c:pt idx="210">
                  <c:v>467.56340799999998</c:v>
                </c:pt>
                <c:pt idx="211">
                  <c:v>468.55237499999998</c:v>
                </c:pt>
                <c:pt idx="212">
                  <c:v>469.99339199999997</c:v>
                </c:pt>
                <c:pt idx="213">
                  <c:v>471.65124700000001</c:v>
                </c:pt>
                <c:pt idx="214">
                  <c:v>473.10088999999999</c:v>
                </c:pt>
                <c:pt idx="215">
                  <c:v>474.48668700000002</c:v>
                </c:pt>
                <c:pt idx="216">
                  <c:v>476.06217800000002</c:v>
                </c:pt>
                <c:pt idx="217">
                  <c:v>478.30246</c:v>
                </c:pt>
                <c:pt idx="218">
                  <c:v>479.392248</c:v>
                </c:pt>
                <c:pt idx="219">
                  <c:v>480.75288599999999</c:v>
                </c:pt>
                <c:pt idx="220">
                  <c:v>481.65075300000001</c:v>
                </c:pt>
                <c:pt idx="221">
                  <c:v>483.51132000000001</c:v>
                </c:pt>
                <c:pt idx="222">
                  <c:v>485.61979300000002</c:v>
                </c:pt>
                <c:pt idx="223">
                  <c:v>486.895509</c:v>
                </c:pt>
                <c:pt idx="224">
                  <c:v>488.002253</c:v>
                </c:pt>
                <c:pt idx="225">
                  <c:v>489.70623599999999</c:v>
                </c:pt>
                <c:pt idx="226">
                  <c:v>491.16253499999999</c:v>
                </c:pt>
                <c:pt idx="227">
                  <c:v>492.29809499999999</c:v>
                </c:pt>
                <c:pt idx="228">
                  <c:v>494.15330699999998</c:v>
                </c:pt>
                <c:pt idx="229">
                  <c:v>495.67751099999998</c:v>
                </c:pt>
                <c:pt idx="230">
                  <c:v>497.12912</c:v>
                </c:pt>
                <c:pt idx="231">
                  <c:v>498.01251100000002</c:v>
                </c:pt>
                <c:pt idx="232">
                  <c:v>499.632023</c:v>
                </c:pt>
                <c:pt idx="233">
                  <c:v>500.93938400000002</c:v>
                </c:pt>
                <c:pt idx="234">
                  <c:v>502.937634</c:v>
                </c:pt>
                <c:pt idx="235">
                  <c:v>504.53212300000001</c:v>
                </c:pt>
                <c:pt idx="236">
                  <c:v>506.564346</c:v>
                </c:pt>
                <c:pt idx="237">
                  <c:v>508.02747099999999</c:v>
                </c:pt>
                <c:pt idx="238">
                  <c:v>509.02775400000002</c:v>
                </c:pt>
                <c:pt idx="239">
                  <c:v>510.41244399999999</c:v>
                </c:pt>
                <c:pt idx="240">
                  <c:v>511.61428000000001</c:v>
                </c:pt>
                <c:pt idx="241">
                  <c:v>513.48941200000002</c:v>
                </c:pt>
                <c:pt idx="242">
                  <c:v>514.93099500000005</c:v>
                </c:pt>
                <c:pt idx="243">
                  <c:v>515.775083</c:v>
                </c:pt>
                <c:pt idx="244">
                  <c:v>517.42666899999995</c:v>
                </c:pt>
                <c:pt idx="245">
                  <c:v>519.11743300000001</c:v>
                </c:pt>
                <c:pt idx="246">
                  <c:v>520.62305600000002</c:v>
                </c:pt>
                <c:pt idx="247">
                  <c:v>521.61034199999995</c:v>
                </c:pt>
                <c:pt idx="248">
                  <c:v>523.80460700000003</c:v>
                </c:pt>
                <c:pt idx="249">
                  <c:v>525.41471000000001</c:v>
                </c:pt>
                <c:pt idx="250">
                  <c:v>526.84950900000001</c:v>
                </c:pt>
                <c:pt idx="251">
                  <c:v>527.72363800000005</c:v>
                </c:pt>
                <c:pt idx="252">
                  <c:v>529.57819900000004</c:v>
                </c:pt>
                <c:pt idx="253">
                  <c:v>531.08084899999994</c:v>
                </c:pt>
                <c:pt idx="254">
                  <c:v>532.87334599999997</c:v>
                </c:pt>
                <c:pt idx="255">
                  <c:v>534.18085599999995</c:v>
                </c:pt>
                <c:pt idx="256">
                  <c:v>535.48377200000004</c:v>
                </c:pt>
                <c:pt idx="257">
                  <c:v>537.35589500000003</c:v>
                </c:pt>
                <c:pt idx="258">
                  <c:v>538.23835299999996</c:v>
                </c:pt>
                <c:pt idx="259">
                  <c:v>539.69735300000002</c:v>
                </c:pt>
                <c:pt idx="260">
                  <c:v>540.53118700000005</c:v>
                </c:pt>
                <c:pt idx="261">
                  <c:v>542.216365</c:v>
                </c:pt>
                <c:pt idx="262">
                  <c:v>543.486988</c:v>
                </c:pt>
                <c:pt idx="263">
                  <c:v>544.92957999999999</c:v>
                </c:pt>
                <c:pt idx="264">
                  <c:v>546.72954600000003</c:v>
                </c:pt>
                <c:pt idx="265">
                  <c:v>547.77204300000005</c:v>
                </c:pt>
                <c:pt idx="266">
                  <c:v>549.41760999999997</c:v>
                </c:pt>
                <c:pt idx="267">
                  <c:v>550.196144</c:v>
                </c:pt>
                <c:pt idx="268">
                  <c:v>551.70734500000003</c:v>
                </c:pt>
                <c:pt idx="269">
                  <c:v>553.55566199999998</c:v>
                </c:pt>
                <c:pt idx="270">
                  <c:v>554.80897700000003</c:v>
                </c:pt>
                <c:pt idx="271">
                  <c:v>556.54359099999999</c:v>
                </c:pt>
                <c:pt idx="272">
                  <c:v>558.00664900000004</c:v>
                </c:pt>
                <c:pt idx="273">
                  <c:v>559.44138799999996</c:v>
                </c:pt>
                <c:pt idx="274">
                  <c:v>560.73606700000005</c:v>
                </c:pt>
                <c:pt idx="275">
                  <c:v>561.80359399999998</c:v>
                </c:pt>
                <c:pt idx="276">
                  <c:v>563.41101200000003</c:v>
                </c:pt>
                <c:pt idx="277">
                  <c:v>564.89719200000002</c:v>
                </c:pt>
                <c:pt idx="278">
                  <c:v>565.82519500000001</c:v>
                </c:pt>
                <c:pt idx="279">
                  <c:v>567.52325099999996</c:v>
                </c:pt>
                <c:pt idx="280">
                  <c:v>569.334159</c:v>
                </c:pt>
                <c:pt idx="281">
                  <c:v>571.008961</c:v>
                </c:pt>
                <c:pt idx="282">
                  <c:v>571.92850399999998</c:v>
                </c:pt>
                <c:pt idx="283">
                  <c:v>573.42090299999995</c:v>
                </c:pt>
                <c:pt idx="284">
                  <c:v>574.93465400000002</c:v>
                </c:pt>
                <c:pt idx="285">
                  <c:v>576.15006800000003</c:v>
                </c:pt>
                <c:pt idx="286">
                  <c:v>577.73642800000005</c:v>
                </c:pt>
                <c:pt idx="287">
                  <c:v>578.80266700000004</c:v>
                </c:pt>
                <c:pt idx="288">
                  <c:v>580.42608800000005</c:v>
                </c:pt>
                <c:pt idx="289">
                  <c:v>581.60561199999995</c:v>
                </c:pt>
                <c:pt idx="290">
                  <c:v>583.28726700000004</c:v>
                </c:pt>
                <c:pt idx="291">
                  <c:v>584.13071200000002</c:v>
                </c:pt>
                <c:pt idx="292">
                  <c:v>585.46553100000006</c:v>
                </c:pt>
                <c:pt idx="293">
                  <c:v>587.33198900000002</c:v>
                </c:pt>
                <c:pt idx="294">
                  <c:v>588.30316800000003</c:v>
                </c:pt>
                <c:pt idx="295">
                  <c:v>589.45614</c:v>
                </c:pt>
                <c:pt idx="296">
                  <c:v>590.72212999999999</c:v>
                </c:pt>
                <c:pt idx="297">
                  <c:v>592.61429999999996</c:v>
                </c:pt>
                <c:pt idx="298">
                  <c:v>594.01442899999995</c:v>
                </c:pt>
                <c:pt idx="299">
                  <c:v>595.37074700000005</c:v>
                </c:pt>
                <c:pt idx="300">
                  <c:v>596.67568900000003</c:v>
                </c:pt>
                <c:pt idx="301">
                  <c:v>598.13879399999996</c:v>
                </c:pt>
                <c:pt idx="302">
                  <c:v>599.62116500000002</c:v>
                </c:pt>
                <c:pt idx="303">
                  <c:v>600.86379399999998</c:v>
                </c:pt>
                <c:pt idx="304">
                  <c:v>602.35578399999997</c:v>
                </c:pt>
                <c:pt idx="305">
                  <c:v>603.66797699999995</c:v>
                </c:pt>
                <c:pt idx="306">
                  <c:v>605.30291499999998</c:v>
                </c:pt>
                <c:pt idx="307">
                  <c:v>606.22734400000002</c:v>
                </c:pt>
                <c:pt idx="308">
                  <c:v>608.09719800000005</c:v>
                </c:pt>
                <c:pt idx="309">
                  <c:v>609.15983500000004</c:v>
                </c:pt>
                <c:pt idx="310">
                  <c:v>610.69805399999996</c:v>
                </c:pt>
                <c:pt idx="311">
                  <c:v>611.42124100000001</c:v>
                </c:pt>
                <c:pt idx="312">
                  <c:v>612.60510499999998</c:v>
                </c:pt>
                <c:pt idx="313">
                  <c:v>614.25773200000003</c:v>
                </c:pt>
                <c:pt idx="314">
                  <c:v>615.33882300000005</c:v>
                </c:pt>
                <c:pt idx="315">
                  <c:v>616.64817600000003</c:v>
                </c:pt>
                <c:pt idx="316">
                  <c:v>618.08454200000006</c:v>
                </c:pt>
                <c:pt idx="317">
                  <c:v>619.50668499999995</c:v>
                </c:pt>
                <c:pt idx="318">
                  <c:v>620.76352799999995</c:v>
                </c:pt>
                <c:pt idx="319">
                  <c:v>621.78440999999998</c:v>
                </c:pt>
                <c:pt idx="320">
                  <c:v>623.48703899999998</c:v>
                </c:pt>
                <c:pt idx="321">
                  <c:v>625.03025600000001</c:v>
                </c:pt>
                <c:pt idx="322">
                  <c:v>625.792237</c:v>
                </c:pt>
                <c:pt idx="323">
                  <c:v>626.95434</c:v>
                </c:pt>
                <c:pt idx="324">
                  <c:v>628.58921699999996</c:v>
                </c:pt>
                <c:pt idx="325">
                  <c:v>630.053494</c:v>
                </c:pt>
                <c:pt idx="326">
                  <c:v>631.68146899999999</c:v>
                </c:pt>
                <c:pt idx="327">
                  <c:v>632.36418600000002</c:v>
                </c:pt>
                <c:pt idx="328">
                  <c:v>633.90451700000006</c:v>
                </c:pt>
                <c:pt idx="329">
                  <c:v>635.51387599999998</c:v>
                </c:pt>
                <c:pt idx="330">
                  <c:v>636.894316</c:v>
                </c:pt>
                <c:pt idx="331">
                  <c:v>637.88721599999997</c:v>
                </c:pt>
                <c:pt idx="332">
                  <c:v>639.09065099999998</c:v>
                </c:pt>
                <c:pt idx="333">
                  <c:v>640.840102</c:v>
                </c:pt>
                <c:pt idx="334">
                  <c:v>641.70437500000003</c:v>
                </c:pt>
                <c:pt idx="335">
                  <c:v>643.62465499999996</c:v>
                </c:pt>
                <c:pt idx="336">
                  <c:v>644.496399</c:v>
                </c:pt>
                <c:pt idx="337">
                  <c:v>645.85048800000004</c:v>
                </c:pt>
                <c:pt idx="338">
                  <c:v>647.20581100000004</c:v>
                </c:pt>
                <c:pt idx="339">
                  <c:v>648.54705300000001</c:v>
                </c:pt>
                <c:pt idx="340">
                  <c:v>649.93207900000004</c:v>
                </c:pt>
                <c:pt idx="341">
                  <c:v>651.01743899999997</c:v>
                </c:pt>
                <c:pt idx="342">
                  <c:v>652.42884800000002</c:v>
                </c:pt>
                <c:pt idx="343">
                  <c:v>653.34689600000002</c:v>
                </c:pt>
                <c:pt idx="344">
                  <c:v>654.82885999999996</c:v>
                </c:pt>
                <c:pt idx="345">
                  <c:v>656.31571099999996</c:v>
                </c:pt>
                <c:pt idx="346">
                  <c:v>658.10465699999997</c:v>
                </c:pt>
                <c:pt idx="347">
                  <c:v>659.08995600000003</c:v>
                </c:pt>
                <c:pt idx="348">
                  <c:v>660.33271200000001</c:v>
                </c:pt>
                <c:pt idx="349">
                  <c:v>661.21220200000005</c:v>
                </c:pt>
                <c:pt idx="350">
                  <c:v>662.29159600000003</c:v>
                </c:pt>
                <c:pt idx="351">
                  <c:v>663.759907</c:v>
                </c:pt>
                <c:pt idx="352">
                  <c:v>665.56365800000003</c:v>
                </c:pt>
                <c:pt idx="353">
                  <c:v>666.76321199999995</c:v>
                </c:pt>
                <c:pt idx="354">
                  <c:v>668.31832199999997</c:v>
                </c:pt>
                <c:pt idx="355">
                  <c:v>669.27019900000005</c:v>
                </c:pt>
                <c:pt idx="356">
                  <c:v>670.583664</c:v>
                </c:pt>
                <c:pt idx="357">
                  <c:v>672.37041699999997</c:v>
                </c:pt>
                <c:pt idx="358">
                  <c:v>673.31204000000002</c:v>
                </c:pt>
                <c:pt idx="359">
                  <c:v>674.57116099999996</c:v>
                </c:pt>
                <c:pt idx="360">
                  <c:v>676.01143100000002</c:v>
                </c:pt>
                <c:pt idx="361">
                  <c:v>677.41306399999996</c:v>
                </c:pt>
                <c:pt idx="362">
                  <c:v>678.28321300000005</c:v>
                </c:pt>
                <c:pt idx="363">
                  <c:v>679.16714000000002</c:v>
                </c:pt>
                <c:pt idx="364">
                  <c:v>680.66760599999998</c:v>
                </c:pt>
                <c:pt idx="365">
                  <c:v>681.70988299999999</c:v>
                </c:pt>
                <c:pt idx="366">
                  <c:v>682.99884599999996</c:v>
                </c:pt>
                <c:pt idx="367">
                  <c:v>684.48652400000003</c:v>
                </c:pt>
                <c:pt idx="368">
                  <c:v>685.50570100000004</c:v>
                </c:pt>
                <c:pt idx="369">
                  <c:v>687.186553</c:v>
                </c:pt>
                <c:pt idx="370">
                  <c:v>688.05701699999997</c:v>
                </c:pt>
                <c:pt idx="371">
                  <c:v>689.531611</c:v>
                </c:pt>
                <c:pt idx="372">
                  <c:v>691.10497999999995</c:v>
                </c:pt>
                <c:pt idx="373">
                  <c:v>692.32900299999994</c:v>
                </c:pt>
                <c:pt idx="374">
                  <c:v>693.55970200000002</c:v>
                </c:pt>
                <c:pt idx="375">
                  <c:v>694.45477200000005</c:v>
                </c:pt>
                <c:pt idx="376">
                  <c:v>696.07464400000003</c:v>
                </c:pt>
                <c:pt idx="377">
                  <c:v>697.076864</c:v>
                </c:pt>
                <c:pt idx="378">
                  <c:v>698.30779800000005</c:v>
                </c:pt>
                <c:pt idx="379">
                  <c:v>699.79651699999999</c:v>
                </c:pt>
                <c:pt idx="380">
                  <c:v>700.81744800000001</c:v>
                </c:pt>
                <c:pt idx="381">
                  <c:v>702.24663799999996</c:v>
                </c:pt>
                <c:pt idx="382">
                  <c:v>703.46776599999998</c:v>
                </c:pt>
                <c:pt idx="383">
                  <c:v>704.202225</c:v>
                </c:pt>
                <c:pt idx="384">
                  <c:v>705.71839</c:v>
                </c:pt>
                <c:pt idx="385">
                  <c:v>707.11314300000004</c:v>
                </c:pt>
                <c:pt idx="386">
                  <c:v>708.87164199999995</c:v>
                </c:pt>
                <c:pt idx="387">
                  <c:v>710.184349</c:v>
                </c:pt>
                <c:pt idx="388">
                  <c:v>710.93070699999998</c:v>
                </c:pt>
                <c:pt idx="389">
                  <c:v>712.40028700000005</c:v>
                </c:pt>
                <c:pt idx="390">
                  <c:v>713.30305399999997</c:v>
                </c:pt>
                <c:pt idx="391">
                  <c:v>714.53272700000002</c:v>
                </c:pt>
                <c:pt idx="392">
                  <c:v>716.07712600000002</c:v>
                </c:pt>
                <c:pt idx="393">
                  <c:v>717.55290400000001</c:v>
                </c:pt>
                <c:pt idx="394">
                  <c:v>718.637967</c:v>
                </c:pt>
                <c:pt idx="395">
                  <c:v>719.34731199999999</c:v>
                </c:pt>
                <c:pt idx="396">
                  <c:v>720.97981100000004</c:v>
                </c:pt>
                <c:pt idx="397">
                  <c:v>722.114372</c:v>
                </c:pt>
                <c:pt idx="398">
                  <c:v>723.29568500000005</c:v>
                </c:pt>
                <c:pt idx="399">
                  <c:v>724.71919700000001</c:v>
                </c:pt>
                <c:pt idx="400">
                  <c:v>725.53878599999996</c:v>
                </c:pt>
                <c:pt idx="401">
                  <c:v>727.24133400000005</c:v>
                </c:pt>
                <c:pt idx="402">
                  <c:v>727.92963199999997</c:v>
                </c:pt>
                <c:pt idx="403">
                  <c:v>731.09106599999996</c:v>
                </c:pt>
              </c:numCache>
            </c:numRef>
          </c:xVal>
          <c:yVal>
            <c:numRef>
              <c:f>'200'!$G$64:$G$467</c:f>
              <c:numCache>
                <c:formatCode>General</c:formatCode>
                <c:ptCount val="404"/>
                <c:pt idx="0">
                  <c:v>96.590040645862885</c:v>
                </c:pt>
                <c:pt idx="1">
                  <c:v>46.794948797785224</c:v>
                </c:pt>
                <c:pt idx="2">
                  <c:v>30.623522915581113</c:v>
                </c:pt>
                <c:pt idx="3">
                  <c:v>26.253805479554803</c:v>
                </c:pt>
                <c:pt idx="4">
                  <c:v>23.156192777234999</c:v>
                </c:pt>
                <c:pt idx="5">
                  <c:v>21.871507369840977</c:v>
                </c:pt>
                <c:pt idx="6">
                  <c:v>20.377001233393049</c:v>
                </c:pt>
                <c:pt idx="7">
                  <c:v>19.450819184977949</c:v>
                </c:pt>
                <c:pt idx="8">
                  <c:v>18.488423849557737</c:v>
                </c:pt>
                <c:pt idx="9">
                  <c:v>17.815446120570321</c:v>
                </c:pt>
                <c:pt idx="10">
                  <c:v>17.473128173826058</c:v>
                </c:pt>
                <c:pt idx="11">
                  <c:v>16.900240046595382</c:v>
                </c:pt>
                <c:pt idx="12">
                  <c:v>16.577412739404817</c:v>
                </c:pt>
                <c:pt idx="13">
                  <c:v>16.256422325978242</c:v>
                </c:pt>
                <c:pt idx="14">
                  <c:v>16.030352134493988</c:v>
                </c:pt>
                <c:pt idx="15">
                  <c:v>15.833232729687015</c:v>
                </c:pt>
                <c:pt idx="16">
                  <c:v>15.549775961026112</c:v>
                </c:pt>
                <c:pt idx="17">
                  <c:v>15.351793526035385</c:v>
                </c:pt>
                <c:pt idx="18">
                  <c:v>15.25794783574332</c:v>
                </c:pt>
                <c:pt idx="19">
                  <c:v>15.09179067795465</c:v>
                </c:pt>
                <c:pt idx="20">
                  <c:v>15.000048517887487</c:v>
                </c:pt>
                <c:pt idx="21">
                  <c:v>14.896838713567803</c:v>
                </c:pt>
                <c:pt idx="22">
                  <c:v>14.850681741171377</c:v>
                </c:pt>
                <c:pt idx="23">
                  <c:v>14.791981850831975</c:v>
                </c:pt>
                <c:pt idx="24">
                  <c:v>14.717401028821595</c:v>
                </c:pt>
                <c:pt idx="25">
                  <c:v>14.5811882470345</c:v>
                </c:pt>
                <c:pt idx="26">
                  <c:v>14.504120747720091</c:v>
                </c:pt>
                <c:pt idx="27">
                  <c:v>14.449967005548141</c:v>
                </c:pt>
                <c:pt idx="28">
                  <c:v>14.447742636850831</c:v>
                </c:pt>
                <c:pt idx="29">
                  <c:v>14.291459301241847</c:v>
                </c:pt>
                <c:pt idx="30">
                  <c:v>14.339881809549528</c:v>
                </c:pt>
                <c:pt idx="31">
                  <c:v>14.305342608125041</c:v>
                </c:pt>
                <c:pt idx="32">
                  <c:v>14.31814223640214</c:v>
                </c:pt>
                <c:pt idx="33">
                  <c:v>14.223744345064905</c:v>
                </c:pt>
                <c:pt idx="34">
                  <c:v>14.228645113263143</c:v>
                </c:pt>
                <c:pt idx="35">
                  <c:v>14.165964336169957</c:v>
                </c:pt>
                <c:pt idx="36">
                  <c:v>14.208951269715001</c:v>
                </c:pt>
                <c:pt idx="37">
                  <c:v>14.107866430004506</c:v>
                </c:pt>
                <c:pt idx="38">
                  <c:v>14.11210493327855</c:v>
                </c:pt>
                <c:pt idx="39">
                  <c:v>14.026318145647698</c:v>
                </c:pt>
                <c:pt idx="40">
                  <c:v>14.033849033238544</c:v>
                </c:pt>
                <c:pt idx="41">
                  <c:v>14.065783936814876</c:v>
                </c:pt>
                <c:pt idx="42">
                  <c:v>14.038408055386725</c:v>
                </c:pt>
                <c:pt idx="43">
                  <c:v>14.056633401078047</c:v>
                </c:pt>
                <c:pt idx="44">
                  <c:v>14.014930413896513</c:v>
                </c:pt>
                <c:pt idx="45">
                  <c:v>14.008136628178301</c:v>
                </c:pt>
                <c:pt idx="46">
                  <c:v>13.980983972874105</c:v>
                </c:pt>
                <c:pt idx="47">
                  <c:v>13.996610616035563</c:v>
                </c:pt>
                <c:pt idx="48">
                  <c:v>13.991393569388842</c:v>
                </c:pt>
                <c:pt idx="49">
                  <c:v>13.984323553662195</c:v>
                </c:pt>
                <c:pt idx="50">
                  <c:v>13.97749296276138</c:v>
                </c:pt>
                <c:pt idx="51">
                  <c:v>13.953632630847913</c:v>
                </c:pt>
                <c:pt idx="52">
                  <c:v>13.956715136738435</c:v>
                </c:pt>
                <c:pt idx="53">
                  <c:v>13.946700275716882</c:v>
                </c:pt>
                <c:pt idx="54">
                  <c:v>13.96981767313409</c:v>
                </c:pt>
                <c:pt idx="55">
                  <c:v>13.949755212566973</c:v>
                </c:pt>
                <c:pt idx="56">
                  <c:v>13.977285785255978</c:v>
                </c:pt>
                <c:pt idx="57">
                  <c:v>13.953103988370815</c:v>
                </c:pt>
                <c:pt idx="58">
                  <c:v>13.959318490597164</c:v>
                </c:pt>
                <c:pt idx="59">
                  <c:v>13.962863188383915</c:v>
                </c:pt>
                <c:pt idx="60">
                  <c:v>13.915854740227172</c:v>
                </c:pt>
                <c:pt idx="61">
                  <c:v>13.939733574746864</c:v>
                </c:pt>
                <c:pt idx="62">
                  <c:v>13.97731957148828</c:v>
                </c:pt>
                <c:pt idx="63">
                  <c:v>13.98522384647603</c:v>
                </c:pt>
                <c:pt idx="64">
                  <c:v>13.953096165059495</c:v>
                </c:pt>
                <c:pt idx="65">
                  <c:v>13.957211280718743</c:v>
                </c:pt>
                <c:pt idx="66">
                  <c:v>13.951120491841802</c:v>
                </c:pt>
                <c:pt idx="67">
                  <c:v>13.953573839489577</c:v>
                </c:pt>
                <c:pt idx="68">
                  <c:v>13.948099024240875</c:v>
                </c:pt>
                <c:pt idx="69">
                  <c:v>13.960090701793074</c:v>
                </c:pt>
                <c:pt idx="70">
                  <c:v>13.950066340936678</c:v>
                </c:pt>
                <c:pt idx="71">
                  <c:v>13.980605848641696</c:v>
                </c:pt>
                <c:pt idx="72">
                  <c:v>13.939430150595047</c:v>
                </c:pt>
                <c:pt idx="73">
                  <c:v>13.94545962736119</c:v>
                </c:pt>
                <c:pt idx="74">
                  <c:v>13.965741170986616</c:v>
                </c:pt>
                <c:pt idx="75">
                  <c:v>13.971626815589605</c:v>
                </c:pt>
                <c:pt idx="76">
                  <c:v>13.977299358079888</c:v>
                </c:pt>
                <c:pt idx="77">
                  <c:v>14.001110048097676</c:v>
                </c:pt>
                <c:pt idx="78">
                  <c:v>13.94974939771182</c:v>
                </c:pt>
                <c:pt idx="79">
                  <c:v>13.94624338218564</c:v>
                </c:pt>
                <c:pt idx="80">
                  <c:v>13.915570224235077</c:v>
                </c:pt>
                <c:pt idx="81">
                  <c:v>13.985665174226428</c:v>
                </c:pt>
                <c:pt idx="82">
                  <c:v>13.978528323475739</c:v>
                </c:pt>
                <c:pt idx="83">
                  <c:v>13.966818731414767</c:v>
                </c:pt>
                <c:pt idx="84">
                  <c:v>13.974354875373663</c:v>
                </c:pt>
                <c:pt idx="85">
                  <c:v>13.97239432275693</c:v>
                </c:pt>
                <c:pt idx="86">
                  <c:v>14.022674552150292</c:v>
                </c:pt>
                <c:pt idx="87">
                  <c:v>14.000455526346132</c:v>
                </c:pt>
                <c:pt idx="88">
                  <c:v>14.016356001862217</c:v>
                </c:pt>
                <c:pt idx="89">
                  <c:v>14.007458404197102</c:v>
                </c:pt>
                <c:pt idx="90">
                  <c:v>14.015061042839237</c:v>
                </c:pt>
                <c:pt idx="91">
                  <c:v>14.027281205723893</c:v>
                </c:pt>
                <c:pt idx="92">
                  <c:v>14.019718690102254</c:v>
                </c:pt>
                <c:pt idx="93">
                  <c:v>14.020349612620967</c:v>
                </c:pt>
                <c:pt idx="94">
                  <c:v>14.008746777112686</c:v>
                </c:pt>
                <c:pt idx="95">
                  <c:v>14.039303940324006</c:v>
                </c:pt>
                <c:pt idx="96">
                  <c:v>14.034029217769312</c:v>
                </c:pt>
                <c:pt idx="97">
                  <c:v>14.01760231384735</c:v>
                </c:pt>
                <c:pt idx="98">
                  <c:v>14.023456302032514</c:v>
                </c:pt>
                <c:pt idx="99">
                  <c:v>14.06446447719253</c:v>
                </c:pt>
                <c:pt idx="100">
                  <c:v>14.085208424881793</c:v>
                </c:pt>
                <c:pt idx="101">
                  <c:v>14.071054015391695</c:v>
                </c:pt>
                <c:pt idx="102">
                  <c:v>14.082988189362489</c:v>
                </c:pt>
                <c:pt idx="103">
                  <c:v>14.089296734597472</c:v>
                </c:pt>
                <c:pt idx="104">
                  <c:v>14.083419034134751</c:v>
                </c:pt>
                <c:pt idx="105">
                  <c:v>14.054077177800572</c:v>
                </c:pt>
                <c:pt idx="106">
                  <c:v>14.066612521123295</c:v>
                </c:pt>
                <c:pt idx="107">
                  <c:v>14.08338211370177</c:v>
                </c:pt>
                <c:pt idx="108">
                  <c:v>14.093045472207805</c:v>
                </c:pt>
                <c:pt idx="109">
                  <c:v>14.105102626209522</c:v>
                </c:pt>
                <c:pt idx="110">
                  <c:v>14.085501570528434</c:v>
                </c:pt>
                <c:pt idx="111">
                  <c:v>14.105547983118212</c:v>
                </c:pt>
                <c:pt idx="112">
                  <c:v>14.125752005561534</c:v>
                </c:pt>
                <c:pt idx="113">
                  <c:v>14.122324828561952</c:v>
                </c:pt>
                <c:pt idx="114">
                  <c:v>14.101031161279558</c:v>
                </c:pt>
                <c:pt idx="115">
                  <c:v>14.099932629625791</c:v>
                </c:pt>
                <c:pt idx="116">
                  <c:v>14.099636342146296</c:v>
                </c:pt>
                <c:pt idx="117">
                  <c:v>14.109568388150388</c:v>
                </c:pt>
                <c:pt idx="118">
                  <c:v>14.106745202149643</c:v>
                </c:pt>
                <c:pt idx="119">
                  <c:v>14.125826501948637</c:v>
                </c:pt>
                <c:pt idx="120">
                  <c:v>14.128037966991995</c:v>
                </c:pt>
                <c:pt idx="121">
                  <c:v>14.110723703035429</c:v>
                </c:pt>
                <c:pt idx="122">
                  <c:v>14.135740851136356</c:v>
                </c:pt>
                <c:pt idx="123">
                  <c:v>14.140814304523476</c:v>
                </c:pt>
                <c:pt idx="124">
                  <c:v>14.165833968423797</c:v>
                </c:pt>
                <c:pt idx="125">
                  <c:v>14.127580538298087</c:v>
                </c:pt>
                <c:pt idx="126">
                  <c:v>14.144112547387396</c:v>
                </c:pt>
                <c:pt idx="127">
                  <c:v>14.136085076918443</c:v>
                </c:pt>
                <c:pt idx="128">
                  <c:v>14.144568611729033</c:v>
                </c:pt>
                <c:pt idx="129">
                  <c:v>14.158508962200274</c:v>
                </c:pt>
                <c:pt idx="130">
                  <c:v>14.176204450564734</c:v>
                </c:pt>
                <c:pt idx="131">
                  <c:v>14.177276286347967</c:v>
                </c:pt>
                <c:pt idx="132">
                  <c:v>14.158753036713422</c:v>
                </c:pt>
                <c:pt idx="133">
                  <c:v>14.169371504870478</c:v>
                </c:pt>
                <c:pt idx="134">
                  <c:v>14.148835461370462</c:v>
                </c:pt>
                <c:pt idx="135">
                  <c:v>14.195516807401269</c:v>
                </c:pt>
                <c:pt idx="136">
                  <c:v>14.164452170553014</c:v>
                </c:pt>
                <c:pt idx="137">
                  <c:v>14.155806789857063</c:v>
                </c:pt>
                <c:pt idx="138">
                  <c:v>14.16511816458137</c:v>
                </c:pt>
                <c:pt idx="139">
                  <c:v>14.174579921966856</c:v>
                </c:pt>
                <c:pt idx="140">
                  <c:v>14.188290057210486</c:v>
                </c:pt>
                <c:pt idx="141">
                  <c:v>14.160632236267899</c:v>
                </c:pt>
                <c:pt idx="142">
                  <c:v>14.176968103733943</c:v>
                </c:pt>
                <c:pt idx="143">
                  <c:v>14.191231629868863</c:v>
                </c:pt>
                <c:pt idx="144">
                  <c:v>14.187590086263475</c:v>
                </c:pt>
                <c:pt idx="145">
                  <c:v>14.164712716851005</c:v>
                </c:pt>
                <c:pt idx="146">
                  <c:v>14.197711547413006</c:v>
                </c:pt>
                <c:pt idx="147">
                  <c:v>14.191701083773557</c:v>
                </c:pt>
                <c:pt idx="148">
                  <c:v>14.196405342890422</c:v>
                </c:pt>
                <c:pt idx="149">
                  <c:v>14.180672157609722</c:v>
                </c:pt>
                <c:pt idx="150">
                  <c:v>14.190907851771593</c:v>
                </c:pt>
                <c:pt idx="151">
                  <c:v>14.218349392536828</c:v>
                </c:pt>
                <c:pt idx="152">
                  <c:v>14.213596433992869</c:v>
                </c:pt>
                <c:pt idx="153">
                  <c:v>14.223028235607014</c:v>
                </c:pt>
                <c:pt idx="154">
                  <c:v>14.233024080390917</c:v>
                </c:pt>
                <c:pt idx="155">
                  <c:v>14.209848789486678</c:v>
                </c:pt>
                <c:pt idx="156">
                  <c:v>14.219934236352222</c:v>
                </c:pt>
                <c:pt idx="157">
                  <c:v>14.236003559164445</c:v>
                </c:pt>
                <c:pt idx="158">
                  <c:v>14.231627693736323</c:v>
                </c:pt>
                <c:pt idx="159">
                  <c:v>14.230294235884353</c:v>
                </c:pt>
                <c:pt idx="160">
                  <c:v>14.228552028201996</c:v>
                </c:pt>
                <c:pt idx="161">
                  <c:v>14.209047654875791</c:v>
                </c:pt>
                <c:pt idx="162">
                  <c:v>14.239306091063503</c:v>
                </c:pt>
                <c:pt idx="163">
                  <c:v>14.227809733801848</c:v>
                </c:pt>
                <c:pt idx="164">
                  <c:v>14.252223514175224</c:v>
                </c:pt>
                <c:pt idx="165">
                  <c:v>14.235802559946171</c:v>
                </c:pt>
                <c:pt idx="166">
                  <c:v>14.24897882371214</c:v>
                </c:pt>
                <c:pt idx="167">
                  <c:v>14.255406328757607</c:v>
                </c:pt>
                <c:pt idx="168">
                  <c:v>14.252208184486385</c:v>
                </c:pt>
                <c:pt idx="169">
                  <c:v>14.248708064421585</c:v>
                </c:pt>
                <c:pt idx="170">
                  <c:v>14.246561243404797</c:v>
                </c:pt>
                <c:pt idx="171">
                  <c:v>14.267430947781458</c:v>
                </c:pt>
                <c:pt idx="172">
                  <c:v>14.260981039609606</c:v>
                </c:pt>
                <c:pt idx="173">
                  <c:v>14.261139677979612</c:v>
                </c:pt>
                <c:pt idx="174">
                  <c:v>14.273904087933708</c:v>
                </c:pt>
                <c:pt idx="175">
                  <c:v>14.287551715796647</c:v>
                </c:pt>
                <c:pt idx="176">
                  <c:v>14.283058174528039</c:v>
                </c:pt>
                <c:pt idx="177">
                  <c:v>14.256775482963253</c:v>
                </c:pt>
                <c:pt idx="178">
                  <c:v>14.274847262965507</c:v>
                </c:pt>
                <c:pt idx="179">
                  <c:v>14.284391555131034</c:v>
                </c:pt>
                <c:pt idx="180">
                  <c:v>14.29898951622517</c:v>
                </c:pt>
                <c:pt idx="181">
                  <c:v>14.290219244076743</c:v>
                </c:pt>
                <c:pt idx="182">
                  <c:v>14.269667076948263</c:v>
                </c:pt>
                <c:pt idx="183">
                  <c:v>14.277292967241941</c:v>
                </c:pt>
                <c:pt idx="184">
                  <c:v>14.299962081521686</c:v>
                </c:pt>
                <c:pt idx="185">
                  <c:v>14.278256091640216</c:v>
                </c:pt>
                <c:pt idx="186">
                  <c:v>14.27059340993705</c:v>
                </c:pt>
                <c:pt idx="187">
                  <c:v>14.295826127301407</c:v>
                </c:pt>
                <c:pt idx="188">
                  <c:v>14.289790078385384</c:v>
                </c:pt>
                <c:pt idx="189">
                  <c:v>14.293462657693166</c:v>
                </c:pt>
                <c:pt idx="190">
                  <c:v>14.28508331764303</c:v>
                </c:pt>
                <c:pt idx="191">
                  <c:v>14.311263502169471</c:v>
                </c:pt>
                <c:pt idx="192">
                  <c:v>14.287634211153257</c:v>
                </c:pt>
                <c:pt idx="193">
                  <c:v>14.282146813132519</c:v>
                </c:pt>
                <c:pt idx="194">
                  <c:v>14.293318696224594</c:v>
                </c:pt>
                <c:pt idx="195">
                  <c:v>14.299627129292226</c:v>
                </c:pt>
                <c:pt idx="196">
                  <c:v>14.284690314404056</c:v>
                </c:pt>
                <c:pt idx="197">
                  <c:v>14.280397006042735</c:v>
                </c:pt>
                <c:pt idx="198">
                  <c:v>14.289084897616718</c:v>
                </c:pt>
                <c:pt idx="199">
                  <c:v>14.302157658921557</c:v>
                </c:pt>
                <c:pt idx="200">
                  <c:v>14.318404724694103</c:v>
                </c:pt>
                <c:pt idx="201">
                  <c:v>14.288733509309846</c:v>
                </c:pt>
                <c:pt idx="202">
                  <c:v>14.307737089154912</c:v>
                </c:pt>
                <c:pt idx="203">
                  <c:v>14.302276089981646</c:v>
                </c:pt>
                <c:pt idx="204">
                  <c:v>14.308227102457341</c:v>
                </c:pt>
                <c:pt idx="205">
                  <c:v>14.315819596502299</c:v>
                </c:pt>
                <c:pt idx="206">
                  <c:v>14.335870372215632</c:v>
                </c:pt>
                <c:pt idx="207">
                  <c:v>14.318653740063722</c:v>
                </c:pt>
                <c:pt idx="208">
                  <c:v>14.316782124175219</c:v>
                </c:pt>
                <c:pt idx="209">
                  <c:v>14.318934961893108</c:v>
                </c:pt>
                <c:pt idx="210">
                  <c:v>14.29707510144541</c:v>
                </c:pt>
                <c:pt idx="211">
                  <c:v>14.317624964066979</c:v>
                </c:pt>
                <c:pt idx="212">
                  <c:v>14.324344704435516</c:v>
                </c:pt>
                <c:pt idx="213">
                  <c:v>14.315793138667454</c:v>
                </c:pt>
                <c:pt idx="214">
                  <c:v>14.32087212329122</c:v>
                </c:pt>
                <c:pt idx="215">
                  <c:v>14.323309708138343</c:v>
                </c:pt>
                <c:pt idx="216">
                  <c:v>14.325477940401564</c:v>
                </c:pt>
                <c:pt idx="217">
                  <c:v>14.291349188414976</c:v>
                </c:pt>
                <c:pt idx="218">
                  <c:v>14.313379214438704</c:v>
                </c:pt>
                <c:pt idx="219">
                  <c:v>14.316669095898444</c:v>
                </c:pt>
                <c:pt idx="220">
                  <c:v>14.344344656957208</c:v>
                </c:pt>
                <c:pt idx="221">
                  <c:v>14.326229942895473</c:v>
                </c:pt>
                <c:pt idx="222">
                  <c:v>14.304672088316883</c:v>
                </c:pt>
                <c:pt idx="223">
                  <c:v>14.311082661955727</c:v>
                </c:pt>
                <c:pt idx="224">
                  <c:v>14.330839735280533</c:v>
                </c:pt>
                <c:pt idx="225">
                  <c:v>14.318998328390666</c:v>
                </c:pt>
                <c:pt idx="226">
                  <c:v>14.322699147149798</c:v>
                </c:pt>
                <c:pt idx="227">
                  <c:v>14.334517234268249</c:v>
                </c:pt>
                <c:pt idx="228">
                  <c:v>14.32246830500813</c:v>
                </c:pt>
                <c:pt idx="229">
                  <c:v>14.318223824612435</c:v>
                </c:pt>
                <c:pt idx="230">
                  <c:v>14.32061943466042</c:v>
                </c:pt>
                <c:pt idx="231">
                  <c:v>14.342436317747376</c:v>
                </c:pt>
                <c:pt idx="232">
                  <c:v>14.341250222353278</c:v>
                </c:pt>
                <c:pt idx="233">
                  <c:v>14.345193353588799</c:v>
                </c:pt>
                <c:pt idx="234">
                  <c:v>14.324570408999124</c:v>
                </c:pt>
                <c:pt idx="235">
                  <c:v>14.316250052824939</c:v>
                </c:pt>
                <c:pt idx="236">
                  <c:v>14.296886987687285</c:v>
                </c:pt>
                <c:pt idx="237">
                  <c:v>14.294201749098216</c:v>
                </c:pt>
                <c:pt idx="238">
                  <c:v>14.315407573055637</c:v>
                </c:pt>
                <c:pt idx="239">
                  <c:v>14.315492412372972</c:v>
                </c:pt>
                <c:pt idx="240">
                  <c:v>14.329553544906497</c:v>
                </c:pt>
                <c:pt idx="241">
                  <c:v>14.309771831808975</c:v>
                </c:pt>
                <c:pt idx="242">
                  <c:v>14.313633581168991</c:v>
                </c:pt>
                <c:pt idx="243">
                  <c:v>14.335334668699538</c:v>
                </c:pt>
                <c:pt idx="244">
                  <c:v>14.329644256761176</c:v>
                </c:pt>
                <c:pt idx="245">
                  <c:v>14.317251355819741</c:v>
                </c:pt>
                <c:pt idx="246">
                  <c:v>14.317485634152137</c:v>
                </c:pt>
                <c:pt idx="247">
                  <c:v>14.332957112763738</c:v>
                </c:pt>
                <c:pt idx="248">
                  <c:v>14.305114155343762</c:v>
                </c:pt>
                <c:pt idx="249">
                  <c:v>14.295969671251409</c:v>
                </c:pt>
                <c:pt idx="250">
                  <c:v>14.297180468247072</c:v>
                </c:pt>
                <c:pt idx="251">
                  <c:v>14.316508989190419</c:v>
                </c:pt>
                <c:pt idx="252">
                  <c:v>14.303939591237326</c:v>
                </c:pt>
                <c:pt idx="253">
                  <c:v>14.298364795601529</c:v>
                </c:pt>
                <c:pt idx="254">
                  <c:v>14.285704607333276</c:v>
                </c:pt>
                <c:pt idx="255">
                  <c:v>14.287513266554248</c:v>
                </c:pt>
                <c:pt idx="256">
                  <c:v>14.295258334706237</c:v>
                </c:pt>
                <c:pt idx="257">
                  <c:v>14.2752288945128</c:v>
                </c:pt>
                <c:pt idx="258">
                  <c:v>14.298957013733801</c:v>
                </c:pt>
                <c:pt idx="259">
                  <c:v>14.294429060179214</c:v>
                </c:pt>
                <c:pt idx="260">
                  <c:v>14.31915535477623</c:v>
                </c:pt>
                <c:pt idx="261">
                  <c:v>14.305738827579633</c:v>
                </c:pt>
                <c:pt idx="262">
                  <c:v>14.314541751488161</c:v>
                </c:pt>
                <c:pt idx="263">
                  <c:v>14.310447111250314</c:v>
                </c:pt>
                <c:pt idx="264">
                  <c:v>14.297443958940354</c:v>
                </c:pt>
                <c:pt idx="265">
                  <c:v>14.309106205263808</c:v>
                </c:pt>
                <c:pt idx="266">
                  <c:v>14.299991816091511</c:v>
                </c:pt>
                <c:pt idx="267">
                  <c:v>14.321146433032249</c:v>
                </c:pt>
                <c:pt idx="268">
                  <c:v>14.321068307238432</c:v>
                </c:pt>
                <c:pt idx="269">
                  <c:v>14.303276914477038</c:v>
                </c:pt>
                <c:pt idx="270">
                  <c:v>14.308476945399825</c:v>
                </c:pt>
                <c:pt idx="271">
                  <c:v>14.292658851276215</c:v>
                </c:pt>
                <c:pt idx="272">
                  <c:v>14.292499551839935</c:v>
                </c:pt>
                <c:pt idx="273">
                  <c:v>14.288433237345071</c:v>
                </c:pt>
                <c:pt idx="274">
                  <c:v>14.294728303869933</c:v>
                </c:pt>
                <c:pt idx="275">
                  <c:v>14.303964318141055</c:v>
                </c:pt>
                <c:pt idx="276">
                  <c:v>14.297240989956373</c:v>
                </c:pt>
                <c:pt idx="277">
                  <c:v>14.291005547689021</c:v>
                </c:pt>
                <c:pt idx="278">
                  <c:v>14.309124727376719</c:v>
                </c:pt>
                <c:pt idx="279">
                  <c:v>14.294347929095974</c:v>
                </c:pt>
                <c:pt idx="280">
                  <c:v>14.280999628723658</c:v>
                </c:pt>
                <c:pt idx="281">
                  <c:v>14.26729392485235</c:v>
                </c:pt>
                <c:pt idx="282">
                  <c:v>14.28610622480047</c:v>
                </c:pt>
                <c:pt idx="283">
                  <c:v>14.278875445910348</c:v>
                </c:pt>
                <c:pt idx="284">
                  <c:v>14.275815318075569</c:v>
                </c:pt>
                <c:pt idx="285">
                  <c:v>14.279126431551205</c:v>
                </c:pt>
                <c:pt idx="286">
                  <c:v>14.273499487755565</c:v>
                </c:pt>
                <c:pt idx="287">
                  <c:v>14.281850825280122</c:v>
                </c:pt>
                <c:pt idx="288">
                  <c:v>14.273731365187123</c:v>
                </c:pt>
                <c:pt idx="289">
                  <c:v>14.278045130423791</c:v>
                </c:pt>
                <c:pt idx="290">
                  <c:v>14.268410775857083</c:v>
                </c:pt>
                <c:pt idx="291">
                  <c:v>14.28455618013318</c:v>
                </c:pt>
                <c:pt idx="292">
                  <c:v>14.286507170687445</c:v>
                </c:pt>
                <c:pt idx="293">
                  <c:v>14.265998945646365</c:v>
                </c:pt>
                <c:pt idx="294">
                  <c:v>14.281093917089954</c:v>
                </c:pt>
                <c:pt idx="295">
                  <c:v>14.285600420291278</c:v>
                </c:pt>
                <c:pt idx="296">
                  <c:v>14.290788761347621</c:v>
                </c:pt>
                <c:pt idx="297">
                  <c:v>14.268769617308884</c:v>
                </c:pt>
                <c:pt idx="298">
                  <c:v>14.269185166791072</c:v>
                </c:pt>
                <c:pt idx="299">
                  <c:v>14.2661449883181</c:v>
                </c:pt>
                <c:pt idx="300">
                  <c:v>14.268015549315399</c:v>
                </c:pt>
                <c:pt idx="301">
                  <c:v>14.261577855600022</c:v>
                </c:pt>
                <c:pt idx="302">
                  <c:v>14.258091409402383</c:v>
                </c:pt>
                <c:pt idx="303">
                  <c:v>14.258849796267722</c:v>
                </c:pt>
                <c:pt idx="304">
                  <c:v>14.255498006546816</c:v>
                </c:pt>
                <c:pt idx="305">
                  <c:v>14.254031110455884</c:v>
                </c:pt>
                <c:pt idx="306">
                  <c:v>14.244283111513949</c:v>
                </c:pt>
                <c:pt idx="307">
                  <c:v>14.255912333333939</c:v>
                </c:pt>
                <c:pt idx="308">
                  <c:v>14.238805706042097</c:v>
                </c:pt>
                <c:pt idx="309">
                  <c:v>14.245894743432778</c:v>
                </c:pt>
                <c:pt idx="310">
                  <c:v>14.241737400548338</c:v>
                </c:pt>
                <c:pt idx="311">
                  <c:v>14.260209260490571</c:v>
                </c:pt>
                <c:pt idx="312">
                  <c:v>14.265622569134578</c:v>
                </c:pt>
                <c:pt idx="313">
                  <c:v>14.251861806745254</c:v>
                </c:pt>
                <c:pt idx="314">
                  <c:v>14.261185067356539</c:v>
                </c:pt>
                <c:pt idx="315">
                  <c:v>14.258930636271979</c:v>
                </c:pt>
                <c:pt idx="316">
                  <c:v>14.257062477964705</c:v>
                </c:pt>
                <c:pt idx="317">
                  <c:v>14.251191866841637</c:v>
                </c:pt>
                <c:pt idx="318">
                  <c:v>14.255002568722</c:v>
                </c:pt>
                <c:pt idx="319">
                  <c:v>14.262568232822321</c:v>
                </c:pt>
                <c:pt idx="320">
                  <c:v>14.249856367791541</c:v>
                </c:pt>
                <c:pt idx="321">
                  <c:v>14.239605364234007</c:v>
                </c:pt>
                <c:pt idx="322">
                  <c:v>14.258673058874344</c:v>
                </c:pt>
                <c:pt idx="323">
                  <c:v>14.261005838065934</c:v>
                </c:pt>
                <c:pt idx="324">
                  <c:v>14.2527358779903</c:v>
                </c:pt>
                <c:pt idx="325">
                  <c:v>14.244881210563431</c:v>
                </c:pt>
                <c:pt idx="326">
                  <c:v>14.235309047604137</c:v>
                </c:pt>
                <c:pt idx="327">
                  <c:v>14.253747216319557</c:v>
                </c:pt>
                <c:pt idx="328">
                  <c:v>14.246225397024915</c:v>
                </c:pt>
                <c:pt idx="329">
                  <c:v>14.233361513341647</c:v>
                </c:pt>
                <c:pt idx="330">
                  <c:v>14.233167509376228</c:v>
                </c:pt>
                <c:pt idx="331">
                  <c:v>14.240870664443301</c:v>
                </c:pt>
                <c:pt idx="332">
                  <c:v>14.24474770195679</c:v>
                </c:pt>
                <c:pt idx="333">
                  <c:v>14.227168909130715</c:v>
                </c:pt>
                <c:pt idx="334">
                  <c:v>14.243161642149884</c:v>
                </c:pt>
                <c:pt idx="335">
                  <c:v>14.219638353063932</c:v>
                </c:pt>
                <c:pt idx="336">
                  <c:v>14.234243241529581</c:v>
                </c:pt>
                <c:pt idx="337">
                  <c:v>14.229998408367557</c:v>
                </c:pt>
                <c:pt idx="338">
                  <c:v>14.227761254090709</c:v>
                </c:pt>
                <c:pt idx="339">
                  <c:v>14.223349182137024</c:v>
                </c:pt>
                <c:pt idx="340">
                  <c:v>14.222843662042932</c:v>
                </c:pt>
                <c:pt idx="341">
                  <c:v>14.227235553310054</c:v>
                </c:pt>
                <c:pt idx="342">
                  <c:v>14.22418677199528</c:v>
                </c:pt>
                <c:pt idx="343">
                  <c:v>14.233647031648248</c:v>
                </c:pt>
                <c:pt idx="344">
                  <c:v>14.228088475625562</c:v>
                </c:pt>
                <c:pt idx="345">
                  <c:v>14.218914346986647</c:v>
                </c:pt>
                <c:pt idx="346">
                  <c:v>14.203901926048456</c:v>
                </c:pt>
                <c:pt idx="347">
                  <c:v>14.210926371390082</c:v>
                </c:pt>
                <c:pt idx="348">
                  <c:v>14.21218410279203</c:v>
                </c:pt>
                <c:pt idx="349">
                  <c:v>14.2228211230632</c:v>
                </c:pt>
                <c:pt idx="350">
                  <c:v>14.23223371931622</c:v>
                </c:pt>
                <c:pt idx="351">
                  <c:v>14.22335703349872</c:v>
                </c:pt>
                <c:pt idx="352">
                  <c:v>14.205150193032219</c:v>
                </c:pt>
                <c:pt idx="353">
                  <c:v>14.205195886094634</c:v>
                </c:pt>
                <c:pt idx="354">
                  <c:v>14.197330085497216</c:v>
                </c:pt>
                <c:pt idx="355">
                  <c:v>14.20502442284875</c:v>
                </c:pt>
                <c:pt idx="356">
                  <c:v>14.204849463187317</c:v>
                </c:pt>
                <c:pt idx="357">
                  <c:v>14.185914951664946</c:v>
                </c:pt>
                <c:pt idx="358">
                  <c:v>14.1971301041361</c:v>
                </c:pt>
                <c:pt idx="359">
                  <c:v>14.194722901519782</c:v>
                </c:pt>
                <c:pt idx="360">
                  <c:v>14.190044120985126</c:v>
                </c:pt>
                <c:pt idx="361">
                  <c:v>14.183225908198938</c:v>
                </c:pt>
                <c:pt idx="362">
                  <c:v>14.19640579089196</c:v>
                </c:pt>
                <c:pt idx="363">
                  <c:v>14.205848075762272</c:v>
                </c:pt>
                <c:pt idx="364">
                  <c:v>14.198955532278118</c:v>
                </c:pt>
                <c:pt idx="365">
                  <c:v>14.203529890511653</c:v>
                </c:pt>
                <c:pt idx="366">
                  <c:v>14.202768431014139</c:v>
                </c:pt>
                <c:pt idx="367">
                  <c:v>14.192923915940751</c:v>
                </c:pt>
                <c:pt idx="368">
                  <c:v>14.202219149336409</c:v>
                </c:pt>
                <c:pt idx="369">
                  <c:v>14.186564575873788</c:v>
                </c:pt>
                <c:pt idx="370">
                  <c:v>14.200325258322902</c:v>
                </c:pt>
                <c:pt idx="371">
                  <c:v>14.190753891180609</c:v>
                </c:pt>
                <c:pt idx="372">
                  <c:v>14.179698784592759</c:v>
                </c:pt>
                <c:pt idx="373">
                  <c:v>14.178189834037649</c:v>
                </c:pt>
                <c:pt idx="374">
                  <c:v>14.180214082013373</c:v>
                </c:pt>
                <c:pt idx="375">
                  <c:v>14.188624382059601</c:v>
                </c:pt>
                <c:pt idx="376">
                  <c:v>14.177292037113595</c:v>
                </c:pt>
                <c:pt idx="377">
                  <c:v>14.182682765799582</c:v>
                </c:pt>
                <c:pt idx="378">
                  <c:v>14.184180230210854</c:v>
                </c:pt>
                <c:pt idx="379">
                  <c:v>14.174145631429933</c:v>
                </c:pt>
                <c:pt idx="380">
                  <c:v>14.181307886287932</c:v>
                </c:pt>
                <c:pt idx="381">
                  <c:v>14.173387376003788</c:v>
                </c:pt>
                <c:pt idx="382">
                  <c:v>14.174956431304736</c:v>
                </c:pt>
                <c:pt idx="383">
                  <c:v>14.187936183496205</c:v>
                </c:pt>
                <c:pt idx="384">
                  <c:v>14.179744862997318</c:v>
                </c:pt>
                <c:pt idx="385">
                  <c:v>14.172808197126805</c:v>
                </c:pt>
                <c:pt idx="386">
                  <c:v>14.157552077778512</c:v>
                </c:pt>
                <c:pt idx="387">
                  <c:v>14.152776003249507</c:v>
                </c:pt>
                <c:pt idx="388">
                  <c:v>14.167729043862579</c:v>
                </c:pt>
                <c:pt idx="389">
                  <c:v>14.158545821968636</c:v>
                </c:pt>
                <c:pt idx="390">
                  <c:v>14.169820132085668</c:v>
                </c:pt>
                <c:pt idx="391">
                  <c:v>14.168793220118985</c:v>
                </c:pt>
                <c:pt idx="392">
                  <c:v>14.157628311528596</c:v>
                </c:pt>
                <c:pt idx="393">
                  <c:v>14.148300761452445</c:v>
                </c:pt>
                <c:pt idx="394">
                  <c:v>14.153747749323353</c:v>
                </c:pt>
                <c:pt idx="395">
                  <c:v>14.166844878213666</c:v>
                </c:pt>
                <c:pt idx="396">
                  <c:v>14.155201740547739</c:v>
                </c:pt>
                <c:pt idx="397">
                  <c:v>14.155743898826016</c:v>
                </c:pt>
                <c:pt idx="398">
                  <c:v>14.156808034592867</c:v>
                </c:pt>
                <c:pt idx="399">
                  <c:v>14.148533002877057</c:v>
                </c:pt>
                <c:pt idx="400">
                  <c:v>14.161377945989797</c:v>
                </c:pt>
                <c:pt idx="401">
                  <c:v>14.14497401528971</c:v>
                </c:pt>
                <c:pt idx="402">
                  <c:v>14.153272332482707</c:v>
                </c:pt>
                <c:pt idx="403">
                  <c:v>14.060025128638125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98D-7C4B-BDFA-17E811592121}"/>
            </c:ext>
          </c:extLst>
        </c:ser>
        <c:ser>
          <c:idx val="14"/>
          <c:order val="9"/>
          <c:tx>
            <c:v>300°C (n=5)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'300'!$N$64:$N$463</c:f>
              <c:numCache>
                <c:formatCode>General</c:formatCode>
                <c:ptCount val="400"/>
                <c:pt idx="0">
                  <c:v>5.5835249999999998</c:v>
                </c:pt>
                <c:pt idx="1">
                  <c:v>10.874772</c:v>
                </c:pt>
                <c:pt idx="2">
                  <c:v>17.367889999999999</c:v>
                </c:pt>
                <c:pt idx="3">
                  <c:v>22.419589999999999</c:v>
                </c:pt>
                <c:pt idx="4">
                  <c:v>26.752614000000001</c:v>
                </c:pt>
                <c:pt idx="5">
                  <c:v>31.935127000000001</c:v>
                </c:pt>
                <c:pt idx="6">
                  <c:v>36.688647000000003</c:v>
                </c:pt>
                <c:pt idx="7">
                  <c:v>38.788322000000001</c:v>
                </c:pt>
                <c:pt idx="8">
                  <c:v>43.650340999999997</c:v>
                </c:pt>
                <c:pt idx="9">
                  <c:v>48.998531999999997</c:v>
                </c:pt>
                <c:pt idx="10">
                  <c:v>51.983763000000003</c:v>
                </c:pt>
                <c:pt idx="11">
                  <c:v>55.378976000000002</c:v>
                </c:pt>
                <c:pt idx="12">
                  <c:v>59.759816999999998</c:v>
                </c:pt>
                <c:pt idx="13">
                  <c:v>62.483142000000001</c:v>
                </c:pt>
                <c:pt idx="14">
                  <c:v>65.528169000000005</c:v>
                </c:pt>
                <c:pt idx="15">
                  <c:v>70.556501999999995</c:v>
                </c:pt>
                <c:pt idx="16">
                  <c:v>74.752647999999994</c:v>
                </c:pt>
                <c:pt idx="17">
                  <c:v>76.337676000000002</c:v>
                </c:pt>
                <c:pt idx="18">
                  <c:v>79.276695000000004</c:v>
                </c:pt>
                <c:pt idx="19">
                  <c:v>83.124735999999999</c:v>
                </c:pt>
                <c:pt idx="20">
                  <c:v>85.833376999999999</c:v>
                </c:pt>
                <c:pt idx="21">
                  <c:v>89.498372000000003</c:v>
                </c:pt>
                <c:pt idx="22">
                  <c:v>93.063584000000006</c:v>
                </c:pt>
                <c:pt idx="23">
                  <c:v>95.554305999999997</c:v>
                </c:pt>
                <c:pt idx="24">
                  <c:v>98.031622999999996</c:v>
                </c:pt>
                <c:pt idx="25">
                  <c:v>101.713489</c:v>
                </c:pt>
                <c:pt idx="26">
                  <c:v>104.22877699999999</c:v>
                </c:pt>
                <c:pt idx="27">
                  <c:v>106.41395199999999</c:v>
                </c:pt>
                <c:pt idx="28">
                  <c:v>110.19005300000001</c:v>
                </c:pt>
                <c:pt idx="29">
                  <c:v>113.10396900000001</c:v>
                </c:pt>
                <c:pt idx="30">
                  <c:v>115.504295</c:v>
                </c:pt>
                <c:pt idx="31">
                  <c:v>119.389957</c:v>
                </c:pt>
                <c:pt idx="32">
                  <c:v>121.766026</c:v>
                </c:pt>
                <c:pt idx="33">
                  <c:v>122.837259</c:v>
                </c:pt>
                <c:pt idx="34">
                  <c:v>125.885498</c:v>
                </c:pt>
                <c:pt idx="35">
                  <c:v>130.69864799999999</c:v>
                </c:pt>
                <c:pt idx="36">
                  <c:v>133.07015000000001</c:v>
                </c:pt>
                <c:pt idx="37">
                  <c:v>134.83471900000001</c:v>
                </c:pt>
                <c:pt idx="38">
                  <c:v>138.28693799999999</c:v>
                </c:pt>
                <c:pt idx="39">
                  <c:v>140.066925</c:v>
                </c:pt>
                <c:pt idx="40">
                  <c:v>142.13519299999999</c:v>
                </c:pt>
                <c:pt idx="41">
                  <c:v>146.25952799999999</c:v>
                </c:pt>
                <c:pt idx="42">
                  <c:v>149.204443</c:v>
                </c:pt>
                <c:pt idx="43">
                  <c:v>150.608935</c:v>
                </c:pt>
                <c:pt idx="44">
                  <c:v>153.53095400000001</c:v>
                </c:pt>
                <c:pt idx="45">
                  <c:v>156.154492</c:v>
                </c:pt>
                <c:pt idx="46">
                  <c:v>157.743458</c:v>
                </c:pt>
                <c:pt idx="47">
                  <c:v>160.324783</c:v>
                </c:pt>
                <c:pt idx="48">
                  <c:v>163.37983500000001</c:v>
                </c:pt>
                <c:pt idx="49">
                  <c:v>165.711376</c:v>
                </c:pt>
                <c:pt idx="50">
                  <c:v>168.39700999999999</c:v>
                </c:pt>
                <c:pt idx="51">
                  <c:v>170.99679499999999</c:v>
                </c:pt>
                <c:pt idx="52">
                  <c:v>172.72890100000001</c:v>
                </c:pt>
                <c:pt idx="53">
                  <c:v>174.16413800000001</c:v>
                </c:pt>
                <c:pt idx="54">
                  <c:v>178.11089799999999</c:v>
                </c:pt>
                <c:pt idx="55">
                  <c:v>180.807086</c:v>
                </c:pt>
                <c:pt idx="56">
                  <c:v>182.04033100000001</c:v>
                </c:pt>
                <c:pt idx="57">
                  <c:v>184.301211</c:v>
                </c:pt>
                <c:pt idx="58">
                  <c:v>187.39381800000001</c:v>
                </c:pt>
                <c:pt idx="59">
                  <c:v>188.80870999999999</c:v>
                </c:pt>
                <c:pt idx="60">
                  <c:v>190.82285300000001</c:v>
                </c:pt>
                <c:pt idx="61">
                  <c:v>194.69556299999999</c:v>
                </c:pt>
                <c:pt idx="62">
                  <c:v>196.882485</c:v>
                </c:pt>
                <c:pt idx="63">
                  <c:v>198.222193</c:v>
                </c:pt>
                <c:pt idx="64">
                  <c:v>200.884894</c:v>
                </c:pt>
                <c:pt idx="65">
                  <c:v>202.91224800000001</c:v>
                </c:pt>
                <c:pt idx="66">
                  <c:v>204.60665</c:v>
                </c:pt>
                <c:pt idx="67">
                  <c:v>207.82689300000001</c:v>
                </c:pt>
                <c:pt idx="68">
                  <c:v>210.64893499999999</c:v>
                </c:pt>
                <c:pt idx="69">
                  <c:v>211.025127</c:v>
                </c:pt>
                <c:pt idx="70">
                  <c:v>213.14240000000001</c:v>
                </c:pt>
                <c:pt idx="71">
                  <c:v>217.20664099999999</c:v>
                </c:pt>
                <c:pt idx="72">
                  <c:v>219.286935</c:v>
                </c:pt>
                <c:pt idx="73">
                  <c:v>220.741185</c:v>
                </c:pt>
                <c:pt idx="74">
                  <c:v>222.71049300000001</c:v>
                </c:pt>
                <c:pt idx="75">
                  <c:v>225.54873000000001</c:v>
                </c:pt>
                <c:pt idx="76">
                  <c:v>227.88238200000001</c:v>
                </c:pt>
                <c:pt idx="77">
                  <c:v>230.458021</c:v>
                </c:pt>
                <c:pt idx="78">
                  <c:v>232.18151499999999</c:v>
                </c:pt>
                <c:pt idx="79">
                  <c:v>234.02155999999999</c:v>
                </c:pt>
                <c:pt idx="80">
                  <c:v>235.88391899999999</c:v>
                </c:pt>
                <c:pt idx="81">
                  <c:v>238.93100000000001</c:v>
                </c:pt>
                <c:pt idx="82">
                  <c:v>241.516899</c:v>
                </c:pt>
                <c:pt idx="83">
                  <c:v>242.60770299999999</c:v>
                </c:pt>
                <c:pt idx="84">
                  <c:v>245.15491700000001</c:v>
                </c:pt>
                <c:pt idx="85">
                  <c:v>247.73835399999999</c:v>
                </c:pt>
                <c:pt idx="86">
                  <c:v>249.75763599999999</c:v>
                </c:pt>
                <c:pt idx="87">
                  <c:v>251.402593</c:v>
                </c:pt>
                <c:pt idx="88">
                  <c:v>253.90357900000001</c:v>
                </c:pt>
                <c:pt idx="89">
                  <c:v>256.10605199999998</c:v>
                </c:pt>
                <c:pt idx="90">
                  <c:v>258.66522700000002</c:v>
                </c:pt>
                <c:pt idx="91">
                  <c:v>260.356176</c:v>
                </c:pt>
                <c:pt idx="92">
                  <c:v>261.44558000000001</c:v>
                </c:pt>
                <c:pt idx="93">
                  <c:v>263.442317</c:v>
                </c:pt>
                <c:pt idx="94">
                  <c:v>266.36285500000002</c:v>
                </c:pt>
                <c:pt idx="95">
                  <c:v>267.66459099999997</c:v>
                </c:pt>
                <c:pt idx="96">
                  <c:v>269.45116000000002</c:v>
                </c:pt>
                <c:pt idx="97">
                  <c:v>271.31651799999997</c:v>
                </c:pt>
                <c:pt idx="98">
                  <c:v>272.13850600000001</c:v>
                </c:pt>
                <c:pt idx="99">
                  <c:v>275.46148299999999</c:v>
                </c:pt>
                <c:pt idx="100">
                  <c:v>277.43348200000003</c:v>
                </c:pt>
                <c:pt idx="101">
                  <c:v>278.21594499999998</c:v>
                </c:pt>
                <c:pt idx="102">
                  <c:v>280.29811000000001</c:v>
                </c:pt>
                <c:pt idx="103">
                  <c:v>282.54522300000002</c:v>
                </c:pt>
                <c:pt idx="104">
                  <c:v>284.013622</c:v>
                </c:pt>
                <c:pt idx="105">
                  <c:v>287.01162099999999</c:v>
                </c:pt>
                <c:pt idx="106">
                  <c:v>288.437701</c:v>
                </c:pt>
                <c:pt idx="107">
                  <c:v>289.88040699999999</c:v>
                </c:pt>
                <c:pt idx="108">
                  <c:v>293.22230999999999</c:v>
                </c:pt>
                <c:pt idx="109">
                  <c:v>293.77793400000002</c:v>
                </c:pt>
                <c:pt idx="110">
                  <c:v>294.76797900000003</c:v>
                </c:pt>
                <c:pt idx="111">
                  <c:v>298.67747300000002</c:v>
                </c:pt>
                <c:pt idx="112">
                  <c:v>300.23019799999997</c:v>
                </c:pt>
                <c:pt idx="113">
                  <c:v>300.94786299999998</c:v>
                </c:pt>
                <c:pt idx="114">
                  <c:v>305.465869</c:v>
                </c:pt>
                <c:pt idx="115">
                  <c:v>306.52880800000003</c:v>
                </c:pt>
                <c:pt idx="116">
                  <c:v>307.40282500000001</c:v>
                </c:pt>
                <c:pt idx="117">
                  <c:v>310.33255200000002</c:v>
                </c:pt>
                <c:pt idx="118">
                  <c:v>312.81845199999998</c:v>
                </c:pt>
                <c:pt idx="119">
                  <c:v>314.02823599999999</c:v>
                </c:pt>
                <c:pt idx="120">
                  <c:v>316.059527</c:v>
                </c:pt>
                <c:pt idx="121">
                  <c:v>319.582223</c:v>
                </c:pt>
                <c:pt idx="122">
                  <c:v>319.99559299999999</c:v>
                </c:pt>
                <c:pt idx="123">
                  <c:v>321.29852499999998</c:v>
                </c:pt>
                <c:pt idx="124">
                  <c:v>324.133486</c:v>
                </c:pt>
                <c:pt idx="125">
                  <c:v>325.24492600000002</c:v>
                </c:pt>
                <c:pt idx="126">
                  <c:v>326.864192</c:v>
                </c:pt>
                <c:pt idx="127">
                  <c:v>330.32947999999999</c:v>
                </c:pt>
                <c:pt idx="128">
                  <c:v>332.33907099999999</c:v>
                </c:pt>
                <c:pt idx="129">
                  <c:v>332.40232900000001</c:v>
                </c:pt>
                <c:pt idx="130">
                  <c:v>334.40276899999998</c:v>
                </c:pt>
                <c:pt idx="131">
                  <c:v>336.99264899999997</c:v>
                </c:pt>
                <c:pt idx="132">
                  <c:v>339.73181199999999</c:v>
                </c:pt>
                <c:pt idx="133">
                  <c:v>341.34336300000001</c:v>
                </c:pt>
                <c:pt idx="134">
                  <c:v>343.02139099999999</c:v>
                </c:pt>
                <c:pt idx="135">
                  <c:v>344.13579299999998</c:v>
                </c:pt>
                <c:pt idx="136">
                  <c:v>345.17756100000003</c:v>
                </c:pt>
                <c:pt idx="137">
                  <c:v>347.94190300000002</c:v>
                </c:pt>
                <c:pt idx="138">
                  <c:v>351.119013</c:v>
                </c:pt>
                <c:pt idx="139">
                  <c:v>352.07003900000001</c:v>
                </c:pt>
                <c:pt idx="140">
                  <c:v>352.93431700000002</c:v>
                </c:pt>
                <c:pt idx="141">
                  <c:v>355.65480600000001</c:v>
                </c:pt>
                <c:pt idx="142">
                  <c:v>358.42513500000001</c:v>
                </c:pt>
                <c:pt idx="143">
                  <c:v>358.54137500000002</c:v>
                </c:pt>
                <c:pt idx="144">
                  <c:v>361.09518400000002</c:v>
                </c:pt>
                <c:pt idx="145">
                  <c:v>363.92859600000003</c:v>
                </c:pt>
                <c:pt idx="146">
                  <c:v>364.83547399999998</c:v>
                </c:pt>
                <c:pt idx="147">
                  <c:v>366.58528000000001</c:v>
                </c:pt>
                <c:pt idx="148">
                  <c:v>368.49545499999999</c:v>
                </c:pt>
                <c:pt idx="149">
                  <c:v>370.56535200000002</c:v>
                </c:pt>
                <c:pt idx="150">
                  <c:v>371.97380299999998</c:v>
                </c:pt>
                <c:pt idx="151">
                  <c:v>374.699817</c:v>
                </c:pt>
                <c:pt idx="152">
                  <c:v>376.19759199999999</c:v>
                </c:pt>
                <c:pt idx="153">
                  <c:v>377.486107</c:v>
                </c:pt>
                <c:pt idx="154">
                  <c:v>380.00183800000002</c:v>
                </c:pt>
                <c:pt idx="155">
                  <c:v>381.73897599999998</c:v>
                </c:pt>
                <c:pt idx="156">
                  <c:v>383.17197499999997</c:v>
                </c:pt>
                <c:pt idx="157">
                  <c:v>385.07414899999998</c:v>
                </c:pt>
                <c:pt idx="158">
                  <c:v>387.85771499999998</c:v>
                </c:pt>
                <c:pt idx="159">
                  <c:v>389.22352699999999</c:v>
                </c:pt>
                <c:pt idx="160">
                  <c:v>390.56009299999999</c:v>
                </c:pt>
                <c:pt idx="161">
                  <c:v>391.22072100000003</c:v>
                </c:pt>
                <c:pt idx="162">
                  <c:v>393.24446899999998</c:v>
                </c:pt>
                <c:pt idx="163">
                  <c:v>396.79042800000002</c:v>
                </c:pt>
                <c:pt idx="164">
                  <c:v>398.06869</c:v>
                </c:pt>
                <c:pt idx="165">
                  <c:v>398.44631299999998</c:v>
                </c:pt>
                <c:pt idx="166">
                  <c:v>400.14857699999999</c:v>
                </c:pt>
                <c:pt idx="167">
                  <c:v>402.33523100000002</c:v>
                </c:pt>
                <c:pt idx="168">
                  <c:v>403.94571400000001</c:v>
                </c:pt>
                <c:pt idx="169">
                  <c:v>405.99802599999998</c:v>
                </c:pt>
                <c:pt idx="170">
                  <c:v>407.55349899999999</c:v>
                </c:pt>
                <c:pt idx="171">
                  <c:v>408.15159399999999</c:v>
                </c:pt>
                <c:pt idx="172">
                  <c:v>409.61566599999998</c:v>
                </c:pt>
                <c:pt idx="173">
                  <c:v>412.22730100000001</c:v>
                </c:pt>
                <c:pt idx="174">
                  <c:v>413.72101700000002</c:v>
                </c:pt>
                <c:pt idx="175">
                  <c:v>414.54592000000002</c:v>
                </c:pt>
                <c:pt idx="176">
                  <c:v>415.19703500000003</c:v>
                </c:pt>
                <c:pt idx="177">
                  <c:v>417.444793</c:v>
                </c:pt>
                <c:pt idx="178">
                  <c:v>419.149677</c:v>
                </c:pt>
                <c:pt idx="179">
                  <c:v>420.49282199999999</c:v>
                </c:pt>
                <c:pt idx="180">
                  <c:v>423.55665900000002</c:v>
                </c:pt>
                <c:pt idx="181">
                  <c:v>424.82961999999998</c:v>
                </c:pt>
                <c:pt idx="182">
                  <c:v>425.917936</c:v>
                </c:pt>
                <c:pt idx="183">
                  <c:v>428.55314099999998</c:v>
                </c:pt>
                <c:pt idx="184">
                  <c:v>430.26716499999998</c:v>
                </c:pt>
                <c:pt idx="185">
                  <c:v>430.79805499999998</c:v>
                </c:pt>
                <c:pt idx="186">
                  <c:v>432.69087000000002</c:v>
                </c:pt>
                <c:pt idx="187">
                  <c:v>434.81353999999999</c:v>
                </c:pt>
                <c:pt idx="188">
                  <c:v>436.55030499999998</c:v>
                </c:pt>
                <c:pt idx="189">
                  <c:v>437.28098</c:v>
                </c:pt>
                <c:pt idx="190">
                  <c:v>438.49610100000001</c:v>
                </c:pt>
                <c:pt idx="191">
                  <c:v>440.21383900000001</c:v>
                </c:pt>
                <c:pt idx="192">
                  <c:v>442.04915599999998</c:v>
                </c:pt>
                <c:pt idx="193">
                  <c:v>443.28864099999998</c:v>
                </c:pt>
                <c:pt idx="194">
                  <c:v>444.66014699999999</c:v>
                </c:pt>
                <c:pt idx="195">
                  <c:v>445.961568</c:v>
                </c:pt>
                <c:pt idx="196">
                  <c:v>447.17340200000001</c:v>
                </c:pt>
                <c:pt idx="197">
                  <c:v>449.20585499999999</c:v>
                </c:pt>
                <c:pt idx="198">
                  <c:v>450.94948099999999</c:v>
                </c:pt>
                <c:pt idx="199">
                  <c:v>451.23382299999997</c:v>
                </c:pt>
                <c:pt idx="200">
                  <c:v>453.484329</c:v>
                </c:pt>
                <c:pt idx="201">
                  <c:v>455.84509400000002</c:v>
                </c:pt>
                <c:pt idx="202">
                  <c:v>457.60811899999999</c:v>
                </c:pt>
                <c:pt idx="203">
                  <c:v>459.74861900000002</c:v>
                </c:pt>
                <c:pt idx="204">
                  <c:v>461.00896699999998</c:v>
                </c:pt>
                <c:pt idx="205">
                  <c:v>461.713416</c:v>
                </c:pt>
                <c:pt idx="206">
                  <c:v>464.11825700000003</c:v>
                </c:pt>
                <c:pt idx="207">
                  <c:v>465.943332</c:v>
                </c:pt>
                <c:pt idx="208">
                  <c:v>467.38642900000002</c:v>
                </c:pt>
                <c:pt idx="209">
                  <c:v>468.80403899999999</c:v>
                </c:pt>
                <c:pt idx="210">
                  <c:v>470.64722599999999</c:v>
                </c:pt>
                <c:pt idx="211">
                  <c:v>471.75788799999998</c:v>
                </c:pt>
                <c:pt idx="212">
                  <c:v>473.06619899999998</c:v>
                </c:pt>
                <c:pt idx="213">
                  <c:v>475.640672</c:v>
                </c:pt>
                <c:pt idx="214">
                  <c:v>477.85603600000002</c:v>
                </c:pt>
                <c:pt idx="215">
                  <c:v>479.231267</c:v>
                </c:pt>
                <c:pt idx="216">
                  <c:v>480.25127099999997</c:v>
                </c:pt>
                <c:pt idx="217">
                  <c:v>481.55312199999997</c:v>
                </c:pt>
                <c:pt idx="218">
                  <c:v>483.59634799999998</c:v>
                </c:pt>
                <c:pt idx="219">
                  <c:v>485.36009200000001</c:v>
                </c:pt>
                <c:pt idx="220">
                  <c:v>487.832064</c:v>
                </c:pt>
                <c:pt idx="221">
                  <c:v>489.43964899999997</c:v>
                </c:pt>
                <c:pt idx="222">
                  <c:v>490.32555600000001</c:v>
                </c:pt>
                <c:pt idx="223">
                  <c:v>492.44294400000001</c:v>
                </c:pt>
                <c:pt idx="224">
                  <c:v>494.70769899999999</c:v>
                </c:pt>
                <c:pt idx="225">
                  <c:v>495.744215</c:v>
                </c:pt>
                <c:pt idx="226">
                  <c:v>497.55075699999998</c:v>
                </c:pt>
                <c:pt idx="227">
                  <c:v>499.55116299999997</c:v>
                </c:pt>
                <c:pt idx="228">
                  <c:v>501.48263500000002</c:v>
                </c:pt>
                <c:pt idx="229">
                  <c:v>503.414177</c:v>
                </c:pt>
                <c:pt idx="230">
                  <c:v>504.52884399999999</c:v>
                </c:pt>
                <c:pt idx="231">
                  <c:v>505.46483499999999</c:v>
                </c:pt>
                <c:pt idx="232">
                  <c:v>507.563354</c:v>
                </c:pt>
                <c:pt idx="233">
                  <c:v>509.360592</c:v>
                </c:pt>
                <c:pt idx="234">
                  <c:v>511.26651500000003</c:v>
                </c:pt>
                <c:pt idx="235">
                  <c:v>512.69119599999999</c:v>
                </c:pt>
                <c:pt idx="236">
                  <c:v>514.43079399999999</c:v>
                </c:pt>
                <c:pt idx="237">
                  <c:v>515.928539</c:v>
                </c:pt>
                <c:pt idx="238">
                  <c:v>517.595821</c:v>
                </c:pt>
                <c:pt idx="239">
                  <c:v>518.82318999999995</c:v>
                </c:pt>
                <c:pt idx="240">
                  <c:v>521.07804499999997</c:v>
                </c:pt>
                <c:pt idx="241">
                  <c:v>523.040031</c:v>
                </c:pt>
                <c:pt idx="242">
                  <c:v>524.17872799999998</c:v>
                </c:pt>
                <c:pt idx="243">
                  <c:v>526.06295699999998</c:v>
                </c:pt>
                <c:pt idx="244">
                  <c:v>527.24177599999996</c:v>
                </c:pt>
                <c:pt idx="245">
                  <c:v>528.50553100000002</c:v>
                </c:pt>
                <c:pt idx="246">
                  <c:v>530.58373700000004</c:v>
                </c:pt>
                <c:pt idx="247">
                  <c:v>532.93777999999998</c:v>
                </c:pt>
                <c:pt idx="248">
                  <c:v>534.89103799999998</c:v>
                </c:pt>
                <c:pt idx="249">
                  <c:v>535.84745399999997</c:v>
                </c:pt>
                <c:pt idx="250">
                  <c:v>536.61565599999994</c:v>
                </c:pt>
                <c:pt idx="251">
                  <c:v>538.28279599999996</c:v>
                </c:pt>
                <c:pt idx="252">
                  <c:v>540.83588399999996</c:v>
                </c:pt>
                <c:pt idx="253">
                  <c:v>542.95024799999999</c:v>
                </c:pt>
                <c:pt idx="254">
                  <c:v>543.91042900000002</c:v>
                </c:pt>
                <c:pt idx="255">
                  <c:v>544.24064999999996</c:v>
                </c:pt>
                <c:pt idx="256">
                  <c:v>545.89141400000005</c:v>
                </c:pt>
                <c:pt idx="257">
                  <c:v>547.53632400000004</c:v>
                </c:pt>
                <c:pt idx="258">
                  <c:v>549.13331300000004</c:v>
                </c:pt>
                <c:pt idx="259">
                  <c:v>551.40992500000004</c:v>
                </c:pt>
                <c:pt idx="260">
                  <c:v>552.75082999999995</c:v>
                </c:pt>
                <c:pt idx="261">
                  <c:v>553.09666900000002</c:v>
                </c:pt>
                <c:pt idx="262">
                  <c:v>554.74852799999996</c:v>
                </c:pt>
                <c:pt idx="263">
                  <c:v>556.78143399999999</c:v>
                </c:pt>
                <c:pt idx="264">
                  <c:v>558.41810299999997</c:v>
                </c:pt>
                <c:pt idx="265">
                  <c:v>560.72738400000003</c:v>
                </c:pt>
                <c:pt idx="266">
                  <c:v>562.42158900000004</c:v>
                </c:pt>
                <c:pt idx="267">
                  <c:v>563.01549699999998</c:v>
                </c:pt>
                <c:pt idx="268">
                  <c:v>564.25868100000002</c:v>
                </c:pt>
                <c:pt idx="269">
                  <c:v>567.10894199999996</c:v>
                </c:pt>
                <c:pt idx="270">
                  <c:v>568.82419500000003</c:v>
                </c:pt>
                <c:pt idx="271">
                  <c:v>569.63771599999995</c:v>
                </c:pt>
                <c:pt idx="272">
                  <c:v>571.32077700000002</c:v>
                </c:pt>
                <c:pt idx="273">
                  <c:v>573.05928900000004</c:v>
                </c:pt>
                <c:pt idx="274">
                  <c:v>573.94058500000006</c:v>
                </c:pt>
                <c:pt idx="275">
                  <c:v>576.34103200000004</c:v>
                </c:pt>
                <c:pt idx="276">
                  <c:v>578.88590099999999</c:v>
                </c:pt>
                <c:pt idx="277">
                  <c:v>579.76669400000003</c:v>
                </c:pt>
                <c:pt idx="278">
                  <c:v>581.30818899999997</c:v>
                </c:pt>
                <c:pt idx="279">
                  <c:v>582.66006100000004</c:v>
                </c:pt>
                <c:pt idx="280">
                  <c:v>584.14189999999996</c:v>
                </c:pt>
                <c:pt idx="281">
                  <c:v>585.37348299999996</c:v>
                </c:pt>
                <c:pt idx="282">
                  <c:v>588.48141099999998</c:v>
                </c:pt>
                <c:pt idx="283">
                  <c:v>589.73085700000001</c:v>
                </c:pt>
                <c:pt idx="284">
                  <c:v>590.05082400000003</c:v>
                </c:pt>
                <c:pt idx="285">
                  <c:v>592.15469900000005</c:v>
                </c:pt>
                <c:pt idx="286">
                  <c:v>594.16497100000004</c:v>
                </c:pt>
                <c:pt idx="287">
                  <c:v>594.96145899999999</c:v>
                </c:pt>
                <c:pt idx="288">
                  <c:v>596.79694800000004</c:v>
                </c:pt>
                <c:pt idx="289">
                  <c:v>599.47938799999997</c:v>
                </c:pt>
                <c:pt idx="290">
                  <c:v>600.12267099999997</c:v>
                </c:pt>
                <c:pt idx="291">
                  <c:v>601.42157399999996</c:v>
                </c:pt>
                <c:pt idx="292">
                  <c:v>603.52063599999997</c:v>
                </c:pt>
                <c:pt idx="293">
                  <c:v>604.564347</c:v>
                </c:pt>
                <c:pt idx="294">
                  <c:v>606.19950300000005</c:v>
                </c:pt>
                <c:pt idx="295">
                  <c:v>608.33983799999999</c:v>
                </c:pt>
                <c:pt idx="296">
                  <c:v>609.72926199999995</c:v>
                </c:pt>
                <c:pt idx="297">
                  <c:v>610.76727400000004</c:v>
                </c:pt>
                <c:pt idx="298">
                  <c:v>613.15169500000002</c:v>
                </c:pt>
                <c:pt idx="299">
                  <c:v>614.21358699999996</c:v>
                </c:pt>
                <c:pt idx="300">
                  <c:v>615.57536300000004</c:v>
                </c:pt>
                <c:pt idx="301">
                  <c:v>617.489778</c:v>
                </c:pt>
                <c:pt idx="302">
                  <c:v>619.35277499999995</c:v>
                </c:pt>
                <c:pt idx="303">
                  <c:v>620.52617899999996</c:v>
                </c:pt>
                <c:pt idx="304">
                  <c:v>622.89266599999996</c:v>
                </c:pt>
                <c:pt idx="305">
                  <c:v>624.061329</c:v>
                </c:pt>
                <c:pt idx="306">
                  <c:v>625.73858800000005</c:v>
                </c:pt>
                <c:pt idx="307">
                  <c:v>627.77797799999996</c:v>
                </c:pt>
                <c:pt idx="308">
                  <c:v>629.65067499999998</c:v>
                </c:pt>
                <c:pt idx="309">
                  <c:v>630.38627399999996</c:v>
                </c:pt>
                <c:pt idx="310">
                  <c:v>631.614373</c:v>
                </c:pt>
                <c:pt idx="311">
                  <c:v>633.92869900000005</c:v>
                </c:pt>
                <c:pt idx="312">
                  <c:v>635.605503</c:v>
                </c:pt>
                <c:pt idx="313">
                  <c:v>635.618965</c:v>
                </c:pt>
                <c:pt idx="314">
                  <c:v>637.72470399999997</c:v>
                </c:pt>
                <c:pt idx="315">
                  <c:v>639.46267499999999</c:v>
                </c:pt>
                <c:pt idx="316">
                  <c:v>640.79907100000003</c:v>
                </c:pt>
                <c:pt idx="317">
                  <c:v>643.16460199999995</c:v>
                </c:pt>
                <c:pt idx="318">
                  <c:v>643.43407200000001</c:v>
                </c:pt>
                <c:pt idx="319">
                  <c:v>645.19903199999999</c:v>
                </c:pt>
                <c:pt idx="320">
                  <c:v>646.57503299999996</c:v>
                </c:pt>
                <c:pt idx="321">
                  <c:v>647.58843400000001</c:v>
                </c:pt>
                <c:pt idx="322">
                  <c:v>650.54250999999999</c:v>
                </c:pt>
                <c:pt idx="323">
                  <c:v>652.08868299999995</c:v>
                </c:pt>
                <c:pt idx="324">
                  <c:v>651.20780400000001</c:v>
                </c:pt>
                <c:pt idx="325">
                  <c:v>653.96000400000003</c:v>
                </c:pt>
                <c:pt idx="326">
                  <c:v>656.04050900000004</c:v>
                </c:pt>
                <c:pt idx="327">
                  <c:v>656.41577099999995</c:v>
                </c:pt>
                <c:pt idx="328">
                  <c:v>658.86881400000004</c:v>
                </c:pt>
                <c:pt idx="329">
                  <c:v>660.46372099999996</c:v>
                </c:pt>
                <c:pt idx="330">
                  <c:v>660.54468799999995</c:v>
                </c:pt>
                <c:pt idx="331">
                  <c:v>661.99251600000002</c:v>
                </c:pt>
                <c:pt idx="332">
                  <c:v>664.29447400000004</c:v>
                </c:pt>
                <c:pt idx="333">
                  <c:v>665.60747300000003</c:v>
                </c:pt>
                <c:pt idx="334">
                  <c:v>666.84668999999997</c:v>
                </c:pt>
                <c:pt idx="335">
                  <c:v>669.74232900000004</c:v>
                </c:pt>
                <c:pt idx="336">
                  <c:v>670.56892000000005</c:v>
                </c:pt>
                <c:pt idx="337">
                  <c:v>671.01980600000002</c:v>
                </c:pt>
                <c:pt idx="338">
                  <c:v>673.45017399999995</c:v>
                </c:pt>
                <c:pt idx="339">
                  <c:v>675.82047</c:v>
                </c:pt>
                <c:pt idx="340">
                  <c:v>677.28312600000004</c:v>
                </c:pt>
                <c:pt idx="341">
                  <c:v>677.50242400000002</c:v>
                </c:pt>
                <c:pt idx="342">
                  <c:v>678.87398800000005</c:v>
                </c:pt>
                <c:pt idx="343">
                  <c:v>680.91015900000002</c:v>
                </c:pt>
                <c:pt idx="344">
                  <c:v>683.02317300000004</c:v>
                </c:pt>
                <c:pt idx="345">
                  <c:v>684.05040699999995</c:v>
                </c:pt>
                <c:pt idx="346">
                  <c:v>685.58411599999999</c:v>
                </c:pt>
                <c:pt idx="347">
                  <c:v>686.45133499999997</c:v>
                </c:pt>
                <c:pt idx="348">
                  <c:v>687.51701400000002</c:v>
                </c:pt>
                <c:pt idx="349">
                  <c:v>690.01457200000004</c:v>
                </c:pt>
                <c:pt idx="350">
                  <c:v>691.92044699999997</c:v>
                </c:pt>
                <c:pt idx="351">
                  <c:v>692.46263599999997</c:v>
                </c:pt>
                <c:pt idx="352">
                  <c:v>694.67125999999996</c:v>
                </c:pt>
                <c:pt idx="353">
                  <c:v>696.74725599999999</c:v>
                </c:pt>
                <c:pt idx="354">
                  <c:v>697.09082599999999</c:v>
                </c:pt>
                <c:pt idx="355">
                  <c:v>699.06098499999996</c:v>
                </c:pt>
                <c:pt idx="356">
                  <c:v>701.07571499999995</c:v>
                </c:pt>
                <c:pt idx="357">
                  <c:v>702.67171900000005</c:v>
                </c:pt>
                <c:pt idx="358">
                  <c:v>704.96335299999998</c:v>
                </c:pt>
                <c:pt idx="359">
                  <c:v>706.94647399999997</c:v>
                </c:pt>
                <c:pt idx="360">
                  <c:v>707.80143399999997</c:v>
                </c:pt>
                <c:pt idx="361">
                  <c:v>709.04940699999997</c:v>
                </c:pt>
                <c:pt idx="362">
                  <c:v>711.52705000000003</c:v>
                </c:pt>
                <c:pt idx="363">
                  <c:v>713.36531300000001</c:v>
                </c:pt>
                <c:pt idx="364">
                  <c:v>714.85703100000001</c:v>
                </c:pt>
                <c:pt idx="365">
                  <c:v>716.23861299999999</c:v>
                </c:pt>
                <c:pt idx="366">
                  <c:v>717.81185200000004</c:v>
                </c:pt>
                <c:pt idx="367">
                  <c:v>719.45299</c:v>
                </c:pt>
                <c:pt idx="368">
                  <c:v>721.72681899999998</c:v>
                </c:pt>
                <c:pt idx="369">
                  <c:v>723.70489199999997</c:v>
                </c:pt>
                <c:pt idx="370">
                  <c:v>724.79300799999999</c:v>
                </c:pt>
                <c:pt idx="371">
                  <c:v>726.08975099999998</c:v>
                </c:pt>
                <c:pt idx="372">
                  <c:v>727.63321299999996</c:v>
                </c:pt>
                <c:pt idx="373">
                  <c:v>729.202045</c:v>
                </c:pt>
                <c:pt idx="374">
                  <c:v>731.13290199999994</c:v>
                </c:pt>
                <c:pt idx="375">
                  <c:v>733.16663500000004</c:v>
                </c:pt>
                <c:pt idx="376">
                  <c:v>734.724197</c:v>
                </c:pt>
                <c:pt idx="377">
                  <c:v>735.832402</c:v>
                </c:pt>
                <c:pt idx="378">
                  <c:v>737.37400600000001</c:v>
                </c:pt>
                <c:pt idx="379">
                  <c:v>739.54508099999998</c:v>
                </c:pt>
                <c:pt idx="380">
                  <c:v>741.30285700000002</c:v>
                </c:pt>
                <c:pt idx="381">
                  <c:v>743.61517800000001</c:v>
                </c:pt>
                <c:pt idx="382">
                  <c:v>745.93092000000001</c:v>
                </c:pt>
                <c:pt idx="383">
                  <c:v>746.38605800000005</c:v>
                </c:pt>
                <c:pt idx="384">
                  <c:v>747.52362300000004</c:v>
                </c:pt>
                <c:pt idx="385">
                  <c:v>748.95988799999998</c:v>
                </c:pt>
                <c:pt idx="386">
                  <c:v>751.03074500000002</c:v>
                </c:pt>
                <c:pt idx="387">
                  <c:v>752.52075300000001</c:v>
                </c:pt>
                <c:pt idx="388">
                  <c:v>754.41053699999998</c:v>
                </c:pt>
                <c:pt idx="389">
                  <c:v>755.95518400000003</c:v>
                </c:pt>
                <c:pt idx="390">
                  <c:v>757.42185800000004</c:v>
                </c:pt>
                <c:pt idx="391">
                  <c:v>758.57185600000003</c:v>
                </c:pt>
                <c:pt idx="392">
                  <c:v>760.35128199999997</c:v>
                </c:pt>
                <c:pt idx="393">
                  <c:v>762.92068700000004</c:v>
                </c:pt>
                <c:pt idx="394">
                  <c:v>763.702675</c:v>
                </c:pt>
                <c:pt idx="395">
                  <c:v>765.03156100000001</c:v>
                </c:pt>
                <c:pt idx="396">
                  <c:v>767.05702799999995</c:v>
                </c:pt>
                <c:pt idx="397">
                  <c:v>768.98544500000003</c:v>
                </c:pt>
                <c:pt idx="398">
                  <c:v>769.60126200000002</c:v>
                </c:pt>
                <c:pt idx="399">
                  <c:v>770.62847999999997</c:v>
                </c:pt>
              </c:numCache>
            </c:numRef>
          </c:xVal>
          <c:yVal>
            <c:numRef>
              <c:f>'300'!$R$64:$R$463</c:f>
              <c:numCache>
                <c:formatCode>General</c:formatCode>
                <c:ptCount val="400"/>
                <c:pt idx="0">
                  <c:v>142.67662201765859</c:v>
                </c:pt>
                <c:pt idx="1">
                  <c:v>65.707451883463904</c:v>
                </c:pt>
                <c:pt idx="2">
                  <c:v>39.936843907026258</c:v>
                </c:pt>
                <c:pt idx="3">
                  <c:v>32.148469498710199</c:v>
                </c:pt>
                <c:pt idx="4">
                  <c:v>28.464972982803445</c:v>
                </c:pt>
                <c:pt idx="5">
                  <c:v>24.770548518244187</c:v>
                </c:pt>
                <c:pt idx="6">
                  <c:v>22.742633302495364</c:v>
                </c:pt>
                <c:pt idx="7">
                  <c:v>23.302150580119946</c:v>
                </c:pt>
                <c:pt idx="8">
                  <c:v>21.498134669743191</c:v>
                </c:pt>
                <c:pt idx="9">
                  <c:v>19.908506639504939</c:v>
                </c:pt>
                <c:pt idx="10">
                  <c:v>19.696639512276921</c:v>
                </c:pt>
                <c:pt idx="11">
                  <c:v>19.41498192245691</c:v>
                </c:pt>
                <c:pt idx="12">
                  <c:v>18.526568333773387</c:v>
                </c:pt>
                <c:pt idx="13">
                  <c:v>18.487545184491918</c:v>
                </c:pt>
                <c:pt idx="14">
                  <c:v>18.353018873851543</c:v>
                </c:pt>
                <c:pt idx="15">
                  <c:v>17.432413682915254</c:v>
                </c:pt>
                <c:pt idx="16">
                  <c:v>16.918059989620858</c:v>
                </c:pt>
                <c:pt idx="17">
                  <c:v>17.277338266738049</c:v>
                </c:pt>
                <c:pt idx="18">
                  <c:v>17.167208733196787</c:v>
                </c:pt>
                <c:pt idx="19">
                  <c:v>16.807149041883886</c:v>
                </c:pt>
                <c:pt idx="20">
                  <c:v>16.778637791501009</c:v>
                </c:pt>
                <c:pt idx="21">
                  <c:v>16.543627689452226</c:v>
                </c:pt>
                <c:pt idx="22">
                  <c:v>16.250532232406655</c:v>
                </c:pt>
                <c:pt idx="23">
                  <c:v>16.250588992776077</c:v>
                </c:pt>
                <c:pt idx="24">
                  <c:v>16.268084642770127</c:v>
                </c:pt>
                <c:pt idx="25">
                  <c:v>16.003292161816983</c:v>
                </c:pt>
                <c:pt idx="26">
                  <c:v>16.008824169681311</c:v>
                </c:pt>
                <c:pt idx="27">
                  <c:v>16.07333532440304</c:v>
                </c:pt>
                <c:pt idx="28">
                  <c:v>15.79949570039612</c:v>
                </c:pt>
                <c:pt idx="29">
                  <c:v>15.718234043935087</c:v>
                </c:pt>
                <c:pt idx="30">
                  <c:v>15.727188296313225</c:v>
                </c:pt>
                <c:pt idx="31">
                  <c:v>15.45558494894272</c:v>
                </c:pt>
                <c:pt idx="32">
                  <c:v>15.47517006360129</c:v>
                </c:pt>
                <c:pt idx="33">
                  <c:v>15.715224539976914</c:v>
                </c:pt>
                <c:pt idx="34">
                  <c:v>15.60454895005976</c:v>
                </c:pt>
                <c:pt idx="35">
                  <c:v>15.188942077880697</c:v>
                </c:pt>
                <c:pt idx="36">
                  <c:v>15.1990195652485</c:v>
                </c:pt>
                <c:pt idx="37">
                  <c:v>15.302623216249444</c:v>
                </c:pt>
                <c:pt idx="38">
                  <c:v>15.131484342937906</c:v>
                </c:pt>
                <c:pt idx="39">
                  <c:v>15.220857942437116</c:v>
                </c:pt>
                <c:pt idx="40">
                  <c:v>15.270267114598425</c:v>
                </c:pt>
                <c:pt idx="41">
                  <c:v>14.998738716211205</c:v>
                </c:pt>
                <c:pt idx="42">
                  <c:v>14.915978364060628</c:v>
                </c:pt>
                <c:pt idx="43">
                  <c:v>15.050282627318014</c:v>
                </c:pt>
                <c:pt idx="44">
                  <c:v>14.963529847644979</c:v>
                </c:pt>
                <c:pt idx="45">
                  <c:v>14.924292083626666</c:v>
                </c:pt>
                <c:pt idx="46">
                  <c:v>15.021387274726878</c:v>
                </c:pt>
                <c:pt idx="47">
                  <c:v>14.981257243027921</c:v>
                </c:pt>
                <c:pt idx="48">
                  <c:v>14.883158595093777</c:v>
                </c:pt>
                <c:pt idx="49">
                  <c:v>14.874518152311024</c:v>
                </c:pt>
                <c:pt idx="50">
                  <c:v>14.821675532339661</c:v>
                </c:pt>
                <c:pt idx="51">
                  <c:v>14.780703988020253</c:v>
                </c:pt>
                <c:pt idx="52">
                  <c:v>14.845039605131261</c:v>
                </c:pt>
                <c:pt idx="53">
                  <c:v>14.941900837666845</c:v>
                </c:pt>
                <c:pt idx="54">
                  <c:v>14.7369782615998</c:v>
                </c:pt>
                <c:pt idx="55">
                  <c:v>14.682163110839687</c:v>
                </c:pt>
                <c:pt idx="56">
                  <c:v>14.798888571009066</c:v>
                </c:pt>
                <c:pt idx="57">
                  <c:v>14.790744978118942</c:v>
                </c:pt>
                <c:pt idx="58">
                  <c:v>14.690508668441105</c:v>
                </c:pt>
                <c:pt idx="59">
                  <c:v>14.778202966609154</c:v>
                </c:pt>
                <c:pt idx="60">
                  <c:v>14.79644093936319</c:v>
                </c:pt>
                <c:pt idx="61">
                  <c:v>14.612390617039432</c:v>
                </c:pt>
                <c:pt idx="62">
                  <c:v>14.612051737144039</c:v>
                </c:pt>
                <c:pt idx="63">
                  <c:v>14.697362224883699</c:v>
                </c:pt>
                <c:pt idx="64">
                  <c:v>14.647353350530468</c:v>
                </c:pt>
                <c:pt idx="65">
                  <c:v>14.658939189162389</c:v>
                </c:pt>
                <c:pt idx="66">
                  <c:v>14.703855775697448</c:v>
                </c:pt>
                <c:pt idx="67">
                  <c:v>14.59522494703252</c:v>
                </c:pt>
                <c:pt idx="68">
                  <c:v>14.525610633598923</c:v>
                </c:pt>
                <c:pt idx="69">
                  <c:v>14.699770311298773</c:v>
                </c:pt>
                <c:pt idx="70">
                  <c:v>14.697704838811717</c:v>
                </c:pt>
                <c:pt idx="71">
                  <c:v>14.511244778564841</c:v>
                </c:pt>
                <c:pt idx="72">
                  <c:v>14.513743636910428</c:v>
                </c:pt>
                <c:pt idx="73">
                  <c:v>14.576570034047068</c:v>
                </c:pt>
                <c:pt idx="74">
                  <c:v>14.585188248224263</c:v>
                </c:pt>
                <c:pt idx="75">
                  <c:v>14.51719614803557</c:v>
                </c:pt>
                <c:pt idx="76">
                  <c:v>14.49516555502279</c:v>
                </c:pt>
                <c:pt idx="77">
                  <c:v>14.452755334183715</c:v>
                </c:pt>
                <c:pt idx="78">
                  <c:v>14.482445045831327</c:v>
                </c:pt>
                <c:pt idx="79">
                  <c:v>14.501322329219015</c:v>
                </c:pt>
                <c:pt idx="80">
                  <c:v>14.517659705498364</c:v>
                </c:pt>
                <c:pt idx="81">
                  <c:v>14.435159342618785</c:v>
                </c:pt>
                <c:pt idx="82">
                  <c:v>14.402475057394444</c:v>
                </c:pt>
                <c:pt idx="83">
                  <c:v>14.472993019299391</c:v>
                </c:pt>
                <c:pt idx="84">
                  <c:v>14.427203453126241</c:v>
                </c:pt>
                <c:pt idx="85">
                  <c:v>14.379824233630371</c:v>
                </c:pt>
                <c:pt idx="86">
                  <c:v>14.382204224498542</c:v>
                </c:pt>
                <c:pt idx="87">
                  <c:v>14.413713188290128</c:v>
                </c:pt>
                <c:pt idx="88">
                  <c:v>14.374330563480568</c:v>
                </c:pt>
                <c:pt idx="89">
                  <c:v>14.360815788311077</c:v>
                </c:pt>
                <c:pt idx="90">
                  <c:v>14.318080275366333</c:v>
                </c:pt>
                <c:pt idx="91">
                  <c:v>14.341907248914929</c:v>
                </c:pt>
                <c:pt idx="92">
                  <c:v>14.414485496524687</c:v>
                </c:pt>
                <c:pt idx="93">
                  <c:v>14.411709570429297</c:v>
                </c:pt>
                <c:pt idx="94">
                  <c:v>14.341387547583553</c:v>
                </c:pt>
                <c:pt idx="95">
                  <c:v>14.392351849327289</c:v>
                </c:pt>
                <c:pt idx="96">
                  <c:v>14.408054500202267</c:v>
                </c:pt>
                <c:pt idx="97">
                  <c:v>14.414254120530583</c:v>
                </c:pt>
                <c:pt idx="98">
                  <c:v>14.499373337564032</c:v>
                </c:pt>
                <c:pt idx="99">
                  <c:v>14.398326163828443</c:v>
                </c:pt>
                <c:pt idx="100">
                  <c:v>14.39363445375888</c:v>
                </c:pt>
                <c:pt idx="101">
                  <c:v>14.480921127917801</c:v>
                </c:pt>
                <c:pt idx="102">
                  <c:v>14.470072245042926</c:v>
                </c:pt>
                <c:pt idx="103">
                  <c:v>14.460099581754307</c:v>
                </c:pt>
                <c:pt idx="104">
                  <c:v>14.484890074770446</c:v>
                </c:pt>
                <c:pt idx="105">
                  <c:v>14.403981577180328</c:v>
                </c:pt>
                <c:pt idx="106">
                  <c:v>14.438500240487667</c:v>
                </c:pt>
                <c:pt idx="107">
                  <c:v>14.4723470550091</c:v>
                </c:pt>
                <c:pt idx="108">
                  <c:v>14.400899864018331</c:v>
                </c:pt>
                <c:pt idx="109">
                  <c:v>14.485365574949565</c:v>
                </c:pt>
                <c:pt idx="110">
                  <c:v>14.539403308232394</c:v>
                </c:pt>
                <c:pt idx="111">
                  <c:v>14.394242550954974</c:v>
                </c:pt>
                <c:pt idx="112">
                  <c:v>14.411611687305204</c:v>
                </c:pt>
                <c:pt idx="113">
                  <c:v>14.491979951343449</c:v>
                </c:pt>
                <c:pt idx="114">
                  <c:v>14.316418353403884</c:v>
                </c:pt>
                <c:pt idx="115">
                  <c:v>14.370628624587228</c:v>
                </c:pt>
                <c:pt idx="116">
                  <c:v>14.433530952524302</c:v>
                </c:pt>
                <c:pt idx="117">
                  <c:v>14.366561990072038</c:v>
                </c:pt>
                <c:pt idx="118">
                  <c:v>14.326325078255845</c:v>
                </c:pt>
                <c:pt idx="119">
                  <c:v>14.370128141797975</c:v>
                </c:pt>
                <c:pt idx="120">
                  <c:v>14.358571184198967</c:v>
                </c:pt>
                <c:pt idx="121">
                  <c:v>14.253176618065554</c:v>
                </c:pt>
                <c:pt idx="122">
                  <c:v>14.343020805007564</c:v>
                </c:pt>
                <c:pt idx="123">
                  <c:v>14.379238553615174</c:v>
                </c:pt>
                <c:pt idx="124">
                  <c:v>14.316355579963183</c:v>
                </c:pt>
                <c:pt idx="125">
                  <c:v>14.361758901244897</c:v>
                </c:pt>
                <c:pt idx="126">
                  <c:v>14.374656503192199</c:v>
                </c:pt>
                <c:pt idx="127">
                  <c:v>14.275749351033483</c:v>
                </c:pt>
                <c:pt idx="128">
                  <c:v>14.265459575738022</c:v>
                </c:pt>
                <c:pt idx="129">
                  <c:v>14.371134112273223</c:v>
                </c:pt>
                <c:pt idx="130">
                  <c:v>14.359554508776135</c:v>
                </c:pt>
                <c:pt idx="131">
                  <c:v>14.313688559730457</c:v>
                </c:pt>
                <c:pt idx="132">
                  <c:v>14.259399848575651</c:v>
                </c:pt>
                <c:pt idx="133">
                  <c:v>14.270708022809712</c:v>
                </c:pt>
                <c:pt idx="134">
                  <c:v>14.278356302520786</c:v>
                </c:pt>
                <c:pt idx="135">
                  <c:v>14.318163230661957</c:v>
                </c:pt>
                <c:pt idx="136">
                  <c:v>14.363996329808451</c:v>
                </c:pt>
                <c:pt idx="137">
                  <c:v>14.305705790250157</c:v>
                </c:pt>
                <c:pt idx="138">
                  <c:v>14.227248152594113</c:v>
                </c:pt>
                <c:pt idx="139">
                  <c:v>14.274961769034768</c:v>
                </c:pt>
                <c:pt idx="140">
                  <c:v>14.328414241225945</c:v>
                </c:pt>
                <c:pt idx="141">
                  <c:v>14.27356353428717</c:v>
                </c:pt>
                <c:pt idx="142">
                  <c:v>14.217962787756258</c:v>
                </c:pt>
                <c:pt idx="143">
                  <c:v>14.310636005719324</c:v>
                </c:pt>
                <c:pt idx="144">
                  <c:v>14.266918975196555</c:v>
                </c:pt>
                <c:pt idx="145">
                  <c:v>14.208301600956165</c:v>
                </c:pt>
                <c:pt idx="146">
                  <c:v>14.254178044655896</c:v>
                </c:pt>
                <c:pt idx="147">
                  <c:v>14.256000511957398</c:v>
                </c:pt>
                <c:pt idx="148">
                  <c:v>14.245260747910333</c:v>
                </c:pt>
                <c:pt idx="149">
                  <c:v>14.229925682292096</c:v>
                </c:pt>
                <c:pt idx="150">
                  <c:v>14.248383777309563</c:v>
                </c:pt>
                <c:pt idx="151">
                  <c:v>14.196216768944144</c:v>
                </c:pt>
                <c:pt idx="152">
                  <c:v>14.208889828394252</c:v>
                </c:pt>
                <c:pt idx="153">
                  <c:v>14.232950923239491</c:v>
                </c:pt>
                <c:pt idx="154">
                  <c:v>14.191517200085057</c:v>
                </c:pt>
                <c:pt idx="155">
                  <c:v>14.192450937590312</c:v>
                </c:pt>
                <c:pt idx="156">
                  <c:v>14.207369517802324</c:v>
                </c:pt>
                <c:pt idx="157">
                  <c:v>14.1977910292745</c:v>
                </c:pt>
                <c:pt idx="158">
                  <c:v>14.143135097613509</c:v>
                </c:pt>
                <c:pt idx="159">
                  <c:v>14.161676449750372</c:v>
                </c:pt>
                <c:pt idx="160">
                  <c:v>14.181267458245445</c:v>
                </c:pt>
                <c:pt idx="161">
                  <c:v>14.23514720201279</c:v>
                </c:pt>
                <c:pt idx="162">
                  <c:v>14.218438603620747</c:v>
                </c:pt>
                <c:pt idx="163">
                  <c:v>14.125733695171443</c:v>
                </c:pt>
                <c:pt idx="164">
                  <c:v>14.147288400053441</c:v>
                </c:pt>
                <c:pt idx="165">
                  <c:v>14.213635591548217</c:v>
                </c:pt>
                <c:pt idx="166">
                  <c:v>14.213807991235022</c:v>
                </c:pt>
                <c:pt idx="167">
                  <c:v>14.188637245103227</c:v>
                </c:pt>
                <c:pt idx="168">
                  <c:v>14.192488522037548</c:v>
                </c:pt>
                <c:pt idx="169">
                  <c:v>14.174447717018607</c:v>
                </c:pt>
                <c:pt idx="170">
                  <c:v>14.181190235298569</c:v>
                </c:pt>
                <c:pt idx="171">
                  <c:v>14.234000779023013</c:v>
                </c:pt>
                <c:pt idx="172">
                  <c:v>14.244280934867303</c:v>
                </c:pt>
                <c:pt idx="173">
                  <c:v>14.197820423587336</c:v>
                </c:pt>
                <c:pt idx="174">
                  <c:v>14.20681582003709</c:v>
                </c:pt>
                <c:pt idx="175">
                  <c:v>14.247308815493998</c:v>
                </c:pt>
                <c:pt idx="176">
                  <c:v>14.296252673971921</c:v>
                </c:pt>
                <c:pt idx="177">
                  <c:v>14.26718018391008</c:v>
                </c:pt>
                <c:pt idx="178">
                  <c:v>14.262346802886642</c:v>
                </c:pt>
                <c:pt idx="179">
                  <c:v>14.279687632157355</c:v>
                </c:pt>
                <c:pt idx="180">
                  <c:v>14.210979746978916</c:v>
                </c:pt>
                <c:pt idx="181">
                  <c:v>14.228574923957026</c:v>
                </c:pt>
                <c:pt idx="182">
                  <c:v>14.254473914575232</c:v>
                </c:pt>
                <c:pt idx="183">
                  <c:v>14.208470085136222</c:v>
                </c:pt>
                <c:pt idx="184">
                  <c:v>14.203601108878255</c:v>
                </c:pt>
                <c:pt idx="185">
                  <c:v>14.255112304264374</c:v>
                </c:pt>
                <c:pt idx="186">
                  <c:v>14.2427166962673</c:v>
                </c:pt>
                <c:pt idx="187">
                  <c:v>14.220445098950332</c:v>
                </c:pt>
                <c:pt idx="188">
                  <c:v>14.214227241520993</c:v>
                </c:pt>
                <c:pt idx="189">
                  <c:v>14.255499825990144</c:v>
                </c:pt>
                <c:pt idx="190">
                  <c:v>14.273956554913859</c:v>
                </c:pt>
                <c:pt idx="191">
                  <c:v>14.269086576051681</c:v>
                </c:pt>
                <c:pt idx="192">
                  <c:v>14.257972269180634</c:v>
                </c:pt>
                <c:pt idx="193">
                  <c:v>14.27487924626859</c:v>
                </c:pt>
                <c:pt idx="194">
                  <c:v>14.285841427410913</c:v>
                </c:pt>
                <c:pt idx="195">
                  <c:v>14.298565643540076</c:v>
                </c:pt>
                <c:pt idx="196">
                  <c:v>14.31631621033304</c:v>
                </c:pt>
                <c:pt idx="197">
                  <c:v>14.301195810974466</c:v>
                </c:pt>
                <c:pt idx="198">
                  <c:v>14.290756029001811</c:v>
                </c:pt>
                <c:pt idx="199">
                  <c:v>14.347640283973142</c:v>
                </c:pt>
                <c:pt idx="200">
                  <c:v>14.317608827085754</c:v>
                </c:pt>
                <c:pt idx="201">
                  <c:v>14.281417942990132</c:v>
                </c:pt>
                <c:pt idx="202">
                  <c:v>14.273840338389356</c:v>
                </c:pt>
                <c:pt idx="203">
                  <c:v>14.247527310133979</c:v>
                </c:pt>
                <c:pt idx="204">
                  <c:v>14.261503505973179</c:v>
                </c:pt>
                <c:pt idx="205">
                  <c:v>14.305075370712851</c:v>
                </c:pt>
                <c:pt idx="206">
                  <c:v>14.264313725793992</c:v>
                </c:pt>
                <c:pt idx="207">
                  <c:v>14.250663539701373</c:v>
                </c:pt>
                <c:pt idx="208">
                  <c:v>14.255590274903236</c:v>
                </c:pt>
                <c:pt idx="209">
                  <c:v>14.261989568458032</c:v>
                </c:pt>
                <c:pt idx="210">
                  <c:v>14.248947236261149</c:v>
                </c:pt>
                <c:pt idx="211">
                  <c:v>14.268219799465696</c:v>
                </c:pt>
                <c:pt idx="212">
                  <c:v>14.278635544607374</c:v>
                </c:pt>
                <c:pt idx="213">
                  <c:v>14.234038180940352</c:v>
                </c:pt>
                <c:pt idx="214">
                  <c:v>14.204883641908701</c:v>
                </c:pt>
                <c:pt idx="215">
                  <c:v>14.212297000309599</c:v>
                </c:pt>
                <c:pt idx="216">
                  <c:v>14.234450276265161</c:v>
                </c:pt>
                <c:pt idx="217">
                  <c:v>14.244216607365008</c:v>
                </c:pt>
                <c:pt idx="218">
                  <c:v>14.222843650506595</c:v>
                </c:pt>
                <c:pt idx="219">
                  <c:v>14.212403447511978</c:v>
                </c:pt>
                <c:pt idx="220">
                  <c:v>14.172487054827716</c:v>
                </c:pt>
                <c:pt idx="221">
                  <c:v>14.169273658087736</c:v>
                </c:pt>
                <c:pt idx="222">
                  <c:v>14.196858199186726</c:v>
                </c:pt>
                <c:pt idx="223">
                  <c:v>14.171083939392297</c:v>
                </c:pt>
                <c:pt idx="224">
                  <c:v>14.139801711553503</c:v>
                </c:pt>
                <c:pt idx="225">
                  <c:v>14.160155438750637</c:v>
                </c:pt>
                <c:pt idx="226">
                  <c:v>14.148981876796547</c:v>
                </c:pt>
                <c:pt idx="227">
                  <c:v>14.128188545711389</c:v>
                </c:pt>
                <c:pt idx="228">
                  <c:v>14.110907436041426</c:v>
                </c:pt>
                <c:pt idx="229">
                  <c:v>14.09377921026689</c:v>
                </c:pt>
                <c:pt idx="230">
                  <c:v>14.108354772208525</c:v>
                </c:pt>
                <c:pt idx="231">
                  <c:v>14.132850997378432</c:v>
                </c:pt>
                <c:pt idx="232">
                  <c:v>14.108665073573436</c:v>
                </c:pt>
                <c:pt idx="233">
                  <c:v>14.097221290172602</c:v>
                </c:pt>
                <c:pt idx="234">
                  <c:v>14.080498516741988</c:v>
                </c:pt>
                <c:pt idx="235">
                  <c:v>14.083158816526872</c:v>
                </c:pt>
                <c:pt idx="236">
                  <c:v>14.073142495070465</c:v>
                </c:pt>
                <c:pt idx="237">
                  <c:v>14.073671809484509</c:v>
                </c:pt>
                <c:pt idx="238">
                  <c:v>14.065990752906787</c:v>
                </c:pt>
                <c:pt idx="239">
                  <c:v>14.076232009518494</c:v>
                </c:pt>
                <c:pt idx="240">
                  <c:v>14.045877262216862</c:v>
                </c:pt>
                <c:pt idx="241">
                  <c:v>14.027169920089561</c:v>
                </c:pt>
                <c:pt idx="242">
                  <c:v>14.040576301494204</c:v>
                </c:pt>
                <c:pt idx="243">
                  <c:v>14.024636155307066</c:v>
                </c:pt>
                <c:pt idx="244">
                  <c:v>14.036169609094248</c:v>
                </c:pt>
                <c:pt idx="245">
                  <c:v>14.044664159549521</c:v>
                </c:pt>
                <c:pt idx="246">
                  <c:v>14.02117576629893</c:v>
                </c:pt>
                <c:pt idx="247">
                  <c:v>13.986719335346944</c:v>
                </c:pt>
                <c:pt idx="248">
                  <c:v>13.968587190539164</c:v>
                </c:pt>
                <c:pt idx="249">
                  <c:v>13.988192891187603</c:v>
                </c:pt>
                <c:pt idx="250">
                  <c:v>14.014458745892163</c:v>
                </c:pt>
                <c:pt idx="251">
                  <c:v>14.006455082724084</c:v>
                </c:pt>
                <c:pt idx="252">
                  <c:v>13.96587866585927</c:v>
                </c:pt>
                <c:pt idx="253">
                  <c:v>13.940329284034148</c:v>
                </c:pt>
                <c:pt idx="254">
                  <c:v>13.959058021555407</c:v>
                </c:pt>
                <c:pt idx="255">
                  <c:v>14.001340074124691</c:v>
                </c:pt>
                <c:pt idx="256">
                  <c:v>13.994742058701561</c:v>
                </c:pt>
                <c:pt idx="257">
                  <c:v>13.986723396285107</c:v>
                </c:pt>
                <c:pt idx="258">
                  <c:v>13.980928717376253</c:v>
                </c:pt>
                <c:pt idx="259">
                  <c:v>13.949836523910875</c:v>
                </c:pt>
                <c:pt idx="260">
                  <c:v>13.951983881407477</c:v>
                </c:pt>
                <c:pt idx="261">
                  <c:v>13.994718571548583</c:v>
                </c:pt>
                <c:pt idx="262">
                  <c:v>13.986451836600281</c:v>
                </c:pt>
                <c:pt idx="263">
                  <c:v>13.964107028822411</c:v>
                </c:pt>
                <c:pt idx="264">
                  <c:v>13.95643191215385</c:v>
                </c:pt>
                <c:pt idx="265">
                  <c:v>13.925638019160278</c:v>
                </c:pt>
                <c:pt idx="266">
                  <c:v>13.914763673769611</c:v>
                </c:pt>
                <c:pt idx="267">
                  <c:v>13.945375069366795</c:v>
                </c:pt>
                <c:pt idx="268">
                  <c:v>13.951757299909168</c:v>
                </c:pt>
                <c:pt idx="269">
                  <c:v>13.900572771235741</c:v>
                </c:pt>
                <c:pt idx="270">
                  <c:v>13.889578537812048</c:v>
                </c:pt>
                <c:pt idx="271">
                  <c:v>13.911644177835486</c:v>
                </c:pt>
                <c:pt idx="272">
                  <c:v>13.901925719473034</c:v>
                </c:pt>
                <c:pt idx="273">
                  <c:v>13.889291092093464</c:v>
                </c:pt>
                <c:pt idx="274">
                  <c:v>13.90991610259624</c:v>
                </c:pt>
                <c:pt idx="275">
                  <c:v>13.874346485416309</c:v>
                </c:pt>
                <c:pt idx="276">
                  <c:v>13.834398159309245</c:v>
                </c:pt>
                <c:pt idx="277">
                  <c:v>13.852927128291267</c:v>
                </c:pt>
                <c:pt idx="278">
                  <c:v>13.84834983088516</c:v>
                </c:pt>
                <c:pt idx="279">
                  <c:v>13.850346248980932</c:v>
                </c:pt>
                <c:pt idx="280">
                  <c:v>13.848067907718855</c:v>
                </c:pt>
                <c:pt idx="281">
                  <c:v>13.853892136517134</c:v>
                </c:pt>
                <c:pt idx="282">
                  <c:v>13.793951800097243</c:v>
                </c:pt>
                <c:pt idx="283">
                  <c:v>13.799158537262374</c:v>
                </c:pt>
                <c:pt idx="284">
                  <c:v>13.837531483794164</c:v>
                </c:pt>
                <c:pt idx="285">
                  <c:v>13.812383513030827</c:v>
                </c:pt>
                <c:pt idx="286">
                  <c:v>13.791043056574386</c:v>
                </c:pt>
                <c:pt idx="287">
                  <c:v>13.812066653538942</c:v>
                </c:pt>
                <c:pt idx="288">
                  <c:v>13.795774526872682</c:v>
                </c:pt>
                <c:pt idx="289">
                  <c:v>13.751958206860039</c:v>
                </c:pt>
                <c:pt idx="290">
                  <c:v>13.777488550873784</c:v>
                </c:pt>
                <c:pt idx="291">
                  <c:v>13.781072551794077</c:v>
                </c:pt>
                <c:pt idx="292">
                  <c:v>13.756214275916335</c:v>
                </c:pt>
                <c:pt idx="293">
                  <c:v>13.767903162506864</c:v>
                </c:pt>
                <c:pt idx="294">
                  <c:v>13.759151739739245</c:v>
                </c:pt>
                <c:pt idx="295">
                  <c:v>13.734033040198536</c:v>
                </c:pt>
                <c:pt idx="296">
                  <c:v>13.733674764605007</c:v>
                </c:pt>
                <c:pt idx="297">
                  <c:v>13.744723997886931</c:v>
                </c:pt>
                <c:pt idx="298">
                  <c:v>13.710941116870428</c:v>
                </c:pt>
                <c:pt idx="299">
                  <c:v>13.720583604232965</c:v>
                </c:pt>
                <c:pt idx="300">
                  <c:v>13.721922835906033</c:v>
                </c:pt>
                <c:pt idx="301">
                  <c:v>13.703627810043818</c:v>
                </c:pt>
                <c:pt idx="302">
                  <c:v>13.687139544233826</c:v>
                </c:pt>
                <c:pt idx="303">
                  <c:v>13.693749247834909</c:v>
                </c:pt>
                <c:pt idx="304">
                  <c:v>13.661306656764392</c:v>
                </c:pt>
                <c:pt idx="305">
                  <c:v>13.667340392669812</c:v>
                </c:pt>
                <c:pt idx="306">
                  <c:v>13.657156218629545</c:v>
                </c:pt>
                <c:pt idx="307">
                  <c:v>13.634554777722252</c:v>
                </c:pt>
                <c:pt idx="308">
                  <c:v>13.619042720166746</c:v>
                </c:pt>
                <c:pt idx="309">
                  <c:v>13.638718492254364</c:v>
                </c:pt>
                <c:pt idx="310">
                  <c:v>13.642818764102714</c:v>
                </c:pt>
                <c:pt idx="311">
                  <c:v>13.612209603553149</c:v>
                </c:pt>
                <c:pt idx="312">
                  <c:v>13.60106848442368</c:v>
                </c:pt>
                <c:pt idx="313">
                  <c:v>13.645030846791999</c:v>
                </c:pt>
                <c:pt idx="314">
                  <c:v>13.620677194744928</c:v>
                </c:pt>
                <c:pt idx="315">
                  <c:v>13.608516779792266</c:v>
                </c:pt>
                <c:pt idx="316">
                  <c:v>13.608740174816797</c:v>
                </c:pt>
                <c:pt idx="317">
                  <c:v>13.576404506147774</c:v>
                </c:pt>
                <c:pt idx="318">
                  <c:v>13.610732697706451</c:v>
                </c:pt>
                <c:pt idx="319">
                  <c:v>13.597664041983402</c:v>
                </c:pt>
                <c:pt idx="320">
                  <c:v>13.596397530728774</c:v>
                </c:pt>
                <c:pt idx="321">
                  <c:v>13.606844565314244</c:v>
                </c:pt>
                <c:pt idx="322">
                  <c:v>13.555869115058764</c:v>
                </c:pt>
                <c:pt idx="323">
                  <c:v>13.549555732898387</c:v>
                </c:pt>
                <c:pt idx="324">
                  <c:v>13.619200829522169</c:v>
                </c:pt>
                <c:pt idx="325">
                  <c:v>13.573983657474134</c:v>
                </c:pt>
                <c:pt idx="326">
                  <c:v>13.551815216211084</c:v>
                </c:pt>
                <c:pt idx="327">
                  <c:v>13.581728116898715</c:v>
                </c:pt>
                <c:pt idx="328">
                  <c:v>13.546509748454254</c:v>
                </c:pt>
                <c:pt idx="329">
                  <c:v>13.538074675559715</c:v>
                </c:pt>
                <c:pt idx="330">
                  <c:v>13.5771739824793</c:v>
                </c:pt>
                <c:pt idx="331">
                  <c:v>13.572652535448093</c:v>
                </c:pt>
                <c:pt idx="332">
                  <c:v>13.543023572721136</c:v>
                </c:pt>
                <c:pt idx="333">
                  <c:v>13.543459679659945</c:v>
                </c:pt>
                <c:pt idx="334">
                  <c:v>13.546144320051129</c:v>
                </c:pt>
                <c:pt idx="335">
                  <c:v>13.49796343155465</c:v>
                </c:pt>
                <c:pt idx="336">
                  <c:v>13.513046301398795</c:v>
                </c:pt>
                <c:pt idx="337">
                  <c:v>13.539446055973777</c:v>
                </c:pt>
                <c:pt idx="338">
                  <c:v>13.504893858674617</c:v>
                </c:pt>
                <c:pt idx="339">
                  <c:v>13.474132472216244</c:v>
                </c:pt>
                <c:pt idx="340">
                  <c:v>13.46949677860947</c:v>
                </c:pt>
                <c:pt idx="341">
                  <c:v>13.502455915599191</c:v>
                </c:pt>
                <c:pt idx="342">
                  <c:v>13.500832288391051</c:v>
                </c:pt>
                <c:pt idx="343">
                  <c:v>13.479193626530488</c:v>
                </c:pt>
                <c:pt idx="344">
                  <c:v>13.455106221470643</c:v>
                </c:pt>
                <c:pt idx="345">
                  <c:v>13.463624393585143</c:v>
                </c:pt>
                <c:pt idx="346">
                  <c:v>13.456712202623754</c:v>
                </c:pt>
                <c:pt idx="347">
                  <c:v>13.47050588536735</c:v>
                </c:pt>
                <c:pt idx="348">
                  <c:v>13.477265352074765</c:v>
                </c:pt>
                <c:pt idx="349">
                  <c:v>13.441732545949369</c:v>
                </c:pt>
                <c:pt idx="350">
                  <c:v>13.424209852124536</c:v>
                </c:pt>
                <c:pt idx="351">
                  <c:v>13.447332839726604</c:v>
                </c:pt>
                <c:pt idx="352">
                  <c:v>13.419991864051969</c:v>
                </c:pt>
                <c:pt idx="353">
                  <c:v>13.39745564162498</c:v>
                </c:pt>
                <c:pt idx="354">
                  <c:v>13.425290095906039</c:v>
                </c:pt>
                <c:pt idx="355">
                  <c:v>13.405547588617461</c:v>
                </c:pt>
                <c:pt idx="356">
                  <c:v>13.385076807394956</c:v>
                </c:pt>
                <c:pt idx="357">
                  <c:v>13.376341343006425</c:v>
                </c:pt>
                <c:pt idx="358">
                  <c:v>13.34800049121764</c:v>
                </c:pt>
                <c:pt idx="359">
                  <c:v>13.328379192332804</c:v>
                </c:pt>
                <c:pt idx="360">
                  <c:v>13.340705436902173</c:v>
                </c:pt>
                <c:pt idx="361">
                  <c:v>13.341937339416431</c:v>
                </c:pt>
                <c:pt idx="362">
                  <c:v>13.308628069062523</c:v>
                </c:pt>
                <c:pt idx="363">
                  <c:v>13.293015914264306</c:v>
                </c:pt>
                <c:pt idx="364">
                  <c:v>13.287430503382378</c:v>
                </c:pt>
                <c:pt idx="365">
                  <c:v>13.284834718024266</c:v>
                </c:pt>
                <c:pt idx="366">
                  <c:v>13.277125151272253</c:v>
                </c:pt>
                <c:pt idx="367">
                  <c:v>13.267286020945399</c:v>
                </c:pt>
                <c:pt idx="368">
                  <c:v>13.239724204178966</c:v>
                </c:pt>
                <c:pt idx="369">
                  <c:v>13.220856621331475</c:v>
                </c:pt>
                <c:pt idx="370">
                  <c:v>13.226603253874265</c:v>
                </c:pt>
                <c:pt idx="371">
                  <c:v>13.226283011751017</c:v>
                </c:pt>
                <c:pt idx="372">
                  <c:v>13.218963388027188</c:v>
                </c:pt>
                <c:pt idx="373">
                  <c:v>13.21155135471397</c:v>
                </c:pt>
                <c:pt idx="374">
                  <c:v>13.19364749889556</c:v>
                </c:pt>
                <c:pt idx="375">
                  <c:v>13.173198966413254</c:v>
                </c:pt>
                <c:pt idx="376">
                  <c:v>13.165540953531856</c:v>
                </c:pt>
                <c:pt idx="377">
                  <c:v>13.171090971160766</c:v>
                </c:pt>
                <c:pt idx="378">
                  <c:v>13.163555022194977</c:v>
                </c:pt>
                <c:pt idx="379">
                  <c:v>13.139465431055491</c:v>
                </c:pt>
                <c:pt idx="380">
                  <c:v>13.12653769587825</c:v>
                </c:pt>
                <c:pt idx="381">
                  <c:v>13.099405139064361</c:v>
                </c:pt>
                <c:pt idx="382">
                  <c:v>13.071587455664101</c:v>
                </c:pt>
                <c:pt idx="383">
                  <c:v>13.093726996572377</c:v>
                </c:pt>
                <c:pt idx="384">
                  <c:v>13.097341670436872</c:v>
                </c:pt>
                <c:pt idx="385">
                  <c:v>13.093456610968145</c:v>
                </c:pt>
                <c:pt idx="386">
                  <c:v>13.072413192687121</c:v>
                </c:pt>
                <c:pt idx="387">
                  <c:v>13.066824711946884</c:v>
                </c:pt>
                <c:pt idx="388">
                  <c:v>13.050717826758829</c:v>
                </c:pt>
                <c:pt idx="389">
                  <c:v>13.042817496580824</c:v>
                </c:pt>
                <c:pt idx="390">
                  <c:v>13.03913964752196</c:v>
                </c:pt>
                <c:pt idx="391">
                  <c:v>13.042279297557117</c:v>
                </c:pt>
                <c:pt idx="392">
                  <c:v>13.028930722367726</c:v>
                </c:pt>
                <c:pt idx="393">
                  <c:v>12.995274184673999</c:v>
                </c:pt>
                <c:pt idx="394">
                  <c:v>13.008691909127339</c:v>
                </c:pt>
                <c:pt idx="395">
                  <c:v>13.006997585923521</c:v>
                </c:pt>
                <c:pt idx="396">
                  <c:v>12.987393580627536</c:v>
                </c:pt>
                <c:pt idx="397">
                  <c:v>12.970639385483542</c:v>
                </c:pt>
                <c:pt idx="398">
                  <c:v>12.9882783397387</c:v>
                </c:pt>
                <c:pt idx="399">
                  <c:v>12.974792721496213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98D-7C4B-BDFA-17E811592121}"/>
            </c:ext>
          </c:extLst>
        </c:ser>
        <c:ser>
          <c:idx val="15"/>
          <c:order val="10"/>
          <c:tx>
            <c:v>300°C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'300'!$Z$66:$Z$463</c:f>
              <c:numCache>
                <c:formatCode>General</c:formatCode>
                <c:ptCount val="398"/>
                <c:pt idx="0">
                  <c:v>40.633049999999997</c:v>
                </c:pt>
                <c:pt idx="1">
                  <c:v>49.930632000000003</c:v>
                </c:pt>
                <c:pt idx="2">
                  <c:v>60.071069000000001</c:v>
                </c:pt>
                <c:pt idx="3">
                  <c:v>67.98424</c:v>
                </c:pt>
                <c:pt idx="4">
                  <c:v>76.855851999999999</c:v>
                </c:pt>
                <c:pt idx="5">
                  <c:v>88.078436999999994</c:v>
                </c:pt>
                <c:pt idx="6">
                  <c:v>96.949966000000003</c:v>
                </c:pt>
                <c:pt idx="7">
                  <c:v>102.755329</c:v>
                </c:pt>
                <c:pt idx="8">
                  <c:v>109.700934</c:v>
                </c:pt>
                <c:pt idx="9">
                  <c:v>117.718124</c:v>
                </c:pt>
                <c:pt idx="10">
                  <c:v>126.610527</c:v>
                </c:pt>
                <c:pt idx="11">
                  <c:v>134.133229</c:v>
                </c:pt>
                <c:pt idx="12">
                  <c:v>140.44978</c:v>
                </c:pt>
                <c:pt idx="13">
                  <c:v>146.13612699999999</c:v>
                </c:pt>
                <c:pt idx="14">
                  <c:v>152.61261300000001</c:v>
                </c:pt>
                <c:pt idx="15">
                  <c:v>159.19752600000001</c:v>
                </c:pt>
                <c:pt idx="16">
                  <c:v>166.59151700000001</c:v>
                </c:pt>
                <c:pt idx="17">
                  <c:v>174.01504499999999</c:v>
                </c:pt>
                <c:pt idx="18">
                  <c:v>180.19793000000001</c:v>
                </c:pt>
                <c:pt idx="19">
                  <c:v>184.343219</c:v>
                </c:pt>
                <c:pt idx="20">
                  <c:v>189.745586</c:v>
                </c:pt>
                <c:pt idx="21">
                  <c:v>197.35674399999999</c:v>
                </c:pt>
                <c:pt idx="22">
                  <c:v>203.34723</c:v>
                </c:pt>
                <c:pt idx="23">
                  <c:v>208.265412</c:v>
                </c:pt>
                <c:pt idx="24">
                  <c:v>215.28767400000001</c:v>
                </c:pt>
                <c:pt idx="25">
                  <c:v>220.13602800000001</c:v>
                </c:pt>
                <c:pt idx="26">
                  <c:v>224.27760599999999</c:v>
                </c:pt>
                <c:pt idx="27">
                  <c:v>230.36870099999999</c:v>
                </c:pt>
                <c:pt idx="28">
                  <c:v>237.17029299999999</c:v>
                </c:pt>
                <c:pt idx="29">
                  <c:v>242.10445300000001</c:v>
                </c:pt>
                <c:pt idx="30">
                  <c:v>248.00991300000001</c:v>
                </c:pt>
                <c:pt idx="31">
                  <c:v>253.38504699999999</c:v>
                </c:pt>
                <c:pt idx="32">
                  <c:v>256.83174300000002</c:v>
                </c:pt>
                <c:pt idx="33">
                  <c:v>262.17797200000001</c:v>
                </c:pt>
                <c:pt idx="34">
                  <c:v>269.20782100000002</c:v>
                </c:pt>
                <c:pt idx="35">
                  <c:v>273.91816299999999</c:v>
                </c:pt>
                <c:pt idx="36">
                  <c:v>278.05579699999998</c:v>
                </c:pt>
                <c:pt idx="37">
                  <c:v>283.29406499999999</c:v>
                </c:pt>
                <c:pt idx="38">
                  <c:v>288.56624599999998</c:v>
                </c:pt>
                <c:pt idx="39">
                  <c:v>293.41584499999999</c:v>
                </c:pt>
                <c:pt idx="40">
                  <c:v>298.02649200000002</c:v>
                </c:pt>
                <c:pt idx="41">
                  <c:v>303.22042299999998</c:v>
                </c:pt>
                <c:pt idx="42">
                  <c:v>307.978565</c:v>
                </c:pt>
                <c:pt idx="43">
                  <c:v>311.882295</c:v>
                </c:pt>
                <c:pt idx="44">
                  <c:v>315.90555799999998</c:v>
                </c:pt>
                <c:pt idx="45">
                  <c:v>320.70572700000002</c:v>
                </c:pt>
                <c:pt idx="46">
                  <c:v>325.60089299999999</c:v>
                </c:pt>
                <c:pt idx="47">
                  <c:v>330.149473</c:v>
                </c:pt>
                <c:pt idx="48">
                  <c:v>335.71932500000003</c:v>
                </c:pt>
                <c:pt idx="49">
                  <c:v>339.83462500000002</c:v>
                </c:pt>
                <c:pt idx="50">
                  <c:v>343.15627499999999</c:v>
                </c:pt>
                <c:pt idx="51">
                  <c:v>348.07853999999998</c:v>
                </c:pt>
                <c:pt idx="52">
                  <c:v>353.10729400000002</c:v>
                </c:pt>
                <c:pt idx="53">
                  <c:v>357.76207699999998</c:v>
                </c:pt>
                <c:pt idx="54">
                  <c:v>362.70900999999998</c:v>
                </c:pt>
                <c:pt idx="55">
                  <c:v>367.03743600000001</c:v>
                </c:pt>
                <c:pt idx="56">
                  <c:v>370.50182699999999</c:v>
                </c:pt>
                <c:pt idx="57">
                  <c:v>375.41217399999999</c:v>
                </c:pt>
                <c:pt idx="58">
                  <c:v>380.71007900000001</c:v>
                </c:pt>
                <c:pt idx="59">
                  <c:v>385.439618</c:v>
                </c:pt>
                <c:pt idx="60">
                  <c:v>389.97965699999997</c:v>
                </c:pt>
                <c:pt idx="61">
                  <c:v>394.54402700000003</c:v>
                </c:pt>
                <c:pt idx="62">
                  <c:v>398.49490700000001</c:v>
                </c:pt>
                <c:pt idx="63">
                  <c:v>403.22701799999999</c:v>
                </c:pt>
                <c:pt idx="64">
                  <c:v>407.96829200000002</c:v>
                </c:pt>
                <c:pt idx="65">
                  <c:v>412.81119100000001</c:v>
                </c:pt>
                <c:pt idx="66">
                  <c:v>416.99737299999998</c:v>
                </c:pt>
                <c:pt idx="67">
                  <c:v>420.629075</c:v>
                </c:pt>
                <c:pt idx="68">
                  <c:v>425.47064399999999</c:v>
                </c:pt>
                <c:pt idx="69">
                  <c:v>429.97111599999999</c:v>
                </c:pt>
                <c:pt idx="70">
                  <c:v>434.344336</c:v>
                </c:pt>
                <c:pt idx="71">
                  <c:v>439.81607600000001</c:v>
                </c:pt>
                <c:pt idx="72">
                  <c:v>443.54560800000002</c:v>
                </c:pt>
                <c:pt idx="73">
                  <c:v>447.00328400000001</c:v>
                </c:pt>
                <c:pt idx="74">
                  <c:v>452.15127200000001</c:v>
                </c:pt>
                <c:pt idx="75">
                  <c:v>456.36931099999998</c:v>
                </c:pt>
                <c:pt idx="76">
                  <c:v>460.20488</c:v>
                </c:pt>
                <c:pt idx="77">
                  <c:v>465.10504200000003</c:v>
                </c:pt>
                <c:pt idx="78">
                  <c:v>469.31238000000002</c:v>
                </c:pt>
                <c:pt idx="79">
                  <c:v>472.61820599999999</c:v>
                </c:pt>
                <c:pt idx="80">
                  <c:v>477.60927400000003</c:v>
                </c:pt>
                <c:pt idx="81">
                  <c:v>481.75545</c:v>
                </c:pt>
                <c:pt idx="82">
                  <c:v>485.35157900000002</c:v>
                </c:pt>
                <c:pt idx="83">
                  <c:v>489.55583200000001</c:v>
                </c:pt>
                <c:pt idx="84">
                  <c:v>493.66951699999998</c:v>
                </c:pt>
                <c:pt idx="85">
                  <c:v>498.30407400000001</c:v>
                </c:pt>
                <c:pt idx="86">
                  <c:v>501.30808999999999</c:v>
                </c:pt>
                <c:pt idx="87">
                  <c:v>505.80580200000003</c:v>
                </c:pt>
                <c:pt idx="88">
                  <c:v>510.38205299999998</c:v>
                </c:pt>
                <c:pt idx="89">
                  <c:v>514.07665399999996</c:v>
                </c:pt>
                <c:pt idx="90">
                  <c:v>517.851001</c:v>
                </c:pt>
                <c:pt idx="91">
                  <c:v>522.53876300000002</c:v>
                </c:pt>
                <c:pt idx="92">
                  <c:v>526.53019500000005</c:v>
                </c:pt>
                <c:pt idx="93">
                  <c:v>530.25222399999996</c:v>
                </c:pt>
                <c:pt idx="94">
                  <c:v>535.06019100000003</c:v>
                </c:pt>
                <c:pt idx="95">
                  <c:v>538.21219399999995</c:v>
                </c:pt>
                <c:pt idx="96">
                  <c:v>541.85271299999999</c:v>
                </c:pt>
                <c:pt idx="97">
                  <c:v>546.67549899999995</c:v>
                </c:pt>
                <c:pt idx="98">
                  <c:v>550.78989799999999</c:v>
                </c:pt>
                <c:pt idx="99">
                  <c:v>553.29326200000003</c:v>
                </c:pt>
                <c:pt idx="100">
                  <c:v>558.36630500000001</c:v>
                </c:pt>
                <c:pt idx="101">
                  <c:v>562.726586</c:v>
                </c:pt>
                <c:pt idx="102">
                  <c:v>566.21269800000005</c:v>
                </c:pt>
                <c:pt idx="103">
                  <c:v>570.11957500000005</c:v>
                </c:pt>
                <c:pt idx="104">
                  <c:v>574.14860199999998</c:v>
                </c:pt>
                <c:pt idx="105">
                  <c:v>578.02419299999997</c:v>
                </c:pt>
                <c:pt idx="106">
                  <c:v>581.47639800000002</c:v>
                </c:pt>
                <c:pt idx="107">
                  <c:v>586.24363800000003</c:v>
                </c:pt>
                <c:pt idx="108">
                  <c:v>591.04285400000003</c:v>
                </c:pt>
                <c:pt idx="109">
                  <c:v>594.66348900000003</c:v>
                </c:pt>
                <c:pt idx="110">
                  <c:v>598.29145700000004</c:v>
                </c:pt>
                <c:pt idx="111">
                  <c:v>601.88799800000004</c:v>
                </c:pt>
                <c:pt idx="112">
                  <c:v>605.19345999999996</c:v>
                </c:pt>
                <c:pt idx="113">
                  <c:v>609.65601000000004</c:v>
                </c:pt>
                <c:pt idx="114">
                  <c:v>613.35528599999998</c:v>
                </c:pt>
                <c:pt idx="115">
                  <c:v>617.87386100000003</c:v>
                </c:pt>
                <c:pt idx="116">
                  <c:v>621.29164300000002</c:v>
                </c:pt>
                <c:pt idx="117">
                  <c:v>624.82842700000003</c:v>
                </c:pt>
                <c:pt idx="118">
                  <c:v>629.06571699999995</c:v>
                </c:pt>
                <c:pt idx="119">
                  <c:v>632.76930000000004</c:v>
                </c:pt>
                <c:pt idx="120">
                  <c:v>636.24815799999999</c:v>
                </c:pt>
                <c:pt idx="121">
                  <c:v>640.742301</c:v>
                </c:pt>
                <c:pt idx="122">
                  <c:v>644.26897699999995</c:v>
                </c:pt>
                <c:pt idx="123">
                  <c:v>648.02833399999997</c:v>
                </c:pt>
                <c:pt idx="124">
                  <c:v>652.21347200000002</c:v>
                </c:pt>
                <c:pt idx="125">
                  <c:v>655.59516199999996</c:v>
                </c:pt>
                <c:pt idx="126">
                  <c:v>659.51766399999997</c:v>
                </c:pt>
                <c:pt idx="127">
                  <c:v>663.03786200000002</c:v>
                </c:pt>
                <c:pt idx="128">
                  <c:v>665.88959999999997</c:v>
                </c:pt>
                <c:pt idx="129">
                  <c:v>669.62334499999997</c:v>
                </c:pt>
                <c:pt idx="130">
                  <c:v>672.464111</c:v>
                </c:pt>
                <c:pt idx="131">
                  <c:v>676.33809299999996</c:v>
                </c:pt>
                <c:pt idx="132">
                  <c:v>680.07273699999996</c:v>
                </c:pt>
                <c:pt idx="133">
                  <c:v>684.09386099999995</c:v>
                </c:pt>
                <c:pt idx="134">
                  <c:v>687.10666300000003</c:v>
                </c:pt>
                <c:pt idx="135">
                  <c:v>690.55967099999998</c:v>
                </c:pt>
                <c:pt idx="136">
                  <c:v>694.72224300000005</c:v>
                </c:pt>
                <c:pt idx="137">
                  <c:v>698.33897300000001</c:v>
                </c:pt>
                <c:pt idx="138">
                  <c:v>702.32293700000002</c:v>
                </c:pt>
                <c:pt idx="139">
                  <c:v>705.969066</c:v>
                </c:pt>
                <c:pt idx="140">
                  <c:v>709.05690700000002</c:v>
                </c:pt>
                <c:pt idx="141">
                  <c:v>712.20455800000002</c:v>
                </c:pt>
                <c:pt idx="142">
                  <c:v>716.76302899999996</c:v>
                </c:pt>
                <c:pt idx="143">
                  <c:v>721.12929699999995</c:v>
                </c:pt>
                <c:pt idx="144">
                  <c:v>723.96469200000001</c:v>
                </c:pt>
                <c:pt idx="145">
                  <c:v>727.46945800000003</c:v>
                </c:pt>
                <c:pt idx="146">
                  <c:v>731.68719499999997</c:v>
                </c:pt>
                <c:pt idx="147">
                  <c:v>735.66830900000002</c:v>
                </c:pt>
                <c:pt idx="148">
                  <c:v>739.10211500000003</c:v>
                </c:pt>
                <c:pt idx="149">
                  <c:v>743.37764900000002</c:v>
                </c:pt>
                <c:pt idx="150">
                  <c:v>746.31635000000006</c:v>
                </c:pt>
                <c:pt idx="151">
                  <c:v>749.64689299999998</c:v>
                </c:pt>
                <c:pt idx="152">
                  <c:v>754.64347199999997</c:v>
                </c:pt>
                <c:pt idx="153">
                  <c:v>758.65857200000005</c:v>
                </c:pt>
                <c:pt idx="154">
                  <c:v>761.34710800000005</c:v>
                </c:pt>
                <c:pt idx="155">
                  <c:v>764.75251600000001</c:v>
                </c:pt>
                <c:pt idx="156">
                  <c:v>768.04541900000004</c:v>
                </c:pt>
                <c:pt idx="157">
                  <c:v>771.52768100000003</c:v>
                </c:pt>
                <c:pt idx="158">
                  <c:v>774.97154999999998</c:v>
                </c:pt>
                <c:pt idx="159">
                  <c:v>779.39349400000003</c:v>
                </c:pt>
                <c:pt idx="160">
                  <c:v>782.93432299999995</c:v>
                </c:pt>
                <c:pt idx="161">
                  <c:v>786.64175899999998</c:v>
                </c:pt>
                <c:pt idx="162">
                  <c:v>790.62003500000003</c:v>
                </c:pt>
                <c:pt idx="163">
                  <c:v>794.19307700000002</c:v>
                </c:pt>
                <c:pt idx="164">
                  <c:v>797.13518899999997</c:v>
                </c:pt>
                <c:pt idx="165">
                  <c:v>801.38017200000002</c:v>
                </c:pt>
                <c:pt idx="166">
                  <c:v>805.44284300000004</c:v>
                </c:pt>
                <c:pt idx="167">
                  <c:v>808.82307100000003</c:v>
                </c:pt>
                <c:pt idx="168">
                  <c:v>812.818262</c:v>
                </c:pt>
                <c:pt idx="169">
                  <c:v>815.87187200000005</c:v>
                </c:pt>
                <c:pt idx="170">
                  <c:v>820.01227900000004</c:v>
                </c:pt>
                <c:pt idx="171">
                  <c:v>824.06795999999997</c:v>
                </c:pt>
                <c:pt idx="172">
                  <c:v>828.75515399999995</c:v>
                </c:pt>
                <c:pt idx="173">
                  <c:v>832.82637899999997</c:v>
                </c:pt>
                <c:pt idx="174">
                  <c:v>835.80526699999996</c:v>
                </c:pt>
                <c:pt idx="175">
                  <c:v>840.35889699999996</c:v>
                </c:pt>
                <c:pt idx="176">
                  <c:v>844.25647600000002</c:v>
                </c:pt>
                <c:pt idx="177">
                  <c:v>847.99547900000005</c:v>
                </c:pt>
                <c:pt idx="178">
                  <c:v>852.38887799999998</c:v>
                </c:pt>
                <c:pt idx="179">
                  <c:v>856.03741300000002</c:v>
                </c:pt>
                <c:pt idx="180">
                  <c:v>859.72699699999998</c:v>
                </c:pt>
                <c:pt idx="181">
                  <c:v>863.68971099999999</c:v>
                </c:pt>
                <c:pt idx="182">
                  <c:v>867.18465000000003</c:v>
                </c:pt>
                <c:pt idx="183">
                  <c:v>871.43513099999996</c:v>
                </c:pt>
                <c:pt idx="184">
                  <c:v>875.30319199999997</c:v>
                </c:pt>
                <c:pt idx="185">
                  <c:v>879.38817100000006</c:v>
                </c:pt>
                <c:pt idx="186">
                  <c:v>882.79879900000003</c:v>
                </c:pt>
                <c:pt idx="187">
                  <c:v>886.29267200000004</c:v>
                </c:pt>
                <c:pt idx="188">
                  <c:v>889.72139700000002</c:v>
                </c:pt>
                <c:pt idx="189">
                  <c:v>894.67387399999996</c:v>
                </c:pt>
                <c:pt idx="190">
                  <c:v>898.50365299999999</c:v>
                </c:pt>
                <c:pt idx="191">
                  <c:v>903.51558299999999</c:v>
                </c:pt>
                <c:pt idx="192">
                  <c:v>907.75441499999999</c:v>
                </c:pt>
                <c:pt idx="193">
                  <c:v>910.764633</c:v>
                </c:pt>
                <c:pt idx="194">
                  <c:v>915.50608399999999</c:v>
                </c:pt>
                <c:pt idx="195">
                  <c:v>918.80862000000002</c:v>
                </c:pt>
                <c:pt idx="196">
                  <c:v>921.82581600000003</c:v>
                </c:pt>
                <c:pt idx="197">
                  <c:v>926.74584500000003</c:v>
                </c:pt>
                <c:pt idx="198">
                  <c:v>931.14651300000003</c:v>
                </c:pt>
                <c:pt idx="199">
                  <c:v>934.80386499999997</c:v>
                </c:pt>
                <c:pt idx="200">
                  <c:v>939.43329400000005</c:v>
                </c:pt>
                <c:pt idx="201">
                  <c:v>943.90790200000004</c:v>
                </c:pt>
                <c:pt idx="202">
                  <c:v>947.53131599999995</c:v>
                </c:pt>
                <c:pt idx="203">
                  <c:v>951.04812100000004</c:v>
                </c:pt>
                <c:pt idx="204">
                  <c:v>956.33596199999999</c:v>
                </c:pt>
                <c:pt idx="205">
                  <c:v>960.11318400000005</c:v>
                </c:pt>
                <c:pt idx="206">
                  <c:v>962.406924</c:v>
                </c:pt>
                <c:pt idx="207">
                  <c:v>966.62985200000003</c:v>
                </c:pt>
                <c:pt idx="208">
                  <c:v>971.07045700000003</c:v>
                </c:pt>
                <c:pt idx="209">
                  <c:v>974.11163299999998</c:v>
                </c:pt>
                <c:pt idx="210">
                  <c:v>978.69008899999994</c:v>
                </c:pt>
                <c:pt idx="211">
                  <c:v>983.26517100000001</c:v>
                </c:pt>
                <c:pt idx="212">
                  <c:v>986.36499900000001</c:v>
                </c:pt>
                <c:pt idx="213">
                  <c:v>989.29279599999995</c:v>
                </c:pt>
                <c:pt idx="214">
                  <c:v>993.79537600000003</c:v>
                </c:pt>
                <c:pt idx="215">
                  <c:v>997.61288200000001</c:v>
                </c:pt>
                <c:pt idx="216">
                  <c:v>1000.971137</c:v>
                </c:pt>
                <c:pt idx="217">
                  <c:v>1005.149515</c:v>
                </c:pt>
                <c:pt idx="218">
                  <c:v>1009.22096</c:v>
                </c:pt>
                <c:pt idx="219">
                  <c:v>1012.40895</c:v>
                </c:pt>
                <c:pt idx="220">
                  <c:v>1016.202701</c:v>
                </c:pt>
                <c:pt idx="221">
                  <c:v>1020.659092</c:v>
                </c:pt>
                <c:pt idx="222">
                  <c:v>1024.635565</c:v>
                </c:pt>
                <c:pt idx="223">
                  <c:v>1028.6820740000001</c:v>
                </c:pt>
                <c:pt idx="224">
                  <c:v>1032.99254</c:v>
                </c:pt>
                <c:pt idx="225">
                  <c:v>1036.7724069999999</c:v>
                </c:pt>
                <c:pt idx="226">
                  <c:v>1040.2665629999999</c:v>
                </c:pt>
                <c:pt idx="227">
                  <c:v>1044.2837280000001</c:v>
                </c:pt>
                <c:pt idx="228">
                  <c:v>1049.0173809999999</c:v>
                </c:pt>
                <c:pt idx="229">
                  <c:v>1052.5995089999999</c:v>
                </c:pt>
                <c:pt idx="230">
                  <c:v>1055.121132</c:v>
                </c:pt>
                <c:pt idx="231">
                  <c:v>1060.6005929999999</c:v>
                </c:pt>
                <c:pt idx="232">
                  <c:v>1064.286546</c:v>
                </c:pt>
                <c:pt idx="233">
                  <c:v>1066.2503850000001</c:v>
                </c:pt>
                <c:pt idx="234">
                  <c:v>1071.760213</c:v>
                </c:pt>
                <c:pt idx="235">
                  <c:v>1075.334656</c:v>
                </c:pt>
                <c:pt idx="236">
                  <c:v>1078.3746309999999</c:v>
                </c:pt>
                <c:pt idx="237">
                  <c:v>1083.081191</c:v>
                </c:pt>
                <c:pt idx="238">
                  <c:v>1087.024138</c:v>
                </c:pt>
                <c:pt idx="239">
                  <c:v>1090.0262170000001</c:v>
                </c:pt>
                <c:pt idx="240">
                  <c:v>1093.340604</c:v>
                </c:pt>
                <c:pt idx="241">
                  <c:v>1097.5023409999999</c:v>
                </c:pt>
                <c:pt idx="242">
                  <c:v>1101.566415</c:v>
                </c:pt>
                <c:pt idx="243">
                  <c:v>1105.539939</c:v>
                </c:pt>
                <c:pt idx="244">
                  <c:v>1109.4509370000001</c:v>
                </c:pt>
                <c:pt idx="245">
                  <c:v>1112.728893</c:v>
                </c:pt>
                <c:pt idx="246">
                  <c:v>1117.122171</c:v>
                </c:pt>
                <c:pt idx="247">
                  <c:v>1122.63185</c:v>
                </c:pt>
                <c:pt idx="248">
                  <c:v>1125.1570489999999</c:v>
                </c:pt>
                <c:pt idx="249">
                  <c:v>1129.0599709999999</c:v>
                </c:pt>
                <c:pt idx="250">
                  <c:v>1133.2162969999999</c:v>
                </c:pt>
                <c:pt idx="251">
                  <c:v>1137.0091769999999</c:v>
                </c:pt>
                <c:pt idx="252">
                  <c:v>1140.945363</c:v>
                </c:pt>
                <c:pt idx="253">
                  <c:v>1145.468202</c:v>
                </c:pt>
                <c:pt idx="254">
                  <c:v>1149.7682460000001</c:v>
                </c:pt>
                <c:pt idx="255">
                  <c:v>1153.0157369999999</c:v>
                </c:pt>
                <c:pt idx="256">
                  <c:v>1156.0898139999999</c:v>
                </c:pt>
                <c:pt idx="257">
                  <c:v>1162.73522</c:v>
                </c:pt>
                <c:pt idx="258">
                  <c:v>1166.42236</c:v>
                </c:pt>
                <c:pt idx="259">
                  <c:v>1168.6177949999999</c:v>
                </c:pt>
                <c:pt idx="260">
                  <c:v>1174.4400430000001</c:v>
                </c:pt>
                <c:pt idx="261">
                  <c:v>1178.0267980000001</c:v>
                </c:pt>
                <c:pt idx="262">
                  <c:v>1180.9628150000001</c:v>
                </c:pt>
                <c:pt idx="263">
                  <c:v>1185.194289</c:v>
                </c:pt>
                <c:pt idx="264">
                  <c:v>1190.1202060000001</c:v>
                </c:pt>
                <c:pt idx="265">
                  <c:v>1192.897477</c:v>
                </c:pt>
                <c:pt idx="266">
                  <c:v>1196.222919</c:v>
                </c:pt>
                <c:pt idx="267">
                  <c:v>1200.2939960000001</c:v>
                </c:pt>
                <c:pt idx="268">
                  <c:v>1204.3145</c:v>
                </c:pt>
                <c:pt idx="269">
                  <c:v>1207.4028310000001</c:v>
                </c:pt>
                <c:pt idx="270">
                  <c:v>1211.035173</c:v>
                </c:pt>
                <c:pt idx="271">
                  <c:v>1215.0739530000001</c:v>
                </c:pt>
                <c:pt idx="272">
                  <c:v>1219.094047</c:v>
                </c:pt>
                <c:pt idx="273">
                  <c:v>1223.8534010000001</c:v>
                </c:pt>
                <c:pt idx="274">
                  <c:v>1227.5404189999999</c:v>
                </c:pt>
                <c:pt idx="275">
                  <c:v>1230.80719</c:v>
                </c:pt>
                <c:pt idx="276">
                  <c:v>1234.691683</c:v>
                </c:pt>
                <c:pt idx="277">
                  <c:v>1239.089003</c:v>
                </c:pt>
                <c:pt idx="278">
                  <c:v>1241.921116</c:v>
                </c:pt>
                <c:pt idx="279">
                  <c:v>1245.4442180000001</c:v>
                </c:pt>
                <c:pt idx="280">
                  <c:v>1249.979296</c:v>
                </c:pt>
                <c:pt idx="281">
                  <c:v>1253.732407</c:v>
                </c:pt>
                <c:pt idx="282">
                  <c:v>1257.130498</c:v>
                </c:pt>
                <c:pt idx="283">
                  <c:v>1261.5350920000001</c:v>
                </c:pt>
                <c:pt idx="284">
                  <c:v>1265.7236579999999</c:v>
                </c:pt>
                <c:pt idx="285">
                  <c:v>1268.6505199999999</c:v>
                </c:pt>
                <c:pt idx="286">
                  <c:v>1274.5428810000001</c:v>
                </c:pt>
                <c:pt idx="287">
                  <c:v>1279.5820369999999</c:v>
                </c:pt>
                <c:pt idx="288">
                  <c:v>1282.0583959999999</c:v>
                </c:pt>
                <c:pt idx="289">
                  <c:v>1284.9075110000001</c:v>
                </c:pt>
                <c:pt idx="290">
                  <c:v>1289.79411</c:v>
                </c:pt>
                <c:pt idx="291">
                  <c:v>1293.304707</c:v>
                </c:pt>
                <c:pt idx="292">
                  <c:v>1296.155638</c:v>
                </c:pt>
                <c:pt idx="293">
                  <c:v>1300.3383819999999</c:v>
                </c:pt>
                <c:pt idx="294">
                  <c:v>1303.9584010000001</c:v>
                </c:pt>
                <c:pt idx="295">
                  <c:v>1307.6959400000001</c:v>
                </c:pt>
                <c:pt idx="296">
                  <c:v>1312.530929</c:v>
                </c:pt>
                <c:pt idx="297">
                  <c:v>1316.4252710000001</c:v>
                </c:pt>
                <c:pt idx="298">
                  <c:v>1319.1281019999999</c:v>
                </c:pt>
                <c:pt idx="299">
                  <c:v>1322.819759</c:v>
                </c:pt>
                <c:pt idx="300">
                  <c:v>1327.5990770000001</c:v>
                </c:pt>
                <c:pt idx="301">
                  <c:v>1331.2358630000001</c:v>
                </c:pt>
                <c:pt idx="302">
                  <c:v>1333.8893089999999</c:v>
                </c:pt>
                <c:pt idx="303">
                  <c:v>1337.5551909999999</c:v>
                </c:pt>
                <c:pt idx="304">
                  <c:v>1341.6929259999999</c:v>
                </c:pt>
                <c:pt idx="305">
                  <c:v>1345.2575409999999</c:v>
                </c:pt>
                <c:pt idx="306">
                  <c:v>1349.1460480000001</c:v>
                </c:pt>
                <c:pt idx="307">
                  <c:v>1352.679609</c:v>
                </c:pt>
                <c:pt idx="308">
                  <c:v>1356.514103</c:v>
                </c:pt>
                <c:pt idx="309">
                  <c:v>1360.602445</c:v>
                </c:pt>
                <c:pt idx="310">
                  <c:v>1365.174874</c:v>
                </c:pt>
                <c:pt idx="311">
                  <c:v>1367.983187</c:v>
                </c:pt>
                <c:pt idx="312">
                  <c:v>1372.353873</c:v>
                </c:pt>
                <c:pt idx="313">
                  <c:v>1376.1636900000001</c:v>
                </c:pt>
                <c:pt idx="314">
                  <c:v>1379.349483</c:v>
                </c:pt>
                <c:pt idx="315">
                  <c:v>1383.100422</c:v>
                </c:pt>
                <c:pt idx="316">
                  <c:v>1387.4853009999999</c:v>
                </c:pt>
                <c:pt idx="317">
                  <c:v>1390.8353970000001</c:v>
                </c:pt>
                <c:pt idx="318">
                  <c:v>1393.923407</c:v>
                </c:pt>
                <c:pt idx="319">
                  <c:v>1398.754459</c:v>
                </c:pt>
                <c:pt idx="320">
                  <c:v>1402.4556459999999</c:v>
                </c:pt>
                <c:pt idx="321">
                  <c:v>1404.985289</c:v>
                </c:pt>
                <c:pt idx="322">
                  <c:v>1408.4643840000001</c:v>
                </c:pt>
                <c:pt idx="323">
                  <c:v>1412.863427</c:v>
                </c:pt>
                <c:pt idx="324">
                  <c:v>1416.2901770000001</c:v>
                </c:pt>
                <c:pt idx="325">
                  <c:v>1420.4999049999999</c:v>
                </c:pt>
                <c:pt idx="326">
                  <c:v>1424.870392</c:v>
                </c:pt>
                <c:pt idx="327">
                  <c:v>1427.8248309999999</c:v>
                </c:pt>
                <c:pt idx="328">
                  <c:v>1431.2447340000001</c:v>
                </c:pt>
                <c:pt idx="329">
                  <c:v>1434.931047</c:v>
                </c:pt>
                <c:pt idx="330">
                  <c:v>1438.684448</c:v>
                </c:pt>
                <c:pt idx="331">
                  <c:v>1442.3242660000001</c:v>
                </c:pt>
                <c:pt idx="332">
                  <c:v>1446.28926</c:v>
                </c:pt>
                <c:pt idx="333">
                  <c:v>1449.922773</c:v>
                </c:pt>
                <c:pt idx="334">
                  <c:v>1452.384881</c:v>
                </c:pt>
                <c:pt idx="335">
                  <c:v>1456.221129</c:v>
                </c:pt>
                <c:pt idx="336">
                  <c:v>1460.466007</c:v>
                </c:pt>
                <c:pt idx="337">
                  <c:v>1463.7698869999999</c:v>
                </c:pt>
                <c:pt idx="338">
                  <c:v>1467.728173</c:v>
                </c:pt>
                <c:pt idx="339">
                  <c:v>1471.612543</c:v>
                </c:pt>
                <c:pt idx="340">
                  <c:v>1474.4282390000001</c:v>
                </c:pt>
                <c:pt idx="341">
                  <c:v>1478.565194</c:v>
                </c:pt>
                <c:pt idx="342">
                  <c:v>1482.5095349999999</c:v>
                </c:pt>
                <c:pt idx="343">
                  <c:v>1486.484205</c:v>
                </c:pt>
                <c:pt idx="344">
                  <c:v>1489.3625589999999</c:v>
                </c:pt>
                <c:pt idx="345">
                  <c:v>1492.6821480000001</c:v>
                </c:pt>
                <c:pt idx="346">
                  <c:v>1497.7914020000001</c:v>
                </c:pt>
                <c:pt idx="347">
                  <c:v>1501.553617</c:v>
                </c:pt>
                <c:pt idx="348">
                  <c:v>1504.8286049999999</c:v>
                </c:pt>
                <c:pt idx="349">
                  <c:v>1508.4751020000001</c:v>
                </c:pt>
                <c:pt idx="350">
                  <c:v>1512.310264</c:v>
                </c:pt>
                <c:pt idx="351">
                  <c:v>1515.284993</c:v>
                </c:pt>
                <c:pt idx="352">
                  <c:v>1520.303326</c:v>
                </c:pt>
                <c:pt idx="353">
                  <c:v>1524.6686199999999</c:v>
                </c:pt>
                <c:pt idx="354">
                  <c:v>1527.849093</c:v>
                </c:pt>
                <c:pt idx="355">
                  <c:v>1531.2664070000001</c:v>
                </c:pt>
                <c:pt idx="356">
                  <c:v>1535.8853859999999</c:v>
                </c:pt>
                <c:pt idx="357">
                  <c:v>1539.2660410000001</c:v>
                </c:pt>
                <c:pt idx="358">
                  <c:v>1542.442552</c:v>
                </c:pt>
                <c:pt idx="359">
                  <c:v>1547.3149309999999</c:v>
                </c:pt>
                <c:pt idx="360">
                  <c:v>1551.5455529999999</c:v>
                </c:pt>
                <c:pt idx="361">
                  <c:v>1554.2237660000001</c:v>
                </c:pt>
                <c:pt idx="362">
                  <c:v>1557.069962</c:v>
                </c:pt>
                <c:pt idx="363">
                  <c:v>1561.3694829999999</c:v>
                </c:pt>
                <c:pt idx="364">
                  <c:v>1564.092977</c:v>
                </c:pt>
                <c:pt idx="365">
                  <c:v>1567.3398440000001</c:v>
                </c:pt>
                <c:pt idx="366">
                  <c:v>1571.7972520000001</c:v>
                </c:pt>
                <c:pt idx="367">
                  <c:v>1575.3187029999999</c:v>
                </c:pt>
                <c:pt idx="368">
                  <c:v>1578.06339</c:v>
                </c:pt>
                <c:pt idx="369">
                  <c:v>1581.9102459999999</c:v>
                </c:pt>
                <c:pt idx="370">
                  <c:v>1585.880232</c:v>
                </c:pt>
                <c:pt idx="371">
                  <c:v>1589.9255450000001</c:v>
                </c:pt>
                <c:pt idx="372">
                  <c:v>1594.012573</c:v>
                </c:pt>
                <c:pt idx="373">
                  <c:v>1597.429817</c:v>
                </c:pt>
                <c:pt idx="374">
                  <c:v>1600.630586</c:v>
                </c:pt>
                <c:pt idx="375">
                  <c:v>1604.3478689999999</c:v>
                </c:pt>
                <c:pt idx="376">
                  <c:v>1607.6773089999999</c:v>
                </c:pt>
                <c:pt idx="377">
                  <c:v>1611.387174</c:v>
                </c:pt>
                <c:pt idx="378">
                  <c:v>1615.435894</c:v>
                </c:pt>
                <c:pt idx="379">
                  <c:v>1619.927295</c:v>
                </c:pt>
                <c:pt idx="380">
                  <c:v>1622.8358009999999</c:v>
                </c:pt>
                <c:pt idx="381">
                  <c:v>1626.493172</c:v>
                </c:pt>
                <c:pt idx="382">
                  <c:v>1630.4926800000001</c:v>
                </c:pt>
                <c:pt idx="383">
                  <c:v>1634.6937869999999</c:v>
                </c:pt>
                <c:pt idx="384">
                  <c:v>1637.700836</c:v>
                </c:pt>
                <c:pt idx="385">
                  <c:v>1641.8633890000001</c:v>
                </c:pt>
                <c:pt idx="386">
                  <c:v>1646.1615810000001</c:v>
                </c:pt>
                <c:pt idx="387">
                  <c:v>1649.2951869999999</c:v>
                </c:pt>
                <c:pt idx="388">
                  <c:v>1653.0443990000001</c:v>
                </c:pt>
                <c:pt idx="389">
                  <c:v>1657.271755</c:v>
                </c:pt>
                <c:pt idx="390">
                  <c:v>1660.9199020000001</c:v>
                </c:pt>
                <c:pt idx="391">
                  <c:v>1664.369496</c:v>
                </c:pt>
                <c:pt idx="392">
                  <c:v>1668.636252</c:v>
                </c:pt>
                <c:pt idx="393">
                  <c:v>1672.434679</c:v>
                </c:pt>
                <c:pt idx="394">
                  <c:v>1676.293891</c:v>
                </c:pt>
                <c:pt idx="395">
                  <c:v>1679.4687240000001</c:v>
                </c:pt>
                <c:pt idx="396">
                  <c:v>1683.2243960000001</c:v>
                </c:pt>
                <c:pt idx="397">
                  <c:v>1687.554795</c:v>
                </c:pt>
              </c:numCache>
            </c:numRef>
          </c:xVal>
          <c:yVal>
            <c:numRef>
              <c:f>'300'!$AD$66:$AD$463</c:f>
              <c:numCache>
                <c:formatCode>General</c:formatCode>
                <c:ptCount val="398"/>
                <c:pt idx="0">
                  <c:v>21.022636660084832</c:v>
                </c:pt>
                <c:pt idx="1">
                  <c:v>19.309284697442529</c:v>
                </c:pt>
                <c:pt idx="2">
                  <c:v>17.90037904759463</c:v>
                </c:pt>
                <c:pt idx="3">
                  <c:v>17.533546266014032</c:v>
                </c:pt>
                <c:pt idx="4">
                  <c:v>16.684702309470335</c:v>
                </c:pt>
                <c:pt idx="5">
                  <c:v>15.415286507758386</c:v>
                </c:pt>
                <c:pt idx="6">
                  <c:v>14.931939713920586</c:v>
                </c:pt>
                <c:pt idx="7">
                  <c:v>15.268016165667246</c:v>
                </c:pt>
                <c:pt idx="8">
                  <c:v>15.116519609816876</c:v>
                </c:pt>
                <c:pt idx="9">
                  <c:v>14.809076245532983</c:v>
                </c:pt>
                <c:pt idx="10">
                  <c:v>14.390741279047672</c:v>
                </c:pt>
                <c:pt idx="11">
                  <c:v>14.216075275466391</c:v>
                </c:pt>
                <c:pt idx="12">
                  <c:v>14.222010009410003</c:v>
                </c:pt>
                <c:pt idx="13">
                  <c:v>14.309894024963482</c:v>
                </c:pt>
                <c:pt idx="14">
                  <c:v>14.262411442693258</c:v>
                </c:pt>
                <c:pt idx="15">
                  <c:v>14.185213903734928</c:v>
                </c:pt>
                <c:pt idx="16">
                  <c:v>14.019738408273314</c:v>
                </c:pt>
                <c:pt idx="17">
                  <c:v>13.860591157472559</c:v>
                </c:pt>
                <c:pt idx="18">
                  <c:v>13.831209192833468</c:v>
                </c:pt>
                <c:pt idx="19">
                  <c:v>14.017112839150879</c:v>
                </c:pt>
                <c:pt idx="20">
                  <c:v>14.052385514383538</c:v>
                </c:pt>
                <c:pt idx="21">
                  <c:v>13.845788395347714</c:v>
                </c:pt>
                <c:pt idx="22">
                  <c:v>13.840555341545228</c:v>
                </c:pt>
                <c:pt idx="23">
                  <c:v>13.904285568705223</c:v>
                </c:pt>
                <c:pt idx="24">
                  <c:v>13.772829645011146</c:v>
                </c:pt>
                <c:pt idx="25">
                  <c:v>13.832720319981489</c:v>
                </c:pt>
                <c:pt idx="26">
                  <c:v>13.959033364886169</c:v>
                </c:pt>
                <c:pt idx="27">
                  <c:v>13.896469137282379</c:v>
                </c:pt>
                <c:pt idx="28">
                  <c:v>13.777277790581502</c:v>
                </c:pt>
                <c:pt idx="29">
                  <c:v>13.813207829564254</c:v>
                </c:pt>
                <c:pt idx="30">
                  <c:v>13.775350937533444</c:v>
                </c:pt>
                <c:pt idx="31">
                  <c:v>13.793012277782346</c:v>
                </c:pt>
                <c:pt idx="32">
                  <c:v>13.906163724116464</c:v>
                </c:pt>
                <c:pt idx="33">
                  <c:v>13.88728225433394</c:v>
                </c:pt>
                <c:pt idx="34">
                  <c:v>13.751034343976107</c:v>
                </c:pt>
                <c:pt idx="35">
                  <c:v>13.779151361077854</c:v>
                </c:pt>
                <c:pt idx="36">
                  <c:v>13.847518094575859</c:v>
                </c:pt>
                <c:pt idx="37">
                  <c:v>13.835915500580581</c:v>
                </c:pt>
                <c:pt idx="38">
                  <c:v>13.817781095730828</c:v>
                </c:pt>
                <c:pt idx="39">
                  <c:v>13.850995996150498</c:v>
                </c:pt>
                <c:pt idx="40">
                  <c:v>13.853513196365297</c:v>
                </c:pt>
                <c:pt idx="41">
                  <c:v>13.831971288850704</c:v>
                </c:pt>
                <c:pt idx="42">
                  <c:v>13.837389772574753</c:v>
                </c:pt>
                <c:pt idx="43">
                  <c:v>13.896397138402605</c:v>
                </c:pt>
                <c:pt idx="44">
                  <c:v>13.944925520579185</c:v>
                </c:pt>
                <c:pt idx="45">
                  <c:v>13.938528457201464</c:v>
                </c:pt>
                <c:pt idx="46">
                  <c:v>13.934644716657868</c:v>
                </c:pt>
                <c:pt idx="47">
                  <c:v>13.943122429628165</c:v>
                </c:pt>
                <c:pt idx="48">
                  <c:v>13.894351731458983</c:v>
                </c:pt>
                <c:pt idx="49">
                  <c:v>13.924614377114617</c:v>
                </c:pt>
                <c:pt idx="50">
                  <c:v>13.999101712166748</c:v>
                </c:pt>
                <c:pt idx="51">
                  <c:v>13.980222960506106</c:v>
                </c:pt>
                <c:pt idx="52">
                  <c:v>13.958034604068919</c:v>
                </c:pt>
                <c:pt idx="53">
                  <c:v>13.948824989464573</c:v>
                </c:pt>
                <c:pt idx="54">
                  <c:v>13.926431053641338</c:v>
                </c:pt>
                <c:pt idx="55">
                  <c:v>13.934948270250496</c:v>
                </c:pt>
                <c:pt idx="56">
                  <c:v>13.98946790565472</c:v>
                </c:pt>
                <c:pt idx="57">
                  <c:v>13.965686448538563</c:v>
                </c:pt>
                <c:pt idx="58">
                  <c:v>13.919182398833945</c:v>
                </c:pt>
                <c:pt idx="59">
                  <c:v>13.903279393893319</c:v>
                </c:pt>
                <c:pt idx="60">
                  <c:v>13.896273468175005</c:v>
                </c:pt>
                <c:pt idx="61">
                  <c:v>13.885750556101021</c:v>
                </c:pt>
                <c:pt idx="62">
                  <c:v>13.905380668433867</c:v>
                </c:pt>
                <c:pt idx="63">
                  <c:v>13.884608338758246</c:v>
                </c:pt>
                <c:pt idx="64">
                  <c:v>13.86561656646877</c:v>
                </c:pt>
                <c:pt idx="65">
                  <c:v>13.837766709645587</c:v>
                </c:pt>
                <c:pt idx="66">
                  <c:v>13.841289069982277</c:v>
                </c:pt>
                <c:pt idx="67">
                  <c:v>13.869480106815493</c:v>
                </c:pt>
                <c:pt idx="68">
                  <c:v>13.836590518894987</c:v>
                </c:pt>
                <c:pt idx="69">
                  <c:v>13.828198633734546</c:v>
                </c:pt>
                <c:pt idx="70">
                  <c:v>13.818512959134356</c:v>
                </c:pt>
                <c:pt idx="71">
                  <c:v>13.759602453226169</c:v>
                </c:pt>
                <c:pt idx="72">
                  <c:v>13.778259518906403</c:v>
                </c:pt>
                <c:pt idx="73">
                  <c:v>13.811362359195558</c:v>
                </c:pt>
                <c:pt idx="74">
                  <c:v>13.762916991975221</c:v>
                </c:pt>
                <c:pt idx="75">
                  <c:v>13.756444079595052</c:v>
                </c:pt>
                <c:pt idx="76">
                  <c:v>13.766442412468605</c:v>
                </c:pt>
                <c:pt idx="77">
                  <c:v>13.747567694332174</c:v>
                </c:pt>
                <c:pt idx="78">
                  <c:v>13.731248679127493</c:v>
                </c:pt>
                <c:pt idx="79">
                  <c:v>13.754942635291313</c:v>
                </c:pt>
                <c:pt idx="80">
                  <c:v>13.726641356023118</c:v>
                </c:pt>
                <c:pt idx="81">
                  <c:v>13.711116509120567</c:v>
                </c:pt>
                <c:pt idx="82">
                  <c:v>13.722156902725066</c:v>
                </c:pt>
                <c:pt idx="83">
                  <c:v>13.711176856362711</c:v>
                </c:pt>
                <c:pt idx="84">
                  <c:v>13.705152989336852</c:v>
                </c:pt>
                <c:pt idx="85">
                  <c:v>13.675902391052228</c:v>
                </c:pt>
                <c:pt idx="86">
                  <c:v>13.711219421212753</c:v>
                </c:pt>
                <c:pt idx="87">
                  <c:v>13.686990422764225</c:v>
                </c:pt>
                <c:pt idx="88">
                  <c:v>13.659749444052187</c:v>
                </c:pt>
                <c:pt idx="89">
                  <c:v>13.665862899892579</c:v>
                </c:pt>
                <c:pt idx="90">
                  <c:v>13.667526076229478</c:v>
                </c:pt>
                <c:pt idx="91">
                  <c:v>13.633558315373936</c:v>
                </c:pt>
                <c:pt idx="92">
                  <c:v>13.628567652043285</c:v>
                </c:pt>
                <c:pt idx="93">
                  <c:v>13.63059563979202</c:v>
                </c:pt>
                <c:pt idx="94">
                  <c:v>13.591952297891487</c:v>
                </c:pt>
                <c:pt idx="95">
                  <c:v>13.61447628443932</c:v>
                </c:pt>
                <c:pt idx="96">
                  <c:v>13.619882097513825</c:v>
                </c:pt>
                <c:pt idx="97">
                  <c:v>13.578418144057098</c:v>
                </c:pt>
                <c:pt idx="98">
                  <c:v>13.56376588731241</c:v>
                </c:pt>
                <c:pt idx="99">
                  <c:v>13.607758821981577</c:v>
                </c:pt>
                <c:pt idx="100">
                  <c:v>13.558823166878419</c:v>
                </c:pt>
                <c:pt idx="101">
                  <c:v>13.533840530029394</c:v>
                </c:pt>
                <c:pt idx="102">
                  <c:v>13.540067053354788</c:v>
                </c:pt>
                <c:pt idx="103">
                  <c:v>13.531397182564502</c:v>
                </c:pt>
                <c:pt idx="104">
                  <c:v>13.514439656893973</c:v>
                </c:pt>
                <c:pt idx="105">
                  <c:v>13.508966686929547</c:v>
                </c:pt>
                <c:pt idx="106">
                  <c:v>13.514549703990921</c:v>
                </c:pt>
                <c:pt idx="107">
                  <c:v>13.476246256599897</c:v>
                </c:pt>
                <c:pt idx="108">
                  <c:v>13.433623656265508</c:v>
                </c:pt>
                <c:pt idx="109">
                  <c:v>13.43273086790755</c:v>
                </c:pt>
                <c:pt idx="110">
                  <c:v>13.431340153217914</c:v>
                </c:pt>
                <c:pt idx="111">
                  <c:v>13.430083338010034</c:v>
                </c:pt>
                <c:pt idx="112">
                  <c:v>13.437942555570274</c:v>
                </c:pt>
                <c:pt idx="113">
                  <c:v>13.406743144219581</c:v>
                </c:pt>
                <c:pt idx="114">
                  <c:v>13.401278355628316</c:v>
                </c:pt>
                <c:pt idx="115">
                  <c:v>13.369523742027406</c:v>
                </c:pt>
                <c:pt idx="116">
                  <c:v>13.371427983032346</c:v>
                </c:pt>
                <c:pt idx="117">
                  <c:v>13.369811627129346</c:v>
                </c:pt>
                <c:pt idx="118">
                  <c:v>13.34586583692542</c:v>
                </c:pt>
                <c:pt idx="119">
                  <c:v>13.335834844543047</c:v>
                </c:pt>
                <c:pt idx="120">
                  <c:v>13.338928689172448</c:v>
                </c:pt>
                <c:pt idx="121">
                  <c:v>13.305348324832117</c:v>
                </c:pt>
                <c:pt idx="122">
                  <c:v>13.302116679371158</c:v>
                </c:pt>
                <c:pt idx="123">
                  <c:v>13.292162046066162</c:v>
                </c:pt>
                <c:pt idx="124">
                  <c:v>13.270753224075898</c:v>
                </c:pt>
                <c:pt idx="125">
                  <c:v>13.270274817165301</c:v>
                </c:pt>
                <c:pt idx="126">
                  <c:v>13.254298310524451</c:v>
                </c:pt>
                <c:pt idx="127">
                  <c:v>13.249357244780203</c:v>
                </c:pt>
                <c:pt idx="128">
                  <c:v>13.268298739852105</c:v>
                </c:pt>
                <c:pt idx="129">
                  <c:v>13.256182632810271</c:v>
                </c:pt>
                <c:pt idx="130">
                  <c:v>13.270946565191789</c:v>
                </c:pt>
                <c:pt idx="131">
                  <c:v>13.256129139649607</c:v>
                </c:pt>
                <c:pt idx="132">
                  <c:v>13.23957232828722</c:v>
                </c:pt>
                <c:pt idx="133">
                  <c:v>13.224607079673968</c:v>
                </c:pt>
                <c:pt idx="134">
                  <c:v>13.233749780596892</c:v>
                </c:pt>
                <c:pt idx="135">
                  <c:v>13.230289996597909</c:v>
                </c:pt>
                <c:pt idx="136">
                  <c:v>13.205789417310674</c:v>
                </c:pt>
                <c:pt idx="137">
                  <c:v>13.196210484764174</c:v>
                </c:pt>
                <c:pt idx="138">
                  <c:v>13.176278776038918</c:v>
                </c:pt>
                <c:pt idx="139">
                  <c:v>13.167190208723772</c:v>
                </c:pt>
                <c:pt idx="140">
                  <c:v>13.172442482101964</c:v>
                </c:pt>
                <c:pt idx="141">
                  <c:v>13.175672268828043</c:v>
                </c:pt>
                <c:pt idx="142">
                  <c:v>13.139522097431225</c:v>
                </c:pt>
                <c:pt idx="143">
                  <c:v>13.10724961405599</c:v>
                </c:pt>
                <c:pt idx="144">
                  <c:v>13.121088880944463</c:v>
                </c:pt>
                <c:pt idx="145">
                  <c:v>13.113725616506624</c:v>
                </c:pt>
                <c:pt idx="146">
                  <c:v>13.087761654182389</c:v>
                </c:pt>
                <c:pt idx="147">
                  <c:v>13.067527420767741</c:v>
                </c:pt>
                <c:pt idx="148">
                  <c:v>13.06198752456174</c:v>
                </c:pt>
                <c:pt idx="149">
                  <c:v>13.033782562424882</c:v>
                </c:pt>
                <c:pt idx="150">
                  <c:v>13.040764321916793</c:v>
                </c:pt>
                <c:pt idx="151">
                  <c:v>13.039186093273305</c:v>
                </c:pt>
                <c:pt idx="152">
                  <c:v>12.991440509406468</c:v>
                </c:pt>
                <c:pt idx="153">
                  <c:v>12.970343855905655</c:v>
                </c:pt>
                <c:pt idx="154">
                  <c:v>12.983896977270096</c:v>
                </c:pt>
                <c:pt idx="155">
                  <c:v>12.97907769765362</c:v>
                </c:pt>
                <c:pt idx="156">
                  <c:v>12.976156734737751</c:v>
                </c:pt>
                <c:pt idx="157">
                  <c:v>12.96836065890896</c:v>
                </c:pt>
                <c:pt idx="158">
                  <c:v>12.962011779177846</c:v>
                </c:pt>
                <c:pt idx="159">
                  <c:v>12.931859739527027</c:v>
                </c:pt>
                <c:pt idx="160">
                  <c:v>12.921339379387684</c:v>
                </c:pt>
                <c:pt idx="161">
                  <c:v>12.907994084702674</c:v>
                </c:pt>
                <c:pt idx="162">
                  <c:v>12.887604479273206</c:v>
                </c:pt>
                <c:pt idx="163">
                  <c:v>12.878648765250304</c:v>
                </c:pt>
                <c:pt idx="164">
                  <c:v>12.88322457436535</c:v>
                </c:pt>
                <c:pt idx="165">
                  <c:v>12.856511303581245</c:v>
                </c:pt>
                <c:pt idx="166">
                  <c:v>12.833999722033418</c:v>
                </c:pt>
                <c:pt idx="167">
                  <c:v>12.82890815983092</c:v>
                </c:pt>
                <c:pt idx="168">
                  <c:v>12.808796153522456</c:v>
                </c:pt>
                <c:pt idx="169">
                  <c:v>12.811339981200776</c:v>
                </c:pt>
                <c:pt idx="170">
                  <c:v>12.788649674415467</c:v>
                </c:pt>
                <c:pt idx="171">
                  <c:v>12.767000363562355</c:v>
                </c:pt>
                <c:pt idx="172">
                  <c:v>12.730764509563461</c:v>
                </c:pt>
                <c:pt idx="173">
                  <c:v>12.709491893345175</c:v>
                </c:pt>
                <c:pt idx="174">
                  <c:v>12.713712667637299</c:v>
                </c:pt>
                <c:pt idx="175">
                  <c:v>12.68155889220187</c:v>
                </c:pt>
                <c:pt idx="176">
                  <c:v>12.664007460804974</c:v>
                </c:pt>
                <c:pt idx="177">
                  <c:v>12.650727685146087</c:v>
                </c:pt>
                <c:pt idx="178">
                  <c:v>12.623545341774335</c:v>
                </c:pt>
                <c:pt idx="179">
                  <c:v>12.612212481091376</c:v>
                </c:pt>
                <c:pt idx="180">
                  <c:v>12.599938889943511</c:v>
                </c:pt>
                <c:pt idx="181">
                  <c:v>12.583066556977258</c:v>
                </c:pt>
                <c:pt idx="182">
                  <c:v>12.573021683415693</c:v>
                </c:pt>
                <c:pt idx="183">
                  <c:v>12.551351998451667</c:v>
                </c:pt>
                <c:pt idx="184">
                  <c:v>12.535793214268482</c:v>
                </c:pt>
                <c:pt idx="185">
                  <c:v>12.516565443492564</c:v>
                </c:pt>
                <c:pt idx="186">
                  <c:v>12.510799724942562</c:v>
                </c:pt>
                <c:pt idx="187">
                  <c:v>12.504009321479121</c:v>
                </c:pt>
                <c:pt idx="188">
                  <c:v>12.497966856017221</c:v>
                </c:pt>
                <c:pt idx="189">
                  <c:v>12.461291442652039</c:v>
                </c:pt>
                <c:pt idx="190">
                  <c:v>12.446929832428244</c:v>
                </c:pt>
                <c:pt idx="191">
                  <c:v>12.4096744733965</c:v>
                </c:pt>
                <c:pt idx="192">
                  <c:v>12.388120342967149</c:v>
                </c:pt>
                <c:pt idx="193">
                  <c:v>12.391751341278979</c:v>
                </c:pt>
                <c:pt idx="194">
                  <c:v>12.359517036741979</c:v>
                </c:pt>
                <c:pt idx="195">
                  <c:v>12.358960284342714</c:v>
                </c:pt>
                <c:pt idx="196">
                  <c:v>12.361749481636945</c:v>
                </c:pt>
                <c:pt idx="197">
                  <c:v>12.32907018651491</c:v>
                </c:pt>
                <c:pt idx="198">
                  <c:v>12.305263344014477</c:v>
                </c:pt>
                <c:pt idx="199">
                  <c:v>12.296208995796531</c:v>
                </c:pt>
                <c:pt idx="200">
                  <c:v>12.26884420781149</c:v>
                </c:pt>
                <c:pt idx="201">
                  <c:v>12.246209602402834</c:v>
                </c:pt>
                <c:pt idx="202">
                  <c:v>12.238578861492524</c:v>
                </c:pt>
                <c:pt idx="203">
                  <c:v>12.233138617912386</c:v>
                </c:pt>
                <c:pt idx="204">
                  <c:v>12.195224142256116</c:v>
                </c:pt>
                <c:pt idx="205">
                  <c:v>12.183960587842105</c:v>
                </c:pt>
                <c:pt idx="206">
                  <c:v>12.203745351162754</c:v>
                </c:pt>
                <c:pt idx="207">
                  <c:v>12.186213027618173</c:v>
                </c:pt>
                <c:pt idx="208">
                  <c:v>12.165079748920444</c:v>
                </c:pt>
                <c:pt idx="209">
                  <c:v>12.169124120928238</c:v>
                </c:pt>
                <c:pt idx="210">
                  <c:v>12.147049861047376</c:v>
                </c:pt>
                <c:pt idx="211">
                  <c:v>12.123932383172585</c:v>
                </c:pt>
                <c:pt idx="212">
                  <c:v>12.127136471166944</c:v>
                </c:pt>
                <c:pt idx="213">
                  <c:v>12.133523397043342</c:v>
                </c:pt>
                <c:pt idx="214">
                  <c:v>12.114579287694163</c:v>
                </c:pt>
                <c:pt idx="215">
                  <c:v>12.105316171985486</c:v>
                </c:pt>
                <c:pt idx="216">
                  <c:v>12.104949765939319</c:v>
                </c:pt>
                <c:pt idx="217">
                  <c:v>12.091216271208914</c:v>
                </c:pt>
                <c:pt idx="218">
                  <c:v>12.079190114241843</c:v>
                </c:pt>
                <c:pt idx="219">
                  <c:v>12.082012363836785</c:v>
                </c:pt>
                <c:pt idx="220">
                  <c:v>12.075071857340397</c:v>
                </c:pt>
                <c:pt idx="221">
                  <c:v>12.058254063700549</c:v>
                </c:pt>
                <c:pt idx="222">
                  <c:v>12.048993697637357</c:v>
                </c:pt>
                <c:pt idx="223">
                  <c:v>12.038804534442935</c:v>
                </c:pt>
                <c:pt idx="224">
                  <c:v>12.02507670504267</c:v>
                </c:pt>
                <c:pt idx="225">
                  <c:v>12.020305265550311</c:v>
                </c:pt>
                <c:pt idx="226">
                  <c:v>12.019447406913351</c:v>
                </c:pt>
                <c:pt idx="227">
                  <c:v>12.010828077505654</c:v>
                </c:pt>
                <c:pt idx="228">
                  <c:v>11.992435882363569</c:v>
                </c:pt>
                <c:pt idx="229">
                  <c:v>11.991612149087727</c:v>
                </c:pt>
                <c:pt idx="230">
                  <c:v>12.005907638700331</c:v>
                </c:pt>
                <c:pt idx="231">
                  <c:v>11.977495504195314</c:v>
                </c:pt>
                <c:pt idx="232">
                  <c:v>11.975755313117324</c:v>
                </c:pt>
                <c:pt idx="233">
                  <c:v>11.997770375630083</c:v>
                </c:pt>
                <c:pt idx="234">
                  <c:v>11.971328843035707</c:v>
                </c:pt>
                <c:pt idx="235">
                  <c:v>11.971738352633855</c:v>
                </c:pt>
                <c:pt idx="236">
                  <c:v>11.980413501134992</c:v>
                </c:pt>
                <c:pt idx="237">
                  <c:v>11.965380721495082</c:v>
                </c:pt>
                <c:pt idx="238">
                  <c:v>11.962050368119833</c:v>
                </c:pt>
                <c:pt idx="239">
                  <c:v>11.971092360879849</c:v>
                </c:pt>
                <c:pt idx="240">
                  <c:v>11.97701006533835</c:v>
                </c:pt>
                <c:pt idx="241">
                  <c:v>11.970875002038417</c:v>
                </c:pt>
                <c:pt idx="242">
                  <c:v>11.966875510950031</c:v>
                </c:pt>
                <c:pt idx="243">
                  <c:v>11.964460093945208</c:v>
                </c:pt>
                <c:pt idx="244">
                  <c:v>11.963567794792947</c:v>
                </c:pt>
                <c:pt idx="245">
                  <c:v>11.97040864614543</c:v>
                </c:pt>
                <c:pt idx="246">
                  <c:v>11.963911475370757</c:v>
                </c:pt>
                <c:pt idx="247">
                  <c:v>11.94407651589365</c:v>
                </c:pt>
                <c:pt idx="248">
                  <c:v>11.959909027015042</c:v>
                </c:pt>
                <c:pt idx="249">
                  <c:v>11.962752186332599</c:v>
                </c:pt>
                <c:pt idx="250">
                  <c:v>11.960698829044658</c:v>
                </c:pt>
                <c:pt idx="251">
                  <c:v>11.963574835092084</c:v>
                </c:pt>
                <c:pt idx="252">
                  <c:v>11.965409943855455</c:v>
                </c:pt>
                <c:pt idx="253">
                  <c:v>11.961589969401471</c:v>
                </c:pt>
                <c:pt idx="254">
                  <c:v>11.959694907292992</c:v>
                </c:pt>
                <c:pt idx="255">
                  <c:v>11.970488454971626</c:v>
                </c:pt>
                <c:pt idx="256">
                  <c:v>11.98307897212911</c:v>
                </c:pt>
                <c:pt idx="257">
                  <c:v>11.968040784379356</c:v>
                </c:pt>
                <c:pt idx="258">
                  <c:v>11.972633405674841</c:v>
                </c:pt>
                <c:pt idx="259">
                  <c:v>11.993104432794494</c:v>
                </c:pt>
                <c:pt idx="260">
                  <c:v>11.977003042407565</c:v>
                </c:pt>
                <c:pt idx="261">
                  <c:v>11.985438192118371</c:v>
                </c:pt>
                <c:pt idx="262">
                  <c:v>12.001625753932927</c:v>
                </c:pt>
                <c:pt idx="263">
                  <c:v>12.00586368649232</c:v>
                </c:pt>
                <c:pt idx="264">
                  <c:v>12.004565538898168</c:v>
                </c:pt>
                <c:pt idx="265">
                  <c:v>12.023466200781861</c:v>
                </c:pt>
                <c:pt idx="266">
                  <c:v>12.037927395315759</c:v>
                </c:pt>
                <c:pt idx="267">
                  <c:v>12.045630804478913</c:v>
                </c:pt>
                <c:pt idx="268">
                  <c:v>12.055396191272138</c:v>
                </c:pt>
                <c:pt idx="269">
                  <c:v>12.072961049070301</c:v>
                </c:pt>
                <c:pt idx="270">
                  <c:v>12.085798849146865</c:v>
                </c:pt>
                <c:pt idx="271">
                  <c:v>12.096455276482443</c:v>
                </c:pt>
                <c:pt idx="272">
                  <c:v>12.108237431111066</c:v>
                </c:pt>
                <c:pt idx="273">
                  <c:v>12.114072719976203</c:v>
                </c:pt>
                <c:pt idx="274">
                  <c:v>12.129300702555497</c:v>
                </c:pt>
                <c:pt idx="275">
                  <c:v>12.148632601756303</c:v>
                </c:pt>
                <c:pt idx="276">
                  <c:v>12.163848102070064</c:v>
                </c:pt>
                <c:pt idx="277">
                  <c:v>12.175640509870584</c:v>
                </c:pt>
                <c:pt idx="278">
                  <c:v>12.199264757020396</c:v>
                </c:pt>
                <c:pt idx="279">
                  <c:v>12.21891426523611</c:v>
                </c:pt>
                <c:pt idx="280">
                  <c:v>12.232269998200376</c:v>
                </c:pt>
                <c:pt idx="281">
                  <c:v>12.251264497562142</c:v>
                </c:pt>
                <c:pt idx="282">
                  <c:v>12.273387249065168</c:v>
                </c:pt>
                <c:pt idx="283">
                  <c:v>12.290725381493665</c:v>
                </c:pt>
                <c:pt idx="284">
                  <c:v>12.309077199047669</c:v>
                </c:pt>
                <c:pt idx="285">
                  <c:v>12.335900033190965</c:v>
                </c:pt>
                <c:pt idx="286">
                  <c:v>12.347466057556977</c:v>
                </c:pt>
                <c:pt idx="287">
                  <c:v>12.365642705450469</c:v>
                </c:pt>
                <c:pt idx="288">
                  <c:v>12.396776833933339</c:v>
                </c:pt>
                <c:pt idx="289">
                  <c:v>12.42636418609001</c:v>
                </c:pt>
                <c:pt idx="290">
                  <c:v>12.447813490677778</c:v>
                </c:pt>
                <c:pt idx="291">
                  <c:v>12.47624959824387</c:v>
                </c:pt>
                <c:pt idx="292">
                  <c:v>12.50872490230392</c:v>
                </c:pt>
                <c:pt idx="293">
                  <c:v>12.53570882201619</c:v>
                </c:pt>
                <c:pt idx="294">
                  <c:v>12.566235461540932</c:v>
                </c:pt>
                <c:pt idx="295">
                  <c:v>12.597025997710441</c:v>
                </c:pt>
                <c:pt idx="296">
                  <c:v>12.627107664763258</c:v>
                </c:pt>
                <c:pt idx="297">
                  <c:v>12.659368129398493</c:v>
                </c:pt>
                <c:pt idx="298">
                  <c:v>12.69587349150491</c:v>
                </c:pt>
                <c:pt idx="299">
                  <c:v>12.731252341372732</c:v>
                </c:pt>
                <c:pt idx="300">
                  <c:v>12.765926891261113</c:v>
                </c:pt>
                <c:pt idx="301">
                  <c:v>12.803941150341362</c:v>
                </c:pt>
                <c:pt idx="302">
                  <c:v>12.843811717326769</c:v>
                </c:pt>
                <c:pt idx="303">
                  <c:v>12.883751380337372</c:v>
                </c:pt>
                <c:pt idx="304">
                  <c:v>12.924583729599282</c:v>
                </c:pt>
                <c:pt idx="305">
                  <c:v>12.967007311787059</c:v>
                </c:pt>
                <c:pt idx="306">
                  <c:v>13.010554819282138</c:v>
                </c:pt>
                <c:pt idx="307">
                  <c:v>13.05609050388385</c:v>
                </c:pt>
                <c:pt idx="308">
                  <c:v>13.102229654473552</c:v>
                </c:pt>
                <c:pt idx="309">
                  <c:v>13.150619663932751</c:v>
                </c:pt>
                <c:pt idx="310">
                  <c:v>13.20213537625583</c:v>
                </c:pt>
                <c:pt idx="311">
                  <c:v>13.251484616119914</c:v>
                </c:pt>
                <c:pt idx="312">
                  <c:v>13.305916906506978</c:v>
                </c:pt>
                <c:pt idx="313">
                  <c:v>13.360659387753007</c:v>
                </c:pt>
                <c:pt idx="314">
                  <c:v>13.415321271742734</c:v>
                </c:pt>
                <c:pt idx="315">
                  <c:v>13.47319517535488</c:v>
                </c:pt>
                <c:pt idx="316">
                  <c:v>13.536407784556227</c:v>
                </c:pt>
                <c:pt idx="317">
                  <c:v>13.596139934967312</c:v>
                </c:pt>
                <c:pt idx="318">
                  <c:v>13.657162984765526</c:v>
                </c:pt>
                <c:pt idx="319">
                  <c:v>13.729535366716856</c:v>
                </c:pt>
                <c:pt idx="320">
                  <c:v>13.798115453477367</c:v>
                </c:pt>
                <c:pt idx="321">
                  <c:v>13.859623061428039</c:v>
                </c:pt>
                <c:pt idx="322">
                  <c:v>13.930572734516595</c:v>
                </c:pt>
                <c:pt idx="323">
                  <c:v>14.010814195374074</c:v>
                </c:pt>
                <c:pt idx="324">
                  <c:v>14.085760913561495</c:v>
                </c:pt>
                <c:pt idx="325">
                  <c:v>14.170751805540156</c:v>
                </c:pt>
                <c:pt idx="326">
                  <c:v>14.262975032341867</c:v>
                </c:pt>
                <c:pt idx="327">
                  <c:v>14.33986507532051</c:v>
                </c:pt>
                <c:pt idx="328">
                  <c:v>14.424448500768118</c:v>
                </c:pt>
                <c:pt idx="329">
                  <c:v>14.516137419464135</c:v>
                </c:pt>
                <c:pt idx="330">
                  <c:v>14.611838828310512</c:v>
                </c:pt>
                <c:pt idx="331">
                  <c:v>14.710623123894255</c:v>
                </c:pt>
                <c:pt idx="332">
                  <c:v>14.81657933713751</c:v>
                </c:pt>
                <c:pt idx="333">
                  <c:v>14.921685722155608</c:v>
                </c:pt>
                <c:pt idx="334">
                  <c:v>15.009791376008915</c:v>
                </c:pt>
                <c:pt idx="335">
                  <c:v>15.126752918394978</c:v>
                </c:pt>
                <c:pt idx="336">
                  <c:v>15.254803131758406</c:v>
                </c:pt>
                <c:pt idx="337">
                  <c:v>15.369510651947911</c:v>
                </c:pt>
                <c:pt idx="338">
                  <c:v>15.503388269581883</c:v>
                </c:pt>
                <c:pt idx="339">
                  <c:v>15.640424265478718</c:v>
                </c:pt>
                <c:pt idx="340">
                  <c:v>15.757738046837961</c:v>
                </c:pt>
                <c:pt idx="341">
                  <c:v>15.913129009734488</c:v>
                </c:pt>
                <c:pt idx="342">
                  <c:v>16.071316587860736</c:v>
                </c:pt>
                <c:pt idx="343">
                  <c:v>16.237521954659158</c:v>
                </c:pt>
                <c:pt idx="344">
                  <c:v>16.376370728874832</c:v>
                </c:pt>
                <c:pt idx="345">
                  <c:v>16.534535580826663</c:v>
                </c:pt>
                <c:pt idx="346">
                  <c:v>16.765620676648545</c:v>
                </c:pt>
                <c:pt idx="347">
                  <c:v>16.958762197840237</c:v>
                </c:pt>
                <c:pt idx="348">
                  <c:v>17.141020626982328</c:v>
                </c:pt>
                <c:pt idx="349">
                  <c:v>17.348314459561085</c:v>
                </c:pt>
                <c:pt idx="350">
                  <c:v>17.575587607109146</c:v>
                </c:pt>
                <c:pt idx="351">
                  <c:v>17.771470216971881</c:v>
                </c:pt>
                <c:pt idx="352">
                  <c:v>18.085534849981503</c:v>
                </c:pt>
                <c:pt idx="353">
                  <c:v>18.386565231923374</c:v>
                </c:pt>
                <c:pt idx="354">
                  <c:v>18.634365625999592</c:v>
                </c:pt>
                <c:pt idx="355">
                  <c:v>18.909899412330372</c:v>
                </c:pt>
                <c:pt idx="356">
                  <c:v>19.288859714359091</c:v>
                </c:pt>
                <c:pt idx="357">
                  <c:v>19.602132439139258</c:v>
                </c:pt>
                <c:pt idx="358">
                  <c:v>19.91682153152863</c:v>
                </c:pt>
                <c:pt idx="359">
                  <c:v>20.405858008679068</c:v>
                </c:pt>
                <c:pt idx="360">
                  <c:v>20.878429230613555</c:v>
                </c:pt>
                <c:pt idx="361">
                  <c:v>21.221723572242642</c:v>
                </c:pt>
                <c:pt idx="362">
                  <c:v>21.603324892178879</c:v>
                </c:pt>
                <c:pt idx="363">
                  <c:v>22.195537595209633</c:v>
                </c:pt>
                <c:pt idx="364">
                  <c:v>22.625293815571361</c:v>
                </c:pt>
                <c:pt idx="365">
                  <c:v>23.164394432481899</c:v>
                </c:pt>
                <c:pt idx="366">
                  <c:v>23.953709225273091</c:v>
                </c:pt>
                <c:pt idx="367">
                  <c:v>24.663793678187407</c:v>
                </c:pt>
                <c:pt idx="368">
                  <c:v>25.284483936432679</c:v>
                </c:pt>
                <c:pt idx="369">
                  <c:v>26.216048401437732</c:v>
                </c:pt>
                <c:pt idx="370">
                  <c:v>27.309310994292897</c:v>
                </c:pt>
                <c:pt idx="371">
                  <c:v>28.591759438497032</c:v>
                </c:pt>
                <c:pt idx="372">
                  <c:v>30.111068244358297</c:v>
                </c:pt>
                <c:pt idx="373">
                  <c:v>31.621165330600167</c:v>
                </c:pt>
                <c:pt idx="374">
                  <c:v>33.284838943459278</c:v>
                </c:pt>
                <c:pt idx="375">
                  <c:v>35.593693314648895</c:v>
                </c:pt>
                <c:pt idx="376">
                  <c:v>38.1686950545879</c:v>
                </c:pt>
                <c:pt idx="377">
                  <c:v>41.839656253194612</c:v>
                </c:pt>
                <c:pt idx="378">
                  <c:v>47.423808145619887</c:v>
                </c:pt>
                <c:pt idx="379">
                  <c:v>57.423013005883348</c:v>
                </c:pt>
                <c:pt idx="380">
                  <c:v>68.863720445511831</c:v>
                </c:pt>
                <c:pt idx="381">
                  <c:v>102.15403559196845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98D-7C4B-BDFA-17E811592121}"/>
            </c:ext>
          </c:extLst>
        </c:ser>
        <c:ser>
          <c:idx val="16"/>
          <c:order val="11"/>
          <c:tx>
            <c:v>300°C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'300'!$B$64:$B$463</c:f>
              <c:numCache>
                <c:formatCode>General</c:formatCode>
                <c:ptCount val="400"/>
                <c:pt idx="0">
                  <c:v>2.4453710000000002</c:v>
                </c:pt>
                <c:pt idx="1">
                  <c:v>6.3481189999999996</c:v>
                </c:pt>
                <c:pt idx="2">
                  <c:v>9.9911089999999998</c:v>
                </c:pt>
                <c:pt idx="3">
                  <c:v>12.407451999999999</c:v>
                </c:pt>
                <c:pt idx="4">
                  <c:v>16.690925</c:v>
                </c:pt>
                <c:pt idx="5">
                  <c:v>19.273133999999999</c:v>
                </c:pt>
                <c:pt idx="6">
                  <c:v>21.142130999999999</c:v>
                </c:pt>
                <c:pt idx="7">
                  <c:v>24.201737000000001</c:v>
                </c:pt>
                <c:pt idx="8">
                  <c:v>26.464790000000001</c:v>
                </c:pt>
                <c:pt idx="9">
                  <c:v>28.303896999999999</c:v>
                </c:pt>
                <c:pt idx="10">
                  <c:v>32.428322000000001</c:v>
                </c:pt>
                <c:pt idx="11">
                  <c:v>36.635221000000001</c:v>
                </c:pt>
                <c:pt idx="12">
                  <c:v>37.060645999999998</c:v>
                </c:pt>
                <c:pt idx="13">
                  <c:v>38.831038999999997</c:v>
                </c:pt>
                <c:pt idx="14">
                  <c:v>42.436545000000002</c:v>
                </c:pt>
                <c:pt idx="15">
                  <c:v>44.794035000000001</c:v>
                </c:pt>
                <c:pt idx="16">
                  <c:v>46.135787000000001</c:v>
                </c:pt>
                <c:pt idx="17">
                  <c:v>49.675033999999997</c:v>
                </c:pt>
                <c:pt idx="18">
                  <c:v>52.541043999999999</c:v>
                </c:pt>
                <c:pt idx="19">
                  <c:v>52.206091000000001</c:v>
                </c:pt>
                <c:pt idx="20">
                  <c:v>54.124518000000002</c:v>
                </c:pt>
                <c:pt idx="21">
                  <c:v>57.674391</c:v>
                </c:pt>
                <c:pt idx="22">
                  <c:v>59.181440000000002</c:v>
                </c:pt>
                <c:pt idx="23">
                  <c:v>60.816792999999997</c:v>
                </c:pt>
                <c:pt idx="24">
                  <c:v>64.385699000000002</c:v>
                </c:pt>
                <c:pt idx="25">
                  <c:v>65.768153999999996</c:v>
                </c:pt>
                <c:pt idx="26">
                  <c:v>65.345877000000002</c:v>
                </c:pt>
                <c:pt idx="27">
                  <c:v>67.417685000000006</c:v>
                </c:pt>
                <c:pt idx="28">
                  <c:v>71.381180999999998</c:v>
                </c:pt>
                <c:pt idx="29">
                  <c:v>73.878349999999998</c:v>
                </c:pt>
                <c:pt idx="30">
                  <c:v>74.327257000000003</c:v>
                </c:pt>
                <c:pt idx="31">
                  <c:v>75.466592000000006</c:v>
                </c:pt>
                <c:pt idx="32">
                  <c:v>77.868928999999994</c:v>
                </c:pt>
                <c:pt idx="33">
                  <c:v>79.110540999999998</c:v>
                </c:pt>
                <c:pt idx="34">
                  <c:v>81.565450999999996</c:v>
                </c:pt>
                <c:pt idx="35">
                  <c:v>84.407527000000002</c:v>
                </c:pt>
                <c:pt idx="36">
                  <c:v>85.782212000000001</c:v>
                </c:pt>
                <c:pt idx="37">
                  <c:v>86.655322999999996</c:v>
                </c:pt>
                <c:pt idx="38">
                  <c:v>88.398837999999998</c:v>
                </c:pt>
                <c:pt idx="39">
                  <c:v>90.365257999999997</c:v>
                </c:pt>
                <c:pt idx="40">
                  <c:v>91.837446</c:v>
                </c:pt>
                <c:pt idx="41">
                  <c:v>94.026222000000004</c:v>
                </c:pt>
                <c:pt idx="42">
                  <c:v>97.431742</c:v>
                </c:pt>
                <c:pt idx="43">
                  <c:v>98.289259000000001</c:v>
                </c:pt>
                <c:pt idx="44">
                  <c:v>98.400461000000007</c:v>
                </c:pt>
                <c:pt idx="45">
                  <c:v>101.01418</c:v>
                </c:pt>
                <c:pt idx="46">
                  <c:v>102.184938</c:v>
                </c:pt>
                <c:pt idx="47">
                  <c:v>103.891778</c:v>
                </c:pt>
                <c:pt idx="48">
                  <c:v>106.994298</c:v>
                </c:pt>
                <c:pt idx="49">
                  <c:v>109.04868999999999</c:v>
                </c:pt>
                <c:pt idx="50">
                  <c:v>108.931091</c:v>
                </c:pt>
                <c:pt idx="51">
                  <c:v>110.518028</c:v>
                </c:pt>
                <c:pt idx="52">
                  <c:v>113.19927199999999</c:v>
                </c:pt>
                <c:pt idx="53">
                  <c:v>113.416089</c:v>
                </c:pt>
                <c:pt idx="54">
                  <c:v>115.263352</c:v>
                </c:pt>
                <c:pt idx="55">
                  <c:v>118.373251</c:v>
                </c:pt>
                <c:pt idx="56">
                  <c:v>119.67350500000001</c:v>
                </c:pt>
                <c:pt idx="57">
                  <c:v>119.402466</c:v>
                </c:pt>
                <c:pt idx="58">
                  <c:v>121.157076</c:v>
                </c:pt>
                <c:pt idx="59">
                  <c:v>124.415571</c:v>
                </c:pt>
                <c:pt idx="60">
                  <c:v>125.381342</c:v>
                </c:pt>
                <c:pt idx="61">
                  <c:v>127.119716</c:v>
                </c:pt>
                <c:pt idx="62">
                  <c:v>129.132407</c:v>
                </c:pt>
                <c:pt idx="63">
                  <c:v>129.79725999999999</c:v>
                </c:pt>
                <c:pt idx="64">
                  <c:v>130.36244400000001</c:v>
                </c:pt>
                <c:pt idx="65">
                  <c:v>134.04531900000001</c:v>
                </c:pt>
                <c:pt idx="66">
                  <c:v>134.86748299999999</c:v>
                </c:pt>
                <c:pt idx="67">
                  <c:v>135.83255</c:v>
                </c:pt>
                <c:pt idx="68">
                  <c:v>138.76730499999999</c:v>
                </c:pt>
                <c:pt idx="69">
                  <c:v>138.98670999999999</c:v>
                </c:pt>
                <c:pt idx="70">
                  <c:v>140.26769999999999</c:v>
                </c:pt>
                <c:pt idx="71">
                  <c:v>143.244956</c:v>
                </c:pt>
                <c:pt idx="72">
                  <c:v>143.546651</c:v>
                </c:pt>
                <c:pt idx="73">
                  <c:v>144.237099</c:v>
                </c:pt>
                <c:pt idx="74">
                  <c:v>147.51257799999999</c:v>
                </c:pt>
                <c:pt idx="75">
                  <c:v>148.500135</c:v>
                </c:pt>
                <c:pt idx="76">
                  <c:v>148.73660000000001</c:v>
                </c:pt>
                <c:pt idx="77">
                  <c:v>150.07122799999999</c:v>
                </c:pt>
                <c:pt idx="78">
                  <c:v>152.20621399999999</c:v>
                </c:pt>
                <c:pt idx="79">
                  <c:v>153.23300900000001</c:v>
                </c:pt>
                <c:pt idx="80">
                  <c:v>154.136492</c:v>
                </c:pt>
                <c:pt idx="81">
                  <c:v>156.28767500000001</c:v>
                </c:pt>
                <c:pt idx="82">
                  <c:v>157.414095</c:v>
                </c:pt>
                <c:pt idx="83">
                  <c:v>158.64551800000001</c:v>
                </c:pt>
                <c:pt idx="84">
                  <c:v>159.42733899999999</c:v>
                </c:pt>
                <c:pt idx="85">
                  <c:v>160.70531500000001</c:v>
                </c:pt>
                <c:pt idx="86">
                  <c:v>161.81660199999999</c:v>
                </c:pt>
                <c:pt idx="87">
                  <c:v>163.580107</c:v>
                </c:pt>
                <c:pt idx="88">
                  <c:v>164.69842199999999</c:v>
                </c:pt>
                <c:pt idx="89">
                  <c:v>165.80637200000001</c:v>
                </c:pt>
                <c:pt idx="90">
                  <c:v>166.86073099999999</c:v>
                </c:pt>
                <c:pt idx="91">
                  <c:v>167.325008</c:v>
                </c:pt>
                <c:pt idx="92">
                  <c:v>168.18504100000001</c:v>
                </c:pt>
                <c:pt idx="93">
                  <c:v>170.41919899999999</c:v>
                </c:pt>
                <c:pt idx="94">
                  <c:v>172.16704799999999</c:v>
                </c:pt>
                <c:pt idx="95">
                  <c:v>172.200852</c:v>
                </c:pt>
                <c:pt idx="96">
                  <c:v>173.25625400000001</c:v>
                </c:pt>
                <c:pt idx="97">
                  <c:v>174.393755</c:v>
                </c:pt>
                <c:pt idx="98">
                  <c:v>175.30426499999999</c:v>
                </c:pt>
                <c:pt idx="99">
                  <c:v>177.16444200000001</c:v>
                </c:pt>
                <c:pt idx="100">
                  <c:v>179.17445900000001</c:v>
                </c:pt>
                <c:pt idx="101">
                  <c:v>179.59352699999999</c:v>
                </c:pt>
                <c:pt idx="102">
                  <c:v>180.192429</c:v>
                </c:pt>
                <c:pt idx="103">
                  <c:v>181.420413</c:v>
                </c:pt>
                <c:pt idx="104">
                  <c:v>182.066429</c:v>
                </c:pt>
                <c:pt idx="105">
                  <c:v>183.944602</c:v>
                </c:pt>
                <c:pt idx="106">
                  <c:v>185.47622000000001</c:v>
                </c:pt>
                <c:pt idx="107">
                  <c:v>186.36987400000001</c:v>
                </c:pt>
                <c:pt idx="108">
                  <c:v>186.593064</c:v>
                </c:pt>
                <c:pt idx="109">
                  <c:v>187.580276</c:v>
                </c:pt>
                <c:pt idx="110">
                  <c:v>188.912994</c:v>
                </c:pt>
                <c:pt idx="111">
                  <c:v>191.071315</c:v>
                </c:pt>
                <c:pt idx="112">
                  <c:v>192.09107</c:v>
                </c:pt>
                <c:pt idx="113">
                  <c:v>192.67052200000001</c:v>
                </c:pt>
                <c:pt idx="114">
                  <c:v>193.98119700000001</c:v>
                </c:pt>
                <c:pt idx="115">
                  <c:v>195.22568699999999</c:v>
                </c:pt>
                <c:pt idx="116">
                  <c:v>197.19360800000001</c:v>
                </c:pt>
                <c:pt idx="117">
                  <c:v>198.55456599999999</c:v>
                </c:pt>
                <c:pt idx="118">
                  <c:v>198.644285</c:v>
                </c:pt>
                <c:pt idx="119">
                  <c:v>200.833597</c:v>
                </c:pt>
                <c:pt idx="120">
                  <c:v>202.50517500000001</c:v>
                </c:pt>
                <c:pt idx="121">
                  <c:v>202.01217</c:v>
                </c:pt>
                <c:pt idx="122">
                  <c:v>203.57449199999999</c:v>
                </c:pt>
                <c:pt idx="123">
                  <c:v>206.50611599999999</c:v>
                </c:pt>
                <c:pt idx="124">
                  <c:v>207.20069699999999</c:v>
                </c:pt>
                <c:pt idx="125">
                  <c:v>207.91865000000001</c:v>
                </c:pt>
                <c:pt idx="126">
                  <c:v>209.92436699999999</c:v>
                </c:pt>
                <c:pt idx="127">
                  <c:v>211.23167699999999</c:v>
                </c:pt>
                <c:pt idx="128">
                  <c:v>211.443589</c:v>
                </c:pt>
                <c:pt idx="129">
                  <c:v>213.72216399999999</c:v>
                </c:pt>
                <c:pt idx="130">
                  <c:v>215.33685800000001</c:v>
                </c:pt>
                <c:pt idx="131">
                  <c:v>215.82889299999999</c:v>
                </c:pt>
                <c:pt idx="132">
                  <c:v>216.646051</c:v>
                </c:pt>
                <c:pt idx="133">
                  <c:v>218.37488999999999</c:v>
                </c:pt>
                <c:pt idx="134">
                  <c:v>219.516131</c:v>
                </c:pt>
                <c:pt idx="135">
                  <c:v>220.870712</c:v>
                </c:pt>
                <c:pt idx="136">
                  <c:v>222.36852400000001</c:v>
                </c:pt>
                <c:pt idx="137">
                  <c:v>222.201661</c:v>
                </c:pt>
                <c:pt idx="138">
                  <c:v>224.215338</c:v>
                </c:pt>
                <c:pt idx="139">
                  <c:v>225.980737</c:v>
                </c:pt>
                <c:pt idx="140">
                  <c:v>225.924722</c:v>
                </c:pt>
                <c:pt idx="141">
                  <c:v>227.28867500000001</c:v>
                </c:pt>
                <c:pt idx="142">
                  <c:v>228.74779799999999</c:v>
                </c:pt>
                <c:pt idx="143">
                  <c:v>228.44025199999999</c:v>
                </c:pt>
                <c:pt idx="144">
                  <c:v>230.55458999999999</c:v>
                </c:pt>
                <c:pt idx="145">
                  <c:v>232.049576</c:v>
                </c:pt>
                <c:pt idx="146">
                  <c:v>231.76871800000001</c:v>
                </c:pt>
                <c:pt idx="147">
                  <c:v>232.86805699999999</c:v>
                </c:pt>
                <c:pt idx="148">
                  <c:v>234.87851900000001</c:v>
                </c:pt>
                <c:pt idx="149">
                  <c:v>235.26138700000001</c:v>
                </c:pt>
                <c:pt idx="150">
                  <c:v>236.208921</c:v>
                </c:pt>
                <c:pt idx="151">
                  <c:v>238.053798</c:v>
                </c:pt>
                <c:pt idx="152">
                  <c:v>238.62639899999999</c:v>
                </c:pt>
                <c:pt idx="153">
                  <c:v>239.057154</c:v>
                </c:pt>
                <c:pt idx="154">
                  <c:v>240.96193600000001</c:v>
                </c:pt>
                <c:pt idx="155">
                  <c:v>241.97284999999999</c:v>
                </c:pt>
                <c:pt idx="156">
                  <c:v>242.31572700000001</c:v>
                </c:pt>
                <c:pt idx="157">
                  <c:v>244.461804</c:v>
                </c:pt>
                <c:pt idx="158">
                  <c:v>245.90557999999999</c:v>
                </c:pt>
                <c:pt idx="159">
                  <c:v>246.42101</c:v>
                </c:pt>
                <c:pt idx="160">
                  <c:v>247.75819300000001</c:v>
                </c:pt>
                <c:pt idx="161">
                  <c:v>249.397672</c:v>
                </c:pt>
                <c:pt idx="162">
                  <c:v>250.11402699999999</c:v>
                </c:pt>
                <c:pt idx="163">
                  <c:v>251.54212799999999</c:v>
                </c:pt>
                <c:pt idx="164">
                  <c:v>253.13620700000001</c:v>
                </c:pt>
                <c:pt idx="165">
                  <c:v>253.17987299999999</c:v>
                </c:pt>
                <c:pt idx="166">
                  <c:v>254.42576099999999</c:v>
                </c:pt>
                <c:pt idx="167">
                  <c:v>256.53469899999999</c:v>
                </c:pt>
                <c:pt idx="168">
                  <c:v>257.30640499999998</c:v>
                </c:pt>
                <c:pt idx="169">
                  <c:v>258.35279600000001</c:v>
                </c:pt>
                <c:pt idx="170">
                  <c:v>259.60149200000001</c:v>
                </c:pt>
                <c:pt idx="171">
                  <c:v>260.89885399999997</c:v>
                </c:pt>
                <c:pt idx="172">
                  <c:v>262.72346199999998</c:v>
                </c:pt>
                <c:pt idx="173">
                  <c:v>263.65822300000002</c:v>
                </c:pt>
                <c:pt idx="174">
                  <c:v>263.21499899999998</c:v>
                </c:pt>
                <c:pt idx="175">
                  <c:v>265.58385900000002</c:v>
                </c:pt>
                <c:pt idx="176">
                  <c:v>267.05147499999998</c:v>
                </c:pt>
                <c:pt idx="177">
                  <c:v>267.78401300000002</c:v>
                </c:pt>
                <c:pt idx="178">
                  <c:v>269.66727300000002</c:v>
                </c:pt>
                <c:pt idx="179">
                  <c:v>270.57188500000001</c:v>
                </c:pt>
                <c:pt idx="180">
                  <c:v>270.63028600000001</c:v>
                </c:pt>
                <c:pt idx="181">
                  <c:v>272.37358399999999</c:v>
                </c:pt>
                <c:pt idx="182">
                  <c:v>274.65901000000002</c:v>
                </c:pt>
                <c:pt idx="183">
                  <c:v>274.72883400000001</c:v>
                </c:pt>
                <c:pt idx="184">
                  <c:v>274.95724300000001</c:v>
                </c:pt>
                <c:pt idx="185">
                  <c:v>277.57737700000001</c:v>
                </c:pt>
                <c:pt idx="186">
                  <c:v>277.51527599999997</c:v>
                </c:pt>
                <c:pt idx="187">
                  <c:v>278.59142000000003</c:v>
                </c:pt>
                <c:pt idx="188">
                  <c:v>279.81320099999999</c:v>
                </c:pt>
                <c:pt idx="189">
                  <c:v>280.88756899999998</c:v>
                </c:pt>
                <c:pt idx="190">
                  <c:v>281.70706999999999</c:v>
                </c:pt>
                <c:pt idx="191">
                  <c:v>282.64465100000001</c:v>
                </c:pt>
                <c:pt idx="192">
                  <c:v>284.16364900000002</c:v>
                </c:pt>
                <c:pt idx="193">
                  <c:v>284.233025</c:v>
                </c:pt>
                <c:pt idx="194">
                  <c:v>284.687004</c:v>
                </c:pt>
                <c:pt idx="195">
                  <c:v>286.43306200000001</c:v>
                </c:pt>
                <c:pt idx="196">
                  <c:v>287.59804600000001</c:v>
                </c:pt>
                <c:pt idx="197">
                  <c:v>287.43616900000001</c:v>
                </c:pt>
                <c:pt idx="198">
                  <c:v>289.03697</c:v>
                </c:pt>
                <c:pt idx="199">
                  <c:v>290.21666499999998</c:v>
                </c:pt>
                <c:pt idx="200">
                  <c:v>290.08850799999999</c:v>
                </c:pt>
                <c:pt idx="201">
                  <c:v>291.91862099999997</c:v>
                </c:pt>
                <c:pt idx="202">
                  <c:v>293.433651</c:v>
                </c:pt>
                <c:pt idx="203">
                  <c:v>292.98374100000001</c:v>
                </c:pt>
                <c:pt idx="204">
                  <c:v>294.60156000000001</c:v>
                </c:pt>
                <c:pt idx="205">
                  <c:v>296.16296999999997</c:v>
                </c:pt>
                <c:pt idx="206">
                  <c:v>296.37744800000002</c:v>
                </c:pt>
                <c:pt idx="207">
                  <c:v>297.47396199999997</c:v>
                </c:pt>
                <c:pt idx="208">
                  <c:v>299.28278899999998</c:v>
                </c:pt>
                <c:pt idx="209">
                  <c:v>299.81245899999999</c:v>
                </c:pt>
                <c:pt idx="210">
                  <c:v>299.65125399999999</c:v>
                </c:pt>
                <c:pt idx="211">
                  <c:v>301.34070100000002</c:v>
                </c:pt>
                <c:pt idx="212">
                  <c:v>302.47011700000002</c:v>
                </c:pt>
                <c:pt idx="213">
                  <c:v>302.75732499999998</c:v>
                </c:pt>
                <c:pt idx="214">
                  <c:v>304.27484299999998</c:v>
                </c:pt>
                <c:pt idx="215">
                  <c:v>305.23114800000002</c:v>
                </c:pt>
                <c:pt idx="216">
                  <c:v>305.18677500000001</c:v>
                </c:pt>
                <c:pt idx="217">
                  <c:v>305.784268</c:v>
                </c:pt>
                <c:pt idx="218">
                  <c:v>307.70638500000001</c:v>
                </c:pt>
                <c:pt idx="219">
                  <c:v>308.12713100000002</c:v>
                </c:pt>
                <c:pt idx="220">
                  <c:v>309.47456399999999</c:v>
                </c:pt>
                <c:pt idx="221">
                  <c:v>310.93808300000001</c:v>
                </c:pt>
                <c:pt idx="222">
                  <c:v>310.46177999999998</c:v>
                </c:pt>
                <c:pt idx="223">
                  <c:v>311.37556999999998</c:v>
                </c:pt>
                <c:pt idx="224">
                  <c:v>313.10719999999998</c:v>
                </c:pt>
                <c:pt idx="225">
                  <c:v>313.95914900000002</c:v>
                </c:pt>
                <c:pt idx="226">
                  <c:v>314.200311</c:v>
                </c:pt>
                <c:pt idx="227">
                  <c:v>315.97611999999998</c:v>
                </c:pt>
                <c:pt idx="228">
                  <c:v>316.78191099999998</c:v>
                </c:pt>
                <c:pt idx="229">
                  <c:v>316.640399</c:v>
                </c:pt>
                <c:pt idx="230">
                  <c:v>318.25298299999997</c:v>
                </c:pt>
                <c:pt idx="231">
                  <c:v>319.97517800000003</c:v>
                </c:pt>
                <c:pt idx="232">
                  <c:v>320.96947499999999</c:v>
                </c:pt>
                <c:pt idx="233">
                  <c:v>321.43390499999998</c:v>
                </c:pt>
                <c:pt idx="234">
                  <c:v>323.41972800000002</c:v>
                </c:pt>
                <c:pt idx="235">
                  <c:v>323.77596999999997</c:v>
                </c:pt>
                <c:pt idx="236">
                  <c:v>323.40864199999999</c:v>
                </c:pt>
                <c:pt idx="237">
                  <c:v>325.32922300000001</c:v>
                </c:pt>
                <c:pt idx="238">
                  <c:v>326.84540299999998</c:v>
                </c:pt>
                <c:pt idx="239">
                  <c:v>327.34731099999999</c:v>
                </c:pt>
                <c:pt idx="240">
                  <c:v>328.32584600000001</c:v>
                </c:pt>
                <c:pt idx="241">
                  <c:v>329.71007300000002</c:v>
                </c:pt>
                <c:pt idx="242">
                  <c:v>329.942318</c:v>
                </c:pt>
                <c:pt idx="243">
                  <c:v>331.22956199999999</c:v>
                </c:pt>
                <c:pt idx="244">
                  <c:v>333.383488</c:v>
                </c:pt>
                <c:pt idx="245">
                  <c:v>333.90141199999999</c:v>
                </c:pt>
                <c:pt idx="246">
                  <c:v>334.42559</c:v>
                </c:pt>
                <c:pt idx="247">
                  <c:v>335.801874</c:v>
                </c:pt>
                <c:pt idx="248">
                  <c:v>336.83081399999998</c:v>
                </c:pt>
                <c:pt idx="249">
                  <c:v>337.78132699999998</c:v>
                </c:pt>
                <c:pt idx="250">
                  <c:v>338.62313</c:v>
                </c:pt>
                <c:pt idx="251">
                  <c:v>339.339493</c:v>
                </c:pt>
                <c:pt idx="252">
                  <c:v>340.82182299999999</c:v>
                </c:pt>
                <c:pt idx="253">
                  <c:v>341.908278</c:v>
                </c:pt>
                <c:pt idx="254">
                  <c:v>342.18534499999998</c:v>
                </c:pt>
                <c:pt idx="255">
                  <c:v>343.09071999999998</c:v>
                </c:pt>
                <c:pt idx="256">
                  <c:v>344.42205000000001</c:v>
                </c:pt>
                <c:pt idx="257">
                  <c:v>345.676624</c:v>
                </c:pt>
                <c:pt idx="258">
                  <c:v>346.695379</c:v>
                </c:pt>
                <c:pt idx="259">
                  <c:v>347.46304700000002</c:v>
                </c:pt>
                <c:pt idx="260">
                  <c:v>348.76543400000003</c:v>
                </c:pt>
                <c:pt idx="261">
                  <c:v>349.57765499999999</c:v>
                </c:pt>
                <c:pt idx="262">
                  <c:v>350.57199300000002</c:v>
                </c:pt>
                <c:pt idx="263">
                  <c:v>352.93336499999998</c:v>
                </c:pt>
                <c:pt idx="264">
                  <c:v>352.86677600000002</c:v>
                </c:pt>
                <c:pt idx="265">
                  <c:v>352.94332100000003</c:v>
                </c:pt>
                <c:pt idx="266">
                  <c:v>355.302682</c:v>
                </c:pt>
                <c:pt idx="267">
                  <c:v>356.47433000000001</c:v>
                </c:pt>
                <c:pt idx="268">
                  <c:v>356.83327500000001</c:v>
                </c:pt>
                <c:pt idx="269">
                  <c:v>358.32126799999998</c:v>
                </c:pt>
                <c:pt idx="270">
                  <c:v>359.48350499999998</c:v>
                </c:pt>
                <c:pt idx="271">
                  <c:v>359.67478599999998</c:v>
                </c:pt>
                <c:pt idx="272">
                  <c:v>361.07832500000001</c:v>
                </c:pt>
                <c:pt idx="273">
                  <c:v>362.81832100000003</c:v>
                </c:pt>
                <c:pt idx="274">
                  <c:v>362.58776</c:v>
                </c:pt>
                <c:pt idx="275">
                  <c:v>362.76764700000001</c:v>
                </c:pt>
                <c:pt idx="276">
                  <c:v>365.05566700000003</c:v>
                </c:pt>
                <c:pt idx="277">
                  <c:v>365.94476200000003</c:v>
                </c:pt>
                <c:pt idx="278">
                  <c:v>365.82745399999999</c:v>
                </c:pt>
                <c:pt idx="279">
                  <c:v>367.45444800000001</c:v>
                </c:pt>
                <c:pt idx="280">
                  <c:v>368.77335699999998</c:v>
                </c:pt>
                <c:pt idx="281">
                  <c:v>369.32671599999998</c:v>
                </c:pt>
                <c:pt idx="282">
                  <c:v>370.67343299999999</c:v>
                </c:pt>
                <c:pt idx="283">
                  <c:v>370.876442</c:v>
                </c:pt>
                <c:pt idx="284">
                  <c:v>371.23305599999998</c:v>
                </c:pt>
                <c:pt idx="285">
                  <c:v>372.73974199999998</c:v>
                </c:pt>
                <c:pt idx="286">
                  <c:v>374.62530600000002</c:v>
                </c:pt>
                <c:pt idx="287">
                  <c:v>375.00948299999999</c:v>
                </c:pt>
                <c:pt idx="288">
                  <c:v>375.46839699999998</c:v>
                </c:pt>
                <c:pt idx="289">
                  <c:v>376.31304699999998</c:v>
                </c:pt>
                <c:pt idx="290">
                  <c:v>377.43517900000001</c:v>
                </c:pt>
                <c:pt idx="291">
                  <c:v>377.975279</c:v>
                </c:pt>
                <c:pt idx="292">
                  <c:v>379.433561</c:v>
                </c:pt>
                <c:pt idx="293">
                  <c:v>380.754189</c:v>
                </c:pt>
                <c:pt idx="294">
                  <c:v>380.805995</c:v>
                </c:pt>
                <c:pt idx="295">
                  <c:v>381.26512000000002</c:v>
                </c:pt>
                <c:pt idx="296">
                  <c:v>382.91292099999998</c:v>
                </c:pt>
                <c:pt idx="297">
                  <c:v>383.69404300000002</c:v>
                </c:pt>
                <c:pt idx="298">
                  <c:v>384.55470500000001</c:v>
                </c:pt>
                <c:pt idx="299">
                  <c:v>385.64549699999998</c:v>
                </c:pt>
                <c:pt idx="300">
                  <c:v>386.53946400000001</c:v>
                </c:pt>
                <c:pt idx="301">
                  <c:v>386.53524299999998</c:v>
                </c:pt>
                <c:pt idx="302">
                  <c:v>387.84569399999998</c:v>
                </c:pt>
                <c:pt idx="303">
                  <c:v>389.392762</c:v>
                </c:pt>
                <c:pt idx="304">
                  <c:v>389.97949599999998</c:v>
                </c:pt>
                <c:pt idx="305">
                  <c:v>390.55610899999999</c:v>
                </c:pt>
                <c:pt idx="306">
                  <c:v>391.617527</c:v>
                </c:pt>
                <c:pt idx="307">
                  <c:v>392.77808700000003</c:v>
                </c:pt>
                <c:pt idx="308">
                  <c:v>393.79490800000002</c:v>
                </c:pt>
                <c:pt idx="309">
                  <c:v>394.51523600000002</c:v>
                </c:pt>
                <c:pt idx="310">
                  <c:v>395.44191599999999</c:v>
                </c:pt>
                <c:pt idx="311">
                  <c:v>396.434595</c:v>
                </c:pt>
                <c:pt idx="312">
                  <c:v>397.88478099999998</c:v>
                </c:pt>
                <c:pt idx="313">
                  <c:v>398.26913300000001</c:v>
                </c:pt>
                <c:pt idx="314">
                  <c:v>399.06687599999998</c:v>
                </c:pt>
                <c:pt idx="315">
                  <c:v>400.33498300000002</c:v>
                </c:pt>
                <c:pt idx="316">
                  <c:v>401.14953100000002</c:v>
                </c:pt>
                <c:pt idx="317">
                  <c:v>402.45557300000002</c:v>
                </c:pt>
                <c:pt idx="318">
                  <c:v>403.14216699999997</c:v>
                </c:pt>
                <c:pt idx="319">
                  <c:v>403.75799699999999</c:v>
                </c:pt>
                <c:pt idx="320">
                  <c:v>405.38456600000001</c:v>
                </c:pt>
                <c:pt idx="321">
                  <c:v>406.43623300000002</c:v>
                </c:pt>
                <c:pt idx="322">
                  <c:v>406.57342</c:v>
                </c:pt>
                <c:pt idx="323">
                  <c:v>408.02083900000002</c:v>
                </c:pt>
                <c:pt idx="324">
                  <c:v>409.65049800000003</c:v>
                </c:pt>
                <c:pt idx="325">
                  <c:v>408.77976999999998</c:v>
                </c:pt>
                <c:pt idx="326">
                  <c:v>410.48023599999999</c:v>
                </c:pt>
                <c:pt idx="327">
                  <c:v>413.02961599999998</c:v>
                </c:pt>
                <c:pt idx="328">
                  <c:v>412.27617099999998</c:v>
                </c:pt>
                <c:pt idx="329">
                  <c:v>413.30041599999998</c:v>
                </c:pt>
                <c:pt idx="330">
                  <c:v>414.96709600000003</c:v>
                </c:pt>
                <c:pt idx="331">
                  <c:v>416.01285100000001</c:v>
                </c:pt>
                <c:pt idx="332">
                  <c:v>416.13088800000003</c:v>
                </c:pt>
                <c:pt idx="333">
                  <c:v>417.55425500000001</c:v>
                </c:pt>
                <c:pt idx="334">
                  <c:v>419.23076700000001</c:v>
                </c:pt>
                <c:pt idx="335">
                  <c:v>419.27166799999998</c:v>
                </c:pt>
                <c:pt idx="336">
                  <c:v>420.46031099999999</c:v>
                </c:pt>
                <c:pt idx="337">
                  <c:v>422.49878699999999</c:v>
                </c:pt>
                <c:pt idx="338">
                  <c:v>422.98802000000001</c:v>
                </c:pt>
                <c:pt idx="339">
                  <c:v>422.256756</c:v>
                </c:pt>
                <c:pt idx="340">
                  <c:v>424.58993900000002</c:v>
                </c:pt>
                <c:pt idx="341">
                  <c:v>426.21455300000002</c:v>
                </c:pt>
                <c:pt idx="342">
                  <c:v>426.94338399999998</c:v>
                </c:pt>
                <c:pt idx="343">
                  <c:v>428.16558099999997</c:v>
                </c:pt>
                <c:pt idx="344">
                  <c:v>428.84687100000002</c:v>
                </c:pt>
                <c:pt idx="345">
                  <c:v>428.65870000000001</c:v>
                </c:pt>
                <c:pt idx="346">
                  <c:v>430.105189</c:v>
                </c:pt>
                <c:pt idx="347">
                  <c:v>431.67451499999999</c:v>
                </c:pt>
                <c:pt idx="348">
                  <c:v>432.057749</c:v>
                </c:pt>
                <c:pt idx="349">
                  <c:v>433.54047500000001</c:v>
                </c:pt>
                <c:pt idx="350">
                  <c:v>434.40468299999998</c:v>
                </c:pt>
                <c:pt idx="351">
                  <c:v>434.18713300000002</c:v>
                </c:pt>
                <c:pt idx="352">
                  <c:v>435.25532600000003</c:v>
                </c:pt>
                <c:pt idx="353">
                  <c:v>436.92537399999998</c:v>
                </c:pt>
                <c:pt idx="354">
                  <c:v>436.52426100000002</c:v>
                </c:pt>
                <c:pt idx="355">
                  <c:v>438.02889699999997</c:v>
                </c:pt>
                <c:pt idx="356">
                  <c:v>439.67024600000002</c:v>
                </c:pt>
                <c:pt idx="357">
                  <c:v>439.74612500000001</c:v>
                </c:pt>
                <c:pt idx="358">
                  <c:v>439.794467</c:v>
                </c:pt>
                <c:pt idx="359">
                  <c:v>442.01209899999998</c:v>
                </c:pt>
                <c:pt idx="360">
                  <c:v>442.80757199999999</c:v>
                </c:pt>
                <c:pt idx="361">
                  <c:v>443.14657899999997</c:v>
                </c:pt>
                <c:pt idx="362">
                  <c:v>444.50755900000001</c:v>
                </c:pt>
                <c:pt idx="363">
                  <c:v>444.79616900000002</c:v>
                </c:pt>
                <c:pt idx="364">
                  <c:v>445.83340700000002</c:v>
                </c:pt>
                <c:pt idx="365">
                  <c:v>447.09918599999997</c:v>
                </c:pt>
                <c:pt idx="366">
                  <c:v>447.84072099999997</c:v>
                </c:pt>
                <c:pt idx="367">
                  <c:v>447.81719199999998</c:v>
                </c:pt>
                <c:pt idx="368">
                  <c:v>449.71431999999999</c:v>
                </c:pt>
                <c:pt idx="369">
                  <c:v>450.50102800000002</c:v>
                </c:pt>
                <c:pt idx="370">
                  <c:v>450.28359499999999</c:v>
                </c:pt>
                <c:pt idx="371">
                  <c:v>452.065022</c:v>
                </c:pt>
                <c:pt idx="372">
                  <c:v>454.11987800000003</c:v>
                </c:pt>
                <c:pt idx="373">
                  <c:v>453.926669</c:v>
                </c:pt>
                <c:pt idx="374">
                  <c:v>454.87397299999998</c:v>
                </c:pt>
                <c:pt idx="375">
                  <c:v>457.05044299999997</c:v>
                </c:pt>
                <c:pt idx="376">
                  <c:v>456.527874</c:v>
                </c:pt>
                <c:pt idx="377">
                  <c:v>456.87320499999998</c:v>
                </c:pt>
                <c:pt idx="378">
                  <c:v>459.51492300000001</c:v>
                </c:pt>
                <c:pt idx="379">
                  <c:v>460.20969600000001</c:v>
                </c:pt>
                <c:pt idx="380">
                  <c:v>459.79874999999998</c:v>
                </c:pt>
                <c:pt idx="381">
                  <c:v>461.784874</c:v>
                </c:pt>
                <c:pt idx="382">
                  <c:v>462.354645</c:v>
                </c:pt>
                <c:pt idx="383">
                  <c:v>462.09508499999998</c:v>
                </c:pt>
                <c:pt idx="384">
                  <c:v>463.418251</c:v>
                </c:pt>
                <c:pt idx="385">
                  <c:v>465.96172899999999</c:v>
                </c:pt>
                <c:pt idx="386">
                  <c:v>465.63577199999997</c:v>
                </c:pt>
                <c:pt idx="387">
                  <c:v>465.468141</c:v>
                </c:pt>
                <c:pt idx="388">
                  <c:v>468.135062</c:v>
                </c:pt>
                <c:pt idx="389">
                  <c:v>468.78016400000001</c:v>
                </c:pt>
                <c:pt idx="390">
                  <c:v>468.65053399999999</c:v>
                </c:pt>
                <c:pt idx="391">
                  <c:v>470.306241</c:v>
                </c:pt>
                <c:pt idx="392">
                  <c:v>472.36544900000001</c:v>
                </c:pt>
                <c:pt idx="393">
                  <c:v>472.43018799999999</c:v>
                </c:pt>
                <c:pt idx="394">
                  <c:v>473.00904700000001</c:v>
                </c:pt>
                <c:pt idx="395">
                  <c:v>475.01956799999999</c:v>
                </c:pt>
                <c:pt idx="396">
                  <c:v>474.99255199999999</c:v>
                </c:pt>
                <c:pt idx="397">
                  <c:v>476.37931500000002</c:v>
                </c:pt>
                <c:pt idx="398">
                  <c:v>477.97730999999999</c:v>
                </c:pt>
                <c:pt idx="399">
                  <c:v>478.80416400000001</c:v>
                </c:pt>
              </c:numCache>
            </c:numRef>
          </c:xVal>
          <c:yVal>
            <c:numRef>
              <c:f>'300'!$F$64:$F$463</c:f>
              <c:numCache>
                <c:formatCode>General</c:formatCode>
                <c:ptCount val="400"/>
                <c:pt idx="0">
                  <c:v>528.17942044436973</c:v>
                </c:pt>
                <c:pt idx="1">
                  <c:v>113.86218499946605</c:v>
                </c:pt>
                <c:pt idx="2">
                  <c:v>64.037897153580161</c:v>
                </c:pt>
                <c:pt idx="3">
                  <c:v>52.005924169109093</c:v>
                </c:pt>
                <c:pt idx="4">
                  <c:v>36.887051522793996</c:v>
                </c:pt>
                <c:pt idx="5">
                  <c:v>33.322724566359454</c:v>
                </c:pt>
                <c:pt idx="6">
                  <c:v>31.721127066569807</c:v>
                </c:pt>
                <c:pt idx="7">
                  <c:v>28.171683220681889</c:v>
                </c:pt>
                <c:pt idx="8">
                  <c:v>26.725883757550157</c:v>
                </c:pt>
                <c:pt idx="9">
                  <c:v>26.000064598861051</c:v>
                </c:pt>
                <c:pt idx="10">
                  <c:v>22.757432250739392</c:v>
                </c:pt>
                <c:pt idx="11">
                  <c:v>20.230276140804413</c:v>
                </c:pt>
                <c:pt idx="12">
                  <c:v>21.178950208930257</c:v>
                </c:pt>
                <c:pt idx="13">
                  <c:v>20.91865353146412</c:v>
                </c:pt>
                <c:pt idx="14">
                  <c:v>19.356306422133489</c:v>
                </c:pt>
                <c:pt idx="15">
                  <c:v>18.811729219760135</c:v>
                </c:pt>
                <c:pt idx="16">
                  <c:v>18.938935662435917</c:v>
                </c:pt>
                <c:pt idx="17">
                  <c:v>17.841087783677136</c:v>
                </c:pt>
                <c:pt idx="18">
                  <c:v>17.130112755677814</c:v>
                </c:pt>
                <c:pt idx="19">
                  <c:v>18.037947036045477</c:v>
                </c:pt>
                <c:pt idx="20">
                  <c:v>17.784438075441102</c:v>
                </c:pt>
                <c:pt idx="21">
                  <c:v>16.943964454838369</c:v>
                </c:pt>
                <c:pt idx="22">
                  <c:v>16.911166033170595</c:v>
                </c:pt>
                <c:pt idx="23">
                  <c:v>16.827486185866398</c:v>
                </c:pt>
                <c:pt idx="24">
                  <c:v>16.030261572803745</c:v>
                </c:pt>
                <c:pt idx="25">
                  <c:v>16.085765958714394</c:v>
                </c:pt>
                <c:pt idx="26">
                  <c:v>16.783842944739067</c:v>
                </c:pt>
                <c:pt idx="27">
                  <c:v>16.547640107015447</c:v>
                </c:pt>
                <c:pt idx="28">
                  <c:v>15.704758704430912</c:v>
                </c:pt>
                <c:pt idx="29">
                  <c:v>15.396804469844502</c:v>
                </c:pt>
                <c:pt idx="30">
                  <c:v>15.710529936471673</c:v>
                </c:pt>
                <c:pt idx="31">
                  <c:v>15.807535384265657</c:v>
                </c:pt>
                <c:pt idx="32">
                  <c:v>15.527639366880441</c:v>
                </c:pt>
                <c:pt idx="33">
                  <c:v>15.587585641867605</c:v>
                </c:pt>
                <c:pt idx="34">
                  <c:v>15.302024916017242</c:v>
                </c:pt>
                <c:pt idx="35">
                  <c:v>14.933552029512905</c:v>
                </c:pt>
                <c:pt idx="36">
                  <c:v>14.957406032005684</c:v>
                </c:pt>
                <c:pt idx="37">
                  <c:v>15.100852083363518</c:v>
                </c:pt>
                <c:pt idx="38">
                  <c:v>15.023522252703211</c:v>
                </c:pt>
                <c:pt idx="39">
                  <c:v>14.892469143596552</c:v>
                </c:pt>
                <c:pt idx="40">
                  <c:v>14.882313685480547</c:v>
                </c:pt>
                <c:pt idx="41">
                  <c:v>14.729055769897895</c:v>
                </c:pt>
                <c:pt idx="42">
                  <c:v>14.276137923474163</c:v>
                </c:pt>
                <c:pt idx="43">
                  <c:v>14.393483873673981</c:v>
                </c:pt>
                <c:pt idx="44">
                  <c:v>14.673339135907531</c:v>
                </c:pt>
                <c:pt idx="45">
                  <c:v>14.417975433533913</c:v>
                </c:pt>
                <c:pt idx="46">
                  <c:v>14.466817464958059</c:v>
                </c:pt>
                <c:pt idx="47">
                  <c:v>14.404977381617519</c:v>
                </c:pt>
                <c:pt idx="48">
                  <c:v>14.072717405701777</c:v>
                </c:pt>
                <c:pt idx="49">
                  <c:v>13.952686893449329</c:v>
                </c:pt>
                <c:pt idx="50">
                  <c:v>14.234966414242805</c:v>
                </c:pt>
                <c:pt idx="51">
                  <c:v>14.196986433349664</c:v>
                </c:pt>
                <c:pt idx="52">
                  <c:v>13.965400240323589</c:v>
                </c:pt>
                <c:pt idx="53">
                  <c:v>14.172870505794785</c:v>
                </c:pt>
                <c:pt idx="54">
                  <c:v>14.087517401150668</c:v>
                </c:pt>
                <c:pt idx="55">
                  <c:v>13.792498168208773</c:v>
                </c:pt>
                <c:pt idx="56">
                  <c:v>13.804704730226847</c:v>
                </c:pt>
                <c:pt idx="57">
                  <c:v>14.080486472714895</c:v>
                </c:pt>
                <c:pt idx="58">
                  <c:v>14.00825325150482</c:v>
                </c:pt>
                <c:pt idx="59">
                  <c:v>13.702277276584658</c:v>
                </c:pt>
                <c:pt idx="60">
                  <c:v>13.769007306555666</c:v>
                </c:pt>
                <c:pt idx="61">
                  <c:v>13.7083045764538</c:v>
                </c:pt>
                <c:pt idx="62">
                  <c:v>13.608172143808469</c:v>
                </c:pt>
                <c:pt idx="63">
                  <c:v>13.712431431002088</c:v>
                </c:pt>
                <c:pt idx="64">
                  <c:v>13.83364729230891</c:v>
                </c:pt>
                <c:pt idx="65">
                  <c:v>13.484212590516702</c:v>
                </c:pt>
                <c:pt idx="66">
                  <c:v>13.558640811022922</c:v>
                </c:pt>
                <c:pt idx="67">
                  <c:v>13.612699482460622</c:v>
                </c:pt>
                <c:pt idx="68">
                  <c:v>13.39128811111925</c:v>
                </c:pt>
                <c:pt idx="69">
                  <c:v>13.544393847530438</c:v>
                </c:pt>
                <c:pt idx="70">
                  <c:v>13.550032962476305</c:v>
                </c:pt>
                <c:pt idx="71">
                  <c:v>13.327483884884405</c:v>
                </c:pt>
                <c:pt idx="72">
                  <c:v>13.460562863797502</c:v>
                </c:pt>
                <c:pt idx="73">
                  <c:v>13.548815729634425</c:v>
                </c:pt>
                <c:pt idx="74">
                  <c:v>13.291084368545622</c:v>
                </c:pt>
                <c:pt idx="75">
                  <c:v>13.334907152158452</c:v>
                </c:pt>
                <c:pt idx="76">
                  <c:v>13.473264772405647</c:v>
                </c:pt>
                <c:pt idx="77">
                  <c:v>13.467329335251804</c:v>
                </c:pt>
                <c:pt idx="78">
                  <c:v>13.36204435831606</c:v>
                </c:pt>
                <c:pt idx="79">
                  <c:v>13.398286042855343</c:v>
                </c:pt>
                <c:pt idx="80">
                  <c:v>13.445954357524904</c:v>
                </c:pt>
                <c:pt idx="81">
                  <c:v>13.339991892067134</c:v>
                </c:pt>
                <c:pt idx="82">
                  <c:v>13.359962919443262</c:v>
                </c:pt>
                <c:pt idx="83">
                  <c:v>13.367035738405265</c:v>
                </c:pt>
                <c:pt idx="84">
                  <c:v>13.425964950353112</c:v>
                </c:pt>
                <c:pt idx="85">
                  <c:v>13.424880778544999</c:v>
                </c:pt>
                <c:pt idx="86">
                  <c:v>13.444163061253567</c:v>
                </c:pt>
                <c:pt idx="87">
                  <c:v>13.381957350159114</c:v>
                </c:pt>
                <c:pt idx="88">
                  <c:v>13.403019076836456</c:v>
                </c:pt>
                <c:pt idx="89">
                  <c:v>13.42011010695412</c:v>
                </c:pt>
                <c:pt idx="90">
                  <c:v>13.444664137865772</c:v>
                </c:pt>
                <c:pt idx="91">
                  <c:v>13.533367921659009</c:v>
                </c:pt>
                <c:pt idx="92">
                  <c:v>13.577232867060774</c:v>
                </c:pt>
                <c:pt idx="93">
                  <c:v>13.46442846514498</c:v>
                </c:pt>
                <c:pt idx="94">
                  <c:v>13.409199828250561</c:v>
                </c:pt>
                <c:pt idx="95">
                  <c:v>13.542226079672945</c:v>
                </c:pt>
                <c:pt idx="96">
                  <c:v>13.561152901131805</c:v>
                </c:pt>
                <c:pt idx="97">
                  <c:v>13.570320828644679</c:v>
                </c:pt>
                <c:pt idx="98">
                  <c:v>13.605838126815163</c:v>
                </c:pt>
                <c:pt idx="99">
                  <c:v>13.534039894478894</c:v>
                </c:pt>
                <c:pt idx="100">
                  <c:v>13.449861259823498</c:v>
                </c:pt>
                <c:pt idx="101">
                  <c:v>13.534686017099759</c:v>
                </c:pt>
                <c:pt idx="102">
                  <c:v>13.599896019368138</c:v>
                </c:pt>
                <c:pt idx="103">
                  <c:v>13.597526392307694</c:v>
                </c:pt>
                <c:pt idx="104">
                  <c:v>13.656188606899331</c:v>
                </c:pt>
                <c:pt idx="105">
                  <c:v>13.583665744949762</c:v>
                </c:pt>
                <c:pt idx="106">
                  <c:v>13.549272797535876</c:v>
                </c:pt>
                <c:pt idx="107">
                  <c:v>13.58077083203893</c:v>
                </c:pt>
                <c:pt idx="108">
                  <c:v>13.680069766834833</c:v>
                </c:pt>
                <c:pt idx="109">
                  <c:v>13.700536240514948</c:v>
                </c:pt>
                <c:pt idx="110">
                  <c:v>13.685219687489521</c:v>
                </c:pt>
                <c:pt idx="111">
                  <c:v>13.584595175580978</c:v>
                </c:pt>
                <c:pt idx="112">
                  <c:v>13.601621549750339</c:v>
                </c:pt>
                <c:pt idx="113">
                  <c:v>13.660998668104707</c:v>
                </c:pt>
                <c:pt idx="114">
                  <c:v>13.648278443032483</c:v>
                </c:pt>
                <c:pt idx="115">
                  <c:v>13.63998901426319</c:v>
                </c:pt>
                <c:pt idx="116">
                  <c:v>13.56185183625192</c:v>
                </c:pt>
                <c:pt idx="117">
                  <c:v>13.542833715820187</c:v>
                </c:pt>
                <c:pt idx="118">
                  <c:v>13.648200513904964</c:v>
                </c:pt>
                <c:pt idx="119">
                  <c:v>13.548469530346397</c:v>
                </c:pt>
                <c:pt idx="120">
                  <c:v>13.500697720934332</c:v>
                </c:pt>
                <c:pt idx="121">
                  <c:v>13.656320798385837</c:v>
                </c:pt>
                <c:pt idx="122">
                  <c:v>13.615063506230928</c:v>
                </c:pt>
                <c:pt idx="123">
                  <c:v>13.453839617301618</c:v>
                </c:pt>
                <c:pt idx="124">
                  <c:v>13.495060531298249</c:v>
                </c:pt>
                <c:pt idx="125">
                  <c:v>13.535374063046225</c:v>
                </c:pt>
                <c:pt idx="126">
                  <c:v>13.457349205291477</c:v>
                </c:pt>
                <c:pt idx="127">
                  <c:v>13.445134634001613</c:v>
                </c:pt>
                <c:pt idx="128">
                  <c:v>13.528292023093517</c:v>
                </c:pt>
                <c:pt idx="129">
                  <c:v>13.427150192178162</c:v>
                </c:pt>
                <c:pt idx="130">
                  <c:v>13.385721208481982</c:v>
                </c:pt>
                <c:pt idx="131">
                  <c:v>13.444958862043684</c:v>
                </c:pt>
                <c:pt idx="132">
                  <c:v>13.471898226069158</c:v>
                </c:pt>
                <c:pt idx="133">
                  <c:v>13.42048921422623</c:v>
                </c:pt>
                <c:pt idx="134">
                  <c:v>13.42047176843397</c:v>
                </c:pt>
                <c:pt idx="135">
                  <c:v>13.402977138995187</c:v>
                </c:pt>
                <c:pt idx="136">
                  <c:v>13.371274045015101</c:v>
                </c:pt>
                <c:pt idx="137">
                  <c:v>13.481810784496767</c:v>
                </c:pt>
                <c:pt idx="138">
                  <c:v>13.405765242654775</c:v>
                </c:pt>
                <c:pt idx="139">
                  <c:v>13.354567872258675</c:v>
                </c:pt>
                <c:pt idx="140">
                  <c:v>13.45301907189244</c:v>
                </c:pt>
                <c:pt idx="141">
                  <c:v>13.431109276267449</c:v>
                </c:pt>
                <c:pt idx="142">
                  <c:v>13.406197059488983</c:v>
                </c:pt>
                <c:pt idx="143">
                  <c:v>13.522868361560246</c:v>
                </c:pt>
                <c:pt idx="144">
                  <c:v>13.439518506055521</c:v>
                </c:pt>
                <c:pt idx="145">
                  <c:v>13.410471189881214</c:v>
                </c:pt>
                <c:pt idx="146">
                  <c:v>13.523109234618163</c:v>
                </c:pt>
                <c:pt idx="147">
                  <c:v>13.523142114634604</c:v>
                </c:pt>
                <c:pt idx="148">
                  <c:v>13.451241050987241</c:v>
                </c:pt>
                <c:pt idx="149">
                  <c:v>13.508891200988437</c:v>
                </c:pt>
                <c:pt idx="150">
                  <c:v>13.522245142752254</c:v>
                </c:pt>
                <c:pt idx="151">
                  <c:v>13.462543130520531</c:v>
                </c:pt>
                <c:pt idx="152">
                  <c:v>13.503821819989046</c:v>
                </c:pt>
                <c:pt idx="153">
                  <c:v>13.557092315810129</c:v>
                </c:pt>
                <c:pt idx="154">
                  <c:v>13.493482024797119</c:v>
                </c:pt>
                <c:pt idx="155">
                  <c:v>13.499433476162313</c:v>
                </c:pt>
                <c:pt idx="156">
                  <c:v>13.557986837692978</c:v>
                </c:pt>
                <c:pt idx="157">
                  <c:v>13.476085422524152</c:v>
                </c:pt>
                <c:pt idx="158">
                  <c:v>13.447077613538305</c:v>
                </c:pt>
                <c:pt idx="159">
                  <c:v>13.49269607362848</c:v>
                </c:pt>
                <c:pt idx="160">
                  <c:v>13.473081015581043</c:v>
                </c:pt>
                <c:pt idx="161">
                  <c:v>13.432488130892034</c:v>
                </c:pt>
                <c:pt idx="162">
                  <c:v>13.459509749378624</c:v>
                </c:pt>
                <c:pt idx="163">
                  <c:v>13.43342632839388</c:v>
                </c:pt>
                <c:pt idx="164">
                  <c:v>13.401529371579628</c:v>
                </c:pt>
                <c:pt idx="165">
                  <c:v>13.474490376639613</c:v>
                </c:pt>
                <c:pt idx="166">
                  <c:v>13.459670871055945</c:v>
                </c:pt>
                <c:pt idx="167">
                  <c:v>13.384038980412157</c:v>
                </c:pt>
                <c:pt idx="168">
                  <c:v>13.406135778226128</c:v>
                </c:pt>
                <c:pt idx="169">
                  <c:v>13.409329674944416</c:v>
                </c:pt>
                <c:pt idx="170">
                  <c:v>13.396117367755419</c:v>
                </c:pt>
                <c:pt idx="171">
                  <c:v>13.379677958871222</c:v>
                </c:pt>
                <c:pt idx="172">
                  <c:v>13.3259700872794</c:v>
                </c:pt>
                <c:pt idx="173">
                  <c:v>13.334060018773766</c:v>
                </c:pt>
                <c:pt idx="174">
                  <c:v>13.443602216816107</c:v>
                </c:pt>
                <c:pt idx="175">
                  <c:v>13.349988120741642</c:v>
                </c:pt>
                <c:pt idx="176">
                  <c:v>13.323559330199496</c:v>
                </c:pt>
                <c:pt idx="177">
                  <c:v>13.346034763385781</c:v>
                </c:pt>
                <c:pt idx="178">
                  <c:v>13.290600841029732</c:v>
                </c:pt>
                <c:pt idx="179">
                  <c:v>13.300726362890627</c:v>
                </c:pt>
                <c:pt idx="180">
                  <c:v>13.369704874584903</c:v>
                </c:pt>
                <c:pt idx="181">
                  <c:v>13.322743761616813</c:v>
                </c:pt>
                <c:pt idx="182">
                  <c:v>13.240864708233357</c:v>
                </c:pt>
                <c:pt idx="183">
                  <c:v>13.306888346354524</c:v>
                </c:pt>
                <c:pt idx="184">
                  <c:v>13.362749959297822</c:v>
                </c:pt>
                <c:pt idx="185">
                  <c:v>13.256731688454208</c:v>
                </c:pt>
                <c:pt idx="186">
                  <c:v>13.347039147890586</c:v>
                </c:pt>
                <c:pt idx="187">
                  <c:v>13.340262463864407</c:v>
                </c:pt>
                <c:pt idx="188">
                  <c:v>13.32524693221089</c:v>
                </c:pt>
                <c:pt idx="189">
                  <c:v>13.319401133673189</c:v>
                </c:pt>
                <c:pt idx="190">
                  <c:v>13.333726424023359</c:v>
                </c:pt>
                <c:pt idx="191">
                  <c:v>13.339930634799231</c:v>
                </c:pt>
                <c:pt idx="192">
                  <c:v>13.308568116330999</c:v>
                </c:pt>
                <c:pt idx="193">
                  <c:v>13.372311501026354</c:v>
                </c:pt>
                <c:pt idx="194">
                  <c:v>13.409337995567931</c:v>
                </c:pt>
                <c:pt idx="195">
                  <c:v>13.364262369864122</c:v>
                </c:pt>
                <c:pt idx="196">
                  <c:v>13.355915092589612</c:v>
                </c:pt>
                <c:pt idx="197">
                  <c:v>13.434084500897896</c:v>
                </c:pt>
                <c:pt idx="198">
                  <c:v>13.395090535001087</c:v>
                </c:pt>
                <c:pt idx="199">
                  <c:v>13.387628860505414</c:v>
                </c:pt>
                <c:pt idx="200">
                  <c:v>13.462101464757232</c:v>
                </c:pt>
                <c:pt idx="201">
                  <c:v>13.409254101001013</c:v>
                </c:pt>
                <c:pt idx="202">
                  <c:v>13.378948409661184</c:v>
                </c:pt>
                <c:pt idx="203">
                  <c:v>13.472976218631688</c:v>
                </c:pt>
                <c:pt idx="204">
                  <c:v>13.433564221915846</c:v>
                </c:pt>
                <c:pt idx="205">
                  <c:v>13.406067062355701</c:v>
                </c:pt>
                <c:pt idx="206">
                  <c:v>13.453430229790827</c:v>
                </c:pt>
                <c:pt idx="207">
                  <c:v>13.445908741809028</c:v>
                </c:pt>
                <c:pt idx="208">
                  <c:v>13.396069241932002</c:v>
                </c:pt>
                <c:pt idx="209">
                  <c:v>13.427142955498944</c:v>
                </c:pt>
                <c:pt idx="210">
                  <c:v>13.500364446929048</c:v>
                </c:pt>
                <c:pt idx="211">
                  <c:v>13.456753989650917</c:v>
                </c:pt>
                <c:pt idx="212">
                  <c:v>13.45067944813532</c:v>
                </c:pt>
                <c:pt idx="213">
                  <c:v>13.495030835054347</c:v>
                </c:pt>
                <c:pt idx="214">
                  <c:v>13.463424440214169</c:v>
                </c:pt>
                <c:pt idx="215">
                  <c:v>13.46602010093293</c:v>
                </c:pt>
                <c:pt idx="216">
                  <c:v>13.531033780959049</c:v>
                </c:pt>
                <c:pt idx="217">
                  <c:v>13.55527376748848</c:v>
                </c:pt>
                <c:pt idx="218">
                  <c:v>13.498965165859437</c:v>
                </c:pt>
                <c:pt idx="219">
                  <c:v>13.533947400643935</c:v>
                </c:pt>
                <c:pt idx="220">
                  <c:v>13.512632428800943</c:v>
                </c:pt>
                <c:pt idx="221">
                  <c:v>13.482877420852791</c:v>
                </c:pt>
                <c:pt idx="222">
                  <c:v>13.573708745807521</c:v>
                </c:pt>
                <c:pt idx="223">
                  <c:v>13.577126009121207</c:v>
                </c:pt>
                <c:pt idx="224">
                  <c:v>13.533952782034259</c:v>
                </c:pt>
                <c:pt idx="225">
                  <c:v>13.54124900045348</c:v>
                </c:pt>
                <c:pt idx="226">
                  <c:v>13.586123065339354</c:v>
                </c:pt>
                <c:pt idx="227">
                  <c:v>13.538444409230188</c:v>
                </c:pt>
                <c:pt idx="228">
                  <c:v>13.549629323632651</c:v>
                </c:pt>
                <c:pt idx="229">
                  <c:v>13.616696645301005</c:v>
                </c:pt>
                <c:pt idx="230">
                  <c:v>13.577617555689878</c:v>
                </c:pt>
                <c:pt idx="231">
                  <c:v>13.534490292609169</c:v>
                </c:pt>
                <c:pt idx="232">
                  <c:v>13.532597656638076</c:v>
                </c:pt>
                <c:pt idx="233">
                  <c:v>13.564163351944973</c:v>
                </c:pt>
                <c:pt idx="234">
                  <c:v>13.504550687045478</c:v>
                </c:pt>
                <c:pt idx="235">
                  <c:v>13.540727715576686</c:v>
                </c:pt>
                <c:pt idx="236">
                  <c:v>13.61935343268161</c:v>
                </c:pt>
                <c:pt idx="237">
                  <c:v>13.563683502113355</c:v>
                </c:pt>
                <c:pt idx="238">
                  <c:v>13.532732505477316</c:v>
                </c:pt>
                <c:pt idx="239">
                  <c:v>13.559471211244311</c:v>
                </c:pt>
                <c:pt idx="240">
                  <c:v>13.558547828012827</c:v>
                </c:pt>
                <c:pt idx="241">
                  <c:v>13.535759255819334</c:v>
                </c:pt>
                <c:pt idx="242">
                  <c:v>13.57707405750215</c:v>
                </c:pt>
                <c:pt idx="243">
                  <c:v>13.558347081001523</c:v>
                </c:pt>
                <c:pt idx="244">
                  <c:v>13.490886171354619</c:v>
                </c:pt>
                <c:pt idx="245">
                  <c:v>13.515433703861563</c:v>
                </c:pt>
                <c:pt idx="246">
                  <c:v>13.541160764804701</c:v>
                </c:pt>
                <c:pt idx="247">
                  <c:v>13.517758550467622</c:v>
                </c:pt>
                <c:pt idx="248">
                  <c:v>13.514263880655841</c:v>
                </c:pt>
                <c:pt idx="249">
                  <c:v>13.514726581383428</c:v>
                </c:pt>
                <c:pt idx="250">
                  <c:v>13.520804063863597</c:v>
                </c:pt>
                <c:pt idx="251">
                  <c:v>13.534440775991847</c:v>
                </c:pt>
                <c:pt idx="252">
                  <c:v>13.505766998113295</c:v>
                </c:pt>
                <c:pt idx="253">
                  <c:v>13.498144583787132</c:v>
                </c:pt>
                <c:pt idx="254">
                  <c:v>13.535577892245463</c:v>
                </c:pt>
                <c:pt idx="255">
                  <c:v>13.53822852522347</c:v>
                </c:pt>
                <c:pt idx="256">
                  <c:v>13.517562275328148</c:v>
                </c:pt>
                <c:pt idx="257">
                  <c:v>13.501051790850729</c:v>
                </c:pt>
                <c:pt idx="258">
                  <c:v>13.496646606384495</c:v>
                </c:pt>
                <c:pt idx="259">
                  <c:v>13.506518805930234</c:v>
                </c:pt>
                <c:pt idx="260">
                  <c:v>13.488103838302219</c:v>
                </c:pt>
                <c:pt idx="261">
                  <c:v>13.495077792133801</c:v>
                </c:pt>
                <c:pt idx="262">
                  <c:v>13.492296476481972</c:v>
                </c:pt>
                <c:pt idx="263">
                  <c:v>13.416290948485166</c:v>
                </c:pt>
                <c:pt idx="264">
                  <c:v>13.470462468396162</c:v>
                </c:pt>
                <c:pt idx="265">
                  <c:v>13.516480543272467</c:v>
                </c:pt>
                <c:pt idx="266">
                  <c:v>13.441731162024636</c:v>
                </c:pt>
                <c:pt idx="267">
                  <c:v>13.429526452672851</c:v>
                </c:pt>
                <c:pt idx="268">
                  <c:v>13.460401486285782</c:v>
                </c:pt>
                <c:pt idx="269">
                  <c:v>13.431634294662526</c:v>
                </c:pt>
                <c:pt idx="270">
                  <c:v>13.419527713539317</c:v>
                </c:pt>
                <c:pt idx="271">
                  <c:v>13.459332261790053</c:v>
                </c:pt>
                <c:pt idx="272">
                  <c:v>13.434720495320136</c:v>
                </c:pt>
                <c:pt idx="273">
                  <c:v>13.39294148211218</c:v>
                </c:pt>
                <c:pt idx="274">
                  <c:v>13.453466777424108</c:v>
                </c:pt>
                <c:pt idx="275">
                  <c:v>13.492753954313127</c:v>
                </c:pt>
                <c:pt idx="276">
                  <c:v>13.421735594381886</c:v>
                </c:pt>
                <c:pt idx="277">
                  <c:v>13.425035091497241</c:v>
                </c:pt>
                <c:pt idx="278">
                  <c:v>13.478839808559323</c:v>
                </c:pt>
                <c:pt idx="279">
                  <c:v>13.44264482970147</c:v>
                </c:pt>
                <c:pt idx="280">
                  <c:v>13.423368716351352</c:v>
                </c:pt>
                <c:pt idx="281">
                  <c:v>13.442282122012939</c:v>
                </c:pt>
                <c:pt idx="282">
                  <c:v>13.420885706190244</c:v>
                </c:pt>
                <c:pt idx="283">
                  <c:v>13.457804777318186</c:v>
                </c:pt>
                <c:pt idx="284">
                  <c:v>13.487045144092754</c:v>
                </c:pt>
                <c:pt idx="285">
                  <c:v>13.457146250737255</c:v>
                </c:pt>
                <c:pt idx="286">
                  <c:v>13.408225177200498</c:v>
                </c:pt>
                <c:pt idx="287">
                  <c:v>13.434810185154776</c:v>
                </c:pt>
                <c:pt idx="288">
                  <c:v>13.459245566560702</c:v>
                </c:pt>
                <c:pt idx="289">
                  <c:v>13.462492416452438</c:v>
                </c:pt>
                <c:pt idx="290">
                  <c:v>13.452387588274643</c:v>
                </c:pt>
                <c:pt idx="291">
                  <c:v>13.4712133523583</c:v>
                </c:pt>
                <c:pt idx="292">
                  <c:v>13.444857892514859</c:v>
                </c:pt>
                <c:pt idx="293">
                  <c:v>13.423933611378061</c:v>
                </c:pt>
                <c:pt idx="294">
                  <c:v>13.466918831242651</c:v>
                </c:pt>
                <c:pt idx="295">
                  <c:v>13.489532341752467</c:v>
                </c:pt>
                <c:pt idx="296">
                  <c:v>13.453824854617542</c:v>
                </c:pt>
                <c:pt idx="297">
                  <c:v>13.459569713294487</c:v>
                </c:pt>
                <c:pt idx="298">
                  <c:v>13.461884715882933</c:v>
                </c:pt>
                <c:pt idx="299">
                  <c:v>13.453256765973183</c:v>
                </c:pt>
                <c:pt idx="300">
                  <c:v>13.453082268928226</c:v>
                </c:pt>
                <c:pt idx="301">
                  <c:v>13.498630801207149</c:v>
                </c:pt>
                <c:pt idx="302">
                  <c:v>13.478033704457918</c:v>
                </c:pt>
                <c:pt idx="303">
                  <c:v>13.447750413254681</c:v>
                </c:pt>
                <c:pt idx="304">
                  <c:v>13.462840177667694</c:v>
                </c:pt>
                <c:pt idx="305">
                  <c:v>13.478628909929752</c:v>
                </c:pt>
                <c:pt idx="306">
                  <c:v>13.470666595352574</c:v>
                </c:pt>
                <c:pt idx="307">
                  <c:v>13.458644522517281</c:v>
                </c:pt>
                <c:pt idx="308">
                  <c:v>13.452641454538629</c:v>
                </c:pt>
                <c:pt idx="309">
                  <c:v>13.461110998715569</c:v>
                </c:pt>
                <c:pt idx="310">
                  <c:v>13.459775422539533</c:v>
                </c:pt>
                <c:pt idx="311">
                  <c:v>13.45552277087115</c:v>
                </c:pt>
                <c:pt idx="312">
                  <c:v>13.428985773541335</c:v>
                </c:pt>
                <c:pt idx="313">
                  <c:v>13.45339064277336</c:v>
                </c:pt>
                <c:pt idx="314">
                  <c:v>13.457815548934185</c:v>
                </c:pt>
                <c:pt idx="315">
                  <c:v>13.440032736726115</c:v>
                </c:pt>
                <c:pt idx="316">
                  <c:v>13.443815748259242</c:v>
                </c:pt>
                <c:pt idx="317">
                  <c:v>13.424169556526026</c:v>
                </c:pt>
                <c:pt idx="318">
                  <c:v>13.434186137095804</c:v>
                </c:pt>
                <c:pt idx="319">
                  <c:v>13.447060124351191</c:v>
                </c:pt>
                <c:pt idx="320">
                  <c:v>13.412297685832657</c:v>
                </c:pt>
                <c:pt idx="321">
                  <c:v>13.404621958364</c:v>
                </c:pt>
                <c:pt idx="322">
                  <c:v>13.440151708500407</c:v>
                </c:pt>
                <c:pt idx="323">
                  <c:v>13.413470489599185</c:v>
                </c:pt>
                <c:pt idx="324">
                  <c:v>13.379230260851003</c:v>
                </c:pt>
                <c:pt idx="325">
                  <c:v>13.460807573572893</c:v>
                </c:pt>
                <c:pt idx="326">
                  <c:v>13.422643762569072</c:v>
                </c:pt>
                <c:pt idx="327">
                  <c:v>13.346348468039425</c:v>
                </c:pt>
                <c:pt idx="328">
                  <c:v>13.421539329763869</c:v>
                </c:pt>
                <c:pt idx="329">
                  <c:v>13.414321561027668</c:v>
                </c:pt>
                <c:pt idx="330">
                  <c:v>13.379407569758968</c:v>
                </c:pt>
                <c:pt idx="331">
                  <c:v>13.371503431579409</c:v>
                </c:pt>
                <c:pt idx="332">
                  <c:v>13.406325281712284</c:v>
                </c:pt>
                <c:pt idx="333">
                  <c:v>13.381382455606669</c:v>
                </c:pt>
                <c:pt idx="334">
                  <c:v>13.344150678387187</c:v>
                </c:pt>
                <c:pt idx="335">
                  <c:v>13.38361571528506</c:v>
                </c:pt>
                <c:pt idx="336">
                  <c:v>13.369003115005036</c:v>
                </c:pt>
                <c:pt idx="337">
                  <c:v>13.316662541741076</c:v>
                </c:pt>
                <c:pt idx="338">
                  <c:v>13.333950329975162</c:v>
                </c:pt>
                <c:pt idx="339">
                  <c:v>13.406887395810966</c:v>
                </c:pt>
                <c:pt idx="340">
                  <c:v>13.340305557228882</c:v>
                </c:pt>
                <c:pt idx="341">
                  <c:v>13.307569053284732</c:v>
                </c:pt>
                <c:pt idx="342">
                  <c:v>13.31365767402465</c:v>
                </c:pt>
                <c:pt idx="343">
                  <c:v>13.298846894158594</c:v>
                </c:pt>
                <c:pt idx="344">
                  <c:v>13.306968483771968</c:v>
                </c:pt>
                <c:pt idx="345">
                  <c:v>13.353750830290499</c:v>
                </c:pt>
                <c:pt idx="346">
                  <c:v>13.327953096722446</c:v>
                </c:pt>
                <c:pt idx="347">
                  <c:v>13.297307846209049</c:v>
                </c:pt>
                <c:pt idx="348">
                  <c:v>13.318817029229216</c:v>
                </c:pt>
                <c:pt idx="349">
                  <c:v>13.291749447406222</c:v>
                </c:pt>
                <c:pt idx="350">
                  <c:v>13.292260650831793</c:v>
                </c:pt>
                <c:pt idx="351">
                  <c:v>13.339420241883959</c:v>
                </c:pt>
                <c:pt idx="352">
                  <c:v>13.329803580899933</c:v>
                </c:pt>
                <c:pt idx="353">
                  <c:v>13.295467035699053</c:v>
                </c:pt>
                <c:pt idx="354">
                  <c:v>13.35069737781032</c:v>
                </c:pt>
                <c:pt idx="355">
                  <c:v>13.322088821614626</c:v>
                </c:pt>
                <c:pt idx="356">
                  <c:v>13.288941946580776</c:v>
                </c:pt>
                <c:pt idx="357">
                  <c:v>13.322784997118227</c:v>
                </c:pt>
                <c:pt idx="358">
                  <c:v>13.358097631856616</c:v>
                </c:pt>
                <c:pt idx="359">
                  <c:v>13.299125247369043</c:v>
                </c:pt>
                <c:pt idx="360">
                  <c:v>13.301602092411445</c:v>
                </c:pt>
                <c:pt idx="361">
                  <c:v>13.324084675296733</c:v>
                </c:pt>
                <c:pt idx="362">
                  <c:v>13.302042707861455</c:v>
                </c:pt>
                <c:pt idx="363">
                  <c:v>13.326677428546608</c:v>
                </c:pt>
                <c:pt idx="364">
                  <c:v>13.318805160588081</c:v>
                </c:pt>
                <c:pt idx="365">
                  <c:v>13.301840984265157</c:v>
                </c:pt>
                <c:pt idx="366">
                  <c:v>13.306047258596713</c:v>
                </c:pt>
                <c:pt idx="367">
                  <c:v>13.343369447877695</c:v>
                </c:pt>
                <c:pt idx="368">
                  <c:v>13.298376581115875</c:v>
                </c:pt>
                <c:pt idx="369">
                  <c:v>13.302138487840852</c:v>
                </c:pt>
                <c:pt idx="370">
                  <c:v>13.346882369306105</c:v>
                </c:pt>
                <c:pt idx="371">
                  <c:v>13.306665898928955</c:v>
                </c:pt>
                <c:pt idx="372">
                  <c:v>13.256584283236409</c:v>
                </c:pt>
                <c:pt idx="373">
                  <c:v>13.299267588291222</c:v>
                </c:pt>
                <c:pt idx="374">
                  <c:v>13.295737511652543</c:v>
                </c:pt>
                <c:pt idx="375">
                  <c:v>13.240601675861903</c:v>
                </c:pt>
                <c:pt idx="376">
                  <c:v>13.297574073653012</c:v>
                </c:pt>
                <c:pt idx="377">
                  <c:v>13.317787024885552</c:v>
                </c:pt>
                <c:pt idx="378">
                  <c:v>13.24342573679159</c:v>
                </c:pt>
                <c:pt idx="379">
                  <c:v>13.250150960934057</c:v>
                </c:pt>
                <c:pt idx="380">
                  <c:v>13.301694865577128</c:v>
                </c:pt>
                <c:pt idx="381">
                  <c:v>13.253715832699621</c:v>
                </c:pt>
                <c:pt idx="382">
                  <c:v>13.265895242567973</c:v>
                </c:pt>
                <c:pt idx="383">
                  <c:v>13.31093613035922</c:v>
                </c:pt>
                <c:pt idx="384">
                  <c:v>13.290526694524436</c:v>
                </c:pt>
                <c:pt idx="385">
                  <c:v>13.22138811972148</c:v>
                </c:pt>
                <c:pt idx="386">
                  <c:v>13.269007253407937</c:v>
                </c:pt>
                <c:pt idx="387">
                  <c:v>13.309325588993339</c:v>
                </c:pt>
                <c:pt idx="388">
                  <c:v>13.234419906396898</c:v>
                </c:pt>
                <c:pt idx="389">
                  <c:v>13.243299275285777</c:v>
                </c:pt>
                <c:pt idx="390">
                  <c:v>13.282262833986898</c:v>
                </c:pt>
                <c:pt idx="391">
                  <c:v>13.248076920463786</c:v>
                </c:pt>
                <c:pt idx="392">
                  <c:v>13.199199153147305</c:v>
                </c:pt>
                <c:pt idx="393">
                  <c:v>13.230494660512289</c:v>
                </c:pt>
                <c:pt idx="394">
                  <c:v>13.243219920893669</c:v>
                </c:pt>
                <c:pt idx="395">
                  <c:v>13.194201139280327</c:v>
                </c:pt>
                <c:pt idx="396">
                  <c:v>13.227359001604052</c:v>
                </c:pt>
                <c:pt idx="397">
                  <c:v>13.204974003753462</c:v>
                </c:pt>
                <c:pt idx="398">
                  <c:v>13.174946042915508</c:v>
                </c:pt>
                <c:pt idx="399">
                  <c:v>13.155502256154898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98D-7C4B-BDFA-17E811592121}"/>
            </c:ext>
          </c:extLst>
        </c:ser>
        <c:ser>
          <c:idx val="17"/>
          <c:order val="12"/>
          <c:tx>
            <c:v>300°C</c:v>
          </c:tx>
          <c:marker>
            <c:symbol val="none"/>
          </c:marker>
          <c:xVal>
            <c:numRef>
              <c:f>'300'!$AL$64:$AL$275</c:f>
              <c:numCache>
                <c:formatCode>General</c:formatCode>
                <c:ptCount val="212"/>
                <c:pt idx="0">
                  <c:v>21.588877</c:v>
                </c:pt>
                <c:pt idx="1">
                  <c:v>45.691782000000003</c:v>
                </c:pt>
                <c:pt idx="2">
                  <c:v>67.700550000000007</c:v>
                </c:pt>
                <c:pt idx="3">
                  <c:v>84.477654999999999</c:v>
                </c:pt>
                <c:pt idx="4">
                  <c:v>96.790013000000002</c:v>
                </c:pt>
                <c:pt idx="5">
                  <c:v>112.82660799999999</c:v>
                </c:pt>
                <c:pt idx="6">
                  <c:v>127.967338</c:v>
                </c:pt>
                <c:pt idx="7">
                  <c:v>140.51662200000001</c:v>
                </c:pt>
                <c:pt idx="8">
                  <c:v>152.70673400000001</c:v>
                </c:pt>
                <c:pt idx="9">
                  <c:v>165.38230300000001</c:v>
                </c:pt>
                <c:pt idx="10">
                  <c:v>177.631877</c:v>
                </c:pt>
                <c:pt idx="11">
                  <c:v>188.613563</c:v>
                </c:pt>
                <c:pt idx="12">
                  <c:v>201.18842000000001</c:v>
                </c:pt>
                <c:pt idx="13">
                  <c:v>212.82283000000001</c:v>
                </c:pt>
                <c:pt idx="14">
                  <c:v>223.31907899999999</c:v>
                </c:pt>
                <c:pt idx="15">
                  <c:v>234.25575499999999</c:v>
                </c:pt>
                <c:pt idx="16">
                  <c:v>245.58386200000001</c:v>
                </c:pt>
                <c:pt idx="17">
                  <c:v>257.34398099999999</c:v>
                </c:pt>
                <c:pt idx="18">
                  <c:v>266.975165</c:v>
                </c:pt>
                <c:pt idx="19">
                  <c:v>277.82957900000002</c:v>
                </c:pt>
                <c:pt idx="20">
                  <c:v>287.608248</c:v>
                </c:pt>
                <c:pt idx="21">
                  <c:v>296.91590400000001</c:v>
                </c:pt>
                <c:pt idx="22">
                  <c:v>306.62682799999999</c:v>
                </c:pt>
                <c:pt idx="23">
                  <c:v>316.05439899999999</c:v>
                </c:pt>
                <c:pt idx="24">
                  <c:v>324.22172999999998</c:v>
                </c:pt>
                <c:pt idx="25">
                  <c:v>334.18376699999999</c:v>
                </c:pt>
                <c:pt idx="26">
                  <c:v>343.45742100000001</c:v>
                </c:pt>
                <c:pt idx="27">
                  <c:v>352.63050199999998</c:v>
                </c:pt>
                <c:pt idx="28">
                  <c:v>361.678226</c:v>
                </c:pt>
                <c:pt idx="29">
                  <c:v>370.96967100000001</c:v>
                </c:pt>
                <c:pt idx="30">
                  <c:v>380.56328300000001</c:v>
                </c:pt>
                <c:pt idx="31">
                  <c:v>389.49149899999998</c:v>
                </c:pt>
                <c:pt idx="32">
                  <c:v>397.81618200000003</c:v>
                </c:pt>
                <c:pt idx="33">
                  <c:v>406.43154800000002</c:v>
                </c:pt>
                <c:pt idx="34">
                  <c:v>415.127613</c:v>
                </c:pt>
                <c:pt idx="35">
                  <c:v>424.32414499999999</c:v>
                </c:pt>
                <c:pt idx="36">
                  <c:v>433.09974699999998</c:v>
                </c:pt>
                <c:pt idx="37">
                  <c:v>441.41067700000002</c:v>
                </c:pt>
                <c:pt idx="38">
                  <c:v>450.427257</c:v>
                </c:pt>
                <c:pt idx="39">
                  <c:v>457.74681399999997</c:v>
                </c:pt>
                <c:pt idx="40">
                  <c:v>466.07446399999998</c:v>
                </c:pt>
                <c:pt idx="41">
                  <c:v>476.44890199999998</c:v>
                </c:pt>
                <c:pt idx="42">
                  <c:v>485.14385700000003</c:v>
                </c:pt>
                <c:pt idx="43">
                  <c:v>492.18576000000002</c:v>
                </c:pt>
                <c:pt idx="44">
                  <c:v>500.687139</c:v>
                </c:pt>
                <c:pt idx="45">
                  <c:v>508.55525799999998</c:v>
                </c:pt>
                <c:pt idx="46">
                  <c:v>515.96090200000003</c:v>
                </c:pt>
                <c:pt idx="47">
                  <c:v>524.81812100000002</c:v>
                </c:pt>
                <c:pt idx="48">
                  <c:v>533.54457000000002</c:v>
                </c:pt>
                <c:pt idx="49">
                  <c:v>541.063086</c:v>
                </c:pt>
                <c:pt idx="50">
                  <c:v>550.33784000000003</c:v>
                </c:pt>
                <c:pt idx="51">
                  <c:v>559.22322499999996</c:v>
                </c:pt>
                <c:pt idx="52">
                  <c:v>565.58959600000003</c:v>
                </c:pt>
                <c:pt idx="53">
                  <c:v>574.37106400000005</c:v>
                </c:pt>
                <c:pt idx="54">
                  <c:v>582.53950599999996</c:v>
                </c:pt>
                <c:pt idx="55">
                  <c:v>590.27926200000002</c:v>
                </c:pt>
                <c:pt idx="56">
                  <c:v>596.99157300000002</c:v>
                </c:pt>
                <c:pt idx="57">
                  <c:v>606.12116700000001</c:v>
                </c:pt>
                <c:pt idx="58">
                  <c:v>613.44286099999999</c:v>
                </c:pt>
                <c:pt idx="59">
                  <c:v>620.57910800000002</c:v>
                </c:pt>
                <c:pt idx="60">
                  <c:v>629.714743</c:v>
                </c:pt>
                <c:pt idx="61">
                  <c:v>636.70509900000002</c:v>
                </c:pt>
                <c:pt idx="62">
                  <c:v>644.678133</c:v>
                </c:pt>
                <c:pt idx="63">
                  <c:v>653.24307199999998</c:v>
                </c:pt>
                <c:pt idx="64">
                  <c:v>659.59766300000001</c:v>
                </c:pt>
                <c:pt idx="65">
                  <c:v>667.46348699999999</c:v>
                </c:pt>
                <c:pt idx="66">
                  <c:v>675.58947799999999</c:v>
                </c:pt>
                <c:pt idx="67">
                  <c:v>681.72571000000005</c:v>
                </c:pt>
                <c:pt idx="68">
                  <c:v>689.66112099999998</c:v>
                </c:pt>
                <c:pt idx="69">
                  <c:v>698.74909700000001</c:v>
                </c:pt>
                <c:pt idx="70">
                  <c:v>705.55949799999996</c:v>
                </c:pt>
                <c:pt idx="71">
                  <c:v>712.63465900000006</c:v>
                </c:pt>
                <c:pt idx="72">
                  <c:v>721.37990500000001</c:v>
                </c:pt>
                <c:pt idx="73">
                  <c:v>727.712715</c:v>
                </c:pt>
                <c:pt idx="74">
                  <c:v>735.100188</c:v>
                </c:pt>
                <c:pt idx="75">
                  <c:v>743.94810199999995</c:v>
                </c:pt>
                <c:pt idx="76">
                  <c:v>750.65461900000003</c:v>
                </c:pt>
                <c:pt idx="77">
                  <c:v>757.24928899999998</c:v>
                </c:pt>
                <c:pt idx="78">
                  <c:v>765.21362499999998</c:v>
                </c:pt>
                <c:pt idx="79">
                  <c:v>772.12464699999998</c:v>
                </c:pt>
                <c:pt idx="80">
                  <c:v>778.602126</c:v>
                </c:pt>
                <c:pt idx="81">
                  <c:v>786.22734000000003</c:v>
                </c:pt>
                <c:pt idx="82">
                  <c:v>794.01094799999998</c:v>
                </c:pt>
                <c:pt idx="83">
                  <c:v>800.273596</c:v>
                </c:pt>
                <c:pt idx="84">
                  <c:v>807.851989</c:v>
                </c:pt>
                <c:pt idx="85">
                  <c:v>815.59958300000005</c:v>
                </c:pt>
                <c:pt idx="86">
                  <c:v>821.76404000000002</c:v>
                </c:pt>
                <c:pt idx="87">
                  <c:v>828.793272</c:v>
                </c:pt>
                <c:pt idx="88">
                  <c:v>836.95419800000002</c:v>
                </c:pt>
                <c:pt idx="89">
                  <c:v>844.15922699999999</c:v>
                </c:pt>
                <c:pt idx="90">
                  <c:v>850.68315099999995</c:v>
                </c:pt>
                <c:pt idx="91">
                  <c:v>859.38496199999997</c:v>
                </c:pt>
                <c:pt idx="92">
                  <c:v>866.98029799999995</c:v>
                </c:pt>
                <c:pt idx="93">
                  <c:v>872.67986800000006</c:v>
                </c:pt>
                <c:pt idx="94">
                  <c:v>880.313897</c:v>
                </c:pt>
                <c:pt idx="95">
                  <c:v>888.26956700000005</c:v>
                </c:pt>
                <c:pt idx="96">
                  <c:v>894.10065999999995</c:v>
                </c:pt>
                <c:pt idx="97">
                  <c:v>901.76224100000002</c:v>
                </c:pt>
                <c:pt idx="98">
                  <c:v>910.40095699999995</c:v>
                </c:pt>
                <c:pt idx="99">
                  <c:v>917.21922199999995</c:v>
                </c:pt>
                <c:pt idx="100">
                  <c:v>924.35925599999996</c:v>
                </c:pt>
                <c:pt idx="101">
                  <c:v>931.74495100000001</c:v>
                </c:pt>
                <c:pt idx="102">
                  <c:v>939.58576000000005</c:v>
                </c:pt>
                <c:pt idx="103">
                  <c:v>945.834293</c:v>
                </c:pt>
                <c:pt idx="104">
                  <c:v>951.85462500000006</c:v>
                </c:pt>
                <c:pt idx="105">
                  <c:v>959.27997700000003</c:v>
                </c:pt>
                <c:pt idx="106">
                  <c:v>966.12578900000005</c:v>
                </c:pt>
                <c:pt idx="107">
                  <c:v>973.74691900000005</c:v>
                </c:pt>
                <c:pt idx="108">
                  <c:v>981.23554899999999</c:v>
                </c:pt>
                <c:pt idx="109">
                  <c:v>987.86064099999999</c:v>
                </c:pt>
                <c:pt idx="110">
                  <c:v>993.43002899999999</c:v>
                </c:pt>
                <c:pt idx="111">
                  <c:v>1001.279047</c:v>
                </c:pt>
                <c:pt idx="112">
                  <c:v>1008.429351</c:v>
                </c:pt>
                <c:pt idx="113">
                  <c:v>1015.2612370000001</c:v>
                </c:pt>
                <c:pt idx="114">
                  <c:v>1021.4055980000001</c:v>
                </c:pt>
                <c:pt idx="115">
                  <c:v>1030.208521</c:v>
                </c:pt>
                <c:pt idx="116">
                  <c:v>1037.440298</c:v>
                </c:pt>
                <c:pt idx="117">
                  <c:v>1042.4308129999999</c:v>
                </c:pt>
                <c:pt idx="118">
                  <c:v>1051.6694540000001</c:v>
                </c:pt>
                <c:pt idx="119">
                  <c:v>1058.482833</c:v>
                </c:pt>
                <c:pt idx="120">
                  <c:v>1063.177136</c:v>
                </c:pt>
                <c:pt idx="121">
                  <c:v>1070.90032</c:v>
                </c:pt>
                <c:pt idx="122">
                  <c:v>1078.8335509999999</c:v>
                </c:pt>
                <c:pt idx="123">
                  <c:v>1084.1233239999999</c:v>
                </c:pt>
                <c:pt idx="124">
                  <c:v>1091.2745500000001</c:v>
                </c:pt>
                <c:pt idx="125">
                  <c:v>1098.6660890000001</c:v>
                </c:pt>
                <c:pt idx="126">
                  <c:v>1104.961738</c:v>
                </c:pt>
                <c:pt idx="127">
                  <c:v>1111.551144</c:v>
                </c:pt>
                <c:pt idx="128">
                  <c:v>1118.989368</c:v>
                </c:pt>
                <c:pt idx="129">
                  <c:v>1125.3954659999999</c:v>
                </c:pt>
                <c:pt idx="130">
                  <c:v>1131.409179</c:v>
                </c:pt>
                <c:pt idx="131">
                  <c:v>1138.2620910000001</c:v>
                </c:pt>
                <c:pt idx="132">
                  <c:v>1144.6176539999999</c:v>
                </c:pt>
                <c:pt idx="133">
                  <c:v>1150.594932</c:v>
                </c:pt>
                <c:pt idx="134">
                  <c:v>1156.0934970000001</c:v>
                </c:pt>
                <c:pt idx="135">
                  <c:v>1162.9147129999999</c:v>
                </c:pt>
                <c:pt idx="136">
                  <c:v>1170.032616</c:v>
                </c:pt>
                <c:pt idx="137">
                  <c:v>1175.222851</c:v>
                </c:pt>
                <c:pt idx="138">
                  <c:v>1180.663133</c:v>
                </c:pt>
                <c:pt idx="139">
                  <c:v>1188.2542249999999</c:v>
                </c:pt>
                <c:pt idx="140">
                  <c:v>1194.530287</c:v>
                </c:pt>
                <c:pt idx="141">
                  <c:v>1199.9770880000001</c:v>
                </c:pt>
                <c:pt idx="142">
                  <c:v>1207.204604</c:v>
                </c:pt>
                <c:pt idx="143">
                  <c:v>1213.2106699999999</c:v>
                </c:pt>
                <c:pt idx="144">
                  <c:v>1219.1890900000001</c:v>
                </c:pt>
                <c:pt idx="145">
                  <c:v>1226.8907509999999</c:v>
                </c:pt>
                <c:pt idx="146">
                  <c:v>1232.5721550000001</c:v>
                </c:pt>
                <c:pt idx="147">
                  <c:v>1239.6783949999999</c:v>
                </c:pt>
                <c:pt idx="148">
                  <c:v>1245.7476919999999</c:v>
                </c:pt>
                <c:pt idx="149">
                  <c:v>1250.6377299999999</c:v>
                </c:pt>
                <c:pt idx="150">
                  <c:v>1258.0536420000001</c:v>
                </c:pt>
                <c:pt idx="151">
                  <c:v>1264.082932</c:v>
                </c:pt>
                <c:pt idx="152">
                  <c:v>1269.2900770000001</c:v>
                </c:pt>
                <c:pt idx="153">
                  <c:v>1276.6541769999999</c:v>
                </c:pt>
                <c:pt idx="154">
                  <c:v>1282.0675759999999</c:v>
                </c:pt>
                <c:pt idx="155">
                  <c:v>1287.390054</c:v>
                </c:pt>
                <c:pt idx="156">
                  <c:v>1294.2042369999999</c:v>
                </c:pt>
                <c:pt idx="157">
                  <c:v>1299.768399</c:v>
                </c:pt>
                <c:pt idx="158">
                  <c:v>1304.94688</c:v>
                </c:pt>
                <c:pt idx="159">
                  <c:v>1311.845002</c:v>
                </c:pt>
                <c:pt idx="160">
                  <c:v>1317.307548</c:v>
                </c:pt>
                <c:pt idx="161">
                  <c:v>1322.58835</c:v>
                </c:pt>
                <c:pt idx="162">
                  <c:v>1329.2382339999999</c:v>
                </c:pt>
                <c:pt idx="163">
                  <c:v>1336.0798159999999</c:v>
                </c:pt>
                <c:pt idx="164">
                  <c:v>1341.3396729999999</c:v>
                </c:pt>
                <c:pt idx="165">
                  <c:v>1347.2761559999999</c:v>
                </c:pt>
                <c:pt idx="166">
                  <c:v>1353.4216719999999</c:v>
                </c:pt>
                <c:pt idx="167">
                  <c:v>1358.3397359999999</c:v>
                </c:pt>
                <c:pt idx="168">
                  <c:v>1363.866869</c:v>
                </c:pt>
                <c:pt idx="169">
                  <c:v>1372.0306270000001</c:v>
                </c:pt>
                <c:pt idx="170">
                  <c:v>1377.614329</c:v>
                </c:pt>
                <c:pt idx="171">
                  <c:v>1382.512328</c:v>
                </c:pt>
                <c:pt idx="172">
                  <c:v>1388.16039</c:v>
                </c:pt>
                <c:pt idx="173">
                  <c:v>1393.7309330000001</c:v>
                </c:pt>
                <c:pt idx="174">
                  <c:v>1399.0109219999999</c:v>
                </c:pt>
                <c:pt idx="175">
                  <c:v>1405.717312</c:v>
                </c:pt>
                <c:pt idx="176">
                  <c:v>1411.355759</c:v>
                </c:pt>
                <c:pt idx="177">
                  <c:v>1416.655403</c:v>
                </c:pt>
                <c:pt idx="178">
                  <c:v>1422.716735</c:v>
                </c:pt>
                <c:pt idx="179">
                  <c:v>1428.2776329999999</c:v>
                </c:pt>
                <c:pt idx="180">
                  <c:v>1433.7210889999999</c:v>
                </c:pt>
                <c:pt idx="181">
                  <c:v>1439.6619820000001</c:v>
                </c:pt>
                <c:pt idx="182">
                  <c:v>1445.9330689999999</c:v>
                </c:pt>
                <c:pt idx="183">
                  <c:v>1451.3696420000001</c:v>
                </c:pt>
                <c:pt idx="184">
                  <c:v>1457.1462449999999</c:v>
                </c:pt>
                <c:pt idx="185">
                  <c:v>1463.130418</c:v>
                </c:pt>
                <c:pt idx="186">
                  <c:v>1469.9983749999999</c:v>
                </c:pt>
                <c:pt idx="187">
                  <c:v>1476.58223</c:v>
                </c:pt>
                <c:pt idx="188">
                  <c:v>1482.34268</c:v>
                </c:pt>
                <c:pt idx="189">
                  <c:v>1488.34348</c:v>
                </c:pt>
                <c:pt idx="190">
                  <c:v>1493.3905520000001</c:v>
                </c:pt>
                <c:pt idx="191">
                  <c:v>1499.3506299999999</c:v>
                </c:pt>
                <c:pt idx="192">
                  <c:v>1505.604644</c:v>
                </c:pt>
                <c:pt idx="193">
                  <c:v>1511.6011860000001</c:v>
                </c:pt>
                <c:pt idx="194">
                  <c:v>1517.0639180000001</c:v>
                </c:pt>
                <c:pt idx="195">
                  <c:v>1523.22864</c:v>
                </c:pt>
                <c:pt idx="196">
                  <c:v>1528.9216269999999</c:v>
                </c:pt>
                <c:pt idx="197">
                  <c:v>1533.55762</c:v>
                </c:pt>
                <c:pt idx="198">
                  <c:v>1539.2986639999999</c:v>
                </c:pt>
                <c:pt idx="199">
                  <c:v>1545.5211409999999</c:v>
                </c:pt>
                <c:pt idx="200">
                  <c:v>1551.0374469999999</c:v>
                </c:pt>
                <c:pt idx="201">
                  <c:v>1557.5029520000001</c:v>
                </c:pt>
                <c:pt idx="202">
                  <c:v>1563.8519040000001</c:v>
                </c:pt>
                <c:pt idx="203">
                  <c:v>1569.3006809999999</c:v>
                </c:pt>
                <c:pt idx="204">
                  <c:v>1575.2270559999999</c:v>
                </c:pt>
                <c:pt idx="205">
                  <c:v>1581.903063</c:v>
                </c:pt>
                <c:pt idx="206">
                  <c:v>1587.574854</c:v>
                </c:pt>
                <c:pt idx="207">
                  <c:v>1593.338428</c:v>
                </c:pt>
                <c:pt idx="208">
                  <c:v>1599.206355</c:v>
                </c:pt>
                <c:pt idx="209">
                  <c:v>1604.382687</c:v>
                </c:pt>
                <c:pt idx="210">
                  <c:v>1610.0458169999999</c:v>
                </c:pt>
                <c:pt idx="211">
                  <c:v>1616.3556470000001</c:v>
                </c:pt>
              </c:numCache>
            </c:numRef>
          </c:xVal>
          <c:yVal>
            <c:numRef>
              <c:f>'300'!$AP$64:$AP$275</c:f>
              <c:numCache>
                <c:formatCode>General</c:formatCode>
                <c:ptCount val="212"/>
                <c:pt idx="0">
                  <c:v>41.839627638414214</c:v>
                </c:pt>
                <c:pt idx="1">
                  <c:v>23.010039409478544</c:v>
                </c:pt>
                <c:pt idx="2">
                  <c:v>17.754662207658793</c:v>
                </c:pt>
                <c:pt idx="3">
                  <c:v>16.394758258085989</c:v>
                </c:pt>
                <c:pt idx="4">
                  <c:v>16.410502862090187</c:v>
                </c:pt>
                <c:pt idx="5">
                  <c:v>15.834662335168547</c:v>
                </c:pt>
                <c:pt idx="6">
                  <c:v>15.174222299812484</c:v>
                </c:pt>
                <c:pt idx="7">
                  <c:v>15.014112113348983</c:v>
                </c:pt>
                <c:pt idx="8">
                  <c:v>15.011903456431542</c:v>
                </c:pt>
                <c:pt idx="9">
                  <c:v>14.840432418020407</c:v>
                </c:pt>
                <c:pt idx="10">
                  <c:v>14.712769745436626</c:v>
                </c:pt>
                <c:pt idx="11">
                  <c:v>14.736201525711587</c:v>
                </c:pt>
                <c:pt idx="12">
                  <c:v>14.573978649070625</c:v>
                </c:pt>
                <c:pt idx="13">
                  <c:v>14.469193247266594</c:v>
                </c:pt>
                <c:pt idx="14">
                  <c:v>14.481052614459987</c:v>
                </c:pt>
                <c:pt idx="15">
                  <c:v>14.428490989593273</c:v>
                </c:pt>
                <c:pt idx="16">
                  <c:v>14.338204553074128</c:v>
                </c:pt>
                <c:pt idx="17">
                  <c:v>14.28435874848071</c:v>
                </c:pt>
                <c:pt idx="18">
                  <c:v>14.273281952332521</c:v>
                </c:pt>
                <c:pt idx="19">
                  <c:v>14.192332468582054</c:v>
                </c:pt>
                <c:pt idx="20">
                  <c:v>14.193482640084937</c:v>
                </c:pt>
                <c:pt idx="21">
                  <c:v>14.266915723318016</c:v>
                </c:pt>
                <c:pt idx="22">
                  <c:v>14.219628743427881</c:v>
                </c:pt>
                <c:pt idx="23">
                  <c:v>14.211763459757723</c:v>
                </c:pt>
                <c:pt idx="24">
                  <c:v>14.281907421180124</c:v>
                </c:pt>
                <c:pt idx="25">
                  <c:v>14.236310066435136</c:v>
                </c:pt>
                <c:pt idx="26">
                  <c:v>14.225856582938404</c:v>
                </c:pt>
                <c:pt idx="27">
                  <c:v>14.221336581900839</c:v>
                </c:pt>
                <c:pt idx="28">
                  <c:v>14.210619016673839</c:v>
                </c:pt>
                <c:pt idx="29">
                  <c:v>14.181417959779537</c:v>
                </c:pt>
                <c:pt idx="30">
                  <c:v>14.141149479084246</c:v>
                </c:pt>
                <c:pt idx="31">
                  <c:v>14.123009874629821</c:v>
                </c:pt>
                <c:pt idx="32">
                  <c:v>14.13824704752963</c:v>
                </c:pt>
                <c:pt idx="33">
                  <c:v>14.131875301849801</c:v>
                </c:pt>
                <c:pt idx="34">
                  <c:v>14.119360318696353</c:v>
                </c:pt>
                <c:pt idx="35">
                  <c:v>14.077320134271352</c:v>
                </c:pt>
                <c:pt idx="36">
                  <c:v>14.051478542642144</c:v>
                </c:pt>
                <c:pt idx="37">
                  <c:v>14.044610341639121</c:v>
                </c:pt>
                <c:pt idx="38">
                  <c:v>13.997997880706032</c:v>
                </c:pt>
                <c:pt idx="39">
                  <c:v>14.039664736998356</c:v>
                </c:pt>
                <c:pt idx="40">
                  <c:v>14.048570116556359</c:v>
                </c:pt>
                <c:pt idx="41">
                  <c:v>13.944731309368308</c:v>
                </c:pt>
                <c:pt idx="42">
                  <c:v>13.891682081783587</c:v>
                </c:pt>
                <c:pt idx="43">
                  <c:v>13.911689459807031</c:v>
                </c:pt>
                <c:pt idx="44">
                  <c:v>13.879817655837765</c:v>
                </c:pt>
                <c:pt idx="45">
                  <c:v>13.869851912697111</c:v>
                </c:pt>
                <c:pt idx="46">
                  <c:v>13.877869203663327</c:v>
                </c:pt>
                <c:pt idx="47">
                  <c:v>13.829150932964746</c:v>
                </c:pt>
                <c:pt idx="48">
                  <c:v>13.778633592181968</c:v>
                </c:pt>
                <c:pt idx="49">
                  <c:v>13.776157042697601</c:v>
                </c:pt>
                <c:pt idx="50">
                  <c:v>13.705996988622914</c:v>
                </c:pt>
                <c:pt idx="51">
                  <c:v>13.65213844917278</c:v>
                </c:pt>
                <c:pt idx="52">
                  <c:v>13.682999778523621</c:v>
                </c:pt>
                <c:pt idx="53">
                  <c:v>13.627124594462865</c:v>
                </c:pt>
                <c:pt idx="54">
                  <c:v>13.59233311333816</c:v>
                </c:pt>
                <c:pt idx="55">
                  <c:v>13.576079278172754</c:v>
                </c:pt>
                <c:pt idx="56">
                  <c:v>13.58456231896821</c:v>
                </c:pt>
                <c:pt idx="57">
                  <c:v>13.514431073517766</c:v>
                </c:pt>
                <c:pt idx="58">
                  <c:v>13.504657370362727</c:v>
                </c:pt>
                <c:pt idx="59">
                  <c:v>13.500844145243343</c:v>
                </c:pt>
                <c:pt idx="60">
                  <c:v>13.427120151798954</c:v>
                </c:pt>
                <c:pt idx="61">
                  <c:v>13.423972837204394</c:v>
                </c:pt>
                <c:pt idx="62">
                  <c:v>13.390823563755536</c:v>
                </c:pt>
                <c:pt idx="63">
                  <c:v>13.334540399004689</c:v>
                </c:pt>
                <c:pt idx="64">
                  <c:v>13.347560420901999</c:v>
                </c:pt>
                <c:pt idx="65">
                  <c:v>13.314051437139632</c:v>
                </c:pt>
                <c:pt idx="66">
                  <c:v>13.272955183966602</c:v>
                </c:pt>
                <c:pt idx="67">
                  <c:v>13.287516731716035</c:v>
                </c:pt>
                <c:pt idx="68">
                  <c:v>13.248674220152585</c:v>
                </c:pt>
                <c:pt idx="69">
                  <c:v>13.177108589444961</c:v>
                </c:pt>
                <c:pt idx="70">
                  <c:v>13.172545397391959</c:v>
                </c:pt>
                <c:pt idx="71">
                  <c:v>13.157207630343862</c:v>
                </c:pt>
                <c:pt idx="72">
                  <c:v>13.094621382229585</c:v>
                </c:pt>
                <c:pt idx="73">
                  <c:v>13.100875957617326</c:v>
                </c:pt>
                <c:pt idx="74">
                  <c:v>13.077466094778334</c:v>
                </c:pt>
                <c:pt idx="75">
                  <c:v>13.013186846479591</c:v>
                </c:pt>
                <c:pt idx="76">
                  <c:v>13.004904039620287</c:v>
                </c:pt>
                <c:pt idx="77">
                  <c:v>13.000382578946187</c:v>
                </c:pt>
                <c:pt idx="78">
                  <c:v>12.961531794987472</c:v>
                </c:pt>
                <c:pt idx="79">
                  <c:v>12.946936779763584</c:v>
                </c:pt>
                <c:pt idx="80">
                  <c:v>12.944130546272875</c:v>
                </c:pt>
                <c:pt idx="81">
                  <c:v>12.911338753958484</c:v>
                </c:pt>
                <c:pt idx="82">
                  <c:v>12.878040378720117</c:v>
                </c:pt>
                <c:pt idx="83">
                  <c:v>12.877873453102023</c:v>
                </c:pt>
                <c:pt idx="84">
                  <c:v>12.846414026795488</c:v>
                </c:pt>
                <c:pt idx="85">
                  <c:v>12.811964156009065</c:v>
                </c:pt>
                <c:pt idx="86">
                  <c:v>12.816664757305228</c:v>
                </c:pt>
                <c:pt idx="87">
                  <c:v>12.799331764433932</c:v>
                </c:pt>
                <c:pt idx="88">
                  <c:v>12.753384825711645</c:v>
                </c:pt>
                <c:pt idx="89">
                  <c:v>12.731565505077013</c:v>
                </c:pt>
                <c:pt idx="90">
                  <c:v>12.727777609205702</c:v>
                </c:pt>
                <c:pt idx="91">
                  <c:v>12.672073423139992</c:v>
                </c:pt>
                <c:pt idx="92">
                  <c:v>12.642749985310974</c:v>
                </c:pt>
                <c:pt idx="93">
                  <c:v>12.654513189568215</c:v>
                </c:pt>
                <c:pt idx="94">
                  <c:v>12.625400827185571</c:v>
                </c:pt>
                <c:pt idx="95">
                  <c:v>12.589312989472647</c:v>
                </c:pt>
                <c:pt idx="96">
                  <c:v>12.59879557114259</c:v>
                </c:pt>
                <c:pt idx="97">
                  <c:v>12.570399236206203</c:v>
                </c:pt>
                <c:pt idx="98">
                  <c:v>12.521552491411516</c:v>
                </c:pt>
                <c:pt idx="99">
                  <c:v>12.51115049831307</c:v>
                </c:pt>
                <c:pt idx="100">
                  <c:v>12.493628321400648</c:v>
                </c:pt>
                <c:pt idx="101">
                  <c:v>12.474863619522507</c:v>
                </c:pt>
                <c:pt idx="102">
                  <c:v>12.445429332442858</c:v>
                </c:pt>
                <c:pt idx="103">
                  <c:v>12.446187625828196</c:v>
                </c:pt>
                <c:pt idx="104">
                  <c:v>12.452474841769277</c:v>
                </c:pt>
                <c:pt idx="105">
                  <c:v>12.42996006224198</c:v>
                </c:pt>
                <c:pt idx="106">
                  <c:v>12.425176665714572</c:v>
                </c:pt>
                <c:pt idx="107">
                  <c:v>12.402630675392487</c:v>
                </c:pt>
                <c:pt idx="108">
                  <c:v>12.384119586343809</c:v>
                </c:pt>
                <c:pt idx="109">
                  <c:v>12.381063139736082</c:v>
                </c:pt>
                <c:pt idx="110">
                  <c:v>12.39762249306634</c:v>
                </c:pt>
                <c:pt idx="111">
                  <c:v>12.374519457650841</c:v>
                </c:pt>
                <c:pt idx="112">
                  <c:v>12.363809788095271</c:v>
                </c:pt>
                <c:pt idx="113">
                  <c:v>12.35918905361515</c:v>
                </c:pt>
                <c:pt idx="114">
                  <c:v>12.368537940351461</c:v>
                </c:pt>
                <c:pt idx="115">
                  <c:v>12.332434900170993</c:v>
                </c:pt>
                <c:pt idx="116">
                  <c:v>12.323949782948274</c:v>
                </c:pt>
                <c:pt idx="117">
                  <c:v>12.351196336419795</c:v>
                </c:pt>
                <c:pt idx="118">
                  <c:v>12.3157866143777</c:v>
                </c:pt>
                <c:pt idx="119">
                  <c:v>12.315217052291521</c:v>
                </c:pt>
                <c:pt idx="120">
                  <c:v>12.347852581777193</c:v>
                </c:pt>
                <c:pt idx="121">
                  <c:v>12.336690365138775</c:v>
                </c:pt>
                <c:pt idx="122">
                  <c:v>12.322497484005979</c:v>
                </c:pt>
                <c:pt idx="123">
                  <c:v>12.348989251270565</c:v>
                </c:pt>
                <c:pt idx="124">
                  <c:v>12.349247711593012</c:v>
                </c:pt>
                <c:pt idx="125">
                  <c:v>12.347780890182843</c:v>
                </c:pt>
                <c:pt idx="126">
                  <c:v>12.360933660305726</c:v>
                </c:pt>
                <c:pt idx="127">
                  <c:v>12.371332353439463</c:v>
                </c:pt>
                <c:pt idx="128">
                  <c:v>12.372351501218898</c:v>
                </c:pt>
                <c:pt idx="129">
                  <c:v>12.387871072895505</c:v>
                </c:pt>
                <c:pt idx="130">
                  <c:v>12.40845317077318</c:v>
                </c:pt>
                <c:pt idx="131">
                  <c:v>12.420042785478289</c:v>
                </c:pt>
                <c:pt idx="132">
                  <c:v>12.438868948648512</c:v>
                </c:pt>
                <c:pt idx="133">
                  <c:v>12.462900479557295</c:v>
                </c:pt>
                <c:pt idx="134">
                  <c:v>12.493132320137226</c:v>
                </c:pt>
                <c:pt idx="135">
                  <c:v>12.509655641423366</c:v>
                </c:pt>
                <c:pt idx="136">
                  <c:v>12.524423913939541</c:v>
                </c:pt>
                <c:pt idx="137">
                  <c:v>12.561428867667072</c:v>
                </c:pt>
                <c:pt idx="138">
                  <c:v>12.595236625144016</c:v>
                </c:pt>
                <c:pt idx="139">
                  <c:v>12.608804248509571</c:v>
                </c:pt>
                <c:pt idx="140">
                  <c:v>12.638602219941669</c:v>
                </c:pt>
                <c:pt idx="141">
                  <c:v>12.675485549481307</c:v>
                </c:pt>
                <c:pt idx="142">
                  <c:v>12.69802359617001</c:v>
                </c:pt>
                <c:pt idx="143">
                  <c:v>12.732955145498478</c:v>
                </c:pt>
                <c:pt idx="144">
                  <c:v>12.771032448188897</c:v>
                </c:pt>
                <c:pt idx="145">
                  <c:v>12.794402624037996</c:v>
                </c:pt>
                <c:pt idx="146">
                  <c:v>12.836845374986114</c:v>
                </c:pt>
                <c:pt idx="147">
                  <c:v>12.869856194861621</c:v>
                </c:pt>
                <c:pt idx="148">
                  <c:v>12.913866035581748</c:v>
                </c:pt>
                <c:pt idx="149">
                  <c:v>12.965698352272204</c:v>
                </c:pt>
                <c:pt idx="150">
                  <c:v>13.003218530717254</c:v>
                </c:pt>
                <c:pt idx="151">
                  <c:v>13.05176558048294</c:v>
                </c:pt>
                <c:pt idx="152">
                  <c:v>13.104326155643257</c:v>
                </c:pt>
                <c:pt idx="153">
                  <c:v>13.152373642672694</c:v>
                </c:pt>
                <c:pt idx="154">
                  <c:v>13.210431688245222</c:v>
                </c:pt>
                <c:pt idx="155">
                  <c:v>13.270452264288386</c:v>
                </c:pt>
                <c:pt idx="156">
                  <c:v>13.325228788892622</c:v>
                </c:pt>
                <c:pt idx="157">
                  <c:v>13.390295139710211</c:v>
                </c:pt>
                <c:pt idx="158">
                  <c:v>13.456673250180224</c:v>
                </c:pt>
                <c:pt idx="159">
                  <c:v>13.520506343390496</c:v>
                </c:pt>
                <c:pt idx="160">
                  <c:v>13.591639304156134</c:v>
                </c:pt>
                <c:pt idx="161">
                  <c:v>13.665824965753107</c:v>
                </c:pt>
                <c:pt idx="162">
                  <c:v>13.739834391967216</c:v>
                </c:pt>
                <c:pt idx="163">
                  <c:v>13.817298052113967</c:v>
                </c:pt>
                <c:pt idx="164">
                  <c:v>13.906171825576438</c:v>
                </c:pt>
                <c:pt idx="165">
                  <c:v>13.987796322632638</c:v>
                </c:pt>
                <c:pt idx="166">
                  <c:v>14.074160492632345</c:v>
                </c:pt>
                <c:pt idx="167">
                  <c:v>14.165937476824643</c:v>
                </c:pt>
                <c:pt idx="168">
                  <c:v>14.261415516217461</c:v>
                </c:pt>
                <c:pt idx="169">
                  <c:v>14.369680919982054</c:v>
                </c:pt>
                <c:pt idx="170">
                  <c:v>14.474186752951368</c:v>
                </c:pt>
                <c:pt idx="171">
                  <c:v>14.580801316240787</c:v>
                </c:pt>
                <c:pt idx="172">
                  <c:v>14.69515931540337</c:v>
                </c:pt>
                <c:pt idx="173">
                  <c:v>14.811998950831942</c:v>
                </c:pt>
                <c:pt idx="174">
                  <c:v>14.935498576068918</c:v>
                </c:pt>
                <c:pt idx="175">
                  <c:v>15.073533744882106</c:v>
                </c:pt>
                <c:pt idx="176">
                  <c:v>15.211297380272443</c:v>
                </c:pt>
                <c:pt idx="177">
                  <c:v>15.349821407413559</c:v>
                </c:pt>
                <c:pt idx="178">
                  <c:v>15.504176571200505</c:v>
                </c:pt>
                <c:pt idx="179">
                  <c:v>15.660769859125388</c:v>
                </c:pt>
                <c:pt idx="180">
                  <c:v>15.823997067561741</c:v>
                </c:pt>
                <c:pt idx="181">
                  <c:v>16.001025222149867</c:v>
                </c:pt>
                <c:pt idx="182">
                  <c:v>16.195120755950157</c:v>
                </c:pt>
                <c:pt idx="183">
                  <c:v>16.384794921294301</c:v>
                </c:pt>
                <c:pt idx="184">
                  <c:v>16.592711388922293</c:v>
                </c:pt>
                <c:pt idx="185">
                  <c:v>16.816368440826597</c:v>
                </c:pt>
                <c:pt idx="186">
                  <c:v>17.078049411469671</c:v>
                </c:pt>
                <c:pt idx="187">
                  <c:v>17.352429995461556</c:v>
                </c:pt>
                <c:pt idx="188">
                  <c:v>17.620859234502188</c:v>
                </c:pt>
                <c:pt idx="189">
                  <c:v>17.915814837573855</c:v>
                </c:pt>
                <c:pt idx="190">
                  <c:v>18.196141002909741</c:v>
                </c:pt>
                <c:pt idx="191">
                  <c:v>18.531760665403205</c:v>
                </c:pt>
                <c:pt idx="192">
                  <c:v>18.908395825608626</c:v>
                </c:pt>
                <c:pt idx="193">
                  <c:v>19.303520110861818</c:v>
                </c:pt>
                <c:pt idx="194">
                  <c:v>19.702761176038035</c:v>
                </c:pt>
                <c:pt idx="195">
                  <c:v>20.179411304202407</c:v>
                </c:pt>
                <c:pt idx="196">
                  <c:v>20.668970103221767</c:v>
                </c:pt>
                <c:pt idx="197">
                  <c:v>21.121487344735474</c:v>
                </c:pt>
                <c:pt idx="198">
                  <c:v>21.705354601755573</c:v>
                </c:pt>
                <c:pt idx="199">
                  <c:v>22.401128105843959</c:v>
                </c:pt>
                <c:pt idx="200">
                  <c:v>23.102706573587984</c:v>
                </c:pt>
                <c:pt idx="201">
                  <c:v>24.008822308978971</c:v>
                </c:pt>
                <c:pt idx="202">
                  <c:v>25.036800836511166</c:v>
                </c:pt>
                <c:pt idx="203">
                  <c:v>26.073729265065694</c:v>
                </c:pt>
                <c:pt idx="204">
                  <c:v>27.365620830460617</c:v>
                </c:pt>
                <c:pt idx="205">
                  <c:v>29.108550177915912</c:v>
                </c:pt>
                <c:pt idx="206">
                  <c:v>30.92249231964729</c:v>
                </c:pt>
                <c:pt idx="207">
                  <c:v>33.20080059534363</c:v>
                </c:pt>
                <c:pt idx="208">
                  <c:v>36.1922870630913</c:v>
                </c:pt>
                <c:pt idx="209">
                  <c:v>39.700469602179446</c:v>
                </c:pt>
                <c:pt idx="210">
                  <c:v>45.059387019980086</c:v>
                </c:pt>
                <c:pt idx="211">
                  <c:v>54.79273781010663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E98D-7C4B-BDFA-17E811592121}"/>
            </c:ext>
          </c:extLst>
        </c:ser>
        <c:ser>
          <c:idx val="33"/>
          <c:order val="13"/>
          <c:tx>
            <c:v>300 5mN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'300'!$AX$66:$AX$463</c:f>
              <c:numCache>
                <c:formatCode>General</c:formatCode>
                <c:ptCount val="398"/>
                <c:pt idx="0">
                  <c:v>3.1587519999999998</c:v>
                </c:pt>
                <c:pt idx="1">
                  <c:v>9.0112269999999999</c:v>
                </c:pt>
                <c:pt idx="2">
                  <c:v>8.1578110000000006</c:v>
                </c:pt>
                <c:pt idx="3">
                  <c:v>8.0439059999999998</c:v>
                </c:pt>
                <c:pt idx="4">
                  <c:v>12.829689</c:v>
                </c:pt>
                <c:pt idx="5">
                  <c:v>15.065118999999999</c:v>
                </c:pt>
                <c:pt idx="6">
                  <c:v>13.529534</c:v>
                </c:pt>
                <c:pt idx="7">
                  <c:v>17.73282</c:v>
                </c:pt>
                <c:pt idx="8">
                  <c:v>18.145042</c:v>
                </c:pt>
                <c:pt idx="9">
                  <c:v>16.186029000000001</c:v>
                </c:pt>
                <c:pt idx="10">
                  <c:v>18.817325</c:v>
                </c:pt>
                <c:pt idx="11">
                  <c:v>24.268037</c:v>
                </c:pt>
                <c:pt idx="12">
                  <c:v>23.565178</c:v>
                </c:pt>
                <c:pt idx="13">
                  <c:v>22.124317000000001</c:v>
                </c:pt>
                <c:pt idx="14">
                  <c:v>25.918323000000001</c:v>
                </c:pt>
                <c:pt idx="15">
                  <c:v>27.468174999999999</c:v>
                </c:pt>
                <c:pt idx="16">
                  <c:v>26.149024000000001</c:v>
                </c:pt>
                <c:pt idx="17">
                  <c:v>31.317719</c:v>
                </c:pt>
                <c:pt idx="18">
                  <c:v>31.744295999999999</c:v>
                </c:pt>
                <c:pt idx="19">
                  <c:v>30.900188</c:v>
                </c:pt>
                <c:pt idx="20">
                  <c:v>34.064585000000001</c:v>
                </c:pt>
                <c:pt idx="21">
                  <c:v>35.629567999999999</c:v>
                </c:pt>
                <c:pt idx="22">
                  <c:v>35.336638000000001</c:v>
                </c:pt>
                <c:pt idx="23">
                  <c:v>37.307248000000001</c:v>
                </c:pt>
                <c:pt idx="24">
                  <c:v>39.224189000000003</c:v>
                </c:pt>
                <c:pt idx="25">
                  <c:v>40.132111000000002</c:v>
                </c:pt>
                <c:pt idx="26">
                  <c:v>40.599773999999996</c:v>
                </c:pt>
                <c:pt idx="27">
                  <c:v>42.092458000000001</c:v>
                </c:pt>
                <c:pt idx="28">
                  <c:v>44.271070000000002</c:v>
                </c:pt>
                <c:pt idx="29">
                  <c:v>44.491574</c:v>
                </c:pt>
                <c:pt idx="30">
                  <c:v>46.964872</c:v>
                </c:pt>
                <c:pt idx="31">
                  <c:v>46.549821999999999</c:v>
                </c:pt>
                <c:pt idx="32">
                  <c:v>47.683925000000002</c:v>
                </c:pt>
                <c:pt idx="33">
                  <c:v>50.471564000000001</c:v>
                </c:pt>
                <c:pt idx="34">
                  <c:v>51.887723999999999</c:v>
                </c:pt>
                <c:pt idx="35">
                  <c:v>51.776778</c:v>
                </c:pt>
                <c:pt idx="36">
                  <c:v>53.09111</c:v>
                </c:pt>
                <c:pt idx="37">
                  <c:v>54.473101</c:v>
                </c:pt>
                <c:pt idx="38">
                  <c:v>53.565931999999997</c:v>
                </c:pt>
                <c:pt idx="39">
                  <c:v>56.510133000000003</c:v>
                </c:pt>
                <c:pt idx="40">
                  <c:v>58.483035000000001</c:v>
                </c:pt>
                <c:pt idx="41">
                  <c:v>57.325679000000001</c:v>
                </c:pt>
                <c:pt idx="42">
                  <c:v>58.250655000000002</c:v>
                </c:pt>
                <c:pt idx="43">
                  <c:v>60.912658</c:v>
                </c:pt>
                <c:pt idx="44">
                  <c:v>59.349130000000002</c:v>
                </c:pt>
                <c:pt idx="45">
                  <c:v>60.935265999999999</c:v>
                </c:pt>
                <c:pt idx="46">
                  <c:v>65.113096999999996</c:v>
                </c:pt>
                <c:pt idx="47">
                  <c:v>63.694789999999998</c:v>
                </c:pt>
                <c:pt idx="48">
                  <c:v>63.059815</c:v>
                </c:pt>
                <c:pt idx="49">
                  <c:v>65.511149000000003</c:v>
                </c:pt>
                <c:pt idx="50">
                  <c:v>66.086564999999993</c:v>
                </c:pt>
                <c:pt idx="51">
                  <c:v>65.060866000000004</c:v>
                </c:pt>
                <c:pt idx="52">
                  <c:v>68.805439000000007</c:v>
                </c:pt>
                <c:pt idx="53">
                  <c:v>70.261342999999997</c:v>
                </c:pt>
                <c:pt idx="54">
                  <c:v>68.110201000000004</c:v>
                </c:pt>
                <c:pt idx="55">
                  <c:v>70.211140999999998</c:v>
                </c:pt>
                <c:pt idx="56">
                  <c:v>71.730206999999993</c:v>
                </c:pt>
                <c:pt idx="57">
                  <c:v>72.102114999999998</c:v>
                </c:pt>
                <c:pt idx="58">
                  <c:v>73.557542999999995</c:v>
                </c:pt>
                <c:pt idx="59">
                  <c:v>74.849373</c:v>
                </c:pt>
                <c:pt idx="60">
                  <c:v>74.832532999999998</c:v>
                </c:pt>
                <c:pt idx="61">
                  <c:v>75.178515000000004</c:v>
                </c:pt>
                <c:pt idx="62">
                  <c:v>76.759123000000002</c:v>
                </c:pt>
                <c:pt idx="63">
                  <c:v>78.192329000000001</c:v>
                </c:pt>
                <c:pt idx="64">
                  <c:v>79.145313000000002</c:v>
                </c:pt>
                <c:pt idx="65">
                  <c:v>80.536716999999996</c:v>
                </c:pt>
                <c:pt idx="66">
                  <c:v>80.713944999999995</c:v>
                </c:pt>
                <c:pt idx="67">
                  <c:v>81.281755000000004</c:v>
                </c:pt>
                <c:pt idx="68">
                  <c:v>83.336646000000002</c:v>
                </c:pt>
                <c:pt idx="69">
                  <c:v>83.225335000000001</c:v>
                </c:pt>
                <c:pt idx="70">
                  <c:v>84.036456999999999</c:v>
                </c:pt>
                <c:pt idx="71">
                  <c:v>85.981859999999998</c:v>
                </c:pt>
                <c:pt idx="72">
                  <c:v>86.988382000000001</c:v>
                </c:pt>
                <c:pt idx="73">
                  <c:v>86.950094000000007</c:v>
                </c:pt>
                <c:pt idx="74">
                  <c:v>87.452994000000004</c:v>
                </c:pt>
                <c:pt idx="75">
                  <c:v>88.631763000000007</c:v>
                </c:pt>
                <c:pt idx="76">
                  <c:v>88.587772999999999</c:v>
                </c:pt>
                <c:pt idx="77">
                  <c:v>91.400127999999995</c:v>
                </c:pt>
                <c:pt idx="78">
                  <c:v>92.566985000000003</c:v>
                </c:pt>
                <c:pt idx="79">
                  <c:v>92.218762999999996</c:v>
                </c:pt>
                <c:pt idx="80">
                  <c:v>92.539534000000003</c:v>
                </c:pt>
                <c:pt idx="81">
                  <c:v>93.880409</c:v>
                </c:pt>
                <c:pt idx="82">
                  <c:v>94.261584999999997</c:v>
                </c:pt>
                <c:pt idx="83">
                  <c:v>94.894480000000001</c:v>
                </c:pt>
                <c:pt idx="84">
                  <c:v>96.478386999999998</c:v>
                </c:pt>
                <c:pt idx="85">
                  <c:v>97.769071999999994</c:v>
                </c:pt>
                <c:pt idx="86">
                  <c:v>97.683548000000002</c:v>
                </c:pt>
                <c:pt idx="87">
                  <c:v>99.384692000000001</c:v>
                </c:pt>
                <c:pt idx="88">
                  <c:v>99.689847999999998</c:v>
                </c:pt>
                <c:pt idx="89">
                  <c:v>100.02238699999999</c:v>
                </c:pt>
                <c:pt idx="90">
                  <c:v>101.67602100000001</c:v>
                </c:pt>
                <c:pt idx="91">
                  <c:v>103.377358</c:v>
                </c:pt>
                <c:pt idx="92">
                  <c:v>103.694872</c:v>
                </c:pt>
                <c:pt idx="93">
                  <c:v>103.451307</c:v>
                </c:pt>
                <c:pt idx="94">
                  <c:v>104.786424</c:v>
                </c:pt>
                <c:pt idx="95">
                  <c:v>105.788735</c:v>
                </c:pt>
                <c:pt idx="96">
                  <c:v>106.255769</c:v>
                </c:pt>
                <c:pt idx="97">
                  <c:v>107.237224</c:v>
                </c:pt>
                <c:pt idx="98">
                  <c:v>108.627391</c:v>
                </c:pt>
                <c:pt idx="99">
                  <c:v>108.241237</c:v>
                </c:pt>
                <c:pt idx="100">
                  <c:v>108.482568</c:v>
                </c:pt>
                <c:pt idx="101">
                  <c:v>110.89016700000001</c:v>
                </c:pt>
                <c:pt idx="102">
                  <c:v>111.499331</c:v>
                </c:pt>
                <c:pt idx="103">
                  <c:v>111.078022</c:v>
                </c:pt>
                <c:pt idx="104">
                  <c:v>113.042092</c:v>
                </c:pt>
                <c:pt idx="105">
                  <c:v>114.328958</c:v>
                </c:pt>
                <c:pt idx="106">
                  <c:v>113.324682</c:v>
                </c:pt>
                <c:pt idx="107">
                  <c:v>114.63781899999999</c:v>
                </c:pt>
                <c:pt idx="108">
                  <c:v>116.890331</c:v>
                </c:pt>
                <c:pt idx="109">
                  <c:v>116.05153799999999</c:v>
                </c:pt>
                <c:pt idx="110">
                  <c:v>116.529521</c:v>
                </c:pt>
                <c:pt idx="111">
                  <c:v>118.372291</c:v>
                </c:pt>
                <c:pt idx="112">
                  <c:v>118.409499</c:v>
                </c:pt>
                <c:pt idx="113">
                  <c:v>119.10372</c:v>
                </c:pt>
                <c:pt idx="114">
                  <c:v>120.62857200000001</c:v>
                </c:pt>
                <c:pt idx="115">
                  <c:v>120.6153</c:v>
                </c:pt>
                <c:pt idx="116">
                  <c:v>121.036422</c:v>
                </c:pt>
                <c:pt idx="117">
                  <c:v>121.992947</c:v>
                </c:pt>
                <c:pt idx="118">
                  <c:v>122.02376099999999</c:v>
                </c:pt>
                <c:pt idx="119">
                  <c:v>122.4277</c:v>
                </c:pt>
                <c:pt idx="120">
                  <c:v>124.50879</c:v>
                </c:pt>
                <c:pt idx="121">
                  <c:v>125.430235</c:v>
                </c:pt>
                <c:pt idx="122">
                  <c:v>124.997338</c:v>
                </c:pt>
                <c:pt idx="123">
                  <c:v>125.706388</c:v>
                </c:pt>
                <c:pt idx="124">
                  <c:v>127.278419</c:v>
                </c:pt>
                <c:pt idx="125">
                  <c:v>127.278306</c:v>
                </c:pt>
                <c:pt idx="126">
                  <c:v>127.85721100000001</c:v>
                </c:pt>
                <c:pt idx="127">
                  <c:v>129.88349600000001</c:v>
                </c:pt>
                <c:pt idx="128">
                  <c:v>129.866908</c:v>
                </c:pt>
                <c:pt idx="129">
                  <c:v>129.66322700000001</c:v>
                </c:pt>
                <c:pt idx="130">
                  <c:v>131.55448200000001</c:v>
                </c:pt>
                <c:pt idx="131">
                  <c:v>133.11026899999999</c:v>
                </c:pt>
                <c:pt idx="132">
                  <c:v>132.262608</c:v>
                </c:pt>
                <c:pt idx="133">
                  <c:v>133.410855</c:v>
                </c:pt>
                <c:pt idx="134">
                  <c:v>135.04505700000001</c:v>
                </c:pt>
                <c:pt idx="135">
                  <c:v>134.699704</c:v>
                </c:pt>
                <c:pt idx="136">
                  <c:v>135.75681599999999</c:v>
                </c:pt>
                <c:pt idx="137">
                  <c:v>137.60201799999999</c:v>
                </c:pt>
                <c:pt idx="138">
                  <c:v>137.590743</c:v>
                </c:pt>
                <c:pt idx="139">
                  <c:v>138.32059599999999</c:v>
                </c:pt>
                <c:pt idx="140">
                  <c:v>139.48742799999999</c:v>
                </c:pt>
                <c:pt idx="141">
                  <c:v>139.88132400000001</c:v>
                </c:pt>
                <c:pt idx="142">
                  <c:v>141.38585399999999</c:v>
                </c:pt>
                <c:pt idx="143">
                  <c:v>142.20477600000001</c:v>
                </c:pt>
                <c:pt idx="144">
                  <c:v>142.807231</c:v>
                </c:pt>
                <c:pt idx="145">
                  <c:v>142.34923699999999</c:v>
                </c:pt>
                <c:pt idx="146">
                  <c:v>142.917754</c:v>
                </c:pt>
                <c:pt idx="147">
                  <c:v>145.12872899999999</c:v>
                </c:pt>
                <c:pt idx="148">
                  <c:v>145.43741299999999</c:v>
                </c:pt>
                <c:pt idx="149">
                  <c:v>145.380177</c:v>
                </c:pt>
                <c:pt idx="150">
                  <c:v>147.1412</c:v>
                </c:pt>
                <c:pt idx="151">
                  <c:v>147.703633</c:v>
                </c:pt>
                <c:pt idx="152">
                  <c:v>146.87292400000001</c:v>
                </c:pt>
                <c:pt idx="153">
                  <c:v>148.405799</c:v>
                </c:pt>
                <c:pt idx="154">
                  <c:v>150.63063500000001</c:v>
                </c:pt>
                <c:pt idx="155">
                  <c:v>149.653594</c:v>
                </c:pt>
                <c:pt idx="156">
                  <c:v>149.758297</c:v>
                </c:pt>
                <c:pt idx="157">
                  <c:v>151.860029</c:v>
                </c:pt>
                <c:pt idx="158">
                  <c:v>151.35899699999999</c:v>
                </c:pt>
                <c:pt idx="159">
                  <c:v>151.21013300000001</c:v>
                </c:pt>
                <c:pt idx="160">
                  <c:v>154.04350400000001</c:v>
                </c:pt>
                <c:pt idx="161">
                  <c:v>154.87603899999999</c:v>
                </c:pt>
                <c:pt idx="162">
                  <c:v>153.19040000000001</c:v>
                </c:pt>
                <c:pt idx="163">
                  <c:v>154.666763</c:v>
                </c:pt>
                <c:pt idx="164">
                  <c:v>156.57906800000001</c:v>
                </c:pt>
                <c:pt idx="165">
                  <c:v>155.85461900000001</c:v>
                </c:pt>
                <c:pt idx="166">
                  <c:v>156.481146</c:v>
                </c:pt>
                <c:pt idx="167">
                  <c:v>158.38567</c:v>
                </c:pt>
                <c:pt idx="168">
                  <c:v>157.54683499999999</c:v>
                </c:pt>
                <c:pt idx="169">
                  <c:v>157.54222799999999</c:v>
                </c:pt>
                <c:pt idx="170">
                  <c:v>159.746792</c:v>
                </c:pt>
                <c:pt idx="171">
                  <c:v>160.31811400000001</c:v>
                </c:pt>
                <c:pt idx="172">
                  <c:v>159.673652</c:v>
                </c:pt>
                <c:pt idx="173">
                  <c:v>161.34823600000001</c:v>
                </c:pt>
                <c:pt idx="174">
                  <c:v>162.134863</c:v>
                </c:pt>
                <c:pt idx="175">
                  <c:v>162.452371</c:v>
                </c:pt>
                <c:pt idx="176">
                  <c:v>163.70432400000001</c:v>
                </c:pt>
                <c:pt idx="177">
                  <c:v>163.84161499999999</c:v>
                </c:pt>
                <c:pt idx="178">
                  <c:v>163.60519300000001</c:v>
                </c:pt>
                <c:pt idx="179">
                  <c:v>166.013329</c:v>
                </c:pt>
                <c:pt idx="180">
                  <c:v>166.729015</c:v>
                </c:pt>
                <c:pt idx="181">
                  <c:v>165.687847</c:v>
                </c:pt>
                <c:pt idx="182">
                  <c:v>167.66666799999999</c:v>
                </c:pt>
                <c:pt idx="183">
                  <c:v>168.704972</c:v>
                </c:pt>
                <c:pt idx="184">
                  <c:v>167.77036699999999</c:v>
                </c:pt>
                <c:pt idx="185">
                  <c:v>168.93940499999999</c:v>
                </c:pt>
                <c:pt idx="186">
                  <c:v>170.91759500000001</c:v>
                </c:pt>
                <c:pt idx="187">
                  <c:v>170.418296</c:v>
                </c:pt>
                <c:pt idx="188">
                  <c:v>170.73820599999999</c:v>
                </c:pt>
                <c:pt idx="189">
                  <c:v>172.50480899999999</c:v>
                </c:pt>
                <c:pt idx="190">
                  <c:v>173.486919</c:v>
                </c:pt>
                <c:pt idx="191">
                  <c:v>173.50159600000001</c:v>
                </c:pt>
                <c:pt idx="192">
                  <c:v>174.79739499999999</c:v>
                </c:pt>
                <c:pt idx="193">
                  <c:v>175.577112</c:v>
                </c:pt>
                <c:pt idx="194">
                  <c:v>175.68907300000001</c:v>
                </c:pt>
                <c:pt idx="195">
                  <c:v>176.80819099999999</c:v>
                </c:pt>
                <c:pt idx="196">
                  <c:v>177.85746900000001</c:v>
                </c:pt>
                <c:pt idx="197">
                  <c:v>178.22962000000001</c:v>
                </c:pt>
                <c:pt idx="198">
                  <c:v>178.615443</c:v>
                </c:pt>
                <c:pt idx="199">
                  <c:v>179.671333</c:v>
                </c:pt>
                <c:pt idx="200">
                  <c:v>180.01515800000001</c:v>
                </c:pt>
                <c:pt idx="201">
                  <c:v>180.361234</c:v>
                </c:pt>
                <c:pt idx="202">
                  <c:v>181.74337399999999</c:v>
                </c:pt>
                <c:pt idx="203">
                  <c:v>182.640162</c:v>
                </c:pt>
                <c:pt idx="204">
                  <c:v>182.14168000000001</c:v>
                </c:pt>
                <c:pt idx="205">
                  <c:v>183.46129099999999</c:v>
                </c:pt>
                <c:pt idx="206">
                  <c:v>184.379446</c:v>
                </c:pt>
                <c:pt idx="207">
                  <c:v>184.84824599999999</c:v>
                </c:pt>
                <c:pt idx="208">
                  <c:v>185.706166</c:v>
                </c:pt>
                <c:pt idx="209">
                  <c:v>186.63368600000001</c:v>
                </c:pt>
                <c:pt idx="210">
                  <c:v>186.646355</c:v>
                </c:pt>
                <c:pt idx="211">
                  <c:v>187.10813200000001</c:v>
                </c:pt>
                <c:pt idx="212">
                  <c:v>187.97814399999999</c:v>
                </c:pt>
                <c:pt idx="213">
                  <c:v>188.85223400000001</c:v>
                </c:pt>
                <c:pt idx="214">
                  <c:v>189.85659799999999</c:v>
                </c:pt>
                <c:pt idx="215">
                  <c:v>190.523855</c:v>
                </c:pt>
                <c:pt idx="216">
                  <c:v>190.981618</c:v>
                </c:pt>
                <c:pt idx="217">
                  <c:v>191.88185799999999</c:v>
                </c:pt>
                <c:pt idx="218">
                  <c:v>191.934012</c:v>
                </c:pt>
                <c:pt idx="219">
                  <c:v>193.54702900000001</c:v>
                </c:pt>
                <c:pt idx="220">
                  <c:v>193.96244899999999</c:v>
                </c:pt>
                <c:pt idx="221">
                  <c:v>194.41456099999999</c:v>
                </c:pt>
                <c:pt idx="222">
                  <c:v>195.12261699999999</c:v>
                </c:pt>
                <c:pt idx="223">
                  <c:v>196.06033600000001</c:v>
                </c:pt>
                <c:pt idx="224">
                  <c:v>196.11259100000001</c:v>
                </c:pt>
                <c:pt idx="225">
                  <c:v>197.55129500000001</c:v>
                </c:pt>
                <c:pt idx="226">
                  <c:v>198.356853</c:v>
                </c:pt>
                <c:pt idx="227">
                  <c:v>198.14245500000001</c:v>
                </c:pt>
                <c:pt idx="228">
                  <c:v>198.96309600000001</c:v>
                </c:pt>
                <c:pt idx="229">
                  <c:v>199.399294</c:v>
                </c:pt>
                <c:pt idx="230">
                  <c:v>199.67566600000001</c:v>
                </c:pt>
                <c:pt idx="231">
                  <c:v>201.039039</c:v>
                </c:pt>
                <c:pt idx="232">
                  <c:v>201.41633400000001</c:v>
                </c:pt>
                <c:pt idx="233">
                  <c:v>201.652421</c:v>
                </c:pt>
                <c:pt idx="234">
                  <c:v>202.52379400000001</c:v>
                </c:pt>
                <c:pt idx="235">
                  <c:v>202.37090900000001</c:v>
                </c:pt>
                <c:pt idx="236">
                  <c:v>203.189502</c:v>
                </c:pt>
                <c:pt idx="237">
                  <c:v>203.475221</c:v>
                </c:pt>
                <c:pt idx="238">
                  <c:v>204.56882400000001</c:v>
                </c:pt>
                <c:pt idx="239">
                  <c:v>205.42580699999999</c:v>
                </c:pt>
                <c:pt idx="240">
                  <c:v>205.493279</c:v>
                </c:pt>
                <c:pt idx="241">
                  <c:v>205.47581</c:v>
                </c:pt>
                <c:pt idx="242">
                  <c:v>206.027873</c:v>
                </c:pt>
                <c:pt idx="243">
                  <c:v>207.49527800000001</c:v>
                </c:pt>
                <c:pt idx="244">
                  <c:v>207.591812</c:v>
                </c:pt>
                <c:pt idx="245">
                  <c:v>207.45539199999999</c:v>
                </c:pt>
                <c:pt idx="246">
                  <c:v>208.64022299999999</c:v>
                </c:pt>
                <c:pt idx="247">
                  <c:v>209.165874</c:v>
                </c:pt>
                <c:pt idx="248">
                  <c:v>209.054047</c:v>
                </c:pt>
                <c:pt idx="249">
                  <c:v>209.77174600000001</c:v>
                </c:pt>
                <c:pt idx="250">
                  <c:v>210.96994100000001</c:v>
                </c:pt>
                <c:pt idx="251">
                  <c:v>211.37346700000001</c:v>
                </c:pt>
                <c:pt idx="252">
                  <c:v>211.29413500000001</c:v>
                </c:pt>
                <c:pt idx="253">
                  <c:v>212.09118799999999</c:v>
                </c:pt>
                <c:pt idx="254">
                  <c:v>212.81097500000001</c:v>
                </c:pt>
                <c:pt idx="255">
                  <c:v>213.13758899999999</c:v>
                </c:pt>
                <c:pt idx="256">
                  <c:v>214.44538</c:v>
                </c:pt>
                <c:pt idx="257">
                  <c:v>215.38926699999999</c:v>
                </c:pt>
                <c:pt idx="258">
                  <c:v>216.00371200000001</c:v>
                </c:pt>
                <c:pt idx="259">
                  <c:v>215.649169</c:v>
                </c:pt>
                <c:pt idx="260">
                  <c:v>215.964146</c:v>
                </c:pt>
                <c:pt idx="261">
                  <c:v>217.16333</c:v>
                </c:pt>
                <c:pt idx="262">
                  <c:v>217.653999</c:v>
                </c:pt>
                <c:pt idx="263">
                  <c:v>218.995758</c:v>
                </c:pt>
                <c:pt idx="264">
                  <c:v>219.550769</c:v>
                </c:pt>
                <c:pt idx="265">
                  <c:v>217.93753000000001</c:v>
                </c:pt>
                <c:pt idx="266">
                  <c:v>219.35194799999999</c:v>
                </c:pt>
                <c:pt idx="267">
                  <c:v>220.46233000000001</c:v>
                </c:pt>
                <c:pt idx="268">
                  <c:v>220.59435400000001</c:v>
                </c:pt>
                <c:pt idx="269">
                  <c:v>221.42965599999999</c:v>
                </c:pt>
                <c:pt idx="270">
                  <c:v>222.36418399999999</c:v>
                </c:pt>
                <c:pt idx="271">
                  <c:v>222.630494</c:v>
                </c:pt>
                <c:pt idx="272">
                  <c:v>222.69034199999999</c:v>
                </c:pt>
                <c:pt idx="273">
                  <c:v>222.94125500000001</c:v>
                </c:pt>
                <c:pt idx="274">
                  <c:v>224.317871</c:v>
                </c:pt>
                <c:pt idx="275">
                  <c:v>225.48924</c:v>
                </c:pt>
                <c:pt idx="276">
                  <c:v>225.281721</c:v>
                </c:pt>
                <c:pt idx="277">
                  <c:v>227.05674999999999</c:v>
                </c:pt>
                <c:pt idx="278">
                  <c:v>227.97051999999999</c:v>
                </c:pt>
                <c:pt idx="279">
                  <c:v>226.83579800000001</c:v>
                </c:pt>
                <c:pt idx="280">
                  <c:v>228.68602200000001</c:v>
                </c:pt>
                <c:pt idx="281">
                  <c:v>229.77844099999999</c:v>
                </c:pt>
                <c:pt idx="282">
                  <c:v>230.52653599999999</c:v>
                </c:pt>
                <c:pt idx="283">
                  <c:v>230.92057</c:v>
                </c:pt>
                <c:pt idx="284">
                  <c:v>232.304812</c:v>
                </c:pt>
                <c:pt idx="285">
                  <c:v>232.08580699999999</c:v>
                </c:pt>
                <c:pt idx="286">
                  <c:v>232.518674</c:v>
                </c:pt>
                <c:pt idx="287">
                  <c:v>233.693093</c:v>
                </c:pt>
                <c:pt idx="288">
                  <c:v>234.22322399999999</c:v>
                </c:pt>
                <c:pt idx="289">
                  <c:v>234.51578000000001</c:v>
                </c:pt>
                <c:pt idx="290">
                  <c:v>235.49450100000001</c:v>
                </c:pt>
                <c:pt idx="291">
                  <c:v>235.76422600000001</c:v>
                </c:pt>
                <c:pt idx="292">
                  <c:v>236.21110100000001</c:v>
                </c:pt>
                <c:pt idx="293">
                  <c:v>237.34681699999999</c:v>
                </c:pt>
                <c:pt idx="294">
                  <c:v>237.389186</c:v>
                </c:pt>
                <c:pt idx="295">
                  <c:v>237.90647100000001</c:v>
                </c:pt>
                <c:pt idx="296">
                  <c:v>239.15262899999999</c:v>
                </c:pt>
                <c:pt idx="297">
                  <c:v>240.012113</c:v>
                </c:pt>
                <c:pt idx="298">
                  <c:v>240.20740699999999</c:v>
                </c:pt>
                <c:pt idx="299">
                  <c:v>241.35485499999999</c:v>
                </c:pt>
                <c:pt idx="300">
                  <c:v>241.413848</c:v>
                </c:pt>
                <c:pt idx="301">
                  <c:v>241.44707399999999</c:v>
                </c:pt>
                <c:pt idx="302">
                  <c:v>243.19433100000001</c:v>
                </c:pt>
                <c:pt idx="303">
                  <c:v>244.18614299999999</c:v>
                </c:pt>
                <c:pt idx="304">
                  <c:v>244.58670900000001</c:v>
                </c:pt>
                <c:pt idx="305">
                  <c:v>245.51142899999999</c:v>
                </c:pt>
                <c:pt idx="306">
                  <c:v>245.03351000000001</c:v>
                </c:pt>
                <c:pt idx="307">
                  <c:v>244.69645700000001</c:v>
                </c:pt>
                <c:pt idx="308">
                  <c:v>245.60776000000001</c:v>
                </c:pt>
                <c:pt idx="309">
                  <c:v>247.50383600000001</c:v>
                </c:pt>
                <c:pt idx="310">
                  <c:v>247.77265499999999</c:v>
                </c:pt>
                <c:pt idx="311">
                  <c:v>247.846293</c:v>
                </c:pt>
                <c:pt idx="312">
                  <c:v>249.38737599999999</c:v>
                </c:pt>
                <c:pt idx="313">
                  <c:v>248.84224900000001</c:v>
                </c:pt>
                <c:pt idx="314">
                  <c:v>248.58731700000001</c:v>
                </c:pt>
                <c:pt idx="315">
                  <c:v>250.464922</c:v>
                </c:pt>
                <c:pt idx="316">
                  <c:v>251.73951299999999</c:v>
                </c:pt>
                <c:pt idx="317">
                  <c:v>250.58902399999999</c:v>
                </c:pt>
                <c:pt idx="318">
                  <c:v>251.17084</c:v>
                </c:pt>
                <c:pt idx="319">
                  <c:v>253.15115399999999</c:v>
                </c:pt>
                <c:pt idx="320">
                  <c:v>252.06468100000001</c:v>
                </c:pt>
                <c:pt idx="321">
                  <c:v>252.340115</c:v>
                </c:pt>
                <c:pt idx="322">
                  <c:v>254.997286</c:v>
                </c:pt>
                <c:pt idx="323">
                  <c:v>254.62253100000001</c:v>
                </c:pt>
                <c:pt idx="324">
                  <c:v>254.681016</c:v>
                </c:pt>
                <c:pt idx="325">
                  <c:v>256.56938400000001</c:v>
                </c:pt>
                <c:pt idx="326">
                  <c:v>256.96743300000003</c:v>
                </c:pt>
                <c:pt idx="327">
                  <c:v>256.68003099999999</c:v>
                </c:pt>
                <c:pt idx="328">
                  <c:v>257.77160600000002</c:v>
                </c:pt>
                <c:pt idx="329">
                  <c:v>259.441418</c:v>
                </c:pt>
                <c:pt idx="330">
                  <c:v>259.33849700000002</c:v>
                </c:pt>
                <c:pt idx="331">
                  <c:v>260.08681999999999</c:v>
                </c:pt>
                <c:pt idx="332">
                  <c:v>261.06132000000002</c:v>
                </c:pt>
                <c:pt idx="333">
                  <c:v>260.762428</c:v>
                </c:pt>
                <c:pt idx="334">
                  <c:v>261.38425100000001</c:v>
                </c:pt>
                <c:pt idx="335">
                  <c:v>263.58023500000002</c:v>
                </c:pt>
                <c:pt idx="336">
                  <c:v>263.24668400000002</c:v>
                </c:pt>
                <c:pt idx="337">
                  <c:v>263.52055300000001</c:v>
                </c:pt>
                <c:pt idx="338">
                  <c:v>264.83951000000002</c:v>
                </c:pt>
                <c:pt idx="339">
                  <c:v>264.85103199999998</c:v>
                </c:pt>
                <c:pt idx="340">
                  <c:v>264.625316</c:v>
                </c:pt>
                <c:pt idx="341">
                  <c:v>266.617954</c:v>
                </c:pt>
                <c:pt idx="342">
                  <c:v>266.73864900000001</c:v>
                </c:pt>
                <c:pt idx="343">
                  <c:v>266.07160599999997</c:v>
                </c:pt>
                <c:pt idx="344">
                  <c:v>267.68758500000001</c:v>
                </c:pt>
                <c:pt idx="345">
                  <c:v>268.22405099999997</c:v>
                </c:pt>
                <c:pt idx="346">
                  <c:v>268.32796300000001</c:v>
                </c:pt>
                <c:pt idx="347">
                  <c:v>269.13471900000002</c:v>
                </c:pt>
                <c:pt idx="348">
                  <c:v>271.142944</c:v>
                </c:pt>
                <c:pt idx="349">
                  <c:v>271.47083500000002</c:v>
                </c:pt>
                <c:pt idx="350">
                  <c:v>270.69713000000002</c:v>
                </c:pt>
                <c:pt idx="351">
                  <c:v>271.90337599999998</c:v>
                </c:pt>
                <c:pt idx="352">
                  <c:v>272.848209</c:v>
                </c:pt>
                <c:pt idx="353">
                  <c:v>272.18507299999999</c:v>
                </c:pt>
                <c:pt idx="354">
                  <c:v>274.01998800000001</c:v>
                </c:pt>
                <c:pt idx="355">
                  <c:v>274.440765</c:v>
                </c:pt>
                <c:pt idx="356">
                  <c:v>273.52930600000002</c:v>
                </c:pt>
                <c:pt idx="357">
                  <c:v>274.404426</c:v>
                </c:pt>
                <c:pt idx="358">
                  <c:v>276.54660200000001</c:v>
                </c:pt>
                <c:pt idx="359">
                  <c:v>276.55044800000002</c:v>
                </c:pt>
                <c:pt idx="360">
                  <c:v>277.11800799999997</c:v>
                </c:pt>
                <c:pt idx="361">
                  <c:v>277.12540999999999</c:v>
                </c:pt>
                <c:pt idx="362">
                  <c:v>276.58459800000003</c:v>
                </c:pt>
                <c:pt idx="363">
                  <c:v>276.95507700000002</c:v>
                </c:pt>
                <c:pt idx="364">
                  <c:v>278.16351500000002</c:v>
                </c:pt>
                <c:pt idx="365">
                  <c:v>278.32783000000001</c:v>
                </c:pt>
                <c:pt idx="366">
                  <c:v>278.85509999999999</c:v>
                </c:pt>
                <c:pt idx="367">
                  <c:v>279.28898500000003</c:v>
                </c:pt>
                <c:pt idx="368">
                  <c:v>279.31448999999998</c:v>
                </c:pt>
                <c:pt idx="369">
                  <c:v>279.65971200000001</c:v>
                </c:pt>
                <c:pt idx="370">
                  <c:v>280.42939899999999</c:v>
                </c:pt>
                <c:pt idx="371">
                  <c:v>280.98674499999998</c:v>
                </c:pt>
                <c:pt idx="372">
                  <c:v>281.08823100000001</c:v>
                </c:pt>
                <c:pt idx="373">
                  <c:v>281.322135</c:v>
                </c:pt>
                <c:pt idx="374">
                  <c:v>281.65063600000002</c:v>
                </c:pt>
                <c:pt idx="375">
                  <c:v>281.99573600000002</c:v>
                </c:pt>
                <c:pt idx="376">
                  <c:v>282.67112500000002</c:v>
                </c:pt>
                <c:pt idx="377">
                  <c:v>283.74920600000002</c:v>
                </c:pt>
                <c:pt idx="378">
                  <c:v>284.24991899999998</c:v>
                </c:pt>
                <c:pt idx="379">
                  <c:v>284.02615900000001</c:v>
                </c:pt>
                <c:pt idx="380">
                  <c:v>284.55384600000002</c:v>
                </c:pt>
                <c:pt idx="381">
                  <c:v>284.61149499999999</c:v>
                </c:pt>
                <c:pt idx="382">
                  <c:v>285.545793</c:v>
                </c:pt>
                <c:pt idx="383">
                  <c:v>286.78994</c:v>
                </c:pt>
                <c:pt idx="384">
                  <c:v>286.43421999999998</c:v>
                </c:pt>
                <c:pt idx="385">
                  <c:v>286.83864199999999</c:v>
                </c:pt>
                <c:pt idx="386">
                  <c:v>287.66521699999998</c:v>
                </c:pt>
                <c:pt idx="387">
                  <c:v>288.88322299999999</c:v>
                </c:pt>
                <c:pt idx="388">
                  <c:v>288.89743900000002</c:v>
                </c:pt>
                <c:pt idx="389">
                  <c:v>289.16374200000001</c:v>
                </c:pt>
                <c:pt idx="390">
                  <c:v>290.05665199999999</c:v>
                </c:pt>
                <c:pt idx="391">
                  <c:v>290.46006199999999</c:v>
                </c:pt>
                <c:pt idx="392">
                  <c:v>291.36288400000001</c:v>
                </c:pt>
                <c:pt idx="393">
                  <c:v>292.25286499999999</c:v>
                </c:pt>
                <c:pt idx="394">
                  <c:v>292.01877200000001</c:v>
                </c:pt>
                <c:pt idx="395">
                  <c:v>292.798813</c:v>
                </c:pt>
                <c:pt idx="396">
                  <c:v>293.94387699999999</c:v>
                </c:pt>
                <c:pt idx="397">
                  <c:v>293.56156199999998</c:v>
                </c:pt>
              </c:numCache>
            </c:numRef>
          </c:xVal>
          <c:yVal>
            <c:numRef>
              <c:f>'300'!$BB$66:$BB$463</c:f>
              <c:numCache>
                <c:formatCode>General</c:formatCode>
                <c:ptCount val="398"/>
                <c:pt idx="0">
                  <c:v>348.35859433154997</c:v>
                </c:pt>
                <c:pt idx="1">
                  <c:v>63.274046588634413</c:v>
                </c:pt>
                <c:pt idx="2">
                  <c:v>81.103574198185768</c:v>
                </c:pt>
                <c:pt idx="3">
                  <c:v>90.025896090364299</c:v>
                </c:pt>
                <c:pt idx="4">
                  <c:v>46.048724020266462</c:v>
                </c:pt>
                <c:pt idx="5">
                  <c:v>38.377819425242677</c:v>
                </c:pt>
                <c:pt idx="6">
                  <c:v>48.234191728682639</c:v>
                </c:pt>
                <c:pt idx="7">
                  <c:v>33.910292407645493</c:v>
                </c:pt>
                <c:pt idx="8">
                  <c:v>34.49881146945188</c:v>
                </c:pt>
                <c:pt idx="9">
                  <c:v>43.301338760745807</c:v>
                </c:pt>
                <c:pt idx="10">
                  <c:v>36.116698327704661</c:v>
                </c:pt>
                <c:pt idx="11">
                  <c:v>25.71176990517889</c:v>
                </c:pt>
                <c:pt idx="12">
                  <c:v>28.146660287601058</c:v>
                </c:pt>
                <c:pt idx="13">
                  <c:v>32.35631049185136</c:v>
                </c:pt>
                <c:pt idx="14">
                  <c:v>26.536478503113198</c:v>
                </c:pt>
                <c:pt idx="15">
                  <c:v>25.309741324245202</c:v>
                </c:pt>
                <c:pt idx="16">
                  <c:v>28.347107660876887</c:v>
                </c:pt>
                <c:pt idx="17">
                  <c:v>22.380423700686706</c:v>
                </c:pt>
                <c:pt idx="18">
                  <c:v>22.759669471162091</c:v>
                </c:pt>
                <c:pt idx="19">
                  <c:v>24.527926549635712</c:v>
                </c:pt>
                <c:pt idx="20">
                  <c:v>21.885711836495702</c:v>
                </c:pt>
                <c:pt idx="21">
                  <c:v>21.149324684547359</c:v>
                </c:pt>
                <c:pt idx="22">
                  <c:v>22.097534370062359</c:v>
                </c:pt>
                <c:pt idx="23">
                  <c:v>20.983024539877782</c:v>
                </c:pt>
                <c:pt idx="24">
                  <c:v>20.059806259386253</c:v>
                </c:pt>
                <c:pt idx="25">
                  <c:v>19.948067884858641</c:v>
                </c:pt>
                <c:pt idx="26">
                  <c:v>20.160669020053469</c:v>
                </c:pt>
                <c:pt idx="27">
                  <c:v>19.62610540347621</c:v>
                </c:pt>
                <c:pt idx="28">
                  <c:v>18.687867507692928</c:v>
                </c:pt>
                <c:pt idx="29">
                  <c:v>19.044374754756266</c:v>
                </c:pt>
                <c:pt idx="30">
                  <c:v>18.00764516145367</c:v>
                </c:pt>
                <c:pt idx="31">
                  <c:v>18.736149866500416</c:v>
                </c:pt>
                <c:pt idx="32">
                  <c:v>18.478670759083943</c:v>
                </c:pt>
                <c:pt idx="33">
                  <c:v>17.371005666455719</c:v>
                </c:pt>
                <c:pt idx="34">
                  <c:v>17.071487569027468</c:v>
                </c:pt>
                <c:pt idx="35">
                  <c:v>17.511365109993832</c:v>
                </c:pt>
                <c:pt idx="36">
                  <c:v>17.236051017806279</c:v>
                </c:pt>
                <c:pt idx="37">
                  <c:v>16.957612439629575</c:v>
                </c:pt>
                <c:pt idx="38">
                  <c:v>17.758899945913551</c:v>
                </c:pt>
                <c:pt idx="39">
                  <c:v>16.765682159959557</c:v>
                </c:pt>
                <c:pt idx="40">
                  <c:v>16.240099761954625</c:v>
                </c:pt>
                <c:pt idx="41">
                  <c:v>17.054026800636702</c:v>
                </c:pt>
                <c:pt idx="42">
                  <c:v>16.978505444229459</c:v>
                </c:pt>
                <c:pt idx="43">
                  <c:v>16.194191623643281</c:v>
                </c:pt>
                <c:pt idx="44">
                  <c:v>17.152419175520063</c:v>
                </c:pt>
                <c:pt idx="45">
                  <c:v>16.793938080992792</c:v>
                </c:pt>
                <c:pt idx="46">
                  <c:v>15.511173211464813</c:v>
                </c:pt>
                <c:pt idx="47">
                  <c:v>16.306362085929024</c:v>
                </c:pt>
                <c:pt idx="48">
                  <c:v>16.835853811776627</c:v>
                </c:pt>
                <c:pt idx="49">
                  <c:v>16.188147867717731</c:v>
                </c:pt>
                <c:pt idx="50">
                  <c:v>16.256335753958773</c:v>
                </c:pt>
                <c:pt idx="51">
                  <c:v>16.911706169582594</c:v>
                </c:pt>
                <c:pt idx="52">
                  <c:v>15.824464083463688</c:v>
                </c:pt>
                <c:pt idx="53">
                  <c:v>15.599353409655617</c:v>
                </c:pt>
                <c:pt idx="54">
                  <c:v>16.584609624061965</c:v>
                </c:pt>
                <c:pt idx="55">
                  <c:v>16.101521649033064</c:v>
                </c:pt>
                <c:pt idx="56">
                  <c:v>15.844331904467074</c:v>
                </c:pt>
                <c:pt idx="57">
                  <c:v>15.965539062322197</c:v>
                </c:pt>
                <c:pt idx="58">
                  <c:v>15.735112659130793</c:v>
                </c:pt>
                <c:pt idx="59">
                  <c:v>15.563961692701318</c:v>
                </c:pt>
                <c:pt idx="60">
                  <c:v>15.796703870651408</c:v>
                </c:pt>
                <c:pt idx="61">
                  <c:v>15.908692727868184</c:v>
                </c:pt>
                <c:pt idx="62">
                  <c:v>15.652360472026782</c:v>
                </c:pt>
                <c:pt idx="63">
                  <c:v>15.444258879090293</c:v>
                </c:pt>
                <c:pt idx="64">
                  <c:v>15.382008125461786</c:v>
                </c:pt>
                <c:pt idx="65">
                  <c:v>15.196174345241886</c:v>
                </c:pt>
                <c:pt idx="66">
                  <c:v>15.349529004152469</c:v>
                </c:pt>
                <c:pt idx="67">
                  <c:v>15.392624064428226</c:v>
                </c:pt>
                <c:pt idx="68">
                  <c:v>15.026520352803715</c:v>
                </c:pt>
                <c:pt idx="69">
                  <c:v>15.258229940783547</c:v>
                </c:pt>
                <c:pt idx="70">
                  <c:v>15.228999967359902</c:v>
                </c:pt>
                <c:pt idx="71">
                  <c:v>14.916803696722244</c:v>
                </c:pt>
                <c:pt idx="72">
                  <c:v>14.846066407688767</c:v>
                </c:pt>
                <c:pt idx="73">
                  <c:v>15.039519948698743</c:v>
                </c:pt>
                <c:pt idx="74">
                  <c:v>15.08859858969857</c:v>
                </c:pt>
                <c:pt idx="75">
                  <c:v>14.976829451261191</c:v>
                </c:pt>
                <c:pt idx="76">
                  <c:v>15.163564810016226</c:v>
                </c:pt>
                <c:pt idx="77">
                  <c:v>14.656656853031722</c:v>
                </c:pt>
                <c:pt idx="78">
                  <c:v>14.555404845912713</c:v>
                </c:pt>
                <c:pt idx="79">
                  <c:v>14.801373313828234</c:v>
                </c:pt>
                <c:pt idx="80">
                  <c:v>14.905930703488707</c:v>
                </c:pt>
                <c:pt idx="81">
                  <c:v>14.747838446325851</c:v>
                </c:pt>
                <c:pt idx="82">
                  <c:v>14.821840644780885</c:v>
                </c:pt>
                <c:pt idx="83">
                  <c:v>14.837090659888439</c:v>
                </c:pt>
                <c:pt idx="84">
                  <c:v>14.641113494762926</c:v>
                </c:pt>
                <c:pt idx="85">
                  <c:v>14.514264326205314</c:v>
                </c:pt>
                <c:pt idx="86">
                  <c:v>14.685567258054499</c:v>
                </c:pt>
                <c:pt idx="87">
                  <c:v>14.470067307914055</c:v>
                </c:pt>
                <c:pt idx="88">
                  <c:v>14.559222356959561</c:v>
                </c:pt>
                <c:pt idx="89">
                  <c:v>14.634614063178988</c:v>
                </c:pt>
                <c:pt idx="90">
                  <c:v>14.435120457153564</c:v>
                </c:pt>
                <c:pt idx="91">
                  <c:v>14.234328504408371</c:v>
                </c:pt>
                <c:pt idx="92">
                  <c:v>14.311779972577144</c:v>
                </c:pt>
                <c:pt idx="93">
                  <c:v>14.50154944377895</c:v>
                </c:pt>
                <c:pt idx="94">
                  <c:v>14.371053822478169</c:v>
                </c:pt>
                <c:pt idx="95">
                  <c:v>14.314289631217978</c:v>
                </c:pt>
                <c:pt idx="96">
                  <c:v>14.356508710006324</c:v>
                </c:pt>
                <c:pt idx="97">
                  <c:v>14.302334238584093</c:v>
                </c:pt>
                <c:pt idx="98">
                  <c:v>14.169568121213212</c:v>
                </c:pt>
                <c:pt idx="99">
                  <c:v>14.377658417896342</c:v>
                </c:pt>
                <c:pt idx="100">
                  <c:v>14.459941579383969</c:v>
                </c:pt>
                <c:pt idx="101">
                  <c:v>14.135391762206376</c:v>
                </c:pt>
                <c:pt idx="102">
                  <c:v>14.153766902321067</c:v>
                </c:pt>
                <c:pt idx="103">
                  <c:v>14.359422021655554</c:v>
                </c:pt>
                <c:pt idx="104">
                  <c:v>14.122035747204571</c:v>
                </c:pt>
                <c:pt idx="105">
                  <c:v>14.017613296759036</c:v>
                </c:pt>
                <c:pt idx="106">
                  <c:v>14.320767274932519</c:v>
                </c:pt>
                <c:pt idx="107">
                  <c:v>14.200221027733575</c:v>
                </c:pt>
                <c:pt idx="108">
                  <c:v>13.933381847463592</c:v>
                </c:pt>
                <c:pt idx="109">
                  <c:v>14.197043824956591</c:v>
                </c:pt>
                <c:pt idx="110">
                  <c:v>14.231117357416675</c:v>
                </c:pt>
                <c:pt idx="111">
                  <c:v>14.029272181625085</c:v>
                </c:pt>
                <c:pt idx="112">
                  <c:v>14.143194689906812</c:v>
                </c:pt>
                <c:pt idx="113">
                  <c:v>14.138005039709688</c:v>
                </c:pt>
                <c:pt idx="114">
                  <c:v>13.994286120265279</c:v>
                </c:pt>
                <c:pt idx="115">
                  <c:v>14.11024910252031</c:v>
                </c:pt>
                <c:pt idx="116">
                  <c:v>14.15203407823028</c:v>
                </c:pt>
                <c:pt idx="117">
                  <c:v>14.105142712800813</c:v>
                </c:pt>
                <c:pt idx="118">
                  <c:v>14.210465447779777</c:v>
                </c:pt>
                <c:pt idx="119">
                  <c:v>14.254937370931975</c:v>
                </c:pt>
                <c:pt idx="120">
                  <c:v>14.022511204899624</c:v>
                </c:pt>
                <c:pt idx="121">
                  <c:v>13.981314775826906</c:v>
                </c:pt>
                <c:pt idx="122">
                  <c:v>14.158028930081581</c:v>
                </c:pt>
                <c:pt idx="123">
                  <c:v>14.149755256500866</c:v>
                </c:pt>
                <c:pt idx="124">
                  <c:v>14.005973474428675</c:v>
                </c:pt>
                <c:pt idx="125">
                  <c:v>14.110130049227223</c:v>
                </c:pt>
                <c:pt idx="126">
                  <c:v>14.121664586886414</c:v>
                </c:pt>
                <c:pt idx="127">
                  <c:v>13.911045273101914</c:v>
                </c:pt>
                <c:pt idx="128">
                  <c:v>14.01489209186018</c:v>
                </c:pt>
                <c:pt idx="129">
                  <c:v>14.146960891009616</c:v>
                </c:pt>
                <c:pt idx="130">
                  <c:v>13.956054584122805</c:v>
                </c:pt>
                <c:pt idx="131">
                  <c:v>13.818514060890491</c:v>
                </c:pt>
                <c:pt idx="132">
                  <c:v>14.050083299574814</c:v>
                </c:pt>
                <c:pt idx="133">
                  <c:v>13.973419033048152</c:v>
                </c:pt>
                <c:pt idx="134">
                  <c:v>13.83193162468284</c:v>
                </c:pt>
                <c:pt idx="135">
                  <c:v>13.97764695475591</c:v>
                </c:pt>
                <c:pt idx="136">
                  <c:v>13.916859140237358</c:v>
                </c:pt>
                <c:pt idx="137">
                  <c:v>13.746119223250933</c:v>
                </c:pt>
                <c:pt idx="138">
                  <c:v>13.842455943843238</c:v>
                </c:pt>
                <c:pt idx="139">
                  <c:v>13.829264550275576</c:v>
                </c:pt>
                <c:pt idx="140">
                  <c:v>13.757670339315425</c:v>
                </c:pt>
                <c:pt idx="141">
                  <c:v>13.79354271834743</c:v>
                </c:pt>
                <c:pt idx="142">
                  <c:v>13.673072611649008</c:v>
                </c:pt>
                <c:pt idx="143">
                  <c:v>13.652788075717268</c:v>
                </c:pt>
                <c:pt idx="144">
                  <c:v>13.659173632789329</c:v>
                </c:pt>
                <c:pt idx="145">
                  <c:v>13.811381835199246</c:v>
                </c:pt>
                <c:pt idx="146">
                  <c:v>13.820472412979429</c:v>
                </c:pt>
                <c:pt idx="147">
                  <c:v>13.611260845393637</c:v>
                </c:pt>
                <c:pt idx="148">
                  <c:v>13.655759496428896</c:v>
                </c:pt>
                <c:pt idx="149">
                  <c:v>13.749829363715495</c:v>
                </c:pt>
                <c:pt idx="150">
                  <c:v>13.599717790703268</c:v>
                </c:pt>
                <c:pt idx="151">
                  <c:v>13.614005913092146</c:v>
                </c:pt>
                <c:pt idx="152">
                  <c:v>13.808150518742398</c:v>
                </c:pt>
                <c:pt idx="153">
                  <c:v>13.688173829432104</c:v>
                </c:pt>
                <c:pt idx="154">
                  <c:v>13.485746502424831</c:v>
                </c:pt>
                <c:pt idx="155">
                  <c:v>13.693319997761666</c:v>
                </c:pt>
                <c:pt idx="156">
                  <c:v>13.76291327245907</c:v>
                </c:pt>
                <c:pt idx="157">
                  <c:v>13.573381317105024</c:v>
                </c:pt>
                <c:pt idx="158">
                  <c:v>13.722565933645647</c:v>
                </c:pt>
                <c:pt idx="159">
                  <c:v>13.822037116865674</c:v>
                </c:pt>
                <c:pt idx="160">
                  <c:v>13.541101670403423</c:v>
                </c:pt>
                <c:pt idx="161">
                  <c:v>13.518627870601929</c:v>
                </c:pt>
                <c:pt idx="162">
                  <c:v>13.811570193492159</c:v>
                </c:pt>
                <c:pt idx="163">
                  <c:v>13.702524843014706</c:v>
                </c:pt>
                <c:pt idx="164">
                  <c:v>13.543082261611554</c:v>
                </c:pt>
                <c:pt idx="165">
                  <c:v>13.713278868679028</c:v>
                </c:pt>
                <c:pt idx="166">
                  <c:v>13.711900479996279</c:v>
                </c:pt>
                <c:pt idx="167">
                  <c:v>13.55520822581455</c:v>
                </c:pt>
                <c:pt idx="168">
                  <c:v>13.737289746529013</c:v>
                </c:pt>
                <c:pt idx="169">
                  <c:v>13.81443626036382</c:v>
                </c:pt>
                <c:pt idx="170">
                  <c:v>13.615350744927516</c:v>
                </c:pt>
                <c:pt idx="171">
                  <c:v>13.627960491925355</c:v>
                </c:pt>
                <c:pt idx="172">
                  <c:v>13.781595152183558</c:v>
                </c:pt>
                <c:pt idx="173">
                  <c:v>13.654585084960967</c:v>
                </c:pt>
                <c:pt idx="174">
                  <c:v>13.635450430283507</c:v>
                </c:pt>
                <c:pt idx="175">
                  <c:v>13.671483530517541</c:v>
                </c:pt>
                <c:pt idx="176">
                  <c:v>13.596681322408948</c:v>
                </c:pt>
                <c:pt idx="177">
                  <c:v>13.654646307286475</c:v>
                </c:pt>
                <c:pt idx="178">
                  <c:v>13.756285128645292</c:v>
                </c:pt>
                <c:pt idx="179">
                  <c:v>13.544527005811251</c:v>
                </c:pt>
                <c:pt idx="180">
                  <c:v>13.53523262305165</c:v>
                </c:pt>
                <c:pt idx="181">
                  <c:v>13.726026070697349</c:v>
                </c:pt>
                <c:pt idx="182">
                  <c:v>13.569228366424085</c:v>
                </c:pt>
                <c:pt idx="183">
                  <c:v>13.522587489748171</c:v>
                </c:pt>
                <c:pt idx="184">
                  <c:v>13.700233196689375</c:v>
                </c:pt>
                <c:pt idx="185">
                  <c:v>13.635492413364219</c:v>
                </c:pt>
                <c:pt idx="186">
                  <c:v>13.483949047588091</c:v>
                </c:pt>
                <c:pt idx="187">
                  <c:v>13.608462536228632</c:v>
                </c:pt>
                <c:pt idx="188">
                  <c:v>13.640450316813041</c:v>
                </c:pt>
                <c:pt idx="189">
                  <c:v>13.51055558880441</c:v>
                </c:pt>
                <c:pt idx="190">
                  <c:v>13.473304809816948</c:v>
                </c:pt>
                <c:pt idx="191">
                  <c:v>13.537946208372539</c:v>
                </c:pt>
                <c:pt idx="192">
                  <c:v>13.463240468916863</c:v>
                </c:pt>
                <c:pt idx="193">
                  <c:v>13.445303448653606</c:v>
                </c:pt>
                <c:pt idx="194">
                  <c:v>13.498781231322589</c:v>
                </c:pt>
                <c:pt idx="195">
                  <c:v>13.445173515344454</c:v>
                </c:pt>
                <c:pt idx="196">
                  <c:v>13.398524190718888</c:v>
                </c:pt>
                <c:pt idx="197">
                  <c:v>13.424566482852828</c:v>
                </c:pt>
                <c:pt idx="198">
                  <c:v>13.448721948846892</c:v>
                </c:pt>
                <c:pt idx="199">
                  <c:v>13.40111429745018</c:v>
                </c:pt>
                <c:pt idx="200">
                  <c:v>13.429553746150297</c:v>
                </c:pt>
                <c:pt idx="201">
                  <c:v>13.457344759421956</c:v>
                </c:pt>
                <c:pt idx="202">
                  <c:v>13.376571430574174</c:v>
                </c:pt>
                <c:pt idx="203">
                  <c:v>13.3466030209929</c:v>
                </c:pt>
                <c:pt idx="204">
                  <c:v>13.461881839716298</c:v>
                </c:pt>
                <c:pt idx="205">
                  <c:v>13.387496301987786</c:v>
                </c:pt>
                <c:pt idx="206">
                  <c:v>13.356432971791877</c:v>
                </c:pt>
                <c:pt idx="207">
                  <c:v>13.369892460128822</c:v>
                </c:pt>
                <c:pt idx="208">
                  <c:v>13.345060049449188</c:v>
                </c:pt>
                <c:pt idx="209">
                  <c:v>13.312561174317453</c:v>
                </c:pt>
                <c:pt idx="210">
                  <c:v>13.372502581962728</c:v>
                </c:pt>
                <c:pt idx="211">
                  <c:v>13.386320634963623</c:v>
                </c:pt>
                <c:pt idx="212">
                  <c:v>13.360189983164146</c:v>
                </c:pt>
                <c:pt idx="213">
                  <c:v>13.332330519152947</c:v>
                </c:pt>
                <c:pt idx="214">
                  <c:v>13.293440342023874</c:v>
                </c:pt>
                <c:pt idx="215">
                  <c:v>13.286999165837964</c:v>
                </c:pt>
                <c:pt idx="216">
                  <c:v>13.301633743376811</c:v>
                </c:pt>
                <c:pt idx="217">
                  <c:v>13.272380502581102</c:v>
                </c:pt>
                <c:pt idx="218">
                  <c:v>13.326174611375876</c:v>
                </c:pt>
                <c:pt idx="219">
                  <c:v>13.228160333176614</c:v>
                </c:pt>
                <c:pt idx="220">
                  <c:v>13.24673287747793</c:v>
                </c:pt>
                <c:pt idx="221">
                  <c:v>13.260557796481985</c:v>
                </c:pt>
                <c:pt idx="222">
                  <c:v>13.2504839149557</c:v>
                </c:pt>
                <c:pt idx="223">
                  <c:v>13.218358460250487</c:v>
                </c:pt>
                <c:pt idx="224">
                  <c:v>13.268981471808194</c:v>
                </c:pt>
                <c:pt idx="225">
                  <c:v>13.191367641043923</c:v>
                </c:pt>
                <c:pt idx="226">
                  <c:v>13.17189985670443</c:v>
                </c:pt>
                <c:pt idx="227">
                  <c:v>13.248204557908586</c:v>
                </c:pt>
                <c:pt idx="228">
                  <c:v>13.226810146850463</c:v>
                </c:pt>
                <c:pt idx="229">
                  <c:v>13.242793189559489</c:v>
                </c:pt>
                <c:pt idx="230">
                  <c:v>13.272381985992496</c:v>
                </c:pt>
                <c:pt idx="231">
                  <c:v>13.200888537337347</c:v>
                </c:pt>
                <c:pt idx="232">
                  <c:v>13.221223998161665</c:v>
                </c:pt>
                <c:pt idx="233">
                  <c:v>13.255044957730259</c:v>
                </c:pt>
                <c:pt idx="234">
                  <c:v>13.228946315642466</c:v>
                </c:pt>
                <c:pt idx="235">
                  <c:v>13.297618603702121</c:v>
                </c:pt>
                <c:pt idx="236">
                  <c:v>13.276128419007355</c:v>
                </c:pt>
                <c:pt idx="237">
                  <c:v>13.305840447406894</c:v>
                </c:pt>
                <c:pt idx="238">
                  <c:v>13.258590696687039</c:v>
                </c:pt>
                <c:pt idx="239">
                  <c:v>13.234367605199353</c:v>
                </c:pt>
                <c:pt idx="240">
                  <c:v>13.281749050295009</c:v>
                </c:pt>
                <c:pt idx="241">
                  <c:v>13.336623952026303</c:v>
                </c:pt>
                <c:pt idx="242">
                  <c:v>13.339034763310645</c:v>
                </c:pt>
                <c:pt idx="243">
                  <c:v>13.260723703757419</c:v>
                </c:pt>
                <c:pt idx="244">
                  <c:v>13.304932237682626</c:v>
                </c:pt>
                <c:pt idx="245">
                  <c:v>13.36977605570638</c:v>
                </c:pt>
                <c:pt idx="246">
                  <c:v>13.314750063140623</c:v>
                </c:pt>
                <c:pt idx="247">
                  <c:v>13.320720011112945</c:v>
                </c:pt>
                <c:pt idx="248">
                  <c:v>13.383363379723651</c:v>
                </c:pt>
                <c:pt idx="249">
                  <c:v>13.369969742850792</c:v>
                </c:pt>
                <c:pt idx="250">
                  <c:v>13.315804974068113</c:v>
                </c:pt>
                <c:pt idx="251">
                  <c:v>13.331246878024219</c:v>
                </c:pt>
                <c:pt idx="252">
                  <c:v>13.390370722327068</c:v>
                </c:pt>
                <c:pt idx="253">
                  <c:v>13.369990355728529</c:v>
                </c:pt>
                <c:pt idx="254">
                  <c:v>13.358185312608462</c:v>
                </c:pt>
                <c:pt idx="255">
                  <c:v>13.380336768510817</c:v>
                </c:pt>
                <c:pt idx="256">
                  <c:v>13.316844607880878</c:v>
                </c:pt>
                <c:pt idx="257">
                  <c:v>13.284461577542142</c:v>
                </c:pt>
                <c:pt idx="258">
                  <c:v>13.281302360036936</c:v>
                </c:pt>
                <c:pt idx="259">
                  <c:v>13.362168712131986</c:v>
                </c:pt>
                <c:pt idx="260">
                  <c:v>13.384141794155916</c:v>
                </c:pt>
                <c:pt idx="261">
                  <c:v>13.329885060324882</c:v>
                </c:pt>
                <c:pt idx="262">
                  <c:v>13.338108195669186</c:v>
                </c:pt>
                <c:pt idx="263">
                  <c:v>13.272940198712458</c:v>
                </c:pt>
                <c:pt idx="264">
                  <c:v>13.273932546131094</c:v>
                </c:pt>
                <c:pt idx="265">
                  <c:v>13.461714755622967</c:v>
                </c:pt>
                <c:pt idx="266">
                  <c:v>13.388272869986769</c:v>
                </c:pt>
                <c:pt idx="267">
                  <c:v>13.342431652415568</c:v>
                </c:pt>
                <c:pt idx="268">
                  <c:v>13.380308140619714</c:v>
                </c:pt>
                <c:pt idx="269">
                  <c:v>13.357656765613193</c:v>
                </c:pt>
                <c:pt idx="270">
                  <c:v>13.326940286084374</c:v>
                </c:pt>
                <c:pt idx="271">
                  <c:v>13.35280146026378</c:v>
                </c:pt>
                <c:pt idx="272">
                  <c:v>13.395532540927857</c:v>
                </c:pt>
                <c:pt idx="273">
                  <c:v>13.421950955477818</c:v>
                </c:pt>
                <c:pt idx="274">
                  <c:v>13.353809425527082</c:v>
                </c:pt>
                <c:pt idx="275">
                  <c:v>13.30395121928756</c:v>
                </c:pt>
                <c:pt idx="276">
                  <c:v>13.368194501162948</c:v>
                </c:pt>
                <c:pt idx="277">
                  <c:v>13.267699405815589</c:v>
                </c:pt>
                <c:pt idx="278">
                  <c:v>13.2403292326185</c:v>
                </c:pt>
                <c:pt idx="279">
                  <c:v>13.378496234198632</c:v>
                </c:pt>
                <c:pt idx="280">
                  <c:v>13.273973768215454</c:v>
                </c:pt>
                <c:pt idx="281">
                  <c:v>13.232137911102754</c:v>
                </c:pt>
                <c:pt idx="282">
                  <c:v>13.217418831349368</c:v>
                </c:pt>
                <c:pt idx="283">
                  <c:v>13.231107492679683</c:v>
                </c:pt>
                <c:pt idx="284">
                  <c:v>13.166635144186332</c:v>
                </c:pt>
                <c:pt idx="285">
                  <c:v>13.228667916154409</c:v>
                </c:pt>
                <c:pt idx="286">
                  <c:v>13.238612757294552</c:v>
                </c:pt>
                <c:pt idx="287">
                  <c:v>13.191164615940762</c:v>
                </c:pt>
                <c:pt idx="288">
                  <c:v>13.194377106053985</c:v>
                </c:pt>
                <c:pt idx="289">
                  <c:v>13.215234535925042</c:v>
                </c:pt>
                <c:pt idx="290">
                  <c:v>13.182781464910214</c:v>
                </c:pt>
                <c:pt idx="291">
                  <c:v>13.205681318176238</c:v>
                </c:pt>
                <c:pt idx="292">
                  <c:v>13.21523131211158</c:v>
                </c:pt>
                <c:pt idx="293">
                  <c:v>13.17046123577823</c:v>
                </c:pt>
                <c:pt idx="294">
                  <c:v>13.210529468072441</c:v>
                </c:pt>
                <c:pt idx="295">
                  <c:v>13.214482634732517</c:v>
                </c:pt>
                <c:pt idx="296">
                  <c:v>13.160992141132194</c:v>
                </c:pt>
                <c:pt idx="297">
                  <c:v>13.138540892844217</c:v>
                </c:pt>
                <c:pt idx="298">
                  <c:v>13.166829235832155</c:v>
                </c:pt>
                <c:pt idx="299">
                  <c:v>13.122571917274561</c:v>
                </c:pt>
                <c:pt idx="300">
                  <c:v>13.160236246366141</c:v>
                </c:pt>
                <c:pt idx="301">
                  <c:v>13.200681109499557</c:v>
                </c:pt>
                <c:pt idx="302">
                  <c:v>13.110460179892101</c:v>
                </c:pt>
                <c:pt idx="303">
                  <c:v>13.078253595093456</c:v>
                </c:pt>
                <c:pt idx="304">
                  <c:v>13.090060602950818</c:v>
                </c:pt>
                <c:pt idx="305">
                  <c:v>13.063057684038684</c:v>
                </c:pt>
                <c:pt idx="306">
                  <c:v>13.140652002524545</c:v>
                </c:pt>
                <c:pt idx="307">
                  <c:v>13.20777933924639</c:v>
                </c:pt>
                <c:pt idx="308">
                  <c:v>13.180460010365701</c:v>
                </c:pt>
                <c:pt idx="309">
                  <c:v>13.081495823895141</c:v>
                </c:pt>
                <c:pt idx="310">
                  <c:v>13.103008655722435</c:v>
                </c:pt>
                <c:pt idx="311">
                  <c:v>13.139130589944994</c:v>
                </c:pt>
                <c:pt idx="312">
                  <c:v>13.066215233713287</c:v>
                </c:pt>
                <c:pt idx="313">
                  <c:v>13.147283727046252</c:v>
                </c:pt>
                <c:pt idx="314">
                  <c:v>13.206525886462426</c:v>
                </c:pt>
                <c:pt idx="315">
                  <c:v>13.109416325458849</c:v>
                </c:pt>
                <c:pt idx="316">
                  <c:v>13.057579425160174</c:v>
                </c:pt>
                <c:pt idx="317">
                  <c:v>13.182038547903531</c:v>
                </c:pt>
                <c:pt idx="318">
                  <c:v>13.179229913019419</c:v>
                </c:pt>
                <c:pt idx="319">
                  <c:v>13.075313807086328</c:v>
                </c:pt>
                <c:pt idx="320">
                  <c:v>13.195279105222566</c:v>
                </c:pt>
                <c:pt idx="321">
                  <c:v>13.21469647152405</c:v>
                </c:pt>
                <c:pt idx="322">
                  <c:v>13.062056436111684</c:v>
                </c:pt>
                <c:pt idx="323">
                  <c:v>13.127390447057325</c:v>
                </c:pt>
                <c:pt idx="324">
                  <c:v>13.164239905859759</c:v>
                </c:pt>
                <c:pt idx="325">
                  <c:v>13.06829859730149</c:v>
                </c:pt>
                <c:pt idx="326">
                  <c:v>13.083590691184911</c:v>
                </c:pt>
                <c:pt idx="327">
                  <c:v>13.141289732336585</c:v>
                </c:pt>
                <c:pt idx="328">
                  <c:v>13.100377969229761</c:v>
                </c:pt>
                <c:pt idx="329">
                  <c:v>13.022259935889913</c:v>
                </c:pt>
                <c:pt idx="330">
                  <c:v>13.06809821456398</c:v>
                </c:pt>
                <c:pt idx="331">
                  <c:v>13.052853603120177</c:v>
                </c:pt>
                <c:pt idx="332">
                  <c:v>13.024652348254479</c:v>
                </c:pt>
                <c:pt idx="333">
                  <c:v>13.083738198272229</c:v>
                </c:pt>
                <c:pt idx="334">
                  <c:v>13.07821167448575</c:v>
                </c:pt>
                <c:pt idx="335">
                  <c:v>12.96463759329313</c:v>
                </c:pt>
                <c:pt idx="336">
                  <c:v>13.025417229383365</c:v>
                </c:pt>
                <c:pt idx="337">
                  <c:v>13.044002025616525</c:v>
                </c:pt>
                <c:pt idx="338">
                  <c:v>12.990996288824833</c:v>
                </c:pt>
                <c:pt idx="339">
                  <c:v>13.028657757851361</c:v>
                </c:pt>
                <c:pt idx="340">
                  <c:v>13.081524842857034</c:v>
                </c:pt>
                <c:pt idx="341">
                  <c:v>12.981740650703989</c:v>
                </c:pt>
                <c:pt idx="342">
                  <c:v>13.011854358851368</c:v>
                </c:pt>
                <c:pt idx="343">
                  <c:v>13.094544340515869</c:v>
                </c:pt>
                <c:pt idx="344">
                  <c:v>13.020545466575705</c:v>
                </c:pt>
                <c:pt idx="345">
                  <c:v>13.022016956999853</c:v>
                </c:pt>
                <c:pt idx="346">
                  <c:v>13.051398211614886</c:v>
                </c:pt>
                <c:pt idx="347">
                  <c:v>13.034006865019911</c:v>
                </c:pt>
                <c:pt idx="348">
                  <c:v>12.935538652742387</c:v>
                </c:pt>
                <c:pt idx="349">
                  <c:v>12.95029485245958</c:v>
                </c:pt>
                <c:pt idx="350">
                  <c:v>13.038011932153422</c:v>
                </c:pt>
                <c:pt idx="351">
                  <c:v>12.993645522081598</c:v>
                </c:pt>
                <c:pt idx="352">
                  <c:v>12.967477161750674</c:v>
                </c:pt>
                <c:pt idx="353">
                  <c:v>13.04780573647702</c:v>
                </c:pt>
                <c:pt idx="354">
                  <c:v>12.961171312940509</c:v>
                </c:pt>
                <c:pt idx="355">
                  <c:v>12.970548814315697</c:v>
                </c:pt>
                <c:pt idx="356">
                  <c:v>13.066363005956495</c:v>
                </c:pt>
                <c:pt idx="357">
                  <c:v>13.0433363420166</c:v>
                </c:pt>
                <c:pt idx="358">
                  <c:v>12.937663574239478</c:v>
                </c:pt>
                <c:pt idx="359">
                  <c:v>12.974432939646256</c:v>
                </c:pt>
                <c:pt idx="360">
                  <c:v>12.971861636718408</c:v>
                </c:pt>
                <c:pt idx="361">
                  <c:v>13.006785315518471</c:v>
                </c:pt>
                <c:pt idx="362">
                  <c:v>13.077646166337487</c:v>
                </c:pt>
                <c:pt idx="363">
                  <c:v>13.088852075338453</c:v>
                </c:pt>
                <c:pt idx="364">
                  <c:v>13.044102151859926</c:v>
                </c:pt>
                <c:pt idx="365">
                  <c:v>13.069082468507153</c:v>
                </c:pt>
                <c:pt idx="366">
                  <c:v>13.069511933976866</c:v>
                </c:pt>
                <c:pt idx="367">
                  <c:v>13.074972096090352</c:v>
                </c:pt>
                <c:pt idx="368">
                  <c:v>13.109570580911301</c:v>
                </c:pt>
                <c:pt idx="369">
                  <c:v>13.121696320227297</c:v>
                </c:pt>
                <c:pt idx="370">
                  <c:v>13.106799508282466</c:v>
                </c:pt>
                <c:pt idx="371">
                  <c:v>13.104829777774999</c:v>
                </c:pt>
                <c:pt idx="372">
                  <c:v>13.132783849181081</c:v>
                </c:pt>
                <c:pt idx="373">
                  <c:v>13.152187545168196</c:v>
                </c:pt>
                <c:pt idx="374">
                  <c:v>13.165715465226048</c:v>
                </c:pt>
                <c:pt idx="375">
                  <c:v>13.177430153662394</c:v>
                </c:pt>
                <c:pt idx="376">
                  <c:v>13.168203581252927</c:v>
                </c:pt>
                <c:pt idx="377">
                  <c:v>13.132123347197746</c:v>
                </c:pt>
                <c:pt idx="378">
                  <c:v>13.134584662699503</c:v>
                </c:pt>
                <c:pt idx="379">
                  <c:v>13.183076814101389</c:v>
                </c:pt>
                <c:pt idx="380">
                  <c:v>13.182259298684137</c:v>
                </c:pt>
                <c:pt idx="381">
                  <c:v>13.213160480076459</c:v>
                </c:pt>
                <c:pt idx="382">
                  <c:v>13.187090340286069</c:v>
                </c:pt>
                <c:pt idx="383">
                  <c:v>13.140499291969709</c:v>
                </c:pt>
                <c:pt idx="384">
                  <c:v>13.197046009208433</c:v>
                </c:pt>
                <c:pt idx="385">
                  <c:v>13.20439880351255</c:v>
                </c:pt>
                <c:pt idx="386">
                  <c:v>13.186156758148703</c:v>
                </c:pt>
                <c:pt idx="387">
                  <c:v>13.141331128185573</c:v>
                </c:pt>
                <c:pt idx="388">
                  <c:v>13.173581986062068</c:v>
                </c:pt>
                <c:pt idx="389">
                  <c:v>13.190205318610287</c:v>
                </c:pt>
                <c:pt idx="390">
                  <c:v>13.166146166876622</c:v>
                </c:pt>
                <c:pt idx="391">
                  <c:v>13.174415721816139</c:v>
                </c:pt>
                <c:pt idx="392">
                  <c:v>13.150184135418527</c:v>
                </c:pt>
                <c:pt idx="393">
                  <c:v>13.127481538509834</c:v>
                </c:pt>
                <c:pt idx="394">
                  <c:v>13.174835298395786</c:v>
                </c:pt>
                <c:pt idx="395">
                  <c:v>13.158231245812214</c:v>
                </c:pt>
                <c:pt idx="396">
                  <c:v>13.119851390318241</c:v>
                </c:pt>
                <c:pt idx="397">
                  <c:v>13.156919117334661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98D-7C4B-BDFA-17E811592121}"/>
            </c:ext>
          </c:extLst>
        </c:ser>
        <c:ser>
          <c:idx val="18"/>
          <c:order val="14"/>
          <c:tx>
            <c:v>400°C (n=6)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'400'!$N$64:$N$466</c:f>
              <c:numCache>
                <c:formatCode>General</c:formatCode>
                <c:ptCount val="403"/>
                <c:pt idx="0">
                  <c:v>6.4031729999999998</c:v>
                </c:pt>
                <c:pt idx="1">
                  <c:v>14.335957000000001</c:v>
                </c:pt>
                <c:pt idx="2">
                  <c:v>22.85885</c:v>
                </c:pt>
                <c:pt idx="3">
                  <c:v>27.781013999999999</c:v>
                </c:pt>
                <c:pt idx="4">
                  <c:v>33.241973000000002</c:v>
                </c:pt>
                <c:pt idx="5">
                  <c:v>37.88073</c:v>
                </c:pt>
                <c:pt idx="6">
                  <c:v>42.936579999999999</c:v>
                </c:pt>
                <c:pt idx="7">
                  <c:v>47.749968000000003</c:v>
                </c:pt>
                <c:pt idx="8">
                  <c:v>52.853563999999999</c:v>
                </c:pt>
                <c:pt idx="9">
                  <c:v>57.154933999999997</c:v>
                </c:pt>
                <c:pt idx="10">
                  <c:v>61.863427000000001</c:v>
                </c:pt>
                <c:pt idx="11">
                  <c:v>65.479191999999998</c:v>
                </c:pt>
                <c:pt idx="12">
                  <c:v>69.084453999999994</c:v>
                </c:pt>
                <c:pt idx="13">
                  <c:v>72.775963000000004</c:v>
                </c:pt>
                <c:pt idx="14">
                  <c:v>76.376653000000005</c:v>
                </c:pt>
                <c:pt idx="15">
                  <c:v>80.253393000000003</c:v>
                </c:pt>
                <c:pt idx="16">
                  <c:v>84.113128000000003</c:v>
                </c:pt>
                <c:pt idx="17">
                  <c:v>87.393808000000007</c:v>
                </c:pt>
                <c:pt idx="18">
                  <c:v>90.885744000000003</c:v>
                </c:pt>
                <c:pt idx="19">
                  <c:v>94.388238000000001</c:v>
                </c:pt>
                <c:pt idx="20">
                  <c:v>98.002684000000002</c:v>
                </c:pt>
                <c:pt idx="21">
                  <c:v>101.26094500000001</c:v>
                </c:pt>
                <c:pt idx="22">
                  <c:v>104.517855</c:v>
                </c:pt>
                <c:pt idx="23">
                  <c:v>107.30552299999999</c:v>
                </c:pt>
                <c:pt idx="24">
                  <c:v>110.76053400000001</c:v>
                </c:pt>
                <c:pt idx="25">
                  <c:v>113.548001</c:v>
                </c:pt>
                <c:pt idx="26">
                  <c:v>116.49279300000001</c:v>
                </c:pt>
                <c:pt idx="27">
                  <c:v>119.786682</c:v>
                </c:pt>
                <c:pt idx="28">
                  <c:v>122.803786</c:v>
                </c:pt>
                <c:pt idx="29">
                  <c:v>125.52946799999999</c:v>
                </c:pt>
                <c:pt idx="30">
                  <c:v>128.44592399999999</c:v>
                </c:pt>
                <c:pt idx="31">
                  <c:v>131.289884</c:v>
                </c:pt>
                <c:pt idx="32">
                  <c:v>134.09111200000001</c:v>
                </c:pt>
                <c:pt idx="33">
                  <c:v>137.05695299999999</c:v>
                </c:pt>
                <c:pt idx="34">
                  <c:v>139.37557100000001</c:v>
                </c:pt>
                <c:pt idx="35">
                  <c:v>141.92441099999999</c:v>
                </c:pt>
                <c:pt idx="36">
                  <c:v>144.977217</c:v>
                </c:pt>
                <c:pt idx="37">
                  <c:v>147.636506</c:v>
                </c:pt>
                <c:pt idx="38">
                  <c:v>150.16027199999999</c:v>
                </c:pt>
                <c:pt idx="39">
                  <c:v>152.71936099999999</c:v>
                </c:pt>
                <c:pt idx="40">
                  <c:v>155.73901599999999</c:v>
                </c:pt>
                <c:pt idx="41">
                  <c:v>158.12778399999999</c:v>
                </c:pt>
                <c:pt idx="42">
                  <c:v>160.285651</c:v>
                </c:pt>
                <c:pt idx="43">
                  <c:v>162.60128900000001</c:v>
                </c:pt>
                <c:pt idx="44">
                  <c:v>165.21391700000001</c:v>
                </c:pt>
                <c:pt idx="45">
                  <c:v>168.020816</c:v>
                </c:pt>
                <c:pt idx="46">
                  <c:v>170.168994</c:v>
                </c:pt>
                <c:pt idx="47">
                  <c:v>172.84186</c:v>
                </c:pt>
                <c:pt idx="48">
                  <c:v>174.988855</c:v>
                </c:pt>
                <c:pt idx="49">
                  <c:v>177.482662</c:v>
                </c:pt>
                <c:pt idx="50">
                  <c:v>180.34696</c:v>
                </c:pt>
                <c:pt idx="51">
                  <c:v>182.72981999999999</c:v>
                </c:pt>
                <c:pt idx="52">
                  <c:v>184.95326600000001</c:v>
                </c:pt>
                <c:pt idx="53">
                  <c:v>187.399405</c:v>
                </c:pt>
                <c:pt idx="54">
                  <c:v>190.05483100000001</c:v>
                </c:pt>
                <c:pt idx="55">
                  <c:v>192.32053999999999</c:v>
                </c:pt>
                <c:pt idx="56">
                  <c:v>194.41271599999999</c:v>
                </c:pt>
                <c:pt idx="57">
                  <c:v>196.379503</c:v>
                </c:pt>
                <c:pt idx="58">
                  <c:v>199.14936700000001</c:v>
                </c:pt>
                <c:pt idx="59">
                  <c:v>201.21902</c:v>
                </c:pt>
                <c:pt idx="60">
                  <c:v>204.09921800000001</c:v>
                </c:pt>
                <c:pt idx="61">
                  <c:v>206.12241499999999</c:v>
                </c:pt>
                <c:pt idx="62">
                  <c:v>208.42936900000001</c:v>
                </c:pt>
                <c:pt idx="63">
                  <c:v>210.45577800000001</c:v>
                </c:pt>
                <c:pt idx="64">
                  <c:v>212.742717</c:v>
                </c:pt>
                <c:pt idx="65">
                  <c:v>215.405517</c:v>
                </c:pt>
                <c:pt idx="66">
                  <c:v>217.66429099999999</c:v>
                </c:pt>
                <c:pt idx="67">
                  <c:v>219.335724</c:v>
                </c:pt>
                <c:pt idx="68">
                  <c:v>221.51943399999999</c:v>
                </c:pt>
                <c:pt idx="69">
                  <c:v>223.70441199999999</c:v>
                </c:pt>
                <c:pt idx="70">
                  <c:v>226.260391</c:v>
                </c:pt>
                <c:pt idx="71">
                  <c:v>228.13263799999999</c:v>
                </c:pt>
                <c:pt idx="72">
                  <c:v>230.07481100000001</c:v>
                </c:pt>
                <c:pt idx="73">
                  <c:v>232.128806</c:v>
                </c:pt>
                <c:pt idx="74">
                  <c:v>234.44490099999999</c:v>
                </c:pt>
                <c:pt idx="75">
                  <c:v>236.256755</c:v>
                </c:pt>
                <c:pt idx="76">
                  <c:v>238.73317399999999</c:v>
                </c:pt>
                <c:pt idx="77">
                  <c:v>240.74297899999999</c:v>
                </c:pt>
                <c:pt idx="78">
                  <c:v>242.807784</c:v>
                </c:pt>
                <c:pt idx="79">
                  <c:v>244.62788900000001</c:v>
                </c:pt>
                <c:pt idx="80">
                  <c:v>246.96479400000001</c:v>
                </c:pt>
                <c:pt idx="81">
                  <c:v>248.56198900000001</c:v>
                </c:pt>
                <c:pt idx="82">
                  <c:v>251.15951100000001</c:v>
                </c:pt>
                <c:pt idx="83">
                  <c:v>252.68305699999999</c:v>
                </c:pt>
                <c:pt idx="84">
                  <c:v>254.726516</c:v>
                </c:pt>
                <c:pt idx="85">
                  <c:v>256.55200100000002</c:v>
                </c:pt>
                <c:pt idx="86">
                  <c:v>258.35507200000001</c:v>
                </c:pt>
                <c:pt idx="87">
                  <c:v>260.08438000000001</c:v>
                </c:pt>
                <c:pt idx="88">
                  <c:v>262.16017399999998</c:v>
                </c:pt>
                <c:pt idx="89">
                  <c:v>263.93275699999998</c:v>
                </c:pt>
                <c:pt idx="90">
                  <c:v>266.33947999999998</c:v>
                </c:pt>
                <c:pt idx="91">
                  <c:v>268.69335599999999</c:v>
                </c:pt>
                <c:pt idx="92">
                  <c:v>270.51434399999999</c:v>
                </c:pt>
                <c:pt idx="93">
                  <c:v>272.16240499999998</c:v>
                </c:pt>
                <c:pt idx="94">
                  <c:v>274.31986499999999</c:v>
                </c:pt>
                <c:pt idx="95">
                  <c:v>275.60943600000002</c:v>
                </c:pt>
                <c:pt idx="96">
                  <c:v>277.56135699999999</c:v>
                </c:pt>
                <c:pt idx="97">
                  <c:v>279.46425099999999</c:v>
                </c:pt>
                <c:pt idx="98">
                  <c:v>281.43841099999997</c:v>
                </c:pt>
                <c:pt idx="99">
                  <c:v>282.80149899999998</c:v>
                </c:pt>
                <c:pt idx="100">
                  <c:v>284.96170000000001</c:v>
                </c:pt>
                <c:pt idx="101">
                  <c:v>286.97517299999998</c:v>
                </c:pt>
                <c:pt idx="102">
                  <c:v>288.69939900000003</c:v>
                </c:pt>
                <c:pt idx="103">
                  <c:v>290.471743</c:v>
                </c:pt>
                <c:pt idx="104">
                  <c:v>292.28647799999999</c:v>
                </c:pt>
                <c:pt idx="105">
                  <c:v>294.443442</c:v>
                </c:pt>
                <c:pt idx="106">
                  <c:v>296.02114599999999</c:v>
                </c:pt>
                <c:pt idx="107">
                  <c:v>297.87853899999999</c:v>
                </c:pt>
                <c:pt idx="108">
                  <c:v>299.56911500000001</c:v>
                </c:pt>
                <c:pt idx="109">
                  <c:v>302.02041600000001</c:v>
                </c:pt>
                <c:pt idx="110">
                  <c:v>303.71542499999998</c:v>
                </c:pt>
                <c:pt idx="111">
                  <c:v>304.79185200000001</c:v>
                </c:pt>
                <c:pt idx="112">
                  <c:v>307.24883499999999</c:v>
                </c:pt>
                <c:pt idx="113">
                  <c:v>308.94288</c:v>
                </c:pt>
                <c:pt idx="114">
                  <c:v>310.89871199999999</c:v>
                </c:pt>
                <c:pt idx="115">
                  <c:v>312.100415</c:v>
                </c:pt>
                <c:pt idx="116">
                  <c:v>314.00497999999999</c:v>
                </c:pt>
                <c:pt idx="117">
                  <c:v>315.74673300000001</c:v>
                </c:pt>
                <c:pt idx="118">
                  <c:v>317.46293400000002</c:v>
                </c:pt>
                <c:pt idx="119">
                  <c:v>319.20539200000002</c:v>
                </c:pt>
                <c:pt idx="120">
                  <c:v>321.28186099999999</c:v>
                </c:pt>
                <c:pt idx="121">
                  <c:v>323.417395</c:v>
                </c:pt>
                <c:pt idx="122">
                  <c:v>324.89450299999999</c:v>
                </c:pt>
                <c:pt idx="123">
                  <c:v>326.68389999999999</c:v>
                </c:pt>
                <c:pt idx="124">
                  <c:v>328.93100700000002</c:v>
                </c:pt>
                <c:pt idx="125">
                  <c:v>330.73091099999999</c:v>
                </c:pt>
                <c:pt idx="126">
                  <c:v>332.20334100000002</c:v>
                </c:pt>
                <c:pt idx="127">
                  <c:v>333.66822999999999</c:v>
                </c:pt>
                <c:pt idx="128">
                  <c:v>335.53132399999998</c:v>
                </c:pt>
                <c:pt idx="129">
                  <c:v>337.115118</c:v>
                </c:pt>
                <c:pt idx="130">
                  <c:v>339.08902699999999</c:v>
                </c:pt>
                <c:pt idx="131">
                  <c:v>340.77011199999998</c:v>
                </c:pt>
                <c:pt idx="132">
                  <c:v>342.63766099999998</c:v>
                </c:pt>
                <c:pt idx="133">
                  <c:v>344.32795700000003</c:v>
                </c:pt>
                <c:pt idx="134">
                  <c:v>346.07230399999997</c:v>
                </c:pt>
                <c:pt idx="135">
                  <c:v>347.353072</c:v>
                </c:pt>
                <c:pt idx="136">
                  <c:v>349.36588899999998</c:v>
                </c:pt>
                <c:pt idx="137">
                  <c:v>351.363452</c:v>
                </c:pt>
                <c:pt idx="138">
                  <c:v>353.06467500000002</c:v>
                </c:pt>
                <c:pt idx="139">
                  <c:v>354.611965</c:v>
                </c:pt>
                <c:pt idx="140">
                  <c:v>356.686712</c:v>
                </c:pt>
                <c:pt idx="141">
                  <c:v>358.80839900000001</c:v>
                </c:pt>
                <c:pt idx="142">
                  <c:v>359.92641900000001</c:v>
                </c:pt>
                <c:pt idx="143">
                  <c:v>361.72724699999998</c:v>
                </c:pt>
                <c:pt idx="144">
                  <c:v>363.45440600000001</c:v>
                </c:pt>
                <c:pt idx="145">
                  <c:v>365.45564200000001</c:v>
                </c:pt>
                <c:pt idx="146">
                  <c:v>366.47807</c:v>
                </c:pt>
                <c:pt idx="147">
                  <c:v>367.98629499999998</c:v>
                </c:pt>
                <c:pt idx="148">
                  <c:v>369.99296099999998</c:v>
                </c:pt>
                <c:pt idx="149">
                  <c:v>371.49535100000003</c:v>
                </c:pt>
                <c:pt idx="150">
                  <c:v>373.35124200000001</c:v>
                </c:pt>
                <c:pt idx="151">
                  <c:v>374.54957400000001</c:v>
                </c:pt>
                <c:pt idx="152">
                  <c:v>376.57644299999998</c:v>
                </c:pt>
                <c:pt idx="153">
                  <c:v>378.10299500000002</c:v>
                </c:pt>
                <c:pt idx="154">
                  <c:v>379.69653199999999</c:v>
                </c:pt>
                <c:pt idx="155">
                  <c:v>381.13206100000002</c:v>
                </c:pt>
                <c:pt idx="156">
                  <c:v>382.75960600000002</c:v>
                </c:pt>
                <c:pt idx="157">
                  <c:v>384.37966</c:v>
                </c:pt>
                <c:pt idx="158">
                  <c:v>385.92353300000002</c:v>
                </c:pt>
                <c:pt idx="159">
                  <c:v>387.37260700000002</c:v>
                </c:pt>
                <c:pt idx="160">
                  <c:v>388.96288900000002</c:v>
                </c:pt>
                <c:pt idx="161">
                  <c:v>390.828731</c:v>
                </c:pt>
                <c:pt idx="162">
                  <c:v>392.13186999999999</c:v>
                </c:pt>
                <c:pt idx="163">
                  <c:v>393.87982499999998</c:v>
                </c:pt>
                <c:pt idx="164">
                  <c:v>395.08250500000003</c:v>
                </c:pt>
                <c:pt idx="165">
                  <c:v>396.84238299999998</c:v>
                </c:pt>
                <c:pt idx="166">
                  <c:v>398.54885999999999</c:v>
                </c:pt>
                <c:pt idx="167">
                  <c:v>400.33608600000002</c:v>
                </c:pt>
                <c:pt idx="168">
                  <c:v>401.97123699999997</c:v>
                </c:pt>
                <c:pt idx="169">
                  <c:v>403.11142100000001</c:v>
                </c:pt>
                <c:pt idx="170">
                  <c:v>404.57076000000001</c:v>
                </c:pt>
                <c:pt idx="171">
                  <c:v>405.923968</c:v>
                </c:pt>
                <c:pt idx="172">
                  <c:v>408.00331199999999</c:v>
                </c:pt>
                <c:pt idx="173">
                  <c:v>409.60747900000001</c:v>
                </c:pt>
                <c:pt idx="174">
                  <c:v>411.20121499999999</c:v>
                </c:pt>
                <c:pt idx="175">
                  <c:v>412.70826799999998</c:v>
                </c:pt>
                <c:pt idx="176">
                  <c:v>414.00735100000003</c:v>
                </c:pt>
                <c:pt idx="177">
                  <c:v>415.881528</c:v>
                </c:pt>
                <c:pt idx="178">
                  <c:v>417.50178499999998</c:v>
                </c:pt>
                <c:pt idx="179">
                  <c:v>419.03624200000002</c:v>
                </c:pt>
                <c:pt idx="180">
                  <c:v>420.60126100000002</c:v>
                </c:pt>
                <c:pt idx="181">
                  <c:v>422.482529</c:v>
                </c:pt>
                <c:pt idx="182">
                  <c:v>423.82709499999999</c:v>
                </c:pt>
                <c:pt idx="183">
                  <c:v>425.32368100000002</c:v>
                </c:pt>
                <c:pt idx="184">
                  <c:v>426.78436799999997</c:v>
                </c:pt>
                <c:pt idx="185">
                  <c:v>428.40260699999999</c:v>
                </c:pt>
                <c:pt idx="186">
                  <c:v>430.735659</c:v>
                </c:pt>
                <c:pt idx="187">
                  <c:v>432.001439</c:v>
                </c:pt>
                <c:pt idx="188">
                  <c:v>433.594696</c:v>
                </c:pt>
                <c:pt idx="189">
                  <c:v>434.90154200000001</c:v>
                </c:pt>
                <c:pt idx="190">
                  <c:v>436.69580400000001</c:v>
                </c:pt>
                <c:pt idx="191">
                  <c:v>437.73310300000003</c:v>
                </c:pt>
                <c:pt idx="192">
                  <c:v>439.57897700000001</c:v>
                </c:pt>
                <c:pt idx="193">
                  <c:v>441.23816099999999</c:v>
                </c:pt>
                <c:pt idx="194">
                  <c:v>442.59361899999999</c:v>
                </c:pt>
                <c:pt idx="195">
                  <c:v>444.31282599999997</c:v>
                </c:pt>
                <c:pt idx="196">
                  <c:v>445.91008299999999</c:v>
                </c:pt>
                <c:pt idx="197">
                  <c:v>447.20286099999998</c:v>
                </c:pt>
                <c:pt idx="198">
                  <c:v>448.46918299999999</c:v>
                </c:pt>
                <c:pt idx="199">
                  <c:v>450.03863699999999</c:v>
                </c:pt>
                <c:pt idx="200">
                  <c:v>451.84437700000001</c:v>
                </c:pt>
                <c:pt idx="201">
                  <c:v>453.50209699999999</c:v>
                </c:pt>
                <c:pt idx="202">
                  <c:v>454.76311600000002</c:v>
                </c:pt>
                <c:pt idx="203">
                  <c:v>456.02176900000001</c:v>
                </c:pt>
                <c:pt idx="204">
                  <c:v>457.44172200000003</c:v>
                </c:pt>
                <c:pt idx="205">
                  <c:v>458.767855</c:v>
                </c:pt>
                <c:pt idx="206">
                  <c:v>460.55155500000001</c:v>
                </c:pt>
                <c:pt idx="207">
                  <c:v>462.26872400000002</c:v>
                </c:pt>
                <c:pt idx="208">
                  <c:v>463.55641400000002</c:v>
                </c:pt>
                <c:pt idx="209">
                  <c:v>464.83461899999998</c:v>
                </c:pt>
                <c:pt idx="210">
                  <c:v>466.35669100000001</c:v>
                </c:pt>
                <c:pt idx="211">
                  <c:v>467.38578999999999</c:v>
                </c:pt>
                <c:pt idx="212">
                  <c:v>469.314459</c:v>
                </c:pt>
                <c:pt idx="213">
                  <c:v>471.36382600000002</c:v>
                </c:pt>
                <c:pt idx="214">
                  <c:v>472.94082800000001</c:v>
                </c:pt>
                <c:pt idx="215">
                  <c:v>474.31978099999998</c:v>
                </c:pt>
                <c:pt idx="216">
                  <c:v>475.62654400000002</c:v>
                </c:pt>
                <c:pt idx="217">
                  <c:v>477.03452199999998</c:v>
                </c:pt>
                <c:pt idx="218">
                  <c:v>478.00251500000002</c:v>
                </c:pt>
                <c:pt idx="219">
                  <c:v>479.57669199999998</c:v>
                </c:pt>
                <c:pt idx="220">
                  <c:v>480.88571899999999</c:v>
                </c:pt>
                <c:pt idx="221">
                  <c:v>482.62795499999999</c:v>
                </c:pt>
                <c:pt idx="222">
                  <c:v>483.74727999999999</c:v>
                </c:pt>
                <c:pt idx="223">
                  <c:v>485.21592399999997</c:v>
                </c:pt>
                <c:pt idx="224">
                  <c:v>486.89568200000002</c:v>
                </c:pt>
                <c:pt idx="225">
                  <c:v>488.26218499999999</c:v>
                </c:pt>
                <c:pt idx="226">
                  <c:v>489.94099999999997</c:v>
                </c:pt>
                <c:pt idx="227">
                  <c:v>491.08097099999998</c:v>
                </c:pt>
                <c:pt idx="228">
                  <c:v>492.51130699999999</c:v>
                </c:pt>
                <c:pt idx="229">
                  <c:v>494.017606</c:v>
                </c:pt>
                <c:pt idx="230">
                  <c:v>495.663657</c:v>
                </c:pt>
                <c:pt idx="231">
                  <c:v>497.12063000000001</c:v>
                </c:pt>
                <c:pt idx="232">
                  <c:v>498.669648</c:v>
                </c:pt>
                <c:pt idx="233">
                  <c:v>500.00417900000002</c:v>
                </c:pt>
                <c:pt idx="234">
                  <c:v>501.52560699999998</c:v>
                </c:pt>
                <c:pt idx="235">
                  <c:v>502.54199199999999</c:v>
                </c:pt>
                <c:pt idx="236">
                  <c:v>504.34481</c:v>
                </c:pt>
                <c:pt idx="237">
                  <c:v>505.92204600000002</c:v>
                </c:pt>
                <c:pt idx="238">
                  <c:v>507.24693000000002</c:v>
                </c:pt>
                <c:pt idx="239">
                  <c:v>508.22605399999998</c:v>
                </c:pt>
                <c:pt idx="240">
                  <c:v>509.64626800000002</c:v>
                </c:pt>
                <c:pt idx="241">
                  <c:v>511.55001800000002</c:v>
                </c:pt>
                <c:pt idx="242">
                  <c:v>512.37802899999997</c:v>
                </c:pt>
                <c:pt idx="243">
                  <c:v>513.781745</c:v>
                </c:pt>
                <c:pt idx="244">
                  <c:v>515.04532099999994</c:v>
                </c:pt>
                <c:pt idx="245">
                  <c:v>516.16270499999996</c:v>
                </c:pt>
                <c:pt idx="246">
                  <c:v>518.03825600000005</c:v>
                </c:pt>
                <c:pt idx="247">
                  <c:v>519.26325699999995</c:v>
                </c:pt>
                <c:pt idx="248">
                  <c:v>520.97819800000002</c:v>
                </c:pt>
                <c:pt idx="249">
                  <c:v>522.40207299999997</c:v>
                </c:pt>
                <c:pt idx="250">
                  <c:v>524.02645800000005</c:v>
                </c:pt>
                <c:pt idx="251">
                  <c:v>525.13485400000002</c:v>
                </c:pt>
                <c:pt idx="252">
                  <c:v>526.74593300000004</c:v>
                </c:pt>
                <c:pt idx="253">
                  <c:v>528.02194099999997</c:v>
                </c:pt>
                <c:pt idx="254">
                  <c:v>529.14346899999998</c:v>
                </c:pt>
                <c:pt idx="255">
                  <c:v>530.698894</c:v>
                </c:pt>
                <c:pt idx="256">
                  <c:v>531.96561899999995</c:v>
                </c:pt>
                <c:pt idx="257">
                  <c:v>533.535484</c:v>
                </c:pt>
                <c:pt idx="258">
                  <c:v>534.68948699999999</c:v>
                </c:pt>
                <c:pt idx="259">
                  <c:v>535.78028400000005</c:v>
                </c:pt>
                <c:pt idx="260">
                  <c:v>537.50413600000002</c:v>
                </c:pt>
                <c:pt idx="261">
                  <c:v>539.37913400000002</c:v>
                </c:pt>
                <c:pt idx="262">
                  <c:v>540.32289600000001</c:v>
                </c:pt>
                <c:pt idx="263">
                  <c:v>541.49389299999996</c:v>
                </c:pt>
                <c:pt idx="264">
                  <c:v>543.04177500000003</c:v>
                </c:pt>
                <c:pt idx="265">
                  <c:v>544.23601799999994</c:v>
                </c:pt>
                <c:pt idx="266">
                  <c:v>545.62271499999997</c:v>
                </c:pt>
                <c:pt idx="267">
                  <c:v>546.85218699999996</c:v>
                </c:pt>
                <c:pt idx="268">
                  <c:v>548.42350699999997</c:v>
                </c:pt>
                <c:pt idx="269">
                  <c:v>549.30413199999998</c:v>
                </c:pt>
                <c:pt idx="270">
                  <c:v>550.90126199999997</c:v>
                </c:pt>
                <c:pt idx="271">
                  <c:v>551.94190200000003</c:v>
                </c:pt>
                <c:pt idx="272">
                  <c:v>553.24656700000003</c:v>
                </c:pt>
                <c:pt idx="273">
                  <c:v>554.81563000000006</c:v>
                </c:pt>
                <c:pt idx="274">
                  <c:v>556.18406700000003</c:v>
                </c:pt>
                <c:pt idx="275">
                  <c:v>557.94050200000004</c:v>
                </c:pt>
                <c:pt idx="276">
                  <c:v>559.13457500000004</c:v>
                </c:pt>
                <c:pt idx="277">
                  <c:v>560.86516600000004</c:v>
                </c:pt>
                <c:pt idx="278">
                  <c:v>561.70582200000001</c:v>
                </c:pt>
                <c:pt idx="279">
                  <c:v>563.30979000000002</c:v>
                </c:pt>
                <c:pt idx="280">
                  <c:v>564.71788600000002</c:v>
                </c:pt>
                <c:pt idx="281">
                  <c:v>566.241533</c:v>
                </c:pt>
                <c:pt idx="282">
                  <c:v>567.15785900000003</c:v>
                </c:pt>
                <c:pt idx="283">
                  <c:v>568.11401000000001</c:v>
                </c:pt>
                <c:pt idx="284">
                  <c:v>569.74979399999995</c:v>
                </c:pt>
                <c:pt idx="285">
                  <c:v>570.43781000000001</c:v>
                </c:pt>
                <c:pt idx="286">
                  <c:v>571.91023700000005</c:v>
                </c:pt>
                <c:pt idx="287">
                  <c:v>572.95911100000001</c:v>
                </c:pt>
                <c:pt idx="288">
                  <c:v>574.78398700000002</c:v>
                </c:pt>
                <c:pt idx="289">
                  <c:v>575.72406799999999</c:v>
                </c:pt>
                <c:pt idx="290">
                  <c:v>577.03388099999995</c:v>
                </c:pt>
                <c:pt idx="291">
                  <c:v>578.23838499999999</c:v>
                </c:pt>
                <c:pt idx="292">
                  <c:v>579.32233099999996</c:v>
                </c:pt>
                <c:pt idx="293">
                  <c:v>581.23870999999997</c:v>
                </c:pt>
                <c:pt idx="294">
                  <c:v>582.47439099999997</c:v>
                </c:pt>
                <c:pt idx="295">
                  <c:v>583.66013399999997</c:v>
                </c:pt>
                <c:pt idx="296">
                  <c:v>585.03910900000005</c:v>
                </c:pt>
                <c:pt idx="297">
                  <c:v>586.47430299999996</c:v>
                </c:pt>
                <c:pt idx="298">
                  <c:v>587.63493300000005</c:v>
                </c:pt>
                <c:pt idx="299">
                  <c:v>588.46261100000004</c:v>
                </c:pt>
                <c:pt idx="300">
                  <c:v>589.93578300000001</c:v>
                </c:pt>
                <c:pt idx="301">
                  <c:v>591.40170599999999</c:v>
                </c:pt>
                <c:pt idx="302">
                  <c:v>593.44951400000002</c:v>
                </c:pt>
                <c:pt idx="303">
                  <c:v>594.43739100000005</c:v>
                </c:pt>
                <c:pt idx="304">
                  <c:v>595.82532000000003</c:v>
                </c:pt>
                <c:pt idx="305">
                  <c:v>596.97393799999998</c:v>
                </c:pt>
                <c:pt idx="306">
                  <c:v>598.61418100000003</c:v>
                </c:pt>
                <c:pt idx="307">
                  <c:v>599.37253499999997</c:v>
                </c:pt>
                <c:pt idx="308">
                  <c:v>600.78086800000005</c:v>
                </c:pt>
                <c:pt idx="309">
                  <c:v>602.12309100000004</c:v>
                </c:pt>
                <c:pt idx="310">
                  <c:v>603.39803800000004</c:v>
                </c:pt>
                <c:pt idx="311">
                  <c:v>604.74621200000001</c:v>
                </c:pt>
                <c:pt idx="312">
                  <c:v>605.91437699999994</c:v>
                </c:pt>
                <c:pt idx="313">
                  <c:v>607.59977900000001</c:v>
                </c:pt>
                <c:pt idx="314">
                  <c:v>608.46115699999996</c:v>
                </c:pt>
                <c:pt idx="315">
                  <c:v>609.65828299999998</c:v>
                </c:pt>
                <c:pt idx="316">
                  <c:v>611.39839900000004</c:v>
                </c:pt>
                <c:pt idx="317">
                  <c:v>612.77897599999994</c:v>
                </c:pt>
                <c:pt idx="318">
                  <c:v>614.00912900000003</c:v>
                </c:pt>
                <c:pt idx="319">
                  <c:v>615.06882399999995</c:v>
                </c:pt>
                <c:pt idx="320">
                  <c:v>616.23385699999994</c:v>
                </c:pt>
                <c:pt idx="321">
                  <c:v>617.22452199999998</c:v>
                </c:pt>
                <c:pt idx="322">
                  <c:v>618.84173199999998</c:v>
                </c:pt>
                <c:pt idx="323">
                  <c:v>620.10681599999998</c:v>
                </c:pt>
                <c:pt idx="324">
                  <c:v>621.76273300000003</c:v>
                </c:pt>
                <c:pt idx="325">
                  <c:v>623.02004499999998</c:v>
                </c:pt>
                <c:pt idx="326">
                  <c:v>624.32355700000005</c:v>
                </c:pt>
                <c:pt idx="327">
                  <c:v>625.24811199999999</c:v>
                </c:pt>
                <c:pt idx="328">
                  <c:v>626.80689500000005</c:v>
                </c:pt>
                <c:pt idx="329">
                  <c:v>628.18389300000001</c:v>
                </c:pt>
                <c:pt idx="330">
                  <c:v>629.55560800000001</c:v>
                </c:pt>
                <c:pt idx="331">
                  <c:v>630.60976100000005</c:v>
                </c:pt>
                <c:pt idx="332">
                  <c:v>631.58449299999995</c:v>
                </c:pt>
                <c:pt idx="333">
                  <c:v>633.34109799999999</c:v>
                </c:pt>
                <c:pt idx="334">
                  <c:v>634.35282500000005</c:v>
                </c:pt>
                <c:pt idx="335">
                  <c:v>635.76992900000005</c:v>
                </c:pt>
                <c:pt idx="336">
                  <c:v>637.03539699999999</c:v>
                </c:pt>
                <c:pt idx="337">
                  <c:v>638.524496</c:v>
                </c:pt>
                <c:pt idx="338">
                  <c:v>639.61037199999998</c:v>
                </c:pt>
                <c:pt idx="339">
                  <c:v>640.55811900000003</c:v>
                </c:pt>
                <c:pt idx="340">
                  <c:v>641.91340500000001</c:v>
                </c:pt>
                <c:pt idx="341">
                  <c:v>642.62494300000003</c:v>
                </c:pt>
                <c:pt idx="342">
                  <c:v>644.77388599999995</c:v>
                </c:pt>
                <c:pt idx="343">
                  <c:v>645.89510700000005</c:v>
                </c:pt>
                <c:pt idx="344">
                  <c:v>647.83699300000001</c:v>
                </c:pt>
                <c:pt idx="345">
                  <c:v>648.72584099999995</c:v>
                </c:pt>
                <c:pt idx="346">
                  <c:v>650.07426799999996</c:v>
                </c:pt>
                <c:pt idx="347">
                  <c:v>650.90261299999997</c:v>
                </c:pt>
                <c:pt idx="348">
                  <c:v>651.91144999999995</c:v>
                </c:pt>
                <c:pt idx="349">
                  <c:v>653.38131999999996</c:v>
                </c:pt>
                <c:pt idx="350">
                  <c:v>655.10062700000003</c:v>
                </c:pt>
                <c:pt idx="351">
                  <c:v>656.00892999999996</c:v>
                </c:pt>
                <c:pt idx="352">
                  <c:v>657.22559699999999</c:v>
                </c:pt>
                <c:pt idx="353">
                  <c:v>658.83701699999995</c:v>
                </c:pt>
                <c:pt idx="354">
                  <c:v>659.27128900000002</c:v>
                </c:pt>
                <c:pt idx="355">
                  <c:v>660.37342999999998</c:v>
                </c:pt>
                <c:pt idx="356">
                  <c:v>662.12580500000001</c:v>
                </c:pt>
                <c:pt idx="357">
                  <c:v>663.75860499999999</c:v>
                </c:pt>
                <c:pt idx="358">
                  <c:v>664.74865</c:v>
                </c:pt>
                <c:pt idx="359">
                  <c:v>665.76960499999996</c:v>
                </c:pt>
                <c:pt idx="360">
                  <c:v>667.10351400000002</c:v>
                </c:pt>
                <c:pt idx="361">
                  <c:v>668.07393400000001</c:v>
                </c:pt>
                <c:pt idx="362">
                  <c:v>669.48047099999997</c:v>
                </c:pt>
                <c:pt idx="363">
                  <c:v>670.54218200000003</c:v>
                </c:pt>
                <c:pt idx="364">
                  <c:v>672.03862500000002</c:v>
                </c:pt>
                <c:pt idx="365">
                  <c:v>672.96511299999997</c:v>
                </c:pt>
                <c:pt idx="366">
                  <c:v>674.77416400000004</c:v>
                </c:pt>
                <c:pt idx="367">
                  <c:v>675.63409000000001</c:v>
                </c:pt>
                <c:pt idx="368">
                  <c:v>676.95134099999996</c:v>
                </c:pt>
                <c:pt idx="369">
                  <c:v>678.00367200000005</c:v>
                </c:pt>
                <c:pt idx="370">
                  <c:v>679.24551399999996</c:v>
                </c:pt>
                <c:pt idx="371">
                  <c:v>680.47988499999997</c:v>
                </c:pt>
                <c:pt idx="372">
                  <c:v>681.63089600000001</c:v>
                </c:pt>
                <c:pt idx="373">
                  <c:v>683.08747100000005</c:v>
                </c:pt>
                <c:pt idx="374">
                  <c:v>684.25394800000004</c:v>
                </c:pt>
                <c:pt idx="375">
                  <c:v>685.10210300000006</c:v>
                </c:pt>
                <c:pt idx="376">
                  <c:v>686.44520799999998</c:v>
                </c:pt>
                <c:pt idx="377">
                  <c:v>687.94242999999994</c:v>
                </c:pt>
                <c:pt idx="378">
                  <c:v>688.95095700000002</c:v>
                </c:pt>
                <c:pt idx="379">
                  <c:v>690.18191400000001</c:v>
                </c:pt>
                <c:pt idx="380">
                  <c:v>691.36866699999996</c:v>
                </c:pt>
                <c:pt idx="381">
                  <c:v>692.43899399999998</c:v>
                </c:pt>
                <c:pt idx="382">
                  <c:v>693.87488099999996</c:v>
                </c:pt>
                <c:pt idx="383">
                  <c:v>694.59426299999996</c:v>
                </c:pt>
                <c:pt idx="384">
                  <c:v>696.49132699999996</c:v>
                </c:pt>
                <c:pt idx="385">
                  <c:v>697.82452499999999</c:v>
                </c:pt>
                <c:pt idx="386">
                  <c:v>698.80393700000002</c:v>
                </c:pt>
                <c:pt idx="387">
                  <c:v>700.10449700000004</c:v>
                </c:pt>
                <c:pt idx="388">
                  <c:v>701.500854</c:v>
                </c:pt>
                <c:pt idx="389">
                  <c:v>703.727079</c:v>
                </c:pt>
                <c:pt idx="390">
                  <c:v>704.67481199999997</c:v>
                </c:pt>
                <c:pt idx="391">
                  <c:v>705.78824299999997</c:v>
                </c:pt>
                <c:pt idx="392">
                  <c:v>706.81923900000004</c:v>
                </c:pt>
                <c:pt idx="393">
                  <c:v>708.00066700000002</c:v>
                </c:pt>
                <c:pt idx="394">
                  <c:v>709.37212</c:v>
                </c:pt>
                <c:pt idx="395">
                  <c:v>710.59997699999997</c:v>
                </c:pt>
                <c:pt idx="396">
                  <c:v>711.60225800000001</c:v>
                </c:pt>
                <c:pt idx="397">
                  <c:v>712.920481</c:v>
                </c:pt>
                <c:pt idx="398">
                  <c:v>714.34242800000004</c:v>
                </c:pt>
                <c:pt idx="399">
                  <c:v>714.96941300000003</c:v>
                </c:pt>
                <c:pt idx="400">
                  <c:v>716.60936800000002</c:v>
                </c:pt>
                <c:pt idx="401">
                  <c:v>717.72120600000005</c:v>
                </c:pt>
                <c:pt idx="402">
                  <c:v>718.47833000000003</c:v>
                </c:pt>
              </c:numCache>
            </c:numRef>
          </c:xVal>
          <c:yVal>
            <c:numRef>
              <c:f>'400'!$R$64:$R$466</c:f>
              <c:numCache>
                <c:formatCode>General</c:formatCode>
                <c:ptCount val="403"/>
                <c:pt idx="0">
                  <c:v>113.09211526153602</c:v>
                </c:pt>
                <c:pt idx="1">
                  <c:v>50.863529361671532</c:v>
                </c:pt>
                <c:pt idx="2">
                  <c:v>30.736332188502722</c:v>
                </c:pt>
                <c:pt idx="3">
                  <c:v>26.582721319537374</c:v>
                </c:pt>
                <c:pt idx="4">
                  <c:v>23.11415823754114</c:v>
                </c:pt>
                <c:pt idx="5">
                  <c:v>21.31140872823195</c:v>
                </c:pt>
                <c:pt idx="6">
                  <c:v>19.809381245002609</c:v>
                </c:pt>
                <c:pt idx="7">
                  <c:v>18.540286946243661</c:v>
                </c:pt>
                <c:pt idx="8">
                  <c:v>17.631407665557759</c:v>
                </c:pt>
                <c:pt idx="9">
                  <c:v>16.970793533368202</c:v>
                </c:pt>
                <c:pt idx="10">
                  <c:v>16.337939704484423</c:v>
                </c:pt>
                <c:pt idx="11">
                  <c:v>16.057637248456825</c:v>
                </c:pt>
                <c:pt idx="12">
                  <c:v>15.789425837040501</c:v>
                </c:pt>
                <c:pt idx="13">
                  <c:v>15.507747880608235</c:v>
                </c:pt>
                <c:pt idx="14">
                  <c:v>15.351396647631359</c:v>
                </c:pt>
                <c:pt idx="15">
                  <c:v>15.040336915616855</c:v>
                </c:pt>
                <c:pt idx="16">
                  <c:v>14.838845071242675</c:v>
                </c:pt>
                <c:pt idx="17">
                  <c:v>14.711883164667181</c:v>
                </c:pt>
                <c:pt idx="18">
                  <c:v>14.591605805082306</c:v>
                </c:pt>
                <c:pt idx="19">
                  <c:v>14.418311179100977</c:v>
                </c:pt>
                <c:pt idx="20">
                  <c:v>14.345085527785807</c:v>
                </c:pt>
                <c:pt idx="21">
                  <c:v>14.230093442942364</c:v>
                </c:pt>
                <c:pt idx="22">
                  <c:v>14.12292481689024</c:v>
                </c:pt>
                <c:pt idx="23">
                  <c:v>14.095305693676234</c:v>
                </c:pt>
                <c:pt idx="24">
                  <c:v>13.994619986916366</c:v>
                </c:pt>
                <c:pt idx="25">
                  <c:v>13.966164357301233</c:v>
                </c:pt>
                <c:pt idx="26">
                  <c:v>13.960751840644436</c:v>
                </c:pt>
                <c:pt idx="27">
                  <c:v>13.839653304009873</c:v>
                </c:pt>
                <c:pt idx="28">
                  <c:v>13.800797236301019</c:v>
                </c:pt>
                <c:pt idx="29">
                  <c:v>13.775386868386198</c:v>
                </c:pt>
                <c:pt idx="30">
                  <c:v>13.768697027138513</c:v>
                </c:pt>
                <c:pt idx="31">
                  <c:v>13.718669065932131</c:v>
                </c:pt>
                <c:pt idx="32">
                  <c:v>13.714851303569484</c:v>
                </c:pt>
                <c:pt idx="33">
                  <c:v>13.651906249685403</c:v>
                </c:pt>
                <c:pt idx="34">
                  <c:v>13.699681926474756</c:v>
                </c:pt>
                <c:pt idx="35">
                  <c:v>13.685753699966888</c:v>
                </c:pt>
                <c:pt idx="36">
                  <c:v>13.645558909910605</c:v>
                </c:pt>
                <c:pt idx="37">
                  <c:v>13.616230441272283</c:v>
                </c:pt>
                <c:pt idx="38">
                  <c:v>13.637872202452712</c:v>
                </c:pt>
                <c:pt idx="39">
                  <c:v>13.616739179284368</c:v>
                </c:pt>
                <c:pt idx="40">
                  <c:v>13.570503167689543</c:v>
                </c:pt>
                <c:pt idx="41">
                  <c:v>13.569329953750126</c:v>
                </c:pt>
                <c:pt idx="42">
                  <c:v>13.629020290748208</c:v>
                </c:pt>
                <c:pt idx="43">
                  <c:v>13.632067346250897</c:v>
                </c:pt>
                <c:pt idx="44">
                  <c:v>13.627241457850836</c:v>
                </c:pt>
                <c:pt idx="45">
                  <c:v>13.572624288078043</c:v>
                </c:pt>
                <c:pt idx="46">
                  <c:v>13.62124153816122</c:v>
                </c:pt>
                <c:pt idx="47">
                  <c:v>13.578561619083423</c:v>
                </c:pt>
                <c:pt idx="48">
                  <c:v>13.621567559653585</c:v>
                </c:pt>
                <c:pt idx="49">
                  <c:v>13.600138993411917</c:v>
                </c:pt>
                <c:pt idx="50">
                  <c:v>13.570917201541496</c:v>
                </c:pt>
                <c:pt idx="51">
                  <c:v>13.558298485793113</c:v>
                </c:pt>
                <c:pt idx="52">
                  <c:v>13.578412983791587</c:v>
                </c:pt>
                <c:pt idx="53">
                  <c:v>13.557991539674664</c:v>
                </c:pt>
                <c:pt idx="54">
                  <c:v>13.536027579657402</c:v>
                </c:pt>
                <c:pt idx="55">
                  <c:v>13.53137503434478</c:v>
                </c:pt>
                <c:pt idx="56">
                  <c:v>13.568553866794105</c:v>
                </c:pt>
                <c:pt idx="57">
                  <c:v>13.593303546909661</c:v>
                </c:pt>
                <c:pt idx="58">
                  <c:v>13.556859212864479</c:v>
                </c:pt>
                <c:pt idx="59">
                  <c:v>13.567043284035986</c:v>
                </c:pt>
                <c:pt idx="60">
                  <c:v>13.5265066322024</c:v>
                </c:pt>
                <c:pt idx="61">
                  <c:v>13.540896320625732</c:v>
                </c:pt>
                <c:pt idx="62">
                  <c:v>13.547904440348377</c:v>
                </c:pt>
                <c:pt idx="63">
                  <c:v>13.559423863312304</c:v>
                </c:pt>
                <c:pt idx="64">
                  <c:v>13.563536526956129</c:v>
                </c:pt>
                <c:pt idx="65">
                  <c:v>13.51746351504652</c:v>
                </c:pt>
                <c:pt idx="66">
                  <c:v>13.523755755677035</c:v>
                </c:pt>
                <c:pt idx="67">
                  <c:v>13.562514905677546</c:v>
                </c:pt>
                <c:pt idx="68">
                  <c:v>13.58197811965306</c:v>
                </c:pt>
                <c:pt idx="69">
                  <c:v>13.575632840071155</c:v>
                </c:pt>
                <c:pt idx="70">
                  <c:v>13.560759427957795</c:v>
                </c:pt>
                <c:pt idx="71">
                  <c:v>13.578453627298279</c:v>
                </c:pt>
                <c:pt idx="72">
                  <c:v>13.603379414029716</c:v>
                </c:pt>
                <c:pt idx="73">
                  <c:v>13.605882720879828</c:v>
                </c:pt>
                <c:pt idx="74">
                  <c:v>13.604298798397826</c:v>
                </c:pt>
                <c:pt idx="75">
                  <c:v>13.624763677129813</c:v>
                </c:pt>
                <c:pt idx="76">
                  <c:v>13.605473988525645</c:v>
                </c:pt>
                <c:pt idx="77">
                  <c:v>13.608928216153513</c:v>
                </c:pt>
                <c:pt idx="78">
                  <c:v>13.624725057649608</c:v>
                </c:pt>
                <c:pt idx="79">
                  <c:v>13.640767881639908</c:v>
                </c:pt>
                <c:pt idx="80">
                  <c:v>13.63251385725094</c:v>
                </c:pt>
                <c:pt idx="81">
                  <c:v>13.665372703497903</c:v>
                </c:pt>
                <c:pt idx="82">
                  <c:v>13.648620060317139</c:v>
                </c:pt>
                <c:pt idx="83">
                  <c:v>13.685395615686526</c:v>
                </c:pt>
                <c:pt idx="84">
                  <c:v>13.683447708685037</c:v>
                </c:pt>
                <c:pt idx="85">
                  <c:v>13.696882361994929</c:v>
                </c:pt>
                <c:pt idx="86">
                  <c:v>13.724235959537481</c:v>
                </c:pt>
                <c:pt idx="87">
                  <c:v>13.742166623074972</c:v>
                </c:pt>
                <c:pt idx="88">
                  <c:v>13.746559207150142</c:v>
                </c:pt>
                <c:pt idx="89">
                  <c:v>13.760656781006089</c:v>
                </c:pt>
                <c:pt idx="90">
                  <c:v>13.741084759470519</c:v>
                </c:pt>
                <c:pt idx="91">
                  <c:v>13.71187104578684</c:v>
                </c:pt>
                <c:pt idx="92">
                  <c:v>13.73779299706688</c:v>
                </c:pt>
                <c:pt idx="93">
                  <c:v>13.759064345406964</c:v>
                </c:pt>
                <c:pt idx="94">
                  <c:v>13.758015875322654</c:v>
                </c:pt>
                <c:pt idx="95">
                  <c:v>13.801923965769014</c:v>
                </c:pt>
                <c:pt idx="96">
                  <c:v>13.812264483211228</c:v>
                </c:pt>
                <c:pt idx="97">
                  <c:v>13.8132576226569</c:v>
                </c:pt>
                <c:pt idx="98">
                  <c:v>13.822680293169025</c:v>
                </c:pt>
                <c:pt idx="99">
                  <c:v>13.859245566833783</c:v>
                </c:pt>
                <c:pt idx="100">
                  <c:v>13.852441686352293</c:v>
                </c:pt>
                <c:pt idx="101">
                  <c:v>13.844221866865306</c:v>
                </c:pt>
                <c:pt idx="102">
                  <c:v>13.865689612838962</c:v>
                </c:pt>
                <c:pt idx="103">
                  <c:v>13.883340815940651</c:v>
                </c:pt>
                <c:pt idx="104">
                  <c:v>13.891168442757866</c:v>
                </c:pt>
                <c:pt idx="105">
                  <c:v>13.87206146345355</c:v>
                </c:pt>
                <c:pt idx="106">
                  <c:v>13.899428941046178</c:v>
                </c:pt>
                <c:pt idx="107">
                  <c:v>13.898427010548536</c:v>
                </c:pt>
                <c:pt idx="108">
                  <c:v>13.921810763925341</c:v>
                </c:pt>
                <c:pt idx="109">
                  <c:v>13.882534582389697</c:v>
                </c:pt>
                <c:pt idx="110">
                  <c:v>13.905707475999659</c:v>
                </c:pt>
                <c:pt idx="111">
                  <c:v>13.953811970944173</c:v>
                </c:pt>
                <c:pt idx="112">
                  <c:v>13.924770679484677</c:v>
                </c:pt>
                <c:pt idx="113">
                  <c:v>13.933151964144852</c:v>
                </c:pt>
                <c:pt idx="114">
                  <c:v>13.937319607877615</c:v>
                </c:pt>
                <c:pt idx="115">
                  <c:v>13.975430996419927</c:v>
                </c:pt>
                <c:pt idx="116">
                  <c:v>13.979246546531758</c:v>
                </c:pt>
                <c:pt idx="117">
                  <c:v>13.983689595997074</c:v>
                </c:pt>
                <c:pt idx="118">
                  <c:v>13.997847239572431</c:v>
                </c:pt>
                <c:pt idx="119">
                  <c:v>14.000179057608301</c:v>
                </c:pt>
                <c:pt idx="120">
                  <c:v>13.994800181539009</c:v>
                </c:pt>
                <c:pt idx="121">
                  <c:v>13.97348811892309</c:v>
                </c:pt>
                <c:pt idx="122">
                  <c:v>14.00468821989792</c:v>
                </c:pt>
                <c:pt idx="123">
                  <c:v>14.003437467259328</c:v>
                </c:pt>
                <c:pt idx="124">
                  <c:v>13.982273592411897</c:v>
                </c:pt>
                <c:pt idx="125">
                  <c:v>13.980596456083312</c:v>
                </c:pt>
                <c:pt idx="126">
                  <c:v>14.010024155584537</c:v>
                </c:pt>
                <c:pt idx="127">
                  <c:v>14.027808360836509</c:v>
                </c:pt>
                <c:pt idx="128">
                  <c:v>14.028651978129668</c:v>
                </c:pt>
                <c:pt idx="129">
                  <c:v>14.038504822728596</c:v>
                </c:pt>
                <c:pt idx="130">
                  <c:v>14.034515847875884</c:v>
                </c:pt>
                <c:pt idx="131">
                  <c:v>14.037326692783692</c:v>
                </c:pt>
                <c:pt idx="132">
                  <c:v>14.041368121359771</c:v>
                </c:pt>
                <c:pt idx="133">
                  <c:v>14.043945333101984</c:v>
                </c:pt>
                <c:pt idx="134">
                  <c:v>14.053581281961703</c:v>
                </c:pt>
                <c:pt idx="135">
                  <c:v>14.0781828730711</c:v>
                </c:pt>
                <c:pt idx="136">
                  <c:v>14.068925367034375</c:v>
                </c:pt>
                <c:pt idx="137">
                  <c:v>14.053572845253223</c:v>
                </c:pt>
                <c:pt idx="138">
                  <c:v>14.065218857321449</c:v>
                </c:pt>
                <c:pt idx="139">
                  <c:v>14.073953006411157</c:v>
                </c:pt>
                <c:pt idx="140">
                  <c:v>14.062486134628156</c:v>
                </c:pt>
                <c:pt idx="141">
                  <c:v>14.039557919911209</c:v>
                </c:pt>
                <c:pt idx="142">
                  <c:v>14.078089505474271</c:v>
                </c:pt>
                <c:pt idx="143">
                  <c:v>14.07139234367647</c:v>
                </c:pt>
                <c:pt idx="144">
                  <c:v>14.079859441839476</c:v>
                </c:pt>
                <c:pt idx="145">
                  <c:v>14.062612230594564</c:v>
                </c:pt>
                <c:pt idx="146">
                  <c:v>14.10724143604992</c:v>
                </c:pt>
                <c:pt idx="147">
                  <c:v>14.115709706505514</c:v>
                </c:pt>
                <c:pt idx="148">
                  <c:v>14.107075896400927</c:v>
                </c:pt>
                <c:pt idx="149">
                  <c:v>14.115514703471812</c:v>
                </c:pt>
                <c:pt idx="150">
                  <c:v>14.112678316043382</c:v>
                </c:pt>
                <c:pt idx="151">
                  <c:v>14.136819706630664</c:v>
                </c:pt>
                <c:pt idx="152">
                  <c:v>14.126605460008268</c:v>
                </c:pt>
                <c:pt idx="153">
                  <c:v>14.13335042878826</c:v>
                </c:pt>
                <c:pt idx="154">
                  <c:v>14.144639362791075</c:v>
                </c:pt>
                <c:pt idx="155">
                  <c:v>14.155344447407419</c:v>
                </c:pt>
                <c:pt idx="156">
                  <c:v>14.163872061411954</c:v>
                </c:pt>
                <c:pt idx="157">
                  <c:v>14.165037237490512</c:v>
                </c:pt>
                <c:pt idx="158">
                  <c:v>14.177389672825358</c:v>
                </c:pt>
                <c:pt idx="159">
                  <c:v>14.186020219923613</c:v>
                </c:pt>
                <c:pt idx="160">
                  <c:v>14.196607977559388</c:v>
                </c:pt>
                <c:pt idx="161">
                  <c:v>14.183712839100068</c:v>
                </c:pt>
                <c:pt idx="162">
                  <c:v>14.206688608859775</c:v>
                </c:pt>
                <c:pt idx="163">
                  <c:v>14.199012573720118</c:v>
                </c:pt>
                <c:pt idx="164">
                  <c:v>14.229612689180158</c:v>
                </c:pt>
                <c:pt idx="165">
                  <c:v>14.221686969906223</c:v>
                </c:pt>
                <c:pt idx="166">
                  <c:v>14.224067383295591</c:v>
                </c:pt>
                <c:pt idx="167">
                  <c:v>14.214003887625433</c:v>
                </c:pt>
                <c:pt idx="168">
                  <c:v>14.220051422185744</c:v>
                </c:pt>
                <c:pt idx="169">
                  <c:v>14.242473997565254</c:v>
                </c:pt>
                <c:pt idx="170">
                  <c:v>14.251304262360094</c:v>
                </c:pt>
                <c:pt idx="171">
                  <c:v>14.262562756593105</c:v>
                </c:pt>
                <c:pt idx="172">
                  <c:v>14.24976336628502</c:v>
                </c:pt>
                <c:pt idx="173">
                  <c:v>14.248375803958902</c:v>
                </c:pt>
                <c:pt idx="174">
                  <c:v>14.256580844761482</c:v>
                </c:pt>
                <c:pt idx="175">
                  <c:v>14.25938570864648</c:v>
                </c:pt>
                <c:pt idx="176">
                  <c:v>14.279121581022853</c:v>
                </c:pt>
                <c:pt idx="177">
                  <c:v>14.264135275042671</c:v>
                </c:pt>
                <c:pt idx="178">
                  <c:v>14.265835247229893</c:v>
                </c:pt>
                <c:pt idx="179">
                  <c:v>14.266437427043854</c:v>
                </c:pt>
                <c:pt idx="180">
                  <c:v>14.276111901784846</c:v>
                </c:pt>
                <c:pt idx="181">
                  <c:v>14.260365565519088</c:v>
                </c:pt>
                <c:pt idx="182">
                  <c:v>14.27578136764051</c:v>
                </c:pt>
                <c:pt idx="183">
                  <c:v>14.277666973397052</c:v>
                </c:pt>
                <c:pt idx="184">
                  <c:v>14.290289553445918</c:v>
                </c:pt>
                <c:pt idx="185">
                  <c:v>14.286519851424714</c:v>
                </c:pt>
                <c:pt idx="186">
                  <c:v>14.255995413277963</c:v>
                </c:pt>
                <c:pt idx="187">
                  <c:v>14.268094932650113</c:v>
                </c:pt>
                <c:pt idx="188">
                  <c:v>14.271705872895099</c:v>
                </c:pt>
                <c:pt idx="189">
                  <c:v>14.282361132025198</c:v>
                </c:pt>
                <c:pt idx="190">
                  <c:v>14.277373666168744</c:v>
                </c:pt>
                <c:pt idx="191">
                  <c:v>14.299586254263026</c:v>
                </c:pt>
                <c:pt idx="192">
                  <c:v>14.290650479782851</c:v>
                </c:pt>
                <c:pt idx="193">
                  <c:v>14.284167225185339</c:v>
                </c:pt>
                <c:pt idx="194">
                  <c:v>14.297878301735837</c:v>
                </c:pt>
                <c:pt idx="195">
                  <c:v>14.288422559460731</c:v>
                </c:pt>
                <c:pt idx="196">
                  <c:v>14.290489848319529</c:v>
                </c:pt>
                <c:pt idx="197">
                  <c:v>14.300403968123939</c:v>
                </c:pt>
                <c:pt idx="198">
                  <c:v>14.323784240743329</c:v>
                </c:pt>
                <c:pt idx="199">
                  <c:v>14.321316386683289</c:v>
                </c:pt>
                <c:pt idx="200">
                  <c:v>14.307487352876787</c:v>
                </c:pt>
                <c:pt idx="201">
                  <c:v>14.300417150478692</c:v>
                </c:pt>
                <c:pt idx="202">
                  <c:v>14.315698029627701</c:v>
                </c:pt>
                <c:pt idx="203">
                  <c:v>14.325699162491393</c:v>
                </c:pt>
                <c:pt idx="204">
                  <c:v>14.334673766733202</c:v>
                </c:pt>
                <c:pt idx="205">
                  <c:v>14.34172304622299</c:v>
                </c:pt>
                <c:pt idx="206">
                  <c:v>14.334274552325754</c:v>
                </c:pt>
                <c:pt idx="207">
                  <c:v>14.328613093935287</c:v>
                </c:pt>
                <c:pt idx="208">
                  <c:v>14.337380297643259</c:v>
                </c:pt>
                <c:pt idx="209">
                  <c:v>14.34572898924128</c:v>
                </c:pt>
                <c:pt idx="210">
                  <c:v>14.348366553967539</c:v>
                </c:pt>
                <c:pt idx="211">
                  <c:v>14.366999944621226</c:v>
                </c:pt>
                <c:pt idx="212">
                  <c:v>14.354237652130928</c:v>
                </c:pt>
                <c:pt idx="213">
                  <c:v>14.328362731757137</c:v>
                </c:pt>
                <c:pt idx="214">
                  <c:v>14.329432639019993</c:v>
                </c:pt>
                <c:pt idx="215">
                  <c:v>14.332353250839777</c:v>
                </c:pt>
                <c:pt idx="216">
                  <c:v>14.34391920438925</c:v>
                </c:pt>
                <c:pt idx="217">
                  <c:v>14.346033721698664</c:v>
                </c:pt>
                <c:pt idx="218">
                  <c:v>14.37281381284768</c:v>
                </c:pt>
                <c:pt idx="219">
                  <c:v>14.366675084031169</c:v>
                </c:pt>
                <c:pt idx="220">
                  <c:v>14.377486913055222</c:v>
                </c:pt>
                <c:pt idx="221">
                  <c:v>14.364716336378118</c:v>
                </c:pt>
                <c:pt idx="222">
                  <c:v>14.383550333270215</c:v>
                </c:pt>
                <c:pt idx="223">
                  <c:v>14.381331822488775</c:v>
                </c:pt>
                <c:pt idx="224">
                  <c:v>14.376077918172101</c:v>
                </c:pt>
                <c:pt idx="225">
                  <c:v>14.37827738711068</c:v>
                </c:pt>
                <c:pt idx="226">
                  <c:v>14.37539063621076</c:v>
                </c:pt>
                <c:pt idx="227">
                  <c:v>14.386986200628247</c:v>
                </c:pt>
                <c:pt idx="228">
                  <c:v>14.391252356565042</c:v>
                </c:pt>
                <c:pt idx="229">
                  <c:v>14.387015453755636</c:v>
                </c:pt>
                <c:pt idx="230">
                  <c:v>14.383871210220583</c:v>
                </c:pt>
                <c:pt idx="231">
                  <c:v>14.38162682940661</c:v>
                </c:pt>
                <c:pt idx="232">
                  <c:v>14.382020813169589</c:v>
                </c:pt>
                <c:pt idx="233">
                  <c:v>14.384910800663885</c:v>
                </c:pt>
                <c:pt idx="234">
                  <c:v>14.383594937225604</c:v>
                </c:pt>
                <c:pt idx="235">
                  <c:v>14.399123165076729</c:v>
                </c:pt>
                <c:pt idx="236">
                  <c:v>14.388814341214609</c:v>
                </c:pt>
                <c:pt idx="237">
                  <c:v>14.381464848799</c:v>
                </c:pt>
                <c:pt idx="238">
                  <c:v>14.389509786096882</c:v>
                </c:pt>
                <c:pt idx="239">
                  <c:v>14.406235439074731</c:v>
                </c:pt>
                <c:pt idx="240">
                  <c:v>14.410237154836018</c:v>
                </c:pt>
                <c:pt idx="241">
                  <c:v>14.389027977957946</c:v>
                </c:pt>
                <c:pt idx="242">
                  <c:v>14.41726921131181</c:v>
                </c:pt>
                <c:pt idx="243">
                  <c:v>14.416172886445908</c:v>
                </c:pt>
                <c:pt idx="244">
                  <c:v>14.426262511330524</c:v>
                </c:pt>
                <c:pt idx="245">
                  <c:v>14.436964922135264</c:v>
                </c:pt>
                <c:pt idx="246">
                  <c:v>14.420329249096307</c:v>
                </c:pt>
                <c:pt idx="247">
                  <c:v>14.425930606928665</c:v>
                </c:pt>
                <c:pt idx="248">
                  <c:v>14.418336627567976</c:v>
                </c:pt>
                <c:pt idx="249">
                  <c:v>14.416084131710424</c:v>
                </c:pt>
                <c:pt idx="250">
                  <c:v>14.41110879016</c:v>
                </c:pt>
                <c:pt idx="251">
                  <c:v>14.421137223599002</c:v>
                </c:pt>
                <c:pt idx="252">
                  <c:v>14.416818978469161</c:v>
                </c:pt>
                <c:pt idx="253">
                  <c:v>14.420249981125833</c:v>
                </c:pt>
                <c:pt idx="254">
                  <c:v>14.434575962064509</c:v>
                </c:pt>
                <c:pt idx="255">
                  <c:v>14.42629057399896</c:v>
                </c:pt>
                <c:pt idx="256">
                  <c:v>14.434049059797092</c:v>
                </c:pt>
                <c:pt idx="257">
                  <c:v>14.425629951366702</c:v>
                </c:pt>
                <c:pt idx="258">
                  <c:v>14.437579319652503</c:v>
                </c:pt>
                <c:pt idx="259">
                  <c:v>14.447200638411466</c:v>
                </c:pt>
                <c:pt idx="260">
                  <c:v>14.437675911382382</c:v>
                </c:pt>
                <c:pt idx="261">
                  <c:v>14.416406004230018</c:v>
                </c:pt>
                <c:pt idx="262">
                  <c:v>14.437541600267439</c:v>
                </c:pt>
                <c:pt idx="263">
                  <c:v>14.443965448351697</c:v>
                </c:pt>
                <c:pt idx="264">
                  <c:v>14.439701497701114</c:v>
                </c:pt>
                <c:pt idx="265">
                  <c:v>14.445277551144761</c:v>
                </c:pt>
                <c:pt idx="266">
                  <c:v>14.448454080262451</c:v>
                </c:pt>
                <c:pt idx="267">
                  <c:v>14.45216418574538</c:v>
                </c:pt>
                <c:pt idx="268">
                  <c:v>14.446676193761849</c:v>
                </c:pt>
                <c:pt idx="269">
                  <c:v>14.464256995769135</c:v>
                </c:pt>
                <c:pt idx="270">
                  <c:v>14.458454383727052</c:v>
                </c:pt>
                <c:pt idx="271">
                  <c:v>14.469087498374572</c:v>
                </c:pt>
                <c:pt idx="272">
                  <c:v>14.475546528014316</c:v>
                </c:pt>
                <c:pt idx="273">
                  <c:v>14.465787956234445</c:v>
                </c:pt>
                <c:pt idx="274">
                  <c:v>14.465929501761874</c:v>
                </c:pt>
                <c:pt idx="275">
                  <c:v>14.448538697328372</c:v>
                </c:pt>
                <c:pt idx="276">
                  <c:v>14.458338316650769</c:v>
                </c:pt>
                <c:pt idx="277">
                  <c:v>14.442145104595683</c:v>
                </c:pt>
                <c:pt idx="278">
                  <c:v>14.465118906127669</c:v>
                </c:pt>
                <c:pt idx="279">
                  <c:v>14.45355481574085</c:v>
                </c:pt>
                <c:pt idx="280">
                  <c:v>14.452875470615881</c:v>
                </c:pt>
                <c:pt idx="281">
                  <c:v>14.444705916587177</c:v>
                </c:pt>
                <c:pt idx="282">
                  <c:v>14.46313467920973</c:v>
                </c:pt>
                <c:pt idx="283">
                  <c:v>14.475688719553505</c:v>
                </c:pt>
                <c:pt idx="284">
                  <c:v>14.468139876973039</c:v>
                </c:pt>
                <c:pt idx="285">
                  <c:v>14.491020322362456</c:v>
                </c:pt>
                <c:pt idx="286">
                  <c:v>14.48911622425967</c:v>
                </c:pt>
                <c:pt idx="287">
                  <c:v>14.49792773280806</c:v>
                </c:pt>
                <c:pt idx="288">
                  <c:v>14.481682813690023</c:v>
                </c:pt>
                <c:pt idx="289">
                  <c:v>14.494565792737284</c:v>
                </c:pt>
                <c:pt idx="290">
                  <c:v>14.497773041988571</c:v>
                </c:pt>
                <c:pt idx="291">
                  <c:v>14.50034222478549</c:v>
                </c:pt>
                <c:pt idx="292">
                  <c:v>14.512804321734237</c:v>
                </c:pt>
                <c:pt idx="293">
                  <c:v>14.49006745007633</c:v>
                </c:pt>
                <c:pt idx="294">
                  <c:v>14.492967006652179</c:v>
                </c:pt>
                <c:pt idx="295">
                  <c:v>14.495992555758752</c:v>
                </c:pt>
                <c:pt idx="296">
                  <c:v>14.497761595575758</c:v>
                </c:pt>
                <c:pt idx="297">
                  <c:v>14.491687501642135</c:v>
                </c:pt>
                <c:pt idx="298">
                  <c:v>14.499117792202965</c:v>
                </c:pt>
                <c:pt idx="299">
                  <c:v>14.514996178657254</c:v>
                </c:pt>
                <c:pt idx="300">
                  <c:v>14.511870915713224</c:v>
                </c:pt>
                <c:pt idx="301">
                  <c:v>14.504439561271139</c:v>
                </c:pt>
                <c:pt idx="302">
                  <c:v>14.479479132357135</c:v>
                </c:pt>
                <c:pt idx="303">
                  <c:v>14.489457382650107</c:v>
                </c:pt>
                <c:pt idx="304">
                  <c:v>14.489009559227712</c:v>
                </c:pt>
                <c:pt idx="305">
                  <c:v>14.493076332957484</c:v>
                </c:pt>
                <c:pt idx="306">
                  <c:v>14.481918380676422</c:v>
                </c:pt>
                <c:pt idx="307">
                  <c:v>14.499627396824661</c:v>
                </c:pt>
                <c:pt idx="308">
                  <c:v>14.499276951877457</c:v>
                </c:pt>
                <c:pt idx="309">
                  <c:v>14.495965804409005</c:v>
                </c:pt>
                <c:pt idx="310">
                  <c:v>14.498155788720053</c:v>
                </c:pt>
                <c:pt idx="311">
                  <c:v>14.494304165812377</c:v>
                </c:pt>
                <c:pt idx="312">
                  <c:v>14.501939049374753</c:v>
                </c:pt>
                <c:pt idx="313">
                  <c:v>14.486275608985778</c:v>
                </c:pt>
                <c:pt idx="314">
                  <c:v>14.502781487829022</c:v>
                </c:pt>
                <c:pt idx="315">
                  <c:v>14.504065979280604</c:v>
                </c:pt>
                <c:pt idx="316">
                  <c:v>14.490204604956155</c:v>
                </c:pt>
                <c:pt idx="317">
                  <c:v>14.485033487863628</c:v>
                </c:pt>
                <c:pt idx="318">
                  <c:v>14.48900142866068</c:v>
                </c:pt>
                <c:pt idx="319">
                  <c:v>14.494938746666239</c:v>
                </c:pt>
                <c:pt idx="320">
                  <c:v>14.5021722011631</c:v>
                </c:pt>
                <c:pt idx="321">
                  <c:v>14.510934032021453</c:v>
                </c:pt>
                <c:pt idx="322">
                  <c:v>14.500067138652202</c:v>
                </c:pt>
                <c:pt idx="323">
                  <c:v>14.498461398862474</c:v>
                </c:pt>
                <c:pt idx="324">
                  <c:v>14.487248811445518</c:v>
                </c:pt>
                <c:pt idx="325">
                  <c:v>14.48613270470439</c:v>
                </c:pt>
                <c:pt idx="326">
                  <c:v>14.487186804145239</c:v>
                </c:pt>
                <c:pt idx="327">
                  <c:v>14.497381822929372</c:v>
                </c:pt>
                <c:pt idx="328">
                  <c:v>14.489402212289564</c:v>
                </c:pt>
                <c:pt idx="329">
                  <c:v>14.48397619346086</c:v>
                </c:pt>
                <c:pt idx="330">
                  <c:v>14.482270496089818</c:v>
                </c:pt>
                <c:pt idx="331">
                  <c:v>14.487606950420291</c:v>
                </c:pt>
                <c:pt idx="332">
                  <c:v>14.500218245781417</c:v>
                </c:pt>
                <c:pt idx="333">
                  <c:v>14.481591449342092</c:v>
                </c:pt>
                <c:pt idx="334">
                  <c:v>14.491092852814262</c:v>
                </c:pt>
                <c:pt idx="335">
                  <c:v>14.483646282850749</c:v>
                </c:pt>
                <c:pt idx="336">
                  <c:v>14.485791593122684</c:v>
                </c:pt>
                <c:pt idx="337">
                  <c:v>14.476304023169813</c:v>
                </c:pt>
                <c:pt idx="338">
                  <c:v>14.483321109921079</c:v>
                </c:pt>
                <c:pt idx="339">
                  <c:v>14.491826115833915</c:v>
                </c:pt>
                <c:pt idx="340">
                  <c:v>14.490877594486317</c:v>
                </c:pt>
                <c:pt idx="341">
                  <c:v>14.507617375219594</c:v>
                </c:pt>
                <c:pt idx="342">
                  <c:v>14.479398213719985</c:v>
                </c:pt>
                <c:pt idx="343">
                  <c:v>14.481847151655154</c:v>
                </c:pt>
                <c:pt idx="344">
                  <c:v>14.460143788096772</c:v>
                </c:pt>
                <c:pt idx="345">
                  <c:v>14.470720231640671</c:v>
                </c:pt>
                <c:pt idx="346">
                  <c:v>14.468364316609513</c:v>
                </c:pt>
                <c:pt idx="347">
                  <c:v>14.480390427313639</c:v>
                </c:pt>
                <c:pt idx="348">
                  <c:v>14.49074241919091</c:v>
                </c:pt>
                <c:pt idx="349">
                  <c:v>14.481481469908397</c:v>
                </c:pt>
                <c:pt idx="350">
                  <c:v>14.466458985265531</c:v>
                </c:pt>
                <c:pt idx="351">
                  <c:v>14.475661702586967</c:v>
                </c:pt>
                <c:pt idx="352">
                  <c:v>14.478659172595169</c:v>
                </c:pt>
                <c:pt idx="353">
                  <c:v>14.46461587245437</c:v>
                </c:pt>
                <c:pt idx="354">
                  <c:v>14.493072895856821</c:v>
                </c:pt>
                <c:pt idx="355">
                  <c:v>14.49550988624194</c:v>
                </c:pt>
                <c:pt idx="356">
                  <c:v>14.479970177796735</c:v>
                </c:pt>
                <c:pt idx="357">
                  <c:v>14.465052248524936</c:v>
                </c:pt>
                <c:pt idx="358">
                  <c:v>14.47368612098424</c:v>
                </c:pt>
                <c:pt idx="359">
                  <c:v>14.478653764669607</c:v>
                </c:pt>
                <c:pt idx="360">
                  <c:v>14.47781094629652</c:v>
                </c:pt>
                <c:pt idx="361">
                  <c:v>14.484560220399064</c:v>
                </c:pt>
                <c:pt idx="362">
                  <c:v>14.479158096117208</c:v>
                </c:pt>
                <c:pt idx="363">
                  <c:v>14.482619869757869</c:v>
                </c:pt>
                <c:pt idx="364">
                  <c:v>14.475594160408287</c:v>
                </c:pt>
                <c:pt idx="365">
                  <c:v>14.48344794596178</c:v>
                </c:pt>
                <c:pt idx="366">
                  <c:v>14.4666629018196</c:v>
                </c:pt>
                <c:pt idx="367">
                  <c:v>14.476485596080611</c:v>
                </c:pt>
                <c:pt idx="368">
                  <c:v>14.474549634119725</c:v>
                </c:pt>
                <c:pt idx="369">
                  <c:v>14.478140627376654</c:v>
                </c:pt>
                <c:pt idx="370">
                  <c:v>14.478524907047316</c:v>
                </c:pt>
                <c:pt idx="371">
                  <c:v>14.475910810206139</c:v>
                </c:pt>
                <c:pt idx="372">
                  <c:v>14.480329341309432</c:v>
                </c:pt>
                <c:pt idx="373">
                  <c:v>14.470889094026916</c:v>
                </c:pt>
                <c:pt idx="374">
                  <c:v>14.473386855469679</c:v>
                </c:pt>
                <c:pt idx="375">
                  <c:v>14.483077052003321</c:v>
                </c:pt>
                <c:pt idx="376">
                  <c:v>14.480636795091336</c:v>
                </c:pt>
                <c:pt idx="377">
                  <c:v>14.469807072148223</c:v>
                </c:pt>
                <c:pt idx="378">
                  <c:v>14.4776349245047</c:v>
                </c:pt>
                <c:pt idx="379">
                  <c:v>14.474891131024538</c:v>
                </c:pt>
                <c:pt idx="380">
                  <c:v>14.477179099210087</c:v>
                </c:pt>
                <c:pt idx="381">
                  <c:v>14.479801846064582</c:v>
                </c:pt>
                <c:pt idx="382">
                  <c:v>14.47340662329537</c:v>
                </c:pt>
                <c:pt idx="383">
                  <c:v>14.486758745211255</c:v>
                </c:pt>
                <c:pt idx="384">
                  <c:v>14.466070278213705</c:v>
                </c:pt>
                <c:pt idx="385">
                  <c:v>14.460366619395531</c:v>
                </c:pt>
                <c:pt idx="386">
                  <c:v>14.467704961936043</c:v>
                </c:pt>
                <c:pt idx="387">
                  <c:v>14.462534341256449</c:v>
                </c:pt>
                <c:pt idx="388">
                  <c:v>14.458273320272207</c:v>
                </c:pt>
                <c:pt idx="389">
                  <c:v>14.424355861855313</c:v>
                </c:pt>
                <c:pt idx="390">
                  <c:v>14.433285514483247</c:v>
                </c:pt>
                <c:pt idx="391">
                  <c:v>14.433931205976796</c:v>
                </c:pt>
                <c:pt idx="392">
                  <c:v>14.441242587925519</c:v>
                </c:pt>
                <c:pt idx="393">
                  <c:v>14.440643032003244</c:v>
                </c:pt>
                <c:pt idx="394">
                  <c:v>14.435833648431258</c:v>
                </c:pt>
                <c:pt idx="395">
                  <c:v>14.432844477768144</c:v>
                </c:pt>
                <c:pt idx="396">
                  <c:v>14.439896907348709</c:v>
                </c:pt>
                <c:pt idx="397">
                  <c:v>14.434331375538218</c:v>
                </c:pt>
                <c:pt idx="398">
                  <c:v>14.428651460349361</c:v>
                </c:pt>
                <c:pt idx="399">
                  <c:v>14.444032888045717</c:v>
                </c:pt>
                <c:pt idx="400">
                  <c:v>14.431103938645101</c:v>
                </c:pt>
                <c:pt idx="401">
                  <c:v>14.431731245643801</c:v>
                </c:pt>
                <c:pt idx="402">
                  <c:v>14.438175909845079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E98D-7C4B-BDFA-17E811592121}"/>
            </c:ext>
          </c:extLst>
        </c:ser>
        <c:ser>
          <c:idx val="19"/>
          <c:order val="15"/>
          <c:tx>
            <c:v>400°C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'400'!$Z$64:$Z$466</c:f>
              <c:numCache>
                <c:formatCode>General</c:formatCode>
                <c:ptCount val="403"/>
                <c:pt idx="0">
                  <c:v>19.793134999999999</c:v>
                </c:pt>
                <c:pt idx="1">
                  <c:v>37.495080000000002</c:v>
                </c:pt>
                <c:pt idx="2">
                  <c:v>55.169772000000002</c:v>
                </c:pt>
                <c:pt idx="3">
                  <c:v>66.518732999999997</c:v>
                </c:pt>
                <c:pt idx="4">
                  <c:v>77.264047000000005</c:v>
                </c:pt>
                <c:pt idx="5">
                  <c:v>86.728757999999999</c:v>
                </c:pt>
                <c:pt idx="6">
                  <c:v>95.740078999999994</c:v>
                </c:pt>
                <c:pt idx="7">
                  <c:v>104.515925</c:v>
                </c:pt>
                <c:pt idx="8">
                  <c:v>112.897246</c:v>
                </c:pt>
                <c:pt idx="9">
                  <c:v>120.804852</c:v>
                </c:pt>
                <c:pt idx="10">
                  <c:v>128.361256</c:v>
                </c:pt>
                <c:pt idx="11">
                  <c:v>135.98758699999999</c:v>
                </c:pt>
                <c:pt idx="12">
                  <c:v>143.648989</c:v>
                </c:pt>
                <c:pt idx="13">
                  <c:v>151.14647299999999</c:v>
                </c:pt>
                <c:pt idx="14">
                  <c:v>157.91053700000001</c:v>
                </c:pt>
                <c:pt idx="15">
                  <c:v>164.522998</c:v>
                </c:pt>
                <c:pt idx="16">
                  <c:v>171.28675999999999</c:v>
                </c:pt>
                <c:pt idx="17">
                  <c:v>177.505999</c:v>
                </c:pt>
                <c:pt idx="18">
                  <c:v>184.68135899999999</c:v>
                </c:pt>
                <c:pt idx="19">
                  <c:v>190.62188900000001</c:v>
                </c:pt>
                <c:pt idx="20">
                  <c:v>196.52669900000001</c:v>
                </c:pt>
                <c:pt idx="21">
                  <c:v>202.54359099999999</c:v>
                </c:pt>
                <c:pt idx="22">
                  <c:v>208.85680199999999</c:v>
                </c:pt>
                <c:pt idx="23">
                  <c:v>214.66102900000001</c:v>
                </c:pt>
                <c:pt idx="24">
                  <c:v>220.26212699999999</c:v>
                </c:pt>
                <c:pt idx="25">
                  <c:v>225.73749699999999</c:v>
                </c:pt>
                <c:pt idx="26">
                  <c:v>231.44461699999999</c:v>
                </c:pt>
                <c:pt idx="27">
                  <c:v>237.229758</c:v>
                </c:pt>
                <c:pt idx="28">
                  <c:v>242.43788599999999</c:v>
                </c:pt>
                <c:pt idx="29">
                  <c:v>248.04877400000001</c:v>
                </c:pt>
                <c:pt idx="30">
                  <c:v>253.10726399999999</c:v>
                </c:pt>
                <c:pt idx="31">
                  <c:v>258.52815199999998</c:v>
                </c:pt>
                <c:pt idx="32">
                  <c:v>264.07368600000001</c:v>
                </c:pt>
                <c:pt idx="33">
                  <c:v>270.130246</c:v>
                </c:pt>
                <c:pt idx="34">
                  <c:v>274.98589500000003</c:v>
                </c:pt>
                <c:pt idx="35">
                  <c:v>279.53556099999997</c:v>
                </c:pt>
                <c:pt idx="36">
                  <c:v>285.08809400000001</c:v>
                </c:pt>
                <c:pt idx="37">
                  <c:v>289.823128</c:v>
                </c:pt>
                <c:pt idx="38">
                  <c:v>295.05538899999999</c:v>
                </c:pt>
                <c:pt idx="39">
                  <c:v>299.65610600000002</c:v>
                </c:pt>
                <c:pt idx="40">
                  <c:v>304.17127799999997</c:v>
                </c:pt>
                <c:pt idx="41">
                  <c:v>309.00461300000001</c:v>
                </c:pt>
                <c:pt idx="42">
                  <c:v>314.048339</c:v>
                </c:pt>
                <c:pt idx="43">
                  <c:v>318.54561899999999</c:v>
                </c:pt>
                <c:pt idx="44">
                  <c:v>323.06705399999998</c:v>
                </c:pt>
                <c:pt idx="45">
                  <c:v>327.442905</c:v>
                </c:pt>
                <c:pt idx="46">
                  <c:v>332.16655500000002</c:v>
                </c:pt>
                <c:pt idx="47">
                  <c:v>337.041719</c:v>
                </c:pt>
                <c:pt idx="48">
                  <c:v>341.49124999999998</c:v>
                </c:pt>
                <c:pt idx="49">
                  <c:v>346.18875500000001</c:v>
                </c:pt>
                <c:pt idx="50">
                  <c:v>350.83073200000001</c:v>
                </c:pt>
                <c:pt idx="51">
                  <c:v>354.65002700000002</c:v>
                </c:pt>
                <c:pt idx="52">
                  <c:v>359.58357699999999</c:v>
                </c:pt>
                <c:pt idx="53">
                  <c:v>363.51653800000003</c:v>
                </c:pt>
                <c:pt idx="54">
                  <c:v>367.92934300000002</c:v>
                </c:pt>
                <c:pt idx="55">
                  <c:v>372.09785399999998</c:v>
                </c:pt>
                <c:pt idx="56">
                  <c:v>376.51297699999998</c:v>
                </c:pt>
                <c:pt idx="57">
                  <c:v>380.00327800000002</c:v>
                </c:pt>
                <c:pt idx="58">
                  <c:v>385.06372199999998</c:v>
                </c:pt>
                <c:pt idx="59">
                  <c:v>388.97538500000002</c:v>
                </c:pt>
                <c:pt idx="60">
                  <c:v>393.29291000000001</c:v>
                </c:pt>
                <c:pt idx="61">
                  <c:v>397.11147699999998</c:v>
                </c:pt>
                <c:pt idx="62">
                  <c:v>401.48047500000001</c:v>
                </c:pt>
                <c:pt idx="63">
                  <c:v>405.81976300000002</c:v>
                </c:pt>
                <c:pt idx="64">
                  <c:v>409.85171000000003</c:v>
                </c:pt>
                <c:pt idx="65">
                  <c:v>413.77383900000001</c:v>
                </c:pt>
                <c:pt idx="66">
                  <c:v>417.43417499999998</c:v>
                </c:pt>
                <c:pt idx="67">
                  <c:v>421.620542</c:v>
                </c:pt>
                <c:pt idx="68">
                  <c:v>426.11985099999998</c:v>
                </c:pt>
                <c:pt idx="69">
                  <c:v>429.69712399999997</c:v>
                </c:pt>
                <c:pt idx="70">
                  <c:v>433.49874999999997</c:v>
                </c:pt>
                <c:pt idx="71">
                  <c:v>437.21982400000002</c:v>
                </c:pt>
                <c:pt idx="72">
                  <c:v>441.57232499999998</c:v>
                </c:pt>
                <c:pt idx="73">
                  <c:v>445.31771600000002</c:v>
                </c:pt>
                <c:pt idx="74">
                  <c:v>449.223996</c:v>
                </c:pt>
                <c:pt idx="75">
                  <c:v>452.98134900000002</c:v>
                </c:pt>
                <c:pt idx="76">
                  <c:v>457.44554900000003</c:v>
                </c:pt>
                <c:pt idx="77">
                  <c:v>460.61382099999997</c:v>
                </c:pt>
                <c:pt idx="78">
                  <c:v>464.49043</c:v>
                </c:pt>
                <c:pt idx="79">
                  <c:v>468.46734700000002</c:v>
                </c:pt>
                <c:pt idx="80">
                  <c:v>472.27114699999998</c:v>
                </c:pt>
                <c:pt idx="81">
                  <c:v>476.06301300000001</c:v>
                </c:pt>
                <c:pt idx="82">
                  <c:v>480.28648399999997</c:v>
                </c:pt>
                <c:pt idx="83">
                  <c:v>484.48475100000002</c:v>
                </c:pt>
                <c:pt idx="84">
                  <c:v>487.79800599999999</c:v>
                </c:pt>
                <c:pt idx="85">
                  <c:v>491.58549199999999</c:v>
                </c:pt>
                <c:pt idx="86">
                  <c:v>494.65052200000002</c:v>
                </c:pt>
                <c:pt idx="87">
                  <c:v>498.07178299999998</c:v>
                </c:pt>
                <c:pt idx="88">
                  <c:v>502.24014599999998</c:v>
                </c:pt>
                <c:pt idx="89">
                  <c:v>505.81238300000001</c:v>
                </c:pt>
                <c:pt idx="90">
                  <c:v>509.49212599999998</c:v>
                </c:pt>
                <c:pt idx="91">
                  <c:v>513.120634</c:v>
                </c:pt>
                <c:pt idx="92">
                  <c:v>516.58908799999995</c:v>
                </c:pt>
                <c:pt idx="93">
                  <c:v>519.82209499999999</c:v>
                </c:pt>
                <c:pt idx="94">
                  <c:v>523.58522200000004</c:v>
                </c:pt>
                <c:pt idx="95">
                  <c:v>527.23997899999995</c:v>
                </c:pt>
                <c:pt idx="96">
                  <c:v>531.20175099999994</c:v>
                </c:pt>
                <c:pt idx="97">
                  <c:v>534.03672500000005</c:v>
                </c:pt>
                <c:pt idx="98">
                  <c:v>537.20324000000005</c:v>
                </c:pt>
                <c:pt idx="99">
                  <c:v>541.419577</c:v>
                </c:pt>
                <c:pt idx="100">
                  <c:v>544.66365399999995</c:v>
                </c:pt>
                <c:pt idx="101">
                  <c:v>548.33761100000004</c:v>
                </c:pt>
                <c:pt idx="102">
                  <c:v>551.97190399999999</c:v>
                </c:pt>
                <c:pt idx="103">
                  <c:v>555.56233599999996</c:v>
                </c:pt>
                <c:pt idx="104">
                  <c:v>558.93842099999995</c:v>
                </c:pt>
                <c:pt idx="105">
                  <c:v>562.65706999999998</c:v>
                </c:pt>
                <c:pt idx="106">
                  <c:v>565.82118700000001</c:v>
                </c:pt>
                <c:pt idx="107">
                  <c:v>568.791425</c:v>
                </c:pt>
                <c:pt idx="108">
                  <c:v>572.216858</c:v>
                </c:pt>
                <c:pt idx="109">
                  <c:v>575.26241900000002</c:v>
                </c:pt>
                <c:pt idx="110">
                  <c:v>578.85009400000001</c:v>
                </c:pt>
                <c:pt idx="111">
                  <c:v>582.34517600000004</c:v>
                </c:pt>
                <c:pt idx="112">
                  <c:v>585.89123300000006</c:v>
                </c:pt>
                <c:pt idx="113">
                  <c:v>589.34121300000004</c:v>
                </c:pt>
                <c:pt idx="114">
                  <c:v>592.813896</c:v>
                </c:pt>
                <c:pt idx="115">
                  <c:v>596.59419800000001</c:v>
                </c:pt>
                <c:pt idx="116">
                  <c:v>599.51881600000002</c:v>
                </c:pt>
                <c:pt idx="117">
                  <c:v>602.70629499999995</c:v>
                </c:pt>
                <c:pt idx="118">
                  <c:v>606.03017399999999</c:v>
                </c:pt>
                <c:pt idx="119">
                  <c:v>609.44169699999998</c:v>
                </c:pt>
                <c:pt idx="120">
                  <c:v>613.21372599999995</c:v>
                </c:pt>
                <c:pt idx="121">
                  <c:v>616.22362599999997</c:v>
                </c:pt>
                <c:pt idx="122">
                  <c:v>619.86240399999997</c:v>
                </c:pt>
                <c:pt idx="123">
                  <c:v>623.12801400000001</c:v>
                </c:pt>
                <c:pt idx="124">
                  <c:v>626.76502400000004</c:v>
                </c:pt>
                <c:pt idx="125">
                  <c:v>629.69494999999995</c:v>
                </c:pt>
                <c:pt idx="126">
                  <c:v>632.90154299999995</c:v>
                </c:pt>
                <c:pt idx="127">
                  <c:v>636.44521799999995</c:v>
                </c:pt>
                <c:pt idx="128">
                  <c:v>639.32544700000005</c:v>
                </c:pt>
                <c:pt idx="129">
                  <c:v>642.54690800000003</c:v>
                </c:pt>
                <c:pt idx="130">
                  <c:v>645.55908499999998</c:v>
                </c:pt>
                <c:pt idx="131">
                  <c:v>649.30530299999998</c:v>
                </c:pt>
                <c:pt idx="132">
                  <c:v>652.53382599999998</c:v>
                </c:pt>
                <c:pt idx="133">
                  <c:v>655.14375399999994</c:v>
                </c:pt>
                <c:pt idx="134">
                  <c:v>658.26031599999999</c:v>
                </c:pt>
                <c:pt idx="135">
                  <c:v>661.083349</c:v>
                </c:pt>
                <c:pt idx="136">
                  <c:v>664.93839100000002</c:v>
                </c:pt>
                <c:pt idx="137">
                  <c:v>668.02098699999999</c:v>
                </c:pt>
                <c:pt idx="138">
                  <c:v>671.20775700000002</c:v>
                </c:pt>
                <c:pt idx="139">
                  <c:v>674.67658500000005</c:v>
                </c:pt>
                <c:pt idx="140">
                  <c:v>677.84099100000003</c:v>
                </c:pt>
                <c:pt idx="141">
                  <c:v>681.53506400000003</c:v>
                </c:pt>
                <c:pt idx="142">
                  <c:v>683.85713099999998</c:v>
                </c:pt>
                <c:pt idx="143">
                  <c:v>687.02854200000002</c:v>
                </c:pt>
                <c:pt idx="144">
                  <c:v>690.37199099999998</c:v>
                </c:pt>
                <c:pt idx="145">
                  <c:v>693.35300099999995</c:v>
                </c:pt>
                <c:pt idx="146">
                  <c:v>696.68606399999999</c:v>
                </c:pt>
                <c:pt idx="147">
                  <c:v>698.98185599999999</c:v>
                </c:pt>
                <c:pt idx="148">
                  <c:v>701.89685699999995</c:v>
                </c:pt>
                <c:pt idx="149">
                  <c:v>705.16811099999995</c:v>
                </c:pt>
                <c:pt idx="150">
                  <c:v>708.88187000000005</c:v>
                </c:pt>
                <c:pt idx="151">
                  <c:v>711.84405700000002</c:v>
                </c:pt>
                <c:pt idx="152">
                  <c:v>715.18010300000003</c:v>
                </c:pt>
                <c:pt idx="153">
                  <c:v>717.67452700000001</c:v>
                </c:pt>
                <c:pt idx="154">
                  <c:v>721.01847599999996</c:v>
                </c:pt>
                <c:pt idx="155">
                  <c:v>724.73180600000001</c:v>
                </c:pt>
                <c:pt idx="156">
                  <c:v>727.47004700000002</c:v>
                </c:pt>
                <c:pt idx="157">
                  <c:v>730.579474</c:v>
                </c:pt>
                <c:pt idx="158">
                  <c:v>733.55307700000003</c:v>
                </c:pt>
                <c:pt idx="159">
                  <c:v>736.72494200000006</c:v>
                </c:pt>
                <c:pt idx="160">
                  <c:v>739.75543600000003</c:v>
                </c:pt>
                <c:pt idx="161">
                  <c:v>742.43804899999998</c:v>
                </c:pt>
                <c:pt idx="162">
                  <c:v>745.29055100000005</c:v>
                </c:pt>
                <c:pt idx="163">
                  <c:v>748.44578300000001</c:v>
                </c:pt>
                <c:pt idx="164">
                  <c:v>751.97946100000001</c:v>
                </c:pt>
                <c:pt idx="165">
                  <c:v>754.56108099999994</c:v>
                </c:pt>
                <c:pt idx="166">
                  <c:v>757.98947799999996</c:v>
                </c:pt>
                <c:pt idx="167">
                  <c:v>760.83033799999998</c:v>
                </c:pt>
                <c:pt idx="168">
                  <c:v>763.641032</c:v>
                </c:pt>
                <c:pt idx="169">
                  <c:v>766.36908900000003</c:v>
                </c:pt>
                <c:pt idx="170">
                  <c:v>769.52088000000003</c:v>
                </c:pt>
                <c:pt idx="171">
                  <c:v>773.06928600000003</c:v>
                </c:pt>
                <c:pt idx="172">
                  <c:v>775.45294100000001</c:v>
                </c:pt>
                <c:pt idx="173">
                  <c:v>778.27339300000006</c:v>
                </c:pt>
                <c:pt idx="174">
                  <c:v>780.08476099999996</c:v>
                </c:pt>
                <c:pt idx="175">
                  <c:v>783.21897799999999</c:v>
                </c:pt>
                <c:pt idx="176">
                  <c:v>786.02198699999997</c:v>
                </c:pt>
                <c:pt idx="177">
                  <c:v>789.02208800000005</c:v>
                </c:pt>
                <c:pt idx="178">
                  <c:v>792.32066399999997</c:v>
                </c:pt>
                <c:pt idx="179">
                  <c:v>795.37866599999995</c:v>
                </c:pt>
                <c:pt idx="180">
                  <c:v>798.36702700000001</c:v>
                </c:pt>
                <c:pt idx="181">
                  <c:v>800.38184899999999</c:v>
                </c:pt>
                <c:pt idx="182">
                  <c:v>803.19406400000003</c:v>
                </c:pt>
                <c:pt idx="183">
                  <c:v>806.60749199999998</c:v>
                </c:pt>
                <c:pt idx="184">
                  <c:v>810.02364399999999</c:v>
                </c:pt>
                <c:pt idx="185">
                  <c:v>812.80883900000003</c:v>
                </c:pt>
                <c:pt idx="186">
                  <c:v>815.56485999999995</c:v>
                </c:pt>
                <c:pt idx="187">
                  <c:v>818.25606500000004</c:v>
                </c:pt>
                <c:pt idx="188">
                  <c:v>820.87088200000005</c:v>
                </c:pt>
                <c:pt idx="189">
                  <c:v>823.96556199999998</c:v>
                </c:pt>
                <c:pt idx="190">
                  <c:v>826.59371699999997</c:v>
                </c:pt>
                <c:pt idx="191">
                  <c:v>830.45334300000002</c:v>
                </c:pt>
                <c:pt idx="192">
                  <c:v>833.82292299999995</c:v>
                </c:pt>
                <c:pt idx="193">
                  <c:v>836.48757699999999</c:v>
                </c:pt>
                <c:pt idx="194">
                  <c:v>838.91936099999998</c:v>
                </c:pt>
                <c:pt idx="195">
                  <c:v>841.57777699999997</c:v>
                </c:pt>
                <c:pt idx="196">
                  <c:v>844.73759399999994</c:v>
                </c:pt>
                <c:pt idx="197">
                  <c:v>847.56786199999999</c:v>
                </c:pt>
                <c:pt idx="198">
                  <c:v>850.59328200000004</c:v>
                </c:pt>
                <c:pt idx="199">
                  <c:v>853.51193899999998</c:v>
                </c:pt>
                <c:pt idx="200">
                  <c:v>856.61947399999997</c:v>
                </c:pt>
                <c:pt idx="201">
                  <c:v>858.72533599999997</c:v>
                </c:pt>
                <c:pt idx="202">
                  <c:v>861.43218899999999</c:v>
                </c:pt>
                <c:pt idx="203">
                  <c:v>864.24678500000005</c:v>
                </c:pt>
                <c:pt idx="204">
                  <c:v>867.38693499999999</c:v>
                </c:pt>
                <c:pt idx="205">
                  <c:v>869.86286600000005</c:v>
                </c:pt>
                <c:pt idx="206">
                  <c:v>872.50672299999997</c:v>
                </c:pt>
                <c:pt idx="207">
                  <c:v>875.48430399999995</c:v>
                </c:pt>
                <c:pt idx="208">
                  <c:v>878.23260300000004</c:v>
                </c:pt>
                <c:pt idx="209">
                  <c:v>880.80968299999995</c:v>
                </c:pt>
                <c:pt idx="210">
                  <c:v>883.69211299999995</c:v>
                </c:pt>
                <c:pt idx="211">
                  <c:v>887.02356899999995</c:v>
                </c:pt>
                <c:pt idx="212">
                  <c:v>889.63908900000001</c:v>
                </c:pt>
                <c:pt idx="213">
                  <c:v>892.03535999999997</c:v>
                </c:pt>
                <c:pt idx="214">
                  <c:v>895.01227900000004</c:v>
                </c:pt>
                <c:pt idx="215">
                  <c:v>897.60318099999995</c:v>
                </c:pt>
                <c:pt idx="216">
                  <c:v>900.81109100000003</c:v>
                </c:pt>
                <c:pt idx="217">
                  <c:v>903.14728700000001</c:v>
                </c:pt>
                <c:pt idx="218">
                  <c:v>906.29405899999995</c:v>
                </c:pt>
                <c:pt idx="219">
                  <c:v>909.18972799999995</c:v>
                </c:pt>
                <c:pt idx="220">
                  <c:v>911.99862499999995</c:v>
                </c:pt>
                <c:pt idx="221">
                  <c:v>914.50936400000001</c:v>
                </c:pt>
                <c:pt idx="222">
                  <c:v>917.12485300000003</c:v>
                </c:pt>
                <c:pt idx="223">
                  <c:v>919.87874499999998</c:v>
                </c:pt>
                <c:pt idx="224">
                  <c:v>922.95440599999995</c:v>
                </c:pt>
                <c:pt idx="225">
                  <c:v>925.90248099999997</c:v>
                </c:pt>
                <c:pt idx="226">
                  <c:v>928.06281100000001</c:v>
                </c:pt>
                <c:pt idx="227">
                  <c:v>930.94284100000004</c:v>
                </c:pt>
                <c:pt idx="228">
                  <c:v>933.35775100000001</c:v>
                </c:pt>
                <c:pt idx="229">
                  <c:v>935.72317999999996</c:v>
                </c:pt>
                <c:pt idx="230">
                  <c:v>938.24131</c:v>
                </c:pt>
                <c:pt idx="231">
                  <c:v>941.33317799999998</c:v>
                </c:pt>
                <c:pt idx="232">
                  <c:v>943.90747099999999</c:v>
                </c:pt>
                <c:pt idx="233">
                  <c:v>946.798765</c:v>
                </c:pt>
                <c:pt idx="234">
                  <c:v>949.09762599999999</c:v>
                </c:pt>
                <c:pt idx="235">
                  <c:v>951.47279600000002</c:v>
                </c:pt>
                <c:pt idx="236">
                  <c:v>954.57402000000002</c:v>
                </c:pt>
                <c:pt idx="237">
                  <c:v>957.24342899999999</c:v>
                </c:pt>
                <c:pt idx="238">
                  <c:v>960.07341899999994</c:v>
                </c:pt>
                <c:pt idx="239">
                  <c:v>963.18998199999999</c:v>
                </c:pt>
                <c:pt idx="240">
                  <c:v>966.22789499999999</c:v>
                </c:pt>
                <c:pt idx="241">
                  <c:v>968.44583699999998</c:v>
                </c:pt>
                <c:pt idx="242">
                  <c:v>970.78738899999996</c:v>
                </c:pt>
                <c:pt idx="243">
                  <c:v>973.03992400000004</c:v>
                </c:pt>
                <c:pt idx="244">
                  <c:v>976.05649100000005</c:v>
                </c:pt>
                <c:pt idx="245">
                  <c:v>979.01474199999996</c:v>
                </c:pt>
                <c:pt idx="246">
                  <c:v>981.405171</c:v>
                </c:pt>
                <c:pt idx="247">
                  <c:v>984.44203500000003</c:v>
                </c:pt>
                <c:pt idx="248">
                  <c:v>986.8981</c:v>
                </c:pt>
                <c:pt idx="249">
                  <c:v>989.27055499999994</c:v>
                </c:pt>
                <c:pt idx="250">
                  <c:v>991.71836299999995</c:v>
                </c:pt>
                <c:pt idx="251">
                  <c:v>994.84010999999998</c:v>
                </c:pt>
                <c:pt idx="252">
                  <c:v>997.76562799999999</c:v>
                </c:pt>
                <c:pt idx="253">
                  <c:v>1000.628781</c:v>
                </c:pt>
                <c:pt idx="254">
                  <c:v>1002.742526</c:v>
                </c:pt>
                <c:pt idx="255">
                  <c:v>1005.036075</c:v>
                </c:pt>
                <c:pt idx="256">
                  <c:v>1007.552733</c:v>
                </c:pt>
                <c:pt idx="257">
                  <c:v>1010.2537129999999</c:v>
                </c:pt>
                <c:pt idx="258">
                  <c:v>1013.48735</c:v>
                </c:pt>
                <c:pt idx="259">
                  <c:v>1016.387499</c:v>
                </c:pt>
                <c:pt idx="260">
                  <c:v>1019.6971579999999</c:v>
                </c:pt>
                <c:pt idx="261">
                  <c:v>1021.870228</c:v>
                </c:pt>
                <c:pt idx="262">
                  <c:v>1024.4771559999999</c:v>
                </c:pt>
                <c:pt idx="263">
                  <c:v>1026.320254</c:v>
                </c:pt>
                <c:pt idx="264">
                  <c:v>1029.207631</c:v>
                </c:pt>
                <c:pt idx="265">
                  <c:v>1032.1292960000001</c:v>
                </c:pt>
                <c:pt idx="266">
                  <c:v>1034.8371010000001</c:v>
                </c:pt>
                <c:pt idx="267">
                  <c:v>1037.697191</c:v>
                </c:pt>
                <c:pt idx="268">
                  <c:v>1039.683088</c:v>
                </c:pt>
                <c:pt idx="269">
                  <c:v>1041.995598</c:v>
                </c:pt>
                <c:pt idx="270">
                  <c:v>1044.4048089999999</c:v>
                </c:pt>
                <c:pt idx="271">
                  <c:v>1047.2372720000001</c:v>
                </c:pt>
                <c:pt idx="272">
                  <c:v>1049.760888</c:v>
                </c:pt>
                <c:pt idx="273">
                  <c:v>1052.5825170000001</c:v>
                </c:pt>
                <c:pt idx="274">
                  <c:v>1055.0156750000001</c:v>
                </c:pt>
                <c:pt idx="275">
                  <c:v>1057.6275720000001</c:v>
                </c:pt>
                <c:pt idx="276">
                  <c:v>1059.8860979999999</c:v>
                </c:pt>
                <c:pt idx="277">
                  <c:v>1062.477715</c:v>
                </c:pt>
                <c:pt idx="278">
                  <c:v>1064.6081999999999</c:v>
                </c:pt>
                <c:pt idx="279">
                  <c:v>1067.761422</c:v>
                </c:pt>
                <c:pt idx="280">
                  <c:v>1070.7052639999999</c:v>
                </c:pt>
                <c:pt idx="281">
                  <c:v>1072.8472469999999</c:v>
                </c:pt>
                <c:pt idx="282">
                  <c:v>1075.6576749999999</c:v>
                </c:pt>
                <c:pt idx="283">
                  <c:v>1078.067321</c:v>
                </c:pt>
                <c:pt idx="284">
                  <c:v>1081.0711369999999</c:v>
                </c:pt>
                <c:pt idx="285">
                  <c:v>1083.229918</c:v>
                </c:pt>
                <c:pt idx="286">
                  <c:v>1085.9391189999999</c:v>
                </c:pt>
                <c:pt idx="287">
                  <c:v>1088.9305979999999</c:v>
                </c:pt>
                <c:pt idx="288">
                  <c:v>1092.9313520000001</c:v>
                </c:pt>
                <c:pt idx="289">
                  <c:v>1097.291285</c:v>
                </c:pt>
                <c:pt idx="290">
                  <c:v>1099.5087209999999</c:v>
                </c:pt>
                <c:pt idx="291">
                  <c:v>1102.0107290000001</c:v>
                </c:pt>
                <c:pt idx="292">
                  <c:v>1104.424436</c:v>
                </c:pt>
                <c:pt idx="293">
                  <c:v>1107.337002</c:v>
                </c:pt>
                <c:pt idx="294">
                  <c:v>1110.017407</c:v>
                </c:pt>
                <c:pt idx="295">
                  <c:v>1112.9251999999999</c:v>
                </c:pt>
                <c:pt idx="296">
                  <c:v>1115.6408329999999</c:v>
                </c:pt>
                <c:pt idx="297">
                  <c:v>1117.8540840000001</c:v>
                </c:pt>
                <c:pt idx="298">
                  <c:v>1120.725201</c:v>
                </c:pt>
                <c:pt idx="299">
                  <c:v>1123.0381110000001</c:v>
                </c:pt>
                <c:pt idx="300">
                  <c:v>1125.940094</c:v>
                </c:pt>
                <c:pt idx="301">
                  <c:v>1128.436545</c:v>
                </c:pt>
                <c:pt idx="302">
                  <c:v>1130.9716129999999</c:v>
                </c:pt>
                <c:pt idx="303">
                  <c:v>1133.4432939999999</c:v>
                </c:pt>
                <c:pt idx="304">
                  <c:v>1135.4074559999999</c:v>
                </c:pt>
                <c:pt idx="305">
                  <c:v>1137.8574149999999</c:v>
                </c:pt>
                <c:pt idx="306">
                  <c:v>1140.7293380000001</c:v>
                </c:pt>
                <c:pt idx="307">
                  <c:v>1143.516646</c:v>
                </c:pt>
                <c:pt idx="308">
                  <c:v>1145.6743750000001</c:v>
                </c:pt>
                <c:pt idx="309">
                  <c:v>1147.9108819999999</c:v>
                </c:pt>
                <c:pt idx="310">
                  <c:v>1150.6360629999999</c:v>
                </c:pt>
                <c:pt idx="311">
                  <c:v>1153.0742459999999</c:v>
                </c:pt>
                <c:pt idx="312">
                  <c:v>1155.8234339999999</c:v>
                </c:pt>
                <c:pt idx="313">
                  <c:v>1157.718834</c:v>
                </c:pt>
                <c:pt idx="314">
                  <c:v>1160.5715849999999</c:v>
                </c:pt>
                <c:pt idx="315">
                  <c:v>1163.3969090000001</c:v>
                </c:pt>
                <c:pt idx="316">
                  <c:v>1165.991356</c:v>
                </c:pt>
                <c:pt idx="317">
                  <c:v>1168.195422</c:v>
                </c:pt>
                <c:pt idx="318">
                  <c:v>1170.5519019999999</c:v>
                </c:pt>
                <c:pt idx="319">
                  <c:v>1173.5336729999999</c:v>
                </c:pt>
                <c:pt idx="320">
                  <c:v>1175.7378430000001</c:v>
                </c:pt>
                <c:pt idx="321">
                  <c:v>1178.2527210000001</c:v>
                </c:pt>
                <c:pt idx="322">
                  <c:v>1181.0870170000001</c:v>
                </c:pt>
                <c:pt idx="323">
                  <c:v>1183.690032</c:v>
                </c:pt>
                <c:pt idx="324">
                  <c:v>1186.2555970000001</c:v>
                </c:pt>
                <c:pt idx="325">
                  <c:v>1188.223176</c:v>
                </c:pt>
                <c:pt idx="326">
                  <c:v>1190.3982719999999</c:v>
                </c:pt>
                <c:pt idx="327">
                  <c:v>1192.865937</c:v>
                </c:pt>
                <c:pt idx="328">
                  <c:v>1197.094407</c:v>
                </c:pt>
                <c:pt idx="329">
                  <c:v>1199.3710000000001</c:v>
                </c:pt>
                <c:pt idx="330">
                  <c:v>1201.7684839999999</c:v>
                </c:pt>
                <c:pt idx="331">
                  <c:v>1205.005502</c:v>
                </c:pt>
                <c:pt idx="332">
                  <c:v>1206.7362869999999</c:v>
                </c:pt>
                <c:pt idx="333">
                  <c:v>1209.227157</c:v>
                </c:pt>
                <c:pt idx="334">
                  <c:v>1211.56493</c:v>
                </c:pt>
                <c:pt idx="335">
                  <c:v>1214.3551829999999</c:v>
                </c:pt>
                <c:pt idx="336">
                  <c:v>1216.6684929999999</c:v>
                </c:pt>
                <c:pt idx="337">
                  <c:v>1218.6639150000001</c:v>
                </c:pt>
                <c:pt idx="338">
                  <c:v>1221.4931529999999</c:v>
                </c:pt>
                <c:pt idx="339">
                  <c:v>1223.622155</c:v>
                </c:pt>
                <c:pt idx="340">
                  <c:v>1226.3031779999999</c:v>
                </c:pt>
                <c:pt idx="341">
                  <c:v>1228.8552520000001</c:v>
                </c:pt>
                <c:pt idx="342">
                  <c:v>1231.7199370000001</c:v>
                </c:pt>
                <c:pt idx="343">
                  <c:v>1233.930161</c:v>
                </c:pt>
                <c:pt idx="344">
                  <c:v>1236.2186799999999</c:v>
                </c:pt>
                <c:pt idx="345">
                  <c:v>1238.827395</c:v>
                </c:pt>
                <c:pt idx="346">
                  <c:v>1241.113611</c:v>
                </c:pt>
                <c:pt idx="347">
                  <c:v>1243.6256069999999</c:v>
                </c:pt>
                <c:pt idx="348">
                  <c:v>1246.455582</c:v>
                </c:pt>
                <c:pt idx="349">
                  <c:v>1248.7713900000001</c:v>
                </c:pt>
                <c:pt idx="350">
                  <c:v>1251.2814800000001</c:v>
                </c:pt>
                <c:pt idx="351">
                  <c:v>1253.1728350000001</c:v>
                </c:pt>
                <c:pt idx="352">
                  <c:v>1255.5486149999999</c:v>
                </c:pt>
                <c:pt idx="353">
                  <c:v>1257.83565</c:v>
                </c:pt>
                <c:pt idx="354">
                  <c:v>1260.5585309999999</c:v>
                </c:pt>
                <c:pt idx="355">
                  <c:v>1263.5320449999999</c:v>
                </c:pt>
                <c:pt idx="356">
                  <c:v>1265.2351060000001</c:v>
                </c:pt>
                <c:pt idx="357">
                  <c:v>1267.6376359999999</c:v>
                </c:pt>
                <c:pt idx="358">
                  <c:v>1269.675201</c:v>
                </c:pt>
                <c:pt idx="359">
                  <c:v>1272.6650999999999</c:v>
                </c:pt>
                <c:pt idx="360">
                  <c:v>1274.63894</c:v>
                </c:pt>
                <c:pt idx="361">
                  <c:v>1277.277214</c:v>
                </c:pt>
                <c:pt idx="362">
                  <c:v>1279.377158</c:v>
                </c:pt>
                <c:pt idx="363">
                  <c:v>1281.9029439999999</c:v>
                </c:pt>
                <c:pt idx="364">
                  <c:v>1285.1546149999999</c:v>
                </c:pt>
                <c:pt idx="365">
                  <c:v>1287.1397059999999</c:v>
                </c:pt>
                <c:pt idx="366">
                  <c:v>1289.503316</c:v>
                </c:pt>
                <c:pt idx="367">
                  <c:v>1291.8213639999999</c:v>
                </c:pt>
                <c:pt idx="368">
                  <c:v>1294.3972879999999</c:v>
                </c:pt>
                <c:pt idx="369">
                  <c:v>1296.6148470000001</c:v>
                </c:pt>
                <c:pt idx="370">
                  <c:v>1298.8930720000001</c:v>
                </c:pt>
                <c:pt idx="371">
                  <c:v>1301.59538</c:v>
                </c:pt>
                <c:pt idx="372">
                  <c:v>1303.846963</c:v>
                </c:pt>
                <c:pt idx="373">
                  <c:v>1306.0819919999999</c:v>
                </c:pt>
                <c:pt idx="374">
                  <c:v>1308.799503</c:v>
                </c:pt>
                <c:pt idx="375">
                  <c:v>1310.9490499999999</c:v>
                </c:pt>
                <c:pt idx="376">
                  <c:v>1313.8945530000001</c:v>
                </c:pt>
                <c:pt idx="377">
                  <c:v>1315.7592609999999</c:v>
                </c:pt>
                <c:pt idx="378">
                  <c:v>1318.1800410000001</c:v>
                </c:pt>
                <c:pt idx="379">
                  <c:v>1320.422043</c:v>
                </c:pt>
                <c:pt idx="380">
                  <c:v>1322.8330739999999</c:v>
                </c:pt>
                <c:pt idx="381">
                  <c:v>1325.4509089999999</c:v>
                </c:pt>
                <c:pt idx="382">
                  <c:v>1327.5325660000001</c:v>
                </c:pt>
                <c:pt idx="383">
                  <c:v>1330.1374960000001</c:v>
                </c:pt>
                <c:pt idx="384">
                  <c:v>1332.288761</c:v>
                </c:pt>
                <c:pt idx="385">
                  <c:v>1334.869277</c:v>
                </c:pt>
                <c:pt idx="386">
                  <c:v>1337.184299</c:v>
                </c:pt>
                <c:pt idx="387">
                  <c:v>1340.0645790000001</c:v>
                </c:pt>
                <c:pt idx="388">
                  <c:v>1342.7199519999999</c:v>
                </c:pt>
                <c:pt idx="389">
                  <c:v>1344.863265</c:v>
                </c:pt>
                <c:pt idx="390">
                  <c:v>1347.523858</c:v>
                </c:pt>
                <c:pt idx="391">
                  <c:v>1349.2444009999999</c:v>
                </c:pt>
                <c:pt idx="392">
                  <c:v>1351.6294459999999</c:v>
                </c:pt>
                <c:pt idx="393">
                  <c:v>1353.5617199999999</c:v>
                </c:pt>
                <c:pt idx="394">
                  <c:v>1356.1948</c:v>
                </c:pt>
                <c:pt idx="395">
                  <c:v>1359.2439979999999</c:v>
                </c:pt>
                <c:pt idx="396">
                  <c:v>1360.9633249999999</c:v>
                </c:pt>
                <c:pt idx="397">
                  <c:v>1363.1074550000001</c:v>
                </c:pt>
                <c:pt idx="398">
                  <c:v>1365.213209</c:v>
                </c:pt>
                <c:pt idx="399">
                  <c:v>1367.506807</c:v>
                </c:pt>
                <c:pt idx="400">
                  <c:v>1370.210032</c:v>
                </c:pt>
                <c:pt idx="401">
                  <c:v>1372.133544</c:v>
                </c:pt>
                <c:pt idx="402">
                  <c:v>1374.3595600000001</c:v>
                </c:pt>
              </c:numCache>
            </c:numRef>
          </c:xVal>
          <c:yVal>
            <c:numRef>
              <c:f>'400'!$AD$64:$AD$466</c:f>
              <c:numCache>
                <c:formatCode>General</c:formatCode>
                <c:ptCount val="403"/>
                <c:pt idx="0">
                  <c:v>29.622104832478886</c:v>
                </c:pt>
                <c:pt idx="1">
                  <c:v>21.724952248396651</c:v>
                </c:pt>
                <c:pt idx="2">
                  <c:v>16.303359924830612</c:v>
                </c:pt>
                <c:pt idx="3">
                  <c:v>15.122786075398459</c:v>
                </c:pt>
                <c:pt idx="4">
                  <c:v>14.319722519491926</c:v>
                </c:pt>
                <c:pt idx="5">
                  <c:v>13.809949443840136</c:v>
                </c:pt>
                <c:pt idx="6">
                  <c:v>13.474096653767011</c:v>
                </c:pt>
                <c:pt idx="7">
                  <c:v>13.172121710922598</c:v>
                </c:pt>
                <c:pt idx="8">
                  <c:v>13.101393605849379</c:v>
                </c:pt>
                <c:pt idx="9">
                  <c:v>12.947342340291579</c:v>
                </c:pt>
                <c:pt idx="10">
                  <c:v>12.915965086591441</c:v>
                </c:pt>
                <c:pt idx="11">
                  <c:v>12.786344806113965</c:v>
                </c:pt>
                <c:pt idx="12">
                  <c:v>12.741239902144059</c:v>
                </c:pt>
                <c:pt idx="13">
                  <c:v>12.63041625230036</c:v>
                </c:pt>
                <c:pt idx="14">
                  <c:v>12.659045454182932</c:v>
                </c:pt>
                <c:pt idx="15">
                  <c:v>12.625749750402592</c:v>
                </c:pt>
                <c:pt idx="16">
                  <c:v>12.639157105087506</c:v>
                </c:pt>
                <c:pt idx="17">
                  <c:v>12.63111523530053</c:v>
                </c:pt>
                <c:pt idx="18">
                  <c:v>12.595278427189974</c:v>
                </c:pt>
                <c:pt idx="19">
                  <c:v>12.598537581556782</c:v>
                </c:pt>
                <c:pt idx="20">
                  <c:v>12.646415865627999</c:v>
                </c:pt>
                <c:pt idx="21">
                  <c:v>12.632892720290537</c:v>
                </c:pt>
                <c:pt idx="22">
                  <c:v>12.657169889373073</c:v>
                </c:pt>
                <c:pt idx="23">
                  <c:v>12.649390952228575</c:v>
                </c:pt>
                <c:pt idx="24">
                  <c:v>12.667598916170714</c:v>
                </c:pt>
                <c:pt idx="25">
                  <c:v>12.685628052235392</c:v>
                </c:pt>
                <c:pt idx="26">
                  <c:v>12.754217013287409</c:v>
                </c:pt>
                <c:pt idx="27">
                  <c:v>12.730559781119945</c:v>
                </c:pt>
                <c:pt idx="28">
                  <c:v>12.785460338865281</c:v>
                </c:pt>
                <c:pt idx="29">
                  <c:v>12.770346274049848</c:v>
                </c:pt>
                <c:pt idx="30">
                  <c:v>12.838130129558888</c:v>
                </c:pt>
                <c:pt idx="31">
                  <c:v>12.827450814521063</c:v>
                </c:pt>
                <c:pt idx="32">
                  <c:v>12.849102394493194</c:v>
                </c:pt>
                <c:pt idx="33">
                  <c:v>12.827218588559452</c:v>
                </c:pt>
                <c:pt idx="34">
                  <c:v>12.850652271798692</c:v>
                </c:pt>
                <c:pt idx="35">
                  <c:v>12.886571536043693</c:v>
                </c:pt>
                <c:pt idx="36">
                  <c:v>12.884134015641795</c:v>
                </c:pt>
                <c:pt idx="37">
                  <c:v>12.904964336508948</c:v>
                </c:pt>
                <c:pt idx="38">
                  <c:v>12.923953097059281</c:v>
                </c:pt>
                <c:pt idx="39">
                  <c:v>12.944444261148199</c:v>
                </c:pt>
                <c:pt idx="40">
                  <c:v>12.998025679900637</c:v>
                </c:pt>
                <c:pt idx="41">
                  <c:v>13.029759862276766</c:v>
                </c:pt>
                <c:pt idx="42">
                  <c:v>13.02326684008027</c:v>
                </c:pt>
                <c:pt idx="43">
                  <c:v>13.03942598635572</c:v>
                </c:pt>
                <c:pt idx="44">
                  <c:v>13.059179551892484</c:v>
                </c:pt>
                <c:pt idx="45">
                  <c:v>13.082181450815304</c:v>
                </c:pt>
                <c:pt idx="46">
                  <c:v>13.127527468006507</c:v>
                </c:pt>
                <c:pt idx="47">
                  <c:v>13.114079489329175</c:v>
                </c:pt>
                <c:pt idx="48">
                  <c:v>13.149502851133755</c:v>
                </c:pt>
                <c:pt idx="49">
                  <c:v>13.144180341872611</c:v>
                </c:pt>
                <c:pt idx="50">
                  <c:v>13.168315774761941</c:v>
                </c:pt>
                <c:pt idx="51">
                  <c:v>13.204404127835</c:v>
                </c:pt>
                <c:pt idx="52">
                  <c:v>13.208180321371371</c:v>
                </c:pt>
                <c:pt idx="53">
                  <c:v>13.237017897124764</c:v>
                </c:pt>
                <c:pt idx="54">
                  <c:v>13.260601724663569</c:v>
                </c:pt>
                <c:pt idx="55">
                  <c:v>13.27258334911191</c:v>
                </c:pt>
                <c:pt idx="56">
                  <c:v>13.284448551724786</c:v>
                </c:pt>
                <c:pt idx="57">
                  <c:v>13.327040421059651</c:v>
                </c:pt>
                <c:pt idx="58">
                  <c:v>13.324875939415094</c:v>
                </c:pt>
                <c:pt idx="59">
                  <c:v>13.342878506672903</c:v>
                </c:pt>
                <c:pt idx="60">
                  <c:v>13.360572713067063</c:v>
                </c:pt>
                <c:pt idx="61">
                  <c:v>13.379582190813558</c:v>
                </c:pt>
                <c:pt idx="62">
                  <c:v>13.395794181584627</c:v>
                </c:pt>
                <c:pt idx="63">
                  <c:v>13.387861286796198</c:v>
                </c:pt>
                <c:pt idx="64">
                  <c:v>13.417733798900565</c:v>
                </c:pt>
                <c:pt idx="65">
                  <c:v>13.428479819813024</c:v>
                </c:pt>
                <c:pt idx="66">
                  <c:v>13.465227652299761</c:v>
                </c:pt>
                <c:pt idx="67">
                  <c:v>13.460369984319994</c:v>
                </c:pt>
                <c:pt idx="68">
                  <c:v>13.465641402996432</c:v>
                </c:pt>
                <c:pt idx="69">
                  <c:v>13.487014014068006</c:v>
                </c:pt>
                <c:pt idx="70">
                  <c:v>13.514517162491062</c:v>
                </c:pt>
                <c:pt idx="71">
                  <c:v>13.526334982649518</c:v>
                </c:pt>
                <c:pt idx="72">
                  <c:v>13.529868981330216</c:v>
                </c:pt>
                <c:pt idx="73">
                  <c:v>13.539754781429918</c:v>
                </c:pt>
                <c:pt idx="74">
                  <c:v>13.559087208289258</c:v>
                </c:pt>
                <c:pt idx="75">
                  <c:v>13.565126179099687</c:v>
                </c:pt>
                <c:pt idx="76">
                  <c:v>13.559658513977096</c:v>
                </c:pt>
                <c:pt idx="77">
                  <c:v>13.590188463909808</c:v>
                </c:pt>
                <c:pt idx="78">
                  <c:v>13.602705393333396</c:v>
                </c:pt>
                <c:pt idx="79">
                  <c:v>13.610355418124559</c:v>
                </c:pt>
                <c:pt idx="80">
                  <c:v>13.625326910446097</c:v>
                </c:pt>
                <c:pt idx="81">
                  <c:v>13.626476381156122</c:v>
                </c:pt>
                <c:pt idx="82">
                  <c:v>13.625246112116772</c:v>
                </c:pt>
                <c:pt idx="83">
                  <c:v>13.608190735733878</c:v>
                </c:pt>
                <c:pt idx="84">
                  <c:v>13.631289574185615</c:v>
                </c:pt>
                <c:pt idx="85">
                  <c:v>13.629415208568263</c:v>
                </c:pt>
                <c:pt idx="86">
                  <c:v>13.666776266479445</c:v>
                </c:pt>
                <c:pt idx="87">
                  <c:v>13.676726863013638</c:v>
                </c:pt>
                <c:pt idx="88">
                  <c:v>13.676176955181296</c:v>
                </c:pt>
                <c:pt idx="89">
                  <c:v>13.679810572478697</c:v>
                </c:pt>
                <c:pt idx="90">
                  <c:v>13.692582483690121</c:v>
                </c:pt>
                <c:pt idx="91">
                  <c:v>13.6914636848722</c:v>
                </c:pt>
                <c:pt idx="92">
                  <c:v>13.711762271480174</c:v>
                </c:pt>
                <c:pt idx="93">
                  <c:v>13.725814621315642</c:v>
                </c:pt>
                <c:pt idx="94">
                  <c:v>13.731432595321799</c:v>
                </c:pt>
                <c:pt idx="95">
                  <c:v>13.726920478883683</c:v>
                </c:pt>
                <c:pt idx="96">
                  <c:v>13.725368021902087</c:v>
                </c:pt>
                <c:pt idx="97">
                  <c:v>13.751030189988366</c:v>
                </c:pt>
                <c:pt idx="98">
                  <c:v>13.775313161947917</c:v>
                </c:pt>
                <c:pt idx="99">
                  <c:v>13.747552419617559</c:v>
                </c:pt>
                <c:pt idx="100">
                  <c:v>13.775604770942389</c:v>
                </c:pt>
                <c:pt idx="101">
                  <c:v>13.767885247099983</c:v>
                </c:pt>
                <c:pt idx="102">
                  <c:v>13.771727907758462</c:v>
                </c:pt>
                <c:pt idx="103">
                  <c:v>13.766280611531508</c:v>
                </c:pt>
                <c:pt idx="104">
                  <c:v>13.779942511399444</c:v>
                </c:pt>
                <c:pt idx="105">
                  <c:v>13.768765596835031</c:v>
                </c:pt>
                <c:pt idx="106">
                  <c:v>13.788160016137931</c:v>
                </c:pt>
                <c:pt idx="107">
                  <c:v>13.80198691025163</c:v>
                </c:pt>
                <c:pt idx="108">
                  <c:v>13.814406328428245</c:v>
                </c:pt>
                <c:pt idx="109">
                  <c:v>13.82529463577367</c:v>
                </c:pt>
                <c:pt idx="110">
                  <c:v>13.826956882954669</c:v>
                </c:pt>
                <c:pt idx="111">
                  <c:v>13.82016436353384</c:v>
                </c:pt>
                <c:pt idx="112">
                  <c:v>13.826233428483164</c:v>
                </c:pt>
                <c:pt idx="113">
                  <c:v>13.82120359498087</c:v>
                </c:pt>
                <c:pt idx="114">
                  <c:v>13.826089727677392</c:v>
                </c:pt>
                <c:pt idx="115">
                  <c:v>13.80810208982488</c:v>
                </c:pt>
                <c:pt idx="116">
                  <c:v>13.830573847338025</c:v>
                </c:pt>
                <c:pt idx="117">
                  <c:v>13.832986073752807</c:v>
                </c:pt>
                <c:pt idx="118">
                  <c:v>13.843256668471629</c:v>
                </c:pt>
                <c:pt idx="119">
                  <c:v>13.836489736168799</c:v>
                </c:pt>
                <c:pt idx="120">
                  <c:v>13.831088376987669</c:v>
                </c:pt>
                <c:pt idx="121">
                  <c:v>13.83805767179115</c:v>
                </c:pt>
                <c:pt idx="122">
                  <c:v>13.831251094792787</c:v>
                </c:pt>
                <c:pt idx="123">
                  <c:v>13.82824013264637</c:v>
                </c:pt>
                <c:pt idx="124">
                  <c:v>13.823549656597375</c:v>
                </c:pt>
                <c:pt idx="125">
                  <c:v>13.831481368735863</c:v>
                </c:pt>
                <c:pt idx="126">
                  <c:v>13.841495847921568</c:v>
                </c:pt>
                <c:pt idx="127">
                  <c:v>13.828047041099925</c:v>
                </c:pt>
                <c:pt idx="128">
                  <c:v>13.845206259487224</c:v>
                </c:pt>
                <c:pt idx="129">
                  <c:v>13.842206013827754</c:v>
                </c:pt>
                <c:pt idx="130">
                  <c:v>13.854119228712504</c:v>
                </c:pt>
                <c:pt idx="131">
                  <c:v>13.832876904703888</c:v>
                </c:pt>
                <c:pt idx="132">
                  <c:v>13.840909909746525</c:v>
                </c:pt>
                <c:pt idx="133">
                  <c:v>13.85619579152101</c:v>
                </c:pt>
                <c:pt idx="134">
                  <c:v>13.865201769006504</c:v>
                </c:pt>
                <c:pt idx="135">
                  <c:v>13.872394082678158</c:v>
                </c:pt>
                <c:pt idx="136">
                  <c:v>13.856697103499018</c:v>
                </c:pt>
                <c:pt idx="137">
                  <c:v>13.855989834906147</c:v>
                </c:pt>
                <c:pt idx="138">
                  <c:v>13.85906482671253</c:v>
                </c:pt>
                <c:pt idx="139">
                  <c:v>13.844920973606072</c:v>
                </c:pt>
                <c:pt idx="140">
                  <c:v>13.853998467533142</c:v>
                </c:pt>
                <c:pt idx="141">
                  <c:v>13.833083615747613</c:v>
                </c:pt>
                <c:pt idx="142">
                  <c:v>13.859267254058956</c:v>
                </c:pt>
                <c:pt idx="143">
                  <c:v>13.853790216745937</c:v>
                </c:pt>
                <c:pt idx="144">
                  <c:v>13.852862228662771</c:v>
                </c:pt>
                <c:pt idx="145">
                  <c:v>13.852936414575428</c:v>
                </c:pt>
                <c:pt idx="146">
                  <c:v>13.850382698910151</c:v>
                </c:pt>
                <c:pt idx="147">
                  <c:v>13.870353705588251</c:v>
                </c:pt>
                <c:pt idx="148">
                  <c:v>13.882689392754973</c:v>
                </c:pt>
                <c:pt idx="149">
                  <c:v>13.872983592156491</c:v>
                </c:pt>
                <c:pt idx="150">
                  <c:v>13.857953262884083</c:v>
                </c:pt>
                <c:pt idx="151">
                  <c:v>13.856873356220708</c:v>
                </c:pt>
                <c:pt idx="152">
                  <c:v>13.85452171898895</c:v>
                </c:pt>
                <c:pt idx="153">
                  <c:v>13.867277301487988</c:v>
                </c:pt>
                <c:pt idx="154">
                  <c:v>13.862116473156703</c:v>
                </c:pt>
                <c:pt idx="155">
                  <c:v>13.838184741079266</c:v>
                </c:pt>
                <c:pt idx="156">
                  <c:v>13.852701751281032</c:v>
                </c:pt>
                <c:pt idx="157">
                  <c:v>13.8467826235615</c:v>
                </c:pt>
                <c:pt idx="158">
                  <c:v>13.850493411717689</c:v>
                </c:pt>
                <c:pt idx="159">
                  <c:v>13.841992375796231</c:v>
                </c:pt>
                <c:pt idx="160">
                  <c:v>13.847905777314253</c:v>
                </c:pt>
                <c:pt idx="161">
                  <c:v>13.854055981274394</c:v>
                </c:pt>
                <c:pt idx="162">
                  <c:v>13.859993080003488</c:v>
                </c:pt>
                <c:pt idx="163">
                  <c:v>13.851169662027484</c:v>
                </c:pt>
                <c:pt idx="164">
                  <c:v>13.841190162538314</c:v>
                </c:pt>
                <c:pt idx="165">
                  <c:v>13.848695858735686</c:v>
                </c:pt>
                <c:pt idx="166">
                  <c:v>13.841024111481939</c:v>
                </c:pt>
                <c:pt idx="167">
                  <c:v>13.840430287895277</c:v>
                </c:pt>
                <c:pt idx="168">
                  <c:v>13.849432037844601</c:v>
                </c:pt>
                <c:pt idx="169">
                  <c:v>13.852260410790919</c:v>
                </c:pt>
                <c:pt idx="170">
                  <c:v>13.849421567218361</c:v>
                </c:pt>
                <c:pt idx="171">
                  <c:v>13.828823034294876</c:v>
                </c:pt>
                <c:pt idx="172">
                  <c:v>13.849765825113939</c:v>
                </c:pt>
                <c:pt idx="173">
                  <c:v>13.849491044709366</c:v>
                </c:pt>
                <c:pt idx="174">
                  <c:v>13.882473013125278</c:v>
                </c:pt>
                <c:pt idx="175">
                  <c:v>13.872712195214344</c:v>
                </c:pt>
                <c:pt idx="176">
                  <c:v>13.881161777319548</c:v>
                </c:pt>
                <c:pt idx="177">
                  <c:v>13.875243219167073</c:v>
                </c:pt>
                <c:pt idx="178">
                  <c:v>13.869275830965316</c:v>
                </c:pt>
                <c:pt idx="179">
                  <c:v>13.861323329875839</c:v>
                </c:pt>
                <c:pt idx="180">
                  <c:v>13.863043955152776</c:v>
                </c:pt>
                <c:pt idx="181">
                  <c:v>13.883052215530901</c:v>
                </c:pt>
                <c:pt idx="182">
                  <c:v>13.887012195276229</c:v>
                </c:pt>
                <c:pt idx="183">
                  <c:v>13.869394498274744</c:v>
                </c:pt>
                <c:pt idx="184">
                  <c:v>13.861509111757782</c:v>
                </c:pt>
                <c:pt idx="185">
                  <c:v>13.861310597316177</c:v>
                </c:pt>
                <c:pt idx="186">
                  <c:v>13.867726961411821</c:v>
                </c:pt>
                <c:pt idx="187">
                  <c:v>13.86860953995517</c:v>
                </c:pt>
                <c:pt idx="188">
                  <c:v>13.878629497309086</c:v>
                </c:pt>
                <c:pt idx="189">
                  <c:v>13.869332393458649</c:v>
                </c:pt>
                <c:pt idx="190">
                  <c:v>13.878347188135505</c:v>
                </c:pt>
                <c:pt idx="191">
                  <c:v>13.84946499406553</c:v>
                </c:pt>
                <c:pt idx="192">
                  <c:v>13.841160669817539</c:v>
                </c:pt>
                <c:pt idx="193">
                  <c:v>13.842769267364933</c:v>
                </c:pt>
                <c:pt idx="194">
                  <c:v>13.855605783143085</c:v>
                </c:pt>
                <c:pt idx="195">
                  <c:v>13.85673054164716</c:v>
                </c:pt>
                <c:pt idx="196">
                  <c:v>13.854234336706327</c:v>
                </c:pt>
                <c:pt idx="197">
                  <c:v>13.851691038320409</c:v>
                </c:pt>
                <c:pt idx="198">
                  <c:v>13.848352034924394</c:v>
                </c:pt>
                <c:pt idx="199">
                  <c:v>13.842992122185015</c:v>
                </c:pt>
                <c:pt idx="200">
                  <c:v>13.842327137793131</c:v>
                </c:pt>
                <c:pt idx="201">
                  <c:v>13.857373978701085</c:v>
                </c:pt>
                <c:pt idx="202">
                  <c:v>13.862937228178922</c:v>
                </c:pt>
                <c:pt idx="203">
                  <c:v>13.859857844295105</c:v>
                </c:pt>
                <c:pt idx="204">
                  <c:v>13.855911503155696</c:v>
                </c:pt>
                <c:pt idx="205">
                  <c:v>13.861590866958311</c:v>
                </c:pt>
                <c:pt idx="206">
                  <c:v>13.868604415331088</c:v>
                </c:pt>
                <c:pt idx="207">
                  <c:v>13.861571362211521</c:v>
                </c:pt>
                <c:pt idx="208">
                  <c:v>13.866117322197111</c:v>
                </c:pt>
                <c:pt idx="209">
                  <c:v>13.868805314785201</c:v>
                </c:pt>
                <c:pt idx="210">
                  <c:v>13.871161225881856</c:v>
                </c:pt>
                <c:pt idx="211">
                  <c:v>13.856050369015842</c:v>
                </c:pt>
                <c:pt idx="212">
                  <c:v>13.864016992412507</c:v>
                </c:pt>
                <c:pt idx="213">
                  <c:v>13.870968803101947</c:v>
                </c:pt>
                <c:pt idx="214">
                  <c:v>13.869439185379173</c:v>
                </c:pt>
                <c:pt idx="215">
                  <c:v>13.871196116003556</c:v>
                </c:pt>
                <c:pt idx="216">
                  <c:v>13.866412240582582</c:v>
                </c:pt>
                <c:pt idx="217">
                  <c:v>13.874422573179176</c:v>
                </c:pt>
                <c:pt idx="218">
                  <c:v>13.870006609002935</c:v>
                </c:pt>
                <c:pt idx="219">
                  <c:v>13.864917445021808</c:v>
                </c:pt>
                <c:pt idx="220">
                  <c:v>13.868000906490263</c:v>
                </c:pt>
                <c:pt idx="221">
                  <c:v>13.872272602511277</c:v>
                </c:pt>
                <c:pt idx="222">
                  <c:v>13.87936883589215</c:v>
                </c:pt>
                <c:pt idx="223">
                  <c:v>13.877623634020877</c:v>
                </c:pt>
                <c:pt idx="224">
                  <c:v>13.874564237085195</c:v>
                </c:pt>
                <c:pt idx="225">
                  <c:v>13.869113844275338</c:v>
                </c:pt>
                <c:pt idx="226">
                  <c:v>13.885072791648653</c:v>
                </c:pt>
                <c:pt idx="227">
                  <c:v>13.880816691188022</c:v>
                </c:pt>
                <c:pt idx="228">
                  <c:v>13.892575573475744</c:v>
                </c:pt>
                <c:pt idx="229">
                  <c:v>13.899509886369191</c:v>
                </c:pt>
                <c:pt idx="230">
                  <c:v>13.908427344023998</c:v>
                </c:pt>
                <c:pt idx="231">
                  <c:v>13.899590289626946</c:v>
                </c:pt>
                <c:pt idx="232">
                  <c:v>13.908309344033425</c:v>
                </c:pt>
                <c:pt idx="233">
                  <c:v>13.904130885132911</c:v>
                </c:pt>
                <c:pt idx="234">
                  <c:v>13.917672358232238</c:v>
                </c:pt>
                <c:pt idx="235">
                  <c:v>13.924144656830626</c:v>
                </c:pt>
                <c:pt idx="236">
                  <c:v>13.920172423258169</c:v>
                </c:pt>
                <c:pt idx="237">
                  <c:v>13.920589237605833</c:v>
                </c:pt>
                <c:pt idx="238">
                  <c:v>13.923068955120806</c:v>
                </c:pt>
                <c:pt idx="239">
                  <c:v>13.913931244759997</c:v>
                </c:pt>
                <c:pt idx="240">
                  <c:v>13.913245880685229</c:v>
                </c:pt>
                <c:pt idx="241">
                  <c:v>13.924926954933426</c:v>
                </c:pt>
                <c:pt idx="242">
                  <c:v>13.936499354829756</c:v>
                </c:pt>
                <c:pt idx="243">
                  <c:v>13.945301059828452</c:v>
                </c:pt>
                <c:pt idx="244">
                  <c:v>13.943883060319338</c:v>
                </c:pt>
                <c:pt idx="245">
                  <c:v>13.938926998378269</c:v>
                </c:pt>
                <c:pt idx="246">
                  <c:v>13.949703743428305</c:v>
                </c:pt>
                <c:pt idx="247">
                  <c:v>13.942952146688553</c:v>
                </c:pt>
                <c:pt idx="248">
                  <c:v>13.953753891986302</c:v>
                </c:pt>
                <c:pt idx="249">
                  <c:v>13.960620100824579</c:v>
                </c:pt>
                <c:pt idx="250">
                  <c:v>13.970940813935025</c:v>
                </c:pt>
                <c:pt idx="251">
                  <c:v>13.96304107034776</c:v>
                </c:pt>
                <c:pt idx="252">
                  <c:v>13.96486248744988</c:v>
                </c:pt>
                <c:pt idx="253">
                  <c:v>13.962506977661841</c:v>
                </c:pt>
                <c:pt idx="254">
                  <c:v>13.978964362931482</c:v>
                </c:pt>
                <c:pt idx="255">
                  <c:v>13.98737923249392</c:v>
                </c:pt>
                <c:pt idx="256">
                  <c:v>13.996378351074178</c:v>
                </c:pt>
                <c:pt idx="257">
                  <c:v>13.997071406535921</c:v>
                </c:pt>
                <c:pt idx="258">
                  <c:v>13.99284377693116</c:v>
                </c:pt>
                <c:pt idx="259">
                  <c:v>13.98983285451421</c:v>
                </c:pt>
                <c:pt idx="260">
                  <c:v>13.985665240991519</c:v>
                </c:pt>
                <c:pt idx="261">
                  <c:v>13.996806941421758</c:v>
                </c:pt>
                <c:pt idx="262">
                  <c:v>14.004576355451245</c:v>
                </c:pt>
                <c:pt idx="263">
                  <c:v>14.021482774750639</c:v>
                </c:pt>
                <c:pt idx="264">
                  <c:v>14.024442107341388</c:v>
                </c:pt>
                <c:pt idx="265">
                  <c:v>14.021799730033761</c:v>
                </c:pt>
                <c:pt idx="266">
                  <c:v>14.027010702428317</c:v>
                </c:pt>
                <c:pt idx="267">
                  <c:v>14.025601537593955</c:v>
                </c:pt>
                <c:pt idx="268">
                  <c:v>14.046683598925856</c:v>
                </c:pt>
                <c:pt idx="269">
                  <c:v>14.055559644341857</c:v>
                </c:pt>
                <c:pt idx="270">
                  <c:v>14.066317824248582</c:v>
                </c:pt>
                <c:pt idx="271">
                  <c:v>14.065979716681655</c:v>
                </c:pt>
                <c:pt idx="272">
                  <c:v>14.075937982527778</c:v>
                </c:pt>
                <c:pt idx="273">
                  <c:v>14.076117074922028</c:v>
                </c:pt>
                <c:pt idx="274">
                  <c:v>14.088613320613799</c:v>
                </c:pt>
                <c:pt idx="275">
                  <c:v>14.092398737293941</c:v>
                </c:pt>
                <c:pt idx="276">
                  <c:v>14.107116113915884</c:v>
                </c:pt>
                <c:pt idx="277">
                  <c:v>14.111797157764082</c:v>
                </c:pt>
                <c:pt idx="278">
                  <c:v>14.128190181967106</c:v>
                </c:pt>
                <c:pt idx="279">
                  <c:v>14.123115642006031</c:v>
                </c:pt>
                <c:pt idx="280">
                  <c:v>14.127876309599037</c:v>
                </c:pt>
                <c:pt idx="281">
                  <c:v>14.140467691555031</c:v>
                </c:pt>
                <c:pt idx="282">
                  <c:v>14.147503248017449</c:v>
                </c:pt>
                <c:pt idx="283">
                  <c:v>14.155543973928204</c:v>
                </c:pt>
                <c:pt idx="284">
                  <c:v>14.157389380046588</c:v>
                </c:pt>
                <c:pt idx="285">
                  <c:v>14.170148800320419</c:v>
                </c:pt>
                <c:pt idx="286">
                  <c:v>14.177025063044773</c:v>
                </c:pt>
                <c:pt idx="287">
                  <c:v>14.176080783780394</c:v>
                </c:pt>
                <c:pt idx="288">
                  <c:v>14.165135201290854</c:v>
                </c:pt>
                <c:pt idx="289">
                  <c:v>14.143795483184476</c:v>
                </c:pt>
                <c:pt idx="290">
                  <c:v>14.160453860830984</c:v>
                </c:pt>
                <c:pt idx="291">
                  <c:v>14.168265654804673</c:v>
                </c:pt>
                <c:pt idx="292">
                  <c:v>14.182068353186731</c:v>
                </c:pt>
                <c:pt idx="293">
                  <c:v>14.184175184235389</c:v>
                </c:pt>
                <c:pt idx="294">
                  <c:v>14.193799671711991</c:v>
                </c:pt>
                <c:pt idx="295">
                  <c:v>14.195949248654703</c:v>
                </c:pt>
                <c:pt idx="296">
                  <c:v>14.206110330287832</c:v>
                </c:pt>
                <c:pt idx="297">
                  <c:v>14.219475981209305</c:v>
                </c:pt>
                <c:pt idx="298">
                  <c:v>14.227542536834546</c:v>
                </c:pt>
                <c:pt idx="299">
                  <c:v>14.239333472404825</c:v>
                </c:pt>
                <c:pt idx="300">
                  <c:v>14.246847992939912</c:v>
                </c:pt>
                <c:pt idx="301">
                  <c:v>14.256877173068592</c:v>
                </c:pt>
                <c:pt idx="302">
                  <c:v>14.27068438234727</c:v>
                </c:pt>
                <c:pt idx="303">
                  <c:v>14.280789156029313</c:v>
                </c:pt>
                <c:pt idx="304">
                  <c:v>14.301076017980854</c:v>
                </c:pt>
                <c:pt idx="305">
                  <c:v>14.311926950578936</c:v>
                </c:pt>
                <c:pt idx="306">
                  <c:v>14.32243914187776</c:v>
                </c:pt>
                <c:pt idx="307">
                  <c:v>14.328725628131071</c:v>
                </c:pt>
                <c:pt idx="308">
                  <c:v>14.347535842591649</c:v>
                </c:pt>
                <c:pt idx="309">
                  <c:v>14.362105802608717</c:v>
                </c:pt>
                <c:pt idx="310">
                  <c:v>14.374597304247798</c:v>
                </c:pt>
                <c:pt idx="311">
                  <c:v>14.386419331344079</c:v>
                </c:pt>
                <c:pt idx="312">
                  <c:v>14.39729883533621</c:v>
                </c:pt>
                <c:pt idx="313">
                  <c:v>14.416638541414533</c:v>
                </c:pt>
                <c:pt idx="314">
                  <c:v>14.428805534541603</c:v>
                </c:pt>
                <c:pt idx="315">
                  <c:v>14.436262400259404</c:v>
                </c:pt>
                <c:pt idx="316">
                  <c:v>14.451139284405047</c:v>
                </c:pt>
                <c:pt idx="317">
                  <c:v>14.467439423659341</c:v>
                </c:pt>
                <c:pt idx="318">
                  <c:v>14.485351431639748</c:v>
                </c:pt>
                <c:pt idx="319">
                  <c:v>14.491951396890427</c:v>
                </c:pt>
                <c:pt idx="320">
                  <c:v>14.512546171377869</c:v>
                </c:pt>
                <c:pt idx="321">
                  <c:v>14.525501189284057</c:v>
                </c:pt>
                <c:pt idx="322">
                  <c:v>14.540261986854942</c:v>
                </c:pt>
                <c:pt idx="323">
                  <c:v>14.552494877933878</c:v>
                </c:pt>
                <c:pt idx="324">
                  <c:v>14.568188024164574</c:v>
                </c:pt>
                <c:pt idx="325">
                  <c:v>14.588754860164062</c:v>
                </c:pt>
                <c:pt idx="326">
                  <c:v>14.609870973483217</c:v>
                </c:pt>
                <c:pt idx="327">
                  <c:v>14.6246115330456</c:v>
                </c:pt>
                <c:pt idx="328">
                  <c:v>14.624389512359455</c:v>
                </c:pt>
                <c:pt idx="329">
                  <c:v>14.642052351411168</c:v>
                </c:pt>
                <c:pt idx="330">
                  <c:v>14.6615754932289</c:v>
                </c:pt>
                <c:pt idx="331">
                  <c:v>14.67300856405552</c:v>
                </c:pt>
                <c:pt idx="332">
                  <c:v>14.698383074987351</c:v>
                </c:pt>
                <c:pt idx="333">
                  <c:v>14.714584373346844</c:v>
                </c:pt>
                <c:pt idx="334">
                  <c:v>14.736076317726594</c:v>
                </c:pt>
                <c:pt idx="335">
                  <c:v>14.749567151022323</c:v>
                </c:pt>
                <c:pt idx="336">
                  <c:v>14.772151059344139</c:v>
                </c:pt>
                <c:pt idx="337">
                  <c:v>14.794296712450514</c:v>
                </c:pt>
                <c:pt idx="338">
                  <c:v>14.812740053432302</c:v>
                </c:pt>
                <c:pt idx="339">
                  <c:v>14.833911450539386</c:v>
                </c:pt>
                <c:pt idx="340">
                  <c:v>14.853644668385749</c:v>
                </c:pt>
                <c:pt idx="341">
                  <c:v>14.871581426443552</c:v>
                </c:pt>
                <c:pt idx="342">
                  <c:v>14.892846194559286</c:v>
                </c:pt>
                <c:pt idx="343">
                  <c:v>14.914325040030585</c:v>
                </c:pt>
                <c:pt idx="344">
                  <c:v>14.93678006114459</c:v>
                </c:pt>
                <c:pt idx="345">
                  <c:v>14.955507085127911</c:v>
                </c:pt>
                <c:pt idx="346">
                  <c:v>14.981375573117575</c:v>
                </c:pt>
                <c:pt idx="347">
                  <c:v>15.001255458171702</c:v>
                </c:pt>
                <c:pt idx="348">
                  <c:v>15.02209052283307</c:v>
                </c:pt>
                <c:pt idx="349">
                  <c:v>15.044864193512817</c:v>
                </c:pt>
                <c:pt idx="350">
                  <c:v>15.068673494936236</c:v>
                </c:pt>
                <c:pt idx="351">
                  <c:v>15.094822525983783</c:v>
                </c:pt>
                <c:pt idx="352">
                  <c:v>15.121789140009877</c:v>
                </c:pt>
                <c:pt idx="353">
                  <c:v>15.145580807314653</c:v>
                </c:pt>
                <c:pt idx="354">
                  <c:v>15.171366177090523</c:v>
                </c:pt>
                <c:pt idx="355">
                  <c:v>15.190752255781016</c:v>
                </c:pt>
                <c:pt idx="356">
                  <c:v>15.222393615910054</c:v>
                </c:pt>
                <c:pt idx="357">
                  <c:v>15.246655843674025</c:v>
                </c:pt>
                <c:pt idx="358">
                  <c:v>15.277100576701187</c:v>
                </c:pt>
                <c:pt idx="359">
                  <c:v>15.298015222896938</c:v>
                </c:pt>
                <c:pt idx="360">
                  <c:v>15.331091955832646</c:v>
                </c:pt>
                <c:pt idx="361">
                  <c:v>15.355600997613918</c:v>
                </c:pt>
                <c:pt idx="362">
                  <c:v>15.387866876158258</c:v>
                </c:pt>
                <c:pt idx="363">
                  <c:v>15.414357479889739</c:v>
                </c:pt>
                <c:pt idx="364">
                  <c:v>15.438672526123687</c:v>
                </c:pt>
                <c:pt idx="365">
                  <c:v>15.46839807002921</c:v>
                </c:pt>
                <c:pt idx="366">
                  <c:v>15.501271644592167</c:v>
                </c:pt>
                <c:pt idx="367">
                  <c:v>15.530022599444587</c:v>
                </c:pt>
                <c:pt idx="368">
                  <c:v>15.561178200477666</c:v>
                </c:pt>
                <c:pt idx="369">
                  <c:v>15.591407256569678</c:v>
                </c:pt>
                <c:pt idx="370">
                  <c:v>15.625335628635016</c:v>
                </c:pt>
                <c:pt idx="371">
                  <c:v>15.654019815582279</c:v>
                </c:pt>
                <c:pt idx="372">
                  <c:v>15.688860067884926</c:v>
                </c:pt>
                <c:pt idx="373">
                  <c:v>15.720876557127902</c:v>
                </c:pt>
                <c:pt idx="374">
                  <c:v>15.753842285317909</c:v>
                </c:pt>
                <c:pt idx="375">
                  <c:v>15.786666691034561</c:v>
                </c:pt>
                <c:pt idx="376">
                  <c:v>15.821766333997564</c:v>
                </c:pt>
                <c:pt idx="377">
                  <c:v>15.856858008418939</c:v>
                </c:pt>
                <c:pt idx="378">
                  <c:v>15.894381498077658</c:v>
                </c:pt>
                <c:pt idx="379">
                  <c:v>15.928897065875136</c:v>
                </c:pt>
                <c:pt idx="380">
                  <c:v>15.967249684146678</c:v>
                </c:pt>
                <c:pt idx="381">
                  <c:v>16.002209444103286</c:v>
                </c:pt>
                <c:pt idx="382">
                  <c:v>16.042883911754139</c:v>
                </c:pt>
                <c:pt idx="383">
                  <c:v>16.079030446672039</c:v>
                </c:pt>
                <c:pt idx="384">
                  <c:v>16.119377057605512</c:v>
                </c:pt>
                <c:pt idx="385">
                  <c:v>16.157083664564784</c:v>
                </c:pt>
                <c:pt idx="386">
                  <c:v>16.199772031469138</c:v>
                </c:pt>
                <c:pt idx="387">
                  <c:v>16.238422977296398</c:v>
                </c:pt>
                <c:pt idx="388">
                  <c:v>16.281317854455956</c:v>
                </c:pt>
                <c:pt idx="389">
                  <c:v>16.321909184548467</c:v>
                </c:pt>
                <c:pt idx="390">
                  <c:v>16.366639353573856</c:v>
                </c:pt>
                <c:pt idx="391">
                  <c:v>16.40783573401087</c:v>
                </c:pt>
                <c:pt idx="392">
                  <c:v>16.453957940634556</c:v>
                </c:pt>
                <c:pt idx="393">
                  <c:v>16.496543388159377</c:v>
                </c:pt>
                <c:pt idx="394">
                  <c:v>16.544220678890678</c:v>
                </c:pt>
                <c:pt idx="395">
                  <c:v>16.589980407078468</c:v>
                </c:pt>
                <c:pt idx="396">
                  <c:v>16.638036681972977</c:v>
                </c:pt>
                <c:pt idx="397">
                  <c:v>16.683707637370272</c:v>
                </c:pt>
                <c:pt idx="398">
                  <c:v>16.732632462069351</c:v>
                </c:pt>
                <c:pt idx="399">
                  <c:v>16.779695092630917</c:v>
                </c:pt>
                <c:pt idx="400">
                  <c:v>16.833586033043101</c:v>
                </c:pt>
                <c:pt idx="401">
                  <c:v>16.881472707076533</c:v>
                </c:pt>
                <c:pt idx="402">
                  <c:v>16.925274377624273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E98D-7C4B-BDFA-17E811592121}"/>
            </c:ext>
          </c:extLst>
        </c:ser>
        <c:ser>
          <c:idx val="20"/>
          <c:order val="16"/>
          <c:tx>
            <c:v>400°C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'400'!$B$64:$B$466</c:f>
              <c:numCache>
                <c:formatCode>General</c:formatCode>
                <c:ptCount val="403"/>
                <c:pt idx="0">
                  <c:v>2.645</c:v>
                </c:pt>
                <c:pt idx="1">
                  <c:v>6.0047110000000004</c:v>
                </c:pt>
                <c:pt idx="2">
                  <c:v>11.040317</c:v>
                </c:pt>
                <c:pt idx="3">
                  <c:v>14.951437</c:v>
                </c:pt>
                <c:pt idx="4">
                  <c:v>18.465008999999998</c:v>
                </c:pt>
                <c:pt idx="5">
                  <c:v>20.806971000000001</c:v>
                </c:pt>
                <c:pt idx="6">
                  <c:v>23.848071000000001</c:v>
                </c:pt>
                <c:pt idx="7">
                  <c:v>26.442827000000001</c:v>
                </c:pt>
                <c:pt idx="8">
                  <c:v>29.197420000000001</c:v>
                </c:pt>
                <c:pt idx="9">
                  <c:v>31.253667</c:v>
                </c:pt>
                <c:pt idx="10">
                  <c:v>33.562316000000003</c:v>
                </c:pt>
                <c:pt idx="11">
                  <c:v>35.970410000000001</c:v>
                </c:pt>
                <c:pt idx="12">
                  <c:v>38.387002000000003</c:v>
                </c:pt>
                <c:pt idx="13">
                  <c:v>40.597236000000002</c:v>
                </c:pt>
                <c:pt idx="14">
                  <c:v>42.530568000000002</c:v>
                </c:pt>
                <c:pt idx="15">
                  <c:v>45.269351999999998</c:v>
                </c:pt>
                <c:pt idx="16">
                  <c:v>46.939653999999997</c:v>
                </c:pt>
                <c:pt idx="17">
                  <c:v>49.458303000000001</c:v>
                </c:pt>
                <c:pt idx="18">
                  <c:v>51.581077000000001</c:v>
                </c:pt>
                <c:pt idx="19">
                  <c:v>53.973821999999998</c:v>
                </c:pt>
                <c:pt idx="20">
                  <c:v>55.782986999999999</c:v>
                </c:pt>
                <c:pt idx="21">
                  <c:v>57.860295000000001</c:v>
                </c:pt>
                <c:pt idx="22">
                  <c:v>59.555478000000001</c:v>
                </c:pt>
                <c:pt idx="23">
                  <c:v>61.597696999999997</c:v>
                </c:pt>
                <c:pt idx="24">
                  <c:v>63.618172999999999</c:v>
                </c:pt>
                <c:pt idx="25">
                  <c:v>65.065291000000002</c:v>
                </c:pt>
                <c:pt idx="26">
                  <c:v>67.026583000000002</c:v>
                </c:pt>
                <c:pt idx="27">
                  <c:v>69.150960999999995</c:v>
                </c:pt>
                <c:pt idx="28">
                  <c:v>71.104394999999997</c:v>
                </c:pt>
                <c:pt idx="29">
                  <c:v>73.346582999999995</c:v>
                </c:pt>
                <c:pt idx="30">
                  <c:v>75.396795999999995</c:v>
                </c:pt>
                <c:pt idx="31">
                  <c:v>76.706091999999998</c:v>
                </c:pt>
                <c:pt idx="32">
                  <c:v>78.149598999999995</c:v>
                </c:pt>
                <c:pt idx="33">
                  <c:v>80.068450999999996</c:v>
                </c:pt>
                <c:pt idx="34">
                  <c:v>81.737544</c:v>
                </c:pt>
                <c:pt idx="35">
                  <c:v>83.551259000000002</c:v>
                </c:pt>
                <c:pt idx="36">
                  <c:v>85.215678999999994</c:v>
                </c:pt>
                <c:pt idx="37">
                  <c:v>87.13212</c:v>
                </c:pt>
                <c:pt idx="38">
                  <c:v>89.104198999999994</c:v>
                </c:pt>
                <c:pt idx="39">
                  <c:v>90.422972999999999</c:v>
                </c:pt>
                <c:pt idx="40">
                  <c:v>91.777431000000007</c:v>
                </c:pt>
                <c:pt idx="41">
                  <c:v>93.668479000000005</c:v>
                </c:pt>
                <c:pt idx="42">
                  <c:v>95.613175999999996</c:v>
                </c:pt>
                <c:pt idx="43">
                  <c:v>96.908783999999997</c:v>
                </c:pt>
                <c:pt idx="44">
                  <c:v>98.563785999999993</c:v>
                </c:pt>
                <c:pt idx="45">
                  <c:v>100.44382</c:v>
                </c:pt>
                <c:pt idx="46">
                  <c:v>102.23441</c:v>
                </c:pt>
                <c:pt idx="47">
                  <c:v>103.44441999999999</c:v>
                </c:pt>
                <c:pt idx="48">
                  <c:v>105.005049</c:v>
                </c:pt>
                <c:pt idx="49">
                  <c:v>106.989316</c:v>
                </c:pt>
                <c:pt idx="50">
                  <c:v>107.98795200000001</c:v>
                </c:pt>
                <c:pt idx="51">
                  <c:v>110.357181</c:v>
                </c:pt>
                <c:pt idx="52">
                  <c:v>111.63961500000001</c:v>
                </c:pt>
                <c:pt idx="53">
                  <c:v>113.216427</c:v>
                </c:pt>
                <c:pt idx="54">
                  <c:v>114.51407399999999</c:v>
                </c:pt>
                <c:pt idx="55">
                  <c:v>117.60344499999999</c:v>
                </c:pt>
                <c:pt idx="56">
                  <c:v>119.277624</c:v>
                </c:pt>
                <c:pt idx="57">
                  <c:v>120.461393</c:v>
                </c:pt>
                <c:pt idx="58">
                  <c:v>121.962609</c:v>
                </c:pt>
                <c:pt idx="59">
                  <c:v>123.376265</c:v>
                </c:pt>
                <c:pt idx="60">
                  <c:v>124.640304</c:v>
                </c:pt>
                <c:pt idx="61">
                  <c:v>125.97964899999999</c:v>
                </c:pt>
                <c:pt idx="62">
                  <c:v>127.809746</c:v>
                </c:pt>
                <c:pt idx="63">
                  <c:v>129.20947799999999</c:v>
                </c:pt>
                <c:pt idx="64">
                  <c:v>130.339617</c:v>
                </c:pt>
                <c:pt idx="65">
                  <c:v>131.63409100000001</c:v>
                </c:pt>
                <c:pt idx="66">
                  <c:v>133.49843999999999</c:v>
                </c:pt>
                <c:pt idx="67">
                  <c:v>134.820142</c:v>
                </c:pt>
                <c:pt idx="68">
                  <c:v>135.804768</c:v>
                </c:pt>
                <c:pt idx="69">
                  <c:v>137.10609400000001</c:v>
                </c:pt>
                <c:pt idx="70">
                  <c:v>138.18905899999999</c:v>
                </c:pt>
                <c:pt idx="71">
                  <c:v>139.454362</c:v>
                </c:pt>
                <c:pt idx="72">
                  <c:v>141.13385500000001</c:v>
                </c:pt>
                <c:pt idx="73">
                  <c:v>142.76055600000001</c:v>
                </c:pt>
                <c:pt idx="74">
                  <c:v>143.97044099999999</c:v>
                </c:pt>
                <c:pt idx="75">
                  <c:v>145.24395200000001</c:v>
                </c:pt>
                <c:pt idx="76">
                  <c:v>146.41171800000001</c:v>
                </c:pt>
                <c:pt idx="77">
                  <c:v>147.39547099999999</c:v>
                </c:pt>
                <c:pt idx="78">
                  <c:v>148.647471</c:v>
                </c:pt>
                <c:pt idx="79">
                  <c:v>150.21639099999999</c:v>
                </c:pt>
                <c:pt idx="80">
                  <c:v>151.70520099999999</c:v>
                </c:pt>
                <c:pt idx="81">
                  <c:v>153.26774700000001</c:v>
                </c:pt>
                <c:pt idx="82">
                  <c:v>154.47462300000001</c:v>
                </c:pt>
                <c:pt idx="83">
                  <c:v>155.833249</c:v>
                </c:pt>
                <c:pt idx="84">
                  <c:v>157.09782300000001</c:v>
                </c:pt>
                <c:pt idx="85">
                  <c:v>158.030205</c:v>
                </c:pt>
                <c:pt idx="86">
                  <c:v>159.63741400000001</c:v>
                </c:pt>
                <c:pt idx="87">
                  <c:v>161.326806</c:v>
                </c:pt>
                <c:pt idx="88">
                  <c:v>161.92949400000001</c:v>
                </c:pt>
                <c:pt idx="89">
                  <c:v>163.489959</c:v>
                </c:pt>
                <c:pt idx="90">
                  <c:v>164.70934600000001</c:v>
                </c:pt>
                <c:pt idx="91">
                  <c:v>165.83210700000001</c:v>
                </c:pt>
                <c:pt idx="92">
                  <c:v>166.9357</c:v>
                </c:pt>
                <c:pt idx="93">
                  <c:v>167.91984400000001</c:v>
                </c:pt>
                <c:pt idx="94">
                  <c:v>169.65527299999999</c:v>
                </c:pt>
                <c:pt idx="95">
                  <c:v>170.68451300000001</c:v>
                </c:pt>
                <c:pt idx="96">
                  <c:v>171.70620299999999</c:v>
                </c:pt>
                <c:pt idx="97">
                  <c:v>173.00164799999999</c:v>
                </c:pt>
                <c:pt idx="98">
                  <c:v>174.41494900000001</c:v>
                </c:pt>
                <c:pt idx="99">
                  <c:v>175.42592200000001</c:v>
                </c:pt>
                <c:pt idx="100">
                  <c:v>176.426108</c:v>
                </c:pt>
                <c:pt idx="101">
                  <c:v>178.33302900000001</c:v>
                </c:pt>
                <c:pt idx="102">
                  <c:v>179.21989500000001</c:v>
                </c:pt>
                <c:pt idx="103">
                  <c:v>180.66234900000001</c:v>
                </c:pt>
                <c:pt idx="104">
                  <c:v>181.598872</c:v>
                </c:pt>
                <c:pt idx="105">
                  <c:v>183.21184400000001</c:v>
                </c:pt>
                <c:pt idx="106">
                  <c:v>184.24987899999999</c:v>
                </c:pt>
                <c:pt idx="107">
                  <c:v>185.51620500000001</c:v>
                </c:pt>
                <c:pt idx="108">
                  <c:v>186.603936</c:v>
                </c:pt>
                <c:pt idx="109">
                  <c:v>188.51370900000001</c:v>
                </c:pt>
                <c:pt idx="110">
                  <c:v>189.432468</c:v>
                </c:pt>
                <c:pt idx="111">
                  <c:v>190.362831</c:v>
                </c:pt>
                <c:pt idx="112">
                  <c:v>191.67461399999999</c:v>
                </c:pt>
                <c:pt idx="113">
                  <c:v>192.55774299999999</c:v>
                </c:pt>
                <c:pt idx="114">
                  <c:v>193.86723599999999</c:v>
                </c:pt>
                <c:pt idx="115">
                  <c:v>195.32158799999999</c:v>
                </c:pt>
                <c:pt idx="116">
                  <c:v>196.498785</c:v>
                </c:pt>
                <c:pt idx="117">
                  <c:v>197.34834499999999</c:v>
                </c:pt>
                <c:pt idx="118">
                  <c:v>198.570424</c:v>
                </c:pt>
                <c:pt idx="119">
                  <c:v>199.593388</c:v>
                </c:pt>
                <c:pt idx="120">
                  <c:v>200.54660200000001</c:v>
                </c:pt>
                <c:pt idx="121">
                  <c:v>202.20962</c:v>
                </c:pt>
                <c:pt idx="122">
                  <c:v>203.58127099999999</c:v>
                </c:pt>
                <c:pt idx="123">
                  <c:v>204.59737699999999</c:v>
                </c:pt>
                <c:pt idx="124">
                  <c:v>205.189626</c:v>
                </c:pt>
                <c:pt idx="125">
                  <c:v>206.74565899999999</c:v>
                </c:pt>
                <c:pt idx="126">
                  <c:v>207.706907</c:v>
                </c:pt>
                <c:pt idx="127">
                  <c:v>208.73297600000001</c:v>
                </c:pt>
                <c:pt idx="128">
                  <c:v>209.96698000000001</c:v>
                </c:pt>
                <c:pt idx="129">
                  <c:v>211.573623</c:v>
                </c:pt>
                <c:pt idx="130">
                  <c:v>212.82369399999999</c:v>
                </c:pt>
                <c:pt idx="131">
                  <c:v>213.51278199999999</c:v>
                </c:pt>
                <c:pt idx="132">
                  <c:v>214.80527599999999</c:v>
                </c:pt>
                <c:pt idx="133">
                  <c:v>215.89939699999999</c:v>
                </c:pt>
                <c:pt idx="134">
                  <c:v>217.115601</c:v>
                </c:pt>
                <c:pt idx="135">
                  <c:v>218.01932300000001</c:v>
                </c:pt>
                <c:pt idx="136">
                  <c:v>219.11409599999999</c:v>
                </c:pt>
                <c:pt idx="137">
                  <c:v>220.41303300000001</c:v>
                </c:pt>
                <c:pt idx="138">
                  <c:v>221.530855</c:v>
                </c:pt>
                <c:pt idx="139">
                  <c:v>222.53330800000001</c:v>
                </c:pt>
                <c:pt idx="140">
                  <c:v>223.782805</c:v>
                </c:pt>
                <c:pt idx="141">
                  <c:v>224.68178700000001</c:v>
                </c:pt>
                <c:pt idx="142">
                  <c:v>225.88886199999999</c:v>
                </c:pt>
                <c:pt idx="143">
                  <c:v>226.97391099999999</c:v>
                </c:pt>
                <c:pt idx="144">
                  <c:v>227.41927999999999</c:v>
                </c:pt>
                <c:pt idx="145">
                  <c:v>229.318828</c:v>
                </c:pt>
                <c:pt idx="146">
                  <c:v>230.25231500000001</c:v>
                </c:pt>
                <c:pt idx="147">
                  <c:v>231.59161900000001</c:v>
                </c:pt>
                <c:pt idx="148">
                  <c:v>232.496702</c:v>
                </c:pt>
                <c:pt idx="149">
                  <c:v>233.56751199999999</c:v>
                </c:pt>
                <c:pt idx="150">
                  <c:v>234.71659399999999</c:v>
                </c:pt>
                <c:pt idx="151">
                  <c:v>235.55582999999999</c:v>
                </c:pt>
                <c:pt idx="152">
                  <c:v>236.57330300000001</c:v>
                </c:pt>
                <c:pt idx="153">
                  <c:v>237.777737</c:v>
                </c:pt>
                <c:pt idx="154">
                  <c:v>238.78623899999999</c:v>
                </c:pt>
                <c:pt idx="155">
                  <c:v>239.812904</c:v>
                </c:pt>
                <c:pt idx="156">
                  <c:v>240.69734199999999</c:v>
                </c:pt>
                <c:pt idx="157">
                  <c:v>241.481641</c:v>
                </c:pt>
                <c:pt idx="158">
                  <c:v>243.16804999999999</c:v>
                </c:pt>
                <c:pt idx="159">
                  <c:v>243.964214</c:v>
                </c:pt>
                <c:pt idx="160">
                  <c:v>245.04029</c:v>
                </c:pt>
                <c:pt idx="161">
                  <c:v>246.32274899999999</c:v>
                </c:pt>
                <c:pt idx="162">
                  <c:v>247.51669200000001</c:v>
                </c:pt>
                <c:pt idx="163">
                  <c:v>249.14892</c:v>
                </c:pt>
                <c:pt idx="164">
                  <c:v>249.43481</c:v>
                </c:pt>
                <c:pt idx="165">
                  <c:v>251.154462</c:v>
                </c:pt>
                <c:pt idx="166">
                  <c:v>251.94359900000001</c:v>
                </c:pt>
                <c:pt idx="167">
                  <c:v>252.639072</c:v>
                </c:pt>
                <c:pt idx="168">
                  <c:v>253.76138700000001</c:v>
                </c:pt>
                <c:pt idx="169">
                  <c:v>254.703599</c:v>
                </c:pt>
                <c:pt idx="170">
                  <c:v>255.877689</c:v>
                </c:pt>
                <c:pt idx="171">
                  <c:v>256.82392099999998</c:v>
                </c:pt>
                <c:pt idx="172">
                  <c:v>258.135853</c:v>
                </c:pt>
                <c:pt idx="173">
                  <c:v>258.69184799999999</c:v>
                </c:pt>
                <c:pt idx="174">
                  <c:v>260.00160899999997</c:v>
                </c:pt>
                <c:pt idx="175">
                  <c:v>261.15244100000001</c:v>
                </c:pt>
                <c:pt idx="176">
                  <c:v>261.83857399999999</c:v>
                </c:pt>
                <c:pt idx="177">
                  <c:v>262.73549800000001</c:v>
                </c:pt>
                <c:pt idx="178">
                  <c:v>263.70078799999999</c:v>
                </c:pt>
                <c:pt idx="179">
                  <c:v>265.14861999999999</c:v>
                </c:pt>
                <c:pt idx="180">
                  <c:v>266.01372800000001</c:v>
                </c:pt>
                <c:pt idx="181">
                  <c:v>267.01380999999998</c:v>
                </c:pt>
                <c:pt idx="182">
                  <c:v>267.908117</c:v>
                </c:pt>
                <c:pt idx="183">
                  <c:v>269.23910699999999</c:v>
                </c:pt>
                <c:pt idx="184">
                  <c:v>270.024474</c:v>
                </c:pt>
                <c:pt idx="185">
                  <c:v>271.05879399999998</c:v>
                </c:pt>
                <c:pt idx="186">
                  <c:v>272.28806600000001</c:v>
                </c:pt>
                <c:pt idx="187">
                  <c:v>272.68998699999997</c:v>
                </c:pt>
                <c:pt idx="188">
                  <c:v>273.639432</c:v>
                </c:pt>
                <c:pt idx="189">
                  <c:v>275.09064599999999</c:v>
                </c:pt>
                <c:pt idx="190">
                  <c:v>276.03688599999998</c:v>
                </c:pt>
                <c:pt idx="191">
                  <c:v>276.97427299999998</c:v>
                </c:pt>
                <c:pt idx="192">
                  <c:v>278.04758299999997</c:v>
                </c:pt>
                <c:pt idx="193">
                  <c:v>278.81810400000001</c:v>
                </c:pt>
                <c:pt idx="194">
                  <c:v>280.15433100000001</c:v>
                </c:pt>
                <c:pt idx="195">
                  <c:v>281.05649699999998</c:v>
                </c:pt>
                <c:pt idx="196">
                  <c:v>281.96382999999997</c:v>
                </c:pt>
                <c:pt idx="197">
                  <c:v>283.20012100000002</c:v>
                </c:pt>
                <c:pt idx="198">
                  <c:v>283.90513600000003</c:v>
                </c:pt>
                <c:pt idx="199">
                  <c:v>285.11894000000001</c:v>
                </c:pt>
                <c:pt idx="200">
                  <c:v>285.63856600000003</c:v>
                </c:pt>
                <c:pt idx="201">
                  <c:v>286.361017</c:v>
                </c:pt>
                <c:pt idx="202">
                  <c:v>287.57970799999998</c:v>
                </c:pt>
                <c:pt idx="203">
                  <c:v>288.91235499999999</c:v>
                </c:pt>
                <c:pt idx="204">
                  <c:v>289.59025500000001</c:v>
                </c:pt>
                <c:pt idx="205">
                  <c:v>290.589764</c:v>
                </c:pt>
                <c:pt idx="206">
                  <c:v>291.56679600000001</c:v>
                </c:pt>
                <c:pt idx="207">
                  <c:v>292.76725499999998</c:v>
                </c:pt>
                <c:pt idx="208">
                  <c:v>293.35791599999999</c:v>
                </c:pt>
                <c:pt idx="209">
                  <c:v>294.29800299999999</c:v>
                </c:pt>
                <c:pt idx="210">
                  <c:v>295.72524800000002</c:v>
                </c:pt>
                <c:pt idx="211">
                  <c:v>296.66340600000001</c:v>
                </c:pt>
                <c:pt idx="212">
                  <c:v>297.017428</c:v>
                </c:pt>
                <c:pt idx="213">
                  <c:v>298.26823100000001</c:v>
                </c:pt>
                <c:pt idx="214">
                  <c:v>299.48316799999998</c:v>
                </c:pt>
                <c:pt idx="215">
                  <c:v>300.46333700000002</c:v>
                </c:pt>
                <c:pt idx="216">
                  <c:v>301.062569</c:v>
                </c:pt>
                <c:pt idx="217">
                  <c:v>301.74128000000002</c:v>
                </c:pt>
                <c:pt idx="218">
                  <c:v>302.68244700000002</c:v>
                </c:pt>
                <c:pt idx="219">
                  <c:v>303.81667599999997</c:v>
                </c:pt>
                <c:pt idx="220">
                  <c:v>304.39441399999998</c:v>
                </c:pt>
                <c:pt idx="221">
                  <c:v>305.69178599999998</c:v>
                </c:pt>
                <c:pt idx="222">
                  <c:v>306.36074200000002</c:v>
                </c:pt>
                <c:pt idx="223">
                  <c:v>307.55033300000002</c:v>
                </c:pt>
                <c:pt idx="224">
                  <c:v>308.58169500000002</c:v>
                </c:pt>
                <c:pt idx="225">
                  <c:v>309.26194700000002</c:v>
                </c:pt>
                <c:pt idx="226">
                  <c:v>310.40993700000001</c:v>
                </c:pt>
                <c:pt idx="227">
                  <c:v>311.28826900000001</c:v>
                </c:pt>
                <c:pt idx="228">
                  <c:v>311.89738999999997</c:v>
                </c:pt>
                <c:pt idx="229">
                  <c:v>313.241514</c:v>
                </c:pt>
                <c:pt idx="230">
                  <c:v>314.196506</c:v>
                </c:pt>
                <c:pt idx="231">
                  <c:v>315.33622600000001</c:v>
                </c:pt>
                <c:pt idx="232">
                  <c:v>315.85546699999998</c:v>
                </c:pt>
                <c:pt idx="233">
                  <c:v>317.12547699999999</c:v>
                </c:pt>
                <c:pt idx="234">
                  <c:v>317.77920499999999</c:v>
                </c:pt>
                <c:pt idx="235">
                  <c:v>318.66625199999999</c:v>
                </c:pt>
                <c:pt idx="236">
                  <c:v>319.26483899999999</c:v>
                </c:pt>
                <c:pt idx="237">
                  <c:v>320.03529600000002</c:v>
                </c:pt>
                <c:pt idx="238">
                  <c:v>321.16862200000003</c:v>
                </c:pt>
                <c:pt idx="239">
                  <c:v>322.353836</c:v>
                </c:pt>
                <c:pt idx="240">
                  <c:v>322.801872</c:v>
                </c:pt>
                <c:pt idx="241">
                  <c:v>324.12549999999999</c:v>
                </c:pt>
                <c:pt idx="242">
                  <c:v>325.09661799999998</c:v>
                </c:pt>
                <c:pt idx="243">
                  <c:v>325.95007399999997</c:v>
                </c:pt>
                <c:pt idx="244">
                  <c:v>326.94598200000001</c:v>
                </c:pt>
                <c:pt idx="245">
                  <c:v>328.35307999999998</c:v>
                </c:pt>
                <c:pt idx="246">
                  <c:v>328.99904400000003</c:v>
                </c:pt>
                <c:pt idx="247">
                  <c:v>329.48832299999998</c:v>
                </c:pt>
                <c:pt idx="248">
                  <c:v>330.48629299999999</c:v>
                </c:pt>
                <c:pt idx="249">
                  <c:v>331.266099</c:v>
                </c:pt>
                <c:pt idx="250">
                  <c:v>332.734103</c:v>
                </c:pt>
                <c:pt idx="251">
                  <c:v>333.64230199999997</c:v>
                </c:pt>
                <c:pt idx="252">
                  <c:v>334.368966</c:v>
                </c:pt>
                <c:pt idx="253">
                  <c:v>335.54510499999998</c:v>
                </c:pt>
                <c:pt idx="254">
                  <c:v>336.43767000000003</c:v>
                </c:pt>
                <c:pt idx="255">
                  <c:v>336.89670699999999</c:v>
                </c:pt>
                <c:pt idx="256">
                  <c:v>337.74968100000001</c:v>
                </c:pt>
                <c:pt idx="257">
                  <c:v>338.76762500000001</c:v>
                </c:pt>
                <c:pt idx="258">
                  <c:v>339.40915200000001</c:v>
                </c:pt>
                <c:pt idx="259">
                  <c:v>340.51872800000001</c:v>
                </c:pt>
                <c:pt idx="260">
                  <c:v>341.01918000000001</c:v>
                </c:pt>
                <c:pt idx="261">
                  <c:v>342.26710000000003</c:v>
                </c:pt>
                <c:pt idx="262">
                  <c:v>342.98976800000003</c:v>
                </c:pt>
                <c:pt idx="263">
                  <c:v>343.52530200000001</c:v>
                </c:pt>
                <c:pt idx="264">
                  <c:v>344.568535</c:v>
                </c:pt>
                <c:pt idx="265">
                  <c:v>345.573238</c:v>
                </c:pt>
                <c:pt idx="266">
                  <c:v>347.10819300000003</c:v>
                </c:pt>
                <c:pt idx="267">
                  <c:v>347.49174299999999</c:v>
                </c:pt>
                <c:pt idx="268">
                  <c:v>348.22450900000001</c:v>
                </c:pt>
                <c:pt idx="269">
                  <c:v>348.79725500000001</c:v>
                </c:pt>
                <c:pt idx="270">
                  <c:v>350.09632199999999</c:v>
                </c:pt>
                <c:pt idx="271">
                  <c:v>350.658682</c:v>
                </c:pt>
                <c:pt idx="272">
                  <c:v>351.232597</c:v>
                </c:pt>
                <c:pt idx="273">
                  <c:v>352.31632100000002</c:v>
                </c:pt>
                <c:pt idx="274">
                  <c:v>353.73278800000003</c:v>
                </c:pt>
                <c:pt idx="275">
                  <c:v>354.76780100000002</c:v>
                </c:pt>
                <c:pt idx="276">
                  <c:v>355.32106800000003</c:v>
                </c:pt>
                <c:pt idx="277">
                  <c:v>356.07213400000001</c:v>
                </c:pt>
                <c:pt idx="278">
                  <c:v>357.33516500000002</c:v>
                </c:pt>
                <c:pt idx="279">
                  <c:v>358.076457</c:v>
                </c:pt>
                <c:pt idx="280">
                  <c:v>358.386079</c:v>
                </c:pt>
                <c:pt idx="281">
                  <c:v>359.18754200000001</c:v>
                </c:pt>
                <c:pt idx="282">
                  <c:v>359.88455599999998</c:v>
                </c:pt>
                <c:pt idx="283">
                  <c:v>360.41351500000002</c:v>
                </c:pt>
                <c:pt idx="284">
                  <c:v>361.24560400000001</c:v>
                </c:pt>
                <c:pt idx="285">
                  <c:v>362.59319900000003</c:v>
                </c:pt>
                <c:pt idx="286">
                  <c:v>363.24561799999998</c:v>
                </c:pt>
                <c:pt idx="287">
                  <c:v>363.899362</c:v>
                </c:pt>
                <c:pt idx="288">
                  <c:v>364.599152</c:v>
                </c:pt>
                <c:pt idx="289">
                  <c:v>365.36916100000002</c:v>
                </c:pt>
                <c:pt idx="290">
                  <c:v>366.26704899999999</c:v>
                </c:pt>
                <c:pt idx="291">
                  <c:v>367.15198099999998</c:v>
                </c:pt>
                <c:pt idx="292">
                  <c:v>368.00441000000001</c:v>
                </c:pt>
                <c:pt idx="293">
                  <c:v>369.083505</c:v>
                </c:pt>
                <c:pt idx="294">
                  <c:v>369.515514</c:v>
                </c:pt>
                <c:pt idx="295">
                  <c:v>370.37465300000002</c:v>
                </c:pt>
                <c:pt idx="296">
                  <c:v>370.84468399999997</c:v>
                </c:pt>
                <c:pt idx="297">
                  <c:v>371.99098199999997</c:v>
                </c:pt>
                <c:pt idx="298">
                  <c:v>372.74773099999999</c:v>
                </c:pt>
                <c:pt idx="299">
                  <c:v>373.41872799999999</c:v>
                </c:pt>
                <c:pt idx="300">
                  <c:v>374.37634500000001</c:v>
                </c:pt>
                <c:pt idx="301">
                  <c:v>375.20075800000001</c:v>
                </c:pt>
                <c:pt idx="302">
                  <c:v>375.83097199999997</c:v>
                </c:pt>
                <c:pt idx="303">
                  <c:v>376.73813000000001</c:v>
                </c:pt>
                <c:pt idx="304">
                  <c:v>377.50765699999999</c:v>
                </c:pt>
                <c:pt idx="305">
                  <c:v>378.559955</c:v>
                </c:pt>
                <c:pt idx="306">
                  <c:v>379.59530100000001</c:v>
                </c:pt>
                <c:pt idx="307">
                  <c:v>379.773526</c:v>
                </c:pt>
                <c:pt idx="308">
                  <c:v>380.93235900000002</c:v>
                </c:pt>
                <c:pt idx="309">
                  <c:v>381.65049599999998</c:v>
                </c:pt>
                <c:pt idx="310">
                  <c:v>382.26572700000003</c:v>
                </c:pt>
                <c:pt idx="311">
                  <c:v>383.12460099999998</c:v>
                </c:pt>
                <c:pt idx="312">
                  <c:v>383.98948100000001</c:v>
                </c:pt>
                <c:pt idx="313">
                  <c:v>384.95115800000002</c:v>
                </c:pt>
                <c:pt idx="314">
                  <c:v>385.29310199999998</c:v>
                </c:pt>
                <c:pt idx="315">
                  <c:v>386.40940399999999</c:v>
                </c:pt>
                <c:pt idx="316">
                  <c:v>386.792237</c:v>
                </c:pt>
                <c:pt idx="317">
                  <c:v>387.596338</c:v>
                </c:pt>
                <c:pt idx="318">
                  <c:v>388.30256700000001</c:v>
                </c:pt>
                <c:pt idx="319">
                  <c:v>389.73488600000002</c:v>
                </c:pt>
                <c:pt idx="320">
                  <c:v>389.83869800000002</c:v>
                </c:pt>
                <c:pt idx="321">
                  <c:v>390.95888000000002</c:v>
                </c:pt>
                <c:pt idx="322">
                  <c:v>391.70723900000002</c:v>
                </c:pt>
                <c:pt idx="323">
                  <c:v>392.69419599999998</c:v>
                </c:pt>
                <c:pt idx="324">
                  <c:v>393.50222200000002</c:v>
                </c:pt>
                <c:pt idx="325">
                  <c:v>394.27567900000003</c:v>
                </c:pt>
                <c:pt idx="326">
                  <c:v>395.00313499999999</c:v>
                </c:pt>
                <c:pt idx="327">
                  <c:v>395.82773800000001</c:v>
                </c:pt>
                <c:pt idx="328">
                  <c:v>396.71462200000002</c:v>
                </c:pt>
                <c:pt idx="329">
                  <c:v>397.535709</c:v>
                </c:pt>
                <c:pt idx="330">
                  <c:v>398.230343</c:v>
                </c:pt>
                <c:pt idx="331">
                  <c:v>399.28481399999998</c:v>
                </c:pt>
                <c:pt idx="332">
                  <c:v>399.83348100000001</c:v>
                </c:pt>
                <c:pt idx="333">
                  <c:v>400.77900399999999</c:v>
                </c:pt>
                <c:pt idx="334">
                  <c:v>401.01879000000002</c:v>
                </c:pt>
                <c:pt idx="335">
                  <c:v>402.32152200000002</c:v>
                </c:pt>
                <c:pt idx="336">
                  <c:v>402.83146299999999</c:v>
                </c:pt>
                <c:pt idx="337">
                  <c:v>403.72717699999998</c:v>
                </c:pt>
                <c:pt idx="338">
                  <c:v>404.47417999999999</c:v>
                </c:pt>
                <c:pt idx="339">
                  <c:v>405.597735</c:v>
                </c:pt>
                <c:pt idx="340">
                  <c:v>406.00843900000001</c:v>
                </c:pt>
                <c:pt idx="341">
                  <c:v>406.877341</c:v>
                </c:pt>
                <c:pt idx="342">
                  <c:v>407.59881100000001</c:v>
                </c:pt>
                <c:pt idx="343">
                  <c:v>408.04299400000002</c:v>
                </c:pt>
                <c:pt idx="344">
                  <c:v>408.799193</c:v>
                </c:pt>
                <c:pt idx="345">
                  <c:v>409.48089800000002</c:v>
                </c:pt>
                <c:pt idx="346">
                  <c:v>410.78310699999997</c:v>
                </c:pt>
                <c:pt idx="347">
                  <c:v>411.54494299999999</c:v>
                </c:pt>
                <c:pt idx="348">
                  <c:v>412.58848399999999</c:v>
                </c:pt>
                <c:pt idx="349">
                  <c:v>413.001689</c:v>
                </c:pt>
                <c:pt idx="350">
                  <c:v>414.02297399999998</c:v>
                </c:pt>
                <c:pt idx="351">
                  <c:v>414.81111499999997</c:v>
                </c:pt>
                <c:pt idx="352">
                  <c:v>415.407488</c:v>
                </c:pt>
                <c:pt idx="353">
                  <c:v>416.58457499999997</c:v>
                </c:pt>
                <c:pt idx="354">
                  <c:v>417.36877900000002</c:v>
                </c:pt>
                <c:pt idx="355">
                  <c:v>418.36344100000002</c:v>
                </c:pt>
                <c:pt idx="356">
                  <c:v>418.628038</c:v>
                </c:pt>
                <c:pt idx="357">
                  <c:v>419.70715300000001</c:v>
                </c:pt>
                <c:pt idx="358">
                  <c:v>420.356268</c:v>
                </c:pt>
                <c:pt idx="359">
                  <c:v>421.24793699999998</c:v>
                </c:pt>
                <c:pt idx="360">
                  <c:v>422.17339900000002</c:v>
                </c:pt>
                <c:pt idx="361">
                  <c:v>422.758557</c:v>
                </c:pt>
                <c:pt idx="362">
                  <c:v>423.882856</c:v>
                </c:pt>
                <c:pt idx="363">
                  <c:v>424.652154</c:v>
                </c:pt>
                <c:pt idx="364">
                  <c:v>425.40597700000001</c:v>
                </c:pt>
                <c:pt idx="365">
                  <c:v>425.875564</c:v>
                </c:pt>
                <c:pt idx="366">
                  <c:v>426.93504999999999</c:v>
                </c:pt>
                <c:pt idx="367">
                  <c:v>427.82909699999999</c:v>
                </c:pt>
                <c:pt idx="368">
                  <c:v>428.64168799999999</c:v>
                </c:pt>
                <c:pt idx="369">
                  <c:v>429.36547200000001</c:v>
                </c:pt>
                <c:pt idx="370">
                  <c:v>430.13309299999997</c:v>
                </c:pt>
                <c:pt idx="371">
                  <c:v>431.20369699999998</c:v>
                </c:pt>
                <c:pt idx="372">
                  <c:v>431.60335099999998</c:v>
                </c:pt>
                <c:pt idx="373">
                  <c:v>432.43704200000002</c:v>
                </c:pt>
                <c:pt idx="374">
                  <c:v>433.29383000000001</c:v>
                </c:pt>
                <c:pt idx="375">
                  <c:v>434.352349</c:v>
                </c:pt>
                <c:pt idx="376">
                  <c:v>434.89362399999999</c:v>
                </c:pt>
                <c:pt idx="377">
                  <c:v>435.85540099999997</c:v>
                </c:pt>
                <c:pt idx="378">
                  <c:v>436.57631500000002</c:v>
                </c:pt>
                <c:pt idx="379">
                  <c:v>436.69224700000001</c:v>
                </c:pt>
                <c:pt idx="380">
                  <c:v>437.58368400000001</c:v>
                </c:pt>
                <c:pt idx="381">
                  <c:v>438.71565600000002</c:v>
                </c:pt>
                <c:pt idx="382">
                  <c:v>439.86536999999998</c:v>
                </c:pt>
                <c:pt idx="383">
                  <c:v>440.46458999999999</c:v>
                </c:pt>
                <c:pt idx="384">
                  <c:v>441.34478799999999</c:v>
                </c:pt>
                <c:pt idx="385">
                  <c:v>441.99115399999999</c:v>
                </c:pt>
                <c:pt idx="386">
                  <c:v>442.80772400000001</c:v>
                </c:pt>
                <c:pt idx="387">
                  <c:v>443.60244899999998</c:v>
                </c:pt>
                <c:pt idx="388">
                  <c:v>444.36620699999997</c:v>
                </c:pt>
                <c:pt idx="389">
                  <c:v>445.15816899999999</c:v>
                </c:pt>
                <c:pt idx="390">
                  <c:v>445.756642</c:v>
                </c:pt>
                <c:pt idx="391">
                  <c:v>446.852622</c:v>
                </c:pt>
                <c:pt idx="392">
                  <c:v>447.31655599999999</c:v>
                </c:pt>
                <c:pt idx="393">
                  <c:v>448.14071300000001</c:v>
                </c:pt>
                <c:pt idx="394">
                  <c:v>449.05745999999999</c:v>
                </c:pt>
                <c:pt idx="395">
                  <c:v>450.06031200000001</c:v>
                </c:pt>
                <c:pt idx="396">
                  <c:v>450.596879</c:v>
                </c:pt>
                <c:pt idx="397">
                  <c:v>451.17962199999999</c:v>
                </c:pt>
                <c:pt idx="398">
                  <c:v>452.02203800000001</c:v>
                </c:pt>
                <c:pt idx="399">
                  <c:v>452.35864800000002</c:v>
                </c:pt>
                <c:pt idx="400">
                  <c:v>453.49786</c:v>
                </c:pt>
                <c:pt idx="401">
                  <c:v>454.47745200000003</c:v>
                </c:pt>
                <c:pt idx="402">
                  <c:v>455.28107799999998</c:v>
                </c:pt>
              </c:numCache>
            </c:numRef>
          </c:xVal>
          <c:yVal>
            <c:numRef>
              <c:f>'400'!$F$64:$F$466</c:f>
              <c:numCache>
                <c:formatCode>General</c:formatCode>
                <c:ptCount val="403"/>
                <c:pt idx="0">
                  <c:v>460.33301156771387</c:v>
                </c:pt>
                <c:pt idx="1">
                  <c:v>127.2085253722917</c:v>
                </c:pt>
                <c:pt idx="2">
                  <c:v>61.412721036709513</c:v>
                </c:pt>
                <c:pt idx="3">
                  <c:v>44.067882787550346</c:v>
                </c:pt>
                <c:pt idx="4">
                  <c:v>35.570952926079826</c:v>
                </c:pt>
                <c:pt idx="5">
                  <c:v>32.535717973377203</c:v>
                </c:pt>
                <c:pt idx="6">
                  <c:v>28.743437455416849</c:v>
                </c:pt>
                <c:pt idx="7">
                  <c:v>26.808067211334897</c:v>
                </c:pt>
                <c:pt idx="8">
                  <c:v>24.785346459998792</c:v>
                </c:pt>
                <c:pt idx="9">
                  <c:v>24.043877886958345</c:v>
                </c:pt>
                <c:pt idx="10">
                  <c:v>22.973542753517926</c:v>
                </c:pt>
                <c:pt idx="11">
                  <c:v>22.081832154949474</c:v>
                </c:pt>
                <c:pt idx="12">
                  <c:v>21.158793083826442</c:v>
                </c:pt>
                <c:pt idx="13">
                  <c:v>20.625573246251971</c:v>
                </c:pt>
                <c:pt idx="14">
                  <c:v>20.210224012495036</c:v>
                </c:pt>
                <c:pt idx="15">
                  <c:v>19.418212411179709</c:v>
                </c:pt>
                <c:pt idx="16">
                  <c:v>19.308998490603276</c:v>
                </c:pt>
                <c:pt idx="17">
                  <c:v>18.664336076504583</c:v>
                </c:pt>
                <c:pt idx="18">
                  <c:v>18.262217506394286</c:v>
                </c:pt>
                <c:pt idx="19">
                  <c:v>17.823403646685492</c:v>
                </c:pt>
                <c:pt idx="20">
                  <c:v>17.68137915211685</c:v>
                </c:pt>
                <c:pt idx="21">
                  <c:v>17.371635197587793</c:v>
                </c:pt>
                <c:pt idx="22">
                  <c:v>17.234790251790606</c:v>
                </c:pt>
                <c:pt idx="23">
                  <c:v>17.026125544030542</c:v>
                </c:pt>
                <c:pt idx="24">
                  <c:v>16.770161379170158</c:v>
                </c:pt>
                <c:pt idx="25">
                  <c:v>16.792619585781143</c:v>
                </c:pt>
                <c:pt idx="26">
                  <c:v>16.567985102639106</c:v>
                </c:pt>
                <c:pt idx="27">
                  <c:v>16.348351461576122</c:v>
                </c:pt>
                <c:pt idx="28">
                  <c:v>16.147459830070787</c:v>
                </c:pt>
                <c:pt idx="29">
                  <c:v>15.917102628091623</c:v>
                </c:pt>
                <c:pt idx="30">
                  <c:v>15.702921017002801</c:v>
                </c:pt>
                <c:pt idx="31">
                  <c:v>15.773981819872086</c:v>
                </c:pt>
                <c:pt idx="32">
                  <c:v>15.745129859217935</c:v>
                </c:pt>
                <c:pt idx="33">
                  <c:v>15.616546499711058</c:v>
                </c:pt>
                <c:pt idx="34">
                  <c:v>15.52373092482971</c:v>
                </c:pt>
                <c:pt idx="35">
                  <c:v>15.422319529855571</c:v>
                </c:pt>
                <c:pt idx="36">
                  <c:v>15.33372630820079</c:v>
                </c:pt>
                <c:pt idx="37">
                  <c:v>15.226020012200172</c:v>
                </c:pt>
                <c:pt idx="38">
                  <c:v>15.065228581819941</c:v>
                </c:pt>
                <c:pt idx="39">
                  <c:v>15.09628975219912</c:v>
                </c:pt>
                <c:pt idx="40">
                  <c:v>15.087482647930944</c:v>
                </c:pt>
                <c:pt idx="41">
                  <c:v>15.025352182660757</c:v>
                </c:pt>
                <c:pt idx="42">
                  <c:v>14.880222585257322</c:v>
                </c:pt>
                <c:pt idx="43">
                  <c:v>14.885014566281896</c:v>
                </c:pt>
                <c:pt idx="44">
                  <c:v>14.808016959501797</c:v>
                </c:pt>
                <c:pt idx="45">
                  <c:v>14.714228676913192</c:v>
                </c:pt>
                <c:pt idx="46">
                  <c:v>14.612399253561954</c:v>
                </c:pt>
                <c:pt idx="47">
                  <c:v>14.650877666244748</c:v>
                </c:pt>
                <c:pt idx="48">
                  <c:v>14.595269416809113</c:v>
                </c:pt>
                <c:pt idx="49">
                  <c:v>14.494330061301103</c:v>
                </c:pt>
                <c:pt idx="50">
                  <c:v>14.549000930192765</c:v>
                </c:pt>
                <c:pt idx="51">
                  <c:v>14.367944094096305</c:v>
                </c:pt>
                <c:pt idx="52">
                  <c:v>14.36897782009423</c:v>
                </c:pt>
                <c:pt idx="53">
                  <c:v>14.337324779796806</c:v>
                </c:pt>
                <c:pt idx="54">
                  <c:v>14.332206783634732</c:v>
                </c:pt>
                <c:pt idx="55">
                  <c:v>14.037431258670727</c:v>
                </c:pt>
                <c:pt idx="56">
                  <c:v>13.971012239750271</c:v>
                </c:pt>
                <c:pt idx="57">
                  <c:v>14.009439098607752</c:v>
                </c:pt>
                <c:pt idx="58">
                  <c:v>13.970234985323607</c:v>
                </c:pt>
                <c:pt idx="59">
                  <c:v>13.972363461286449</c:v>
                </c:pt>
                <c:pt idx="60">
                  <c:v>13.973520033321218</c:v>
                </c:pt>
                <c:pt idx="61">
                  <c:v>13.977829641417546</c:v>
                </c:pt>
                <c:pt idx="62">
                  <c:v>13.886884895939765</c:v>
                </c:pt>
                <c:pt idx="63">
                  <c:v>13.886211988913818</c:v>
                </c:pt>
                <c:pt idx="64">
                  <c:v>13.907121161642634</c:v>
                </c:pt>
                <c:pt idx="65">
                  <c:v>13.917705835498312</c:v>
                </c:pt>
                <c:pt idx="66">
                  <c:v>13.825605852154517</c:v>
                </c:pt>
                <c:pt idx="67">
                  <c:v>13.831388667128554</c:v>
                </c:pt>
                <c:pt idx="68">
                  <c:v>13.869899258476607</c:v>
                </c:pt>
                <c:pt idx="69">
                  <c:v>13.877031779990359</c:v>
                </c:pt>
                <c:pt idx="70">
                  <c:v>13.899386062681662</c:v>
                </c:pt>
                <c:pt idx="71">
                  <c:v>13.899916409541742</c:v>
                </c:pt>
                <c:pt idx="72">
                  <c:v>13.835628334515095</c:v>
                </c:pt>
                <c:pt idx="73">
                  <c:v>13.803968066292503</c:v>
                </c:pt>
                <c:pt idx="74">
                  <c:v>13.803756505250387</c:v>
                </c:pt>
                <c:pt idx="75">
                  <c:v>13.811971679783897</c:v>
                </c:pt>
                <c:pt idx="76">
                  <c:v>13.817699645240371</c:v>
                </c:pt>
                <c:pt idx="77">
                  <c:v>13.862073085467813</c:v>
                </c:pt>
                <c:pt idx="78">
                  <c:v>13.853729261711498</c:v>
                </c:pt>
                <c:pt idx="79">
                  <c:v>13.818930042049978</c:v>
                </c:pt>
                <c:pt idx="80">
                  <c:v>13.780356481092936</c:v>
                </c:pt>
                <c:pt idx="81">
                  <c:v>13.750198455348835</c:v>
                </c:pt>
                <c:pt idx="82">
                  <c:v>13.746676292399032</c:v>
                </c:pt>
                <c:pt idx="83">
                  <c:v>13.738165126381299</c:v>
                </c:pt>
                <c:pt idx="84">
                  <c:v>13.727665858196485</c:v>
                </c:pt>
                <c:pt idx="85">
                  <c:v>13.77663502327645</c:v>
                </c:pt>
                <c:pt idx="86">
                  <c:v>13.722442856104442</c:v>
                </c:pt>
                <c:pt idx="87">
                  <c:v>13.675985124669797</c:v>
                </c:pt>
                <c:pt idx="88">
                  <c:v>13.744712110089399</c:v>
                </c:pt>
                <c:pt idx="89">
                  <c:v>13.7099200325324</c:v>
                </c:pt>
                <c:pt idx="90">
                  <c:v>13.702400065667407</c:v>
                </c:pt>
                <c:pt idx="91">
                  <c:v>13.724004120613849</c:v>
                </c:pt>
                <c:pt idx="92">
                  <c:v>13.730493276646103</c:v>
                </c:pt>
                <c:pt idx="93">
                  <c:v>13.762096039714049</c:v>
                </c:pt>
                <c:pt idx="94">
                  <c:v>13.693807073025422</c:v>
                </c:pt>
                <c:pt idx="95">
                  <c:v>13.720497333587151</c:v>
                </c:pt>
                <c:pt idx="96">
                  <c:v>13.734302906965292</c:v>
                </c:pt>
                <c:pt idx="97">
                  <c:v>13.730824728979114</c:v>
                </c:pt>
                <c:pt idx="98">
                  <c:v>13.699449608502528</c:v>
                </c:pt>
                <c:pt idx="99">
                  <c:v>13.72403312298348</c:v>
                </c:pt>
                <c:pt idx="100">
                  <c:v>13.739228173726813</c:v>
                </c:pt>
                <c:pt idx="101">
                  <c:v>13.67004516845253</c:v>
                </c:pt>
                <c:pt idx="102">
                  <c:v>13.695808830475409</c:v>
                </c:pt>
                <c:pt idx="103">
                  <c:v>13.674843552707184</c:v>
                </c:pt>
                <c:pt idx="104">
                  <c:v>13.695203827683708</c:v>
                </c:pt>
                <c:pt idx="105">
                  <c:v>13.653970169187998</c:v>
                </c:pt>
                <c:pt idx="106">
                  <c:v>13.662149964354242</c:v>
                </c:pt>
                <c:pt idx="107">
                  <c:v>13.661420283680785</c:v>
                </c:pt>
                <c:pt idx="108">
                  <c:v>13.664904451894598</c:v>
                </c:pt>
                <c:pt idx="109">
                  <c:v>13.593450801023964</c:v>
                </c:pt>
                <c:pt idx="110">
                  <c:v>13.612926186833803</c:v>
                </c:pt>
                <c:pt idx="111">
                  <c:v>13.644865266332449</c:v>
                </c:pt>
                <c:pt idx="112">
                  <c:v>13.623782852017058</c:v>
                </c:pt>
                <c:pt idx="113">
                  <c:v>13.657448896162652</c:v>
                </c:pt>
                <c:pt idx="114">
                  <c:v>13.636353943368292</c:v>
                </c:pt>
                <c:pt idx="115">
                  <c:v>13.61095362719402</c:v>
                </c:pt>
                <c:pt idx="116">
                  <c:v>13.603017233391528</c:v>
                </c:pt>
                <c:pt idx="117">
                  <c:v>13.635633139727938</c:v>
                </c:pt>
                <c:pt idx="118">
                  <c:v>13.622665213264503</c:v>
                </c:pt>
                <c:pt idx="119">
                  <c:v>13.644969304005711</c:v>
                </c:pt>
                <c:pt idx="120">
                  <c:v>13.657938078994546</c:v>
                </c:pt>
                <c:pt idx="121">
                  <c:v>13.614831497179082</c:v>
                </c:pt>
                <c:pt idx="122">
                  <c:v>13.587650369210552</c:v>
                </c:pt>
                <c:pt idx="123">
                  <c:v>13.602827433696351</c:v>
                </c:pt>
                <c:pt idx="124">
                  <c:v>13.648957840196132</c:v>
                </c:pt>
                <c:pt idx="125">
                  <c:v>13.615530215960058</c:v>
                </c:pt>
                <c:pt idx="126">
                  <c:v>13.625809705348342</c:v>
                </c:pt>
                <c:pt idx="127">
                  <c:v>13.641403546074532</c:v>
                </c:pt>
                <c:pt idx="128">
                  <c:v>13.626697815458044</c:v>
                </c:pt>
                <c:pt idx="129">
                  <c:v>13.589245470350749</c:v>
                </c:pt>
                <c:pt idx="130">
                  <c:v>13.573097667151872</c:v>
                </c:pt>
                <c:pt idx="131">
                  <c:v>13.614543213761433</c:v>
                </c:pt>
                <c:pt idx="132">
                  <c:v>13.595309334447672</c:v>
                </c:pt>
                <c:pt idx="133">
                  <c:v>13.599668079215814</c:v>
                </c:pt>
                <c:pt idx="134">
                  <c:v>13.585997921622079</c:v>
                </c:pt>
                <c:pt idx="135">
                  <c:v>13.612566905933791</c:v>
                </c:pt>
                <c:pt idx="136">
                  <c:v>13.609796576996178</c:v>
                </c:pt>
                <c:pt idx="137">
                  <c:v>13.595976655202657</c:v>
                </c:pt>
                <c:pt idx="138">
                  <c:v>13.590307703825955</c:v>
                </c:pt>
                <c:pt idx="139">
                  <c:v>13.606035448651461</c:v>
                </c:pt>
                <c:pt idx="140">
                  <c:v>13.589460111813651</c:v>
                </c:pt>
                <c:pt idx="141">
                  <c:v>13.610666229592608</c:v>
                </c:pt>
                <c:pt idx="142">
                  <c:v>13.597068088674128</c:v>
                </c:pt>
                <c:pt idx="143">
                  <c:v>13.60130997397018</c:v>
                </c:pt>
                <c:pt idx="144">
                  <c:v>13.651766898121567</c:v>
                </c:pt>
                <c:pt idx="145">
                  <c:v>13.590752772779783</c:v>
                </c:pt>
                <c:pt idx="146">
                  <c:v>13.599519827837126</c:v>
                </c:pt>
                <c:pt idx="147">
                  <c:v>13.583230712691014</c:v>
                </c:pt>
                <c:pt idx="148">
                  <c:v>13.594448934738399</c:v>
                </c:pt>
                <c:pt idx="149">
                  <c:v>13.600957619253249</c:v>
                </c:pt>
                <c:pt idx="150">
                  <c:v>13.59133321851019</c:v>
                </c:pt>
                <c:pt idx="151">
                  <c:v>13.614767082411635</c:v>
                </c:pt>
                <c:pt idx="152">
                  <c:v>13.616138972743087</c:v>
                </c:pt>
                <c:pt idx="153">
                  <c:v>13.610886636492209</c:v>
                </c:pt>
                <c:pt idx="154">
                  <c:v>13.612195639805465</c:v>
                </c:pt>
                <c:pt idx="155">
                  <c:v>13.619444354609218</c:v>
                </c:pt>
                <c:pt idx="156">
                  <c:v>13.631364942928929</c:v>
                </c:pt>
                <c:pt idx="157">
                  <c:v>13.658057132043776</c:v>
                </c:pt>
                <c:pt idx="158">
                  <c:v>13.605266863512577</c:v>
                </c:pt>
                <c:pt idx="159">
                  <c:v>13.63118340608915</c:v>
                </c:pt>
                <c:pt idx="160">
                  <c:v>13.626617339355937</c:v>
                </c:pt>
                <c:pt idx="161">
                  <c:v>13.61245063316982</c:v>
                </c:pt>
                <c:pt idx="162">
                  <c:v>13.598374240853468</c:v>
                </c:pt>
                <c:pt idx="163">
                  <c:v>13.55920353717195</c:v>
                </c:pt>
                <c:pt idx="164">
                  <c:v>13.614956797702817</c:v>
                </c:pt>
                <c:pt idx="165">
                  <c:v>13.574911831378769</c:v>
                </c:pt>
                <c:pt idx="166">
                  <c:v>13.591768925670843</c:v>
                </c:pt>
                <c:pt idx="167">
                  <c:v>13.615161244840564</c:v>
                </c:pt>
                <c:pt idx="168">
                  <c:v>13.606574699683089</c:v>
                </c:pt>
                <c:pt idx="169">
                  <c:v>13.618753838223776</c:v>
                </c:pt>
                <c:pt idx="170">
                  <c:v>13.605712346250515</c:v>
                </c:pt>
                <c:pt idx="171">
                  <c:v>13.618101727315292</c:v>
                </c:pt>
                <c:pt idx="172">
                  <c:v>13.595261437126947</c:v>
                </c:pt>
                <c:pt idx="173">
                  <c:v>13.634143393785539</c:v>
                </c:pt>
                <c:pt idx="174">
                  <c:v>13.610721420299937</c:v>
                </c:pt>
                <c:pt idx="175">
                  <c:v>13.607444310295355</c:v>
                </c:pt>
                <c:pt idx="176">
                  <c:v>13.630146522141382</c:v>
                </c:pt>
                <c:pt idx="177">
                  <c:v>13.643819877820228</c:v>
                </c:pt>
                <c:pt idx="178">
                  <c:v>13.645427079208758</c:v>
                </c:pt>
                <c:pt idx="179">
                  <c:v>13.620079238462949</c:v>
                </c:pt>
                <c:pt idx="180">
                  <c:v>13.629108270470962</c:v>
                </c:pt>
                <c:pt idx="181">
                  <c:v>13.635096784909313</c:v>
                </c:pt>
                <c:pt idx="182">
                  <c:v>13.641260956658579</c:v>
                </c:pt>
                <c:pt idx="183">
                  <c:v>13.622323788917731</c:v>
                </c:pt>
                <c:pt idx="184">
                  <c:v>13.636764259393548</c:v>
                </c:pt>
                <c:pt idx="185">
                  <c:v>13.638294438368222</c:v>
                </c:pt>
                <c:pt idx="186">
                  <c:v>13.620450815175809</c:v>
                </c:pt>
                <c:pt idx="187">
                  <c:v>13.668724179804325</c:v>
                </c:pt>
                <c:pt idx="188">
                  <c:v>13.670856091182252</c:v>
                </c:pt>
                <c:pt idx="189">
                  <c:v>13.644630379577174</c:v>
                </c:pt>
                <c:pt idx="190">
                  <c:v>13.646216606766767</c:v>
                </c:pt>
                <c:pt idx="191">
                  <c:v>13.654191595486777</c:v>
                </c:pt>
                <c:pt idx="192">
                  <c:v>13.647680446277139</c:v>
                </c:pt>
                <c:pt idx="193">
                  <c:v>13.667672057464436</c:v>
                </c:pt>
                <c:pt idx="194">
                  <c:v>13.642320240745402</c:v>
                </c:pt>
                <c:pt idx="195">
                  <c:v>13.653007930304307</c:v>
                </c:pt>
                <c:pt idx="196">
                  <c:v>13.657149296235886</c:v>
                </c:pt>
                <c:pt idx="197">
                  <c:v>13.643992224411363</c:v>
                </c:pt>
                <c:pt idx="198">
                  <c:v>13.661273164426369</c:v>
                </c:pt>
                <c:pt idx="199">
                  <c:v>13.652292541907901</c:v>
                </c:pt>
                <c:pt idx="200">
                  <c:v>13.682422259329774</c:v>
                </c:pt>
                <c:pt idx="201">
                  <c:v>13.70019233376269</c:v>
                </c:pt>
                <c:pt idx="202">
                  <c:v>13.682502278686631</c:v>
                </c:pt>
                <c:pt idx="203">
                  <c:v>13.66536050522779</c:v>
                </c:pt>
                <c:pt idx="204">
                  <c:v>13.683837300832955</c:v>
                </c:pt>
                <c:pt idx="205">
                  <c:v>13.685388760983004</c:v>
                </c:pt>
                <c:pt idx="206">
                  <c:v>13.688957860613298</c:v>
                </c:pt>
                <c:pt idx="207">
                  <c:v>13.673777798882245</c:v>
                </c:pt>
                <c:pt idx="208">
                  <c:v>13.697075845695965</c:v>
                </c:pt>
                <c:pt idx="209">
                  <c:v>13.703476212644171</c:v>
                </c:pt>
                <c:pt idx="210">
                  <c:v>13.671962356318208</c:v>
                </c:pt>
                <c:pt idx="211">
                  <c:v>13.678362875724146</c:v>
                </c:pt>
                <c:pt idx="212">
                  <c:v>13.716433503521108</c:v>
                </c:pt>
                <c:pt idx="213">
                  <c:v>13.702955824378618</c:v>
                </c:pt>
                <c:pt idx="214">
                  <c:v>13.68489773837705</c:v>
                </c:pt>
                <c:pt idx="215">
                  <c:v>13.68761405833555</c:v>
                </c:pt>
                <c:pt idx="216">
                  <c:v>13.709500810247084</c:v>
                </c:pt>
                <c:pt idx="217">
                  <c:v>13.732032591662518</c:v>
                </c:pt>
                <c:pt idx="218">
                  <c:v>13.731451022410646</c:v>
                </c:pt>
                <c:pt idx="219">
                  <c:v>13.723528595556949</c:v>
                </c:pt>
                <c:pt idx="220">
                  <c:v>13.745884429030815</c:v>
                </c:pt>
                <c:pt idx="221">
                  <c:v>13.72770764294501</c:v>
                </c:pt>
                <c:pt idx="222">
                  <c:v>13.743517297309133</c:v>
                </c:pt>
                <c:pt idx="223">
                  <c:v>13.733846112387546</c:v>
                </c:pt>
                <c:pt idx="224">
                  <c:v>13.727421491218765</c:v>
                </c:pt>
                <c:pt idx="225">
                  <c:v>13.748974120396015</c:v>
                </c:pt>
                <c:pt idx="226">
                  <c:v>13.73480321650815</c:v>
                </c:pt>
                <c:pt idx="227">
                  <c:v>13.742495566480633</c:v>
                </c:pt>
                <c:pt idx="228">
                  <c:v>13.762148568988566</c:v>
                </c:pt>
                <c:pt idx="229">
                  <c:v>13.741687801935875</c:v>
                </c:pt>
                <c:pt idx="230">
                  <c:v>13.739346649070034</c:v>
                </c:pt>
                <c:pt idx="231">
                  <c:v>13.730670638570141</c:v>
                </c:pt>
                <c:pt idx="232">
                  <c:v>13.754989237963025</c:v>
                </c:pt>
                <c:pt idx="233">
                  <c:v>13.739016362843808</c:v>
                </c:pt>
                <c:pt idx="234">
                  <c:v>13.754501184866948</c:v>
                </c:pt>
                <c:pt idx="235">
                  <c:v>13.760411895345092</c:v>
                </c:pt>
                <c:pt idx="236">
                  <c:v>13.779318869963365</c:v>
                </c:pt>
                <c:pt idx="237">
                  <c:v>13.793238715667</c:v>
                </c:pt>
                <c:pt idx="238">
                  <c:v>13.779434389291277</c:v>
                </c:pt>
                <c:pt idx="239">
                  <c:v>13.770909471483296</c:v>
                </c:pt>
                <c:pt idx="240">
                  <c:v>13.798514048367117</c:v>
                </c:pt>
                <c:pt idx="241">
                  <c:v>13.776357172849739</c:v>
                </c:pt>
                <c:pt idx="242">
                  <c:v>13.772300321531137</c:v>
                </c:pt>
                <c:pt idx="243">
                  <c:v>13.780259233756635</c:v>
                </c:pt>
                <c:pt idx="244">
                  <c:v>13.774887155759732</c:v>
                </c:pt>
                <c:pt idx="245">
                  <c:v>13.750963067774229</c:v>
                </c:pt>
                <c:pt idx="246">
                  <c:v>13.765703039303796</c:v>
                </c:pt>
                <c:pt idx="247">
                  <c:v>13.793616492680609</c:v>
                </c:pt>
                <c:pt idx="248">
                  <c:v>13.787945629148991</c:v>
                </c:pt>
                <c:pt idx="249">
                  <c:v>13.800433836630459</c:v>
                </c:pt>
                <c:pt idx="250">
                  <c:v>13.766934526661117</c:v>
                </c:pt>
                <c:pt idx="251">
                  <c:v>13.771449558027076</c:v>
                </c:pt>
                <c:pt idx="252">
                  <c:v>13.781054931752154</c:v>
                </c:pt>
                <c:pt idx="253">
                  <c:v>13.769277402056627</c:v>
                </c:pt>
                <c:pt idx="254">
                  <c:v>13.769537352592174</c:v>
                </c:pt>
                <c:pt idx="255">
                  <c:v>13.799586146356518</c:v>
                </c:pt>
                <c:pt idx="256">
                  <c:v>13.802373286296831</c:v>
                </c:pt>
                <c:pt idx="257">
                  <c:v>13.798351694868984</c:v>
                </c:pt>
                <c:pt idx="258">
                  <c:v>13.81285241948712</c:v>
                </c:pt>
                <c:pt idx="259">
                  <c:v>13.804571727520848</c:v>
                </c:pt>
                <c:pt idx="260">
                  <c:v>13.826934159689477</c:v>
                </c:pt>
                <c:pt idx="261">
                  <c:v>13.809213373610721</c:v>
                </c:pt>
                <c:pt idx="262">
                  <c:v>13.817957363190676</c:v>
                </c:pt>
                <c:pt idx="263">
                  <c:v>13.843546581831278</c:v>
                </c:pt>
                <c:pt idx="264">
                  <c:v>13.834225917735722</c:v>
                </c:pt>
                <c:pt idx="265">
                  <c:v>13.831461969388192</c:v>
                </c:pt>
                <c:pt idx="266">
                  <c:v>13.794447531873102</c:v>
                </c:pt>
                <c:pt idx="267">
                  <c:v>13.827054614191304</c:v>
                </c:pt>
                <c:pt idx="268">
                  <c:v>13.834778788079499</c:v>
                </c:pt>
                <c:pt idx="269">
                  <c:v>13.855690271971</c:v>
                </c:pt>
                <c:pt idx="270">
                  <c:v>13.831592039606708</c:v>
                </c:pt>
                <c:pt idx="271">
                  <c:v>13.853337050754238</c:v>
                </c:pt>
                <c:pt idx="272">
                  <c:v>13.869751212252378</c:v>
                </c:pt>
                <c:pt idx="273">
                  <c:v>13.863737412138921</c:v>
                </c:pt>
                <c:pt idx="274">
                  <c:v>13.833448886173601</c:v>
                </c:pt>
                <c:pt idx="275">
                  <c:v>13.828406372677554</c:v>
                </c:pt>
                <c:pt idx="276">
                  <c:v>13.845660771119926</c:v>
                </c:pt>
                <c:pt idx="277">
                  <c:v>13.855745501598516</c:v>
                </c:pt>
                <c:pt idx="278">
                  <c:v>13.833766474543589</c:v>
                </c:pt>
                <c:pt idx="279">
                  <c:v>13.845414298417085</c:v>
                </c:pt>
                <c:pt idx="280">
                  <c:v>13.875777742847527</c:v>
                </c:pt>
                <c:pt idx="281">
                  <c:v>13.882259223189379</c:v>
                </c:pt>
                <c:pt idx="282">
                  <c:v>13.891071329331789</c:v>
                </c:pt>
                <c:pt idx="283">
                  <c:v>13.91416134976483</c:v>
                </c:pt>
                <c:pt idx="284">
                  <c:v>13.915586964041973</c:v>
                </c:pt>
                <c:pt idx="285">
                  <c:v>13.892217219695846</c:v>
                </c:pt>
                <c:pt idx="286">
                  <c:v>13.903013523376639</c:v>
                </c:pt>
                <c:pt idx="287">
                  <c:v>13.919333462943245</c:v>
                </c:pt>
                <c:pt idx="288">
                  <c:v>13.927700575875297</c:v>
                </c:pt>
                <c:pt idx="289">
                  <c:v>13.935532003814279</c:v>
                </c:pt>
                <c:pt idx="290">
                  <c:v>13.932699027413982</c:v>
                </c:pt>
                <c:pt idx="291">
                  <c:v>13.935992017151859</c:v>
                </c:pt>
                <c:pt idx="292">
                  <c:v>13.935909906519884</c:v>
                </c:pt>
                <c:pt idx="293">
                  <c:v>13.926388926822574</c:v>
                </c:pt>
                <c:pt idx="294">
                  <c:v>13.948204643528173</c:v>
                </c:pt>
                <c:pt idx="295">
                  <c:v>13.952962376292769</c:v>
                </c:pt>
                <c:pt idx="296">
                  <c:v>13.9728562788596</c:v>
                </c:pt>
                <c:pt idx="297">
                  <c:v>13.959895657557515</c:v>
                </c:pt>
                <c:pt idx="298">
                  <c:v>13.964237515936079</c:v>
                </c:pt>
                <c:pt idx="299">
                  <c:v>13.978202472133878</c:v>
                </c:pt>
                <c:pt idx="300">
                  <c:v>13.97215756804755</c:v>
                </c:pt>
                <c:pt idx="301">
                  <c:v>13.976225624315317</c:v>
                </c:pt>
                <c:pt idx="302">
                  <c:v>13.986913920831022</c:v>
                </c:pt>
                <c:pt idx="303">
                  <c:v>13.988202944891675</c:v>
                </c:pt>
                <c:pt idx="304">
                  <c:v>13.991677840275422</c:v>
                </c:pt>
                <c:pt idx="305">
                  <c:v>13.983930629675143</c:v>
                </c:pt>
                <c:pt idx="306">
                  <c:v>13.97320800348715</c:v>
                </c:pt>
                <c:pt idx="307">
                  <c:v>14.012010284830644</c:v>
                </c:pt>
                <c:pt idx="308">
                  <c:v>13.995044126129544</c:v>
                </c:pt>
                <c:pt idx="309">
                  <c:v>14.004283941863349</c:v>
                </c:pt>
                <c:pt idx="310">
                  <c:v>14.015066330656966</c:v>
                </c:pt>
                <c:pt idx="311">
                  <c:v>14.01829580030585</c:v>
                </c:pt>
                <c:pt idx="312">
                  <c:v>14.016590625890615</c:v>
                </c:pt>
                <c:pt idx="313">
                  <c:v>14.013826304644537</c:v>
                </c:pt>
                <c:pt idx="314">
                  <c:v>14.038399887909121</c:v>
                </c:pt>
                <c:pt idx="315">
                  <c:v>14.027409078533664</c:v>
                </c:pt>
                <c:pt idx="316">
                  <c:v>14.05008603353024</c:v>
                </c:pt>
                <c:pt idx="317">
                  <c:v>14.05500017219398</c:v>
                </c:pt>
                <c:pt idx="318">
                  <c:v>14.060759984412732</c:v>
                </c:pt>
                <c:pt idx="319">
                  <c:v>14.033165597351674</c:v>
                </c:pt>
                <c:pt idx="320">
                  <c:v>14.070176109293062</c:v>
                </c:pt>
                <c:pt idx="321">
                  <c:v>14.058565016779042</c:v>
                </c:pt>
                <c:pt idx="322">
                  <c:v>14.061746518817634</c:v>
                </c:pt>
                <c:pt idx="323">
                  <c:v>14.056622590509036</c:v>
                </c:pt>
                <c:pt idx="324">
                  <c:v>14.056986477046715</c:v>
                </c:pt>
                <c:pt idx="325">
                  <c:v>14.062504060214945</c:v>
                </c:pt>
                <c:pt idx="326">
                  <c:v>14.066807485931886</c:v>
                </c:pt>
                <c:pt idx="327">
                  <c:v>14.070289832463345</c:v>
                </c:pt>
                <c:pt idx="328">
                  <c:v>14.06663994270566</c:v>
                </c:pt>
                <c:pt idx="329">
                  <c:v>14.069035609044787</c:v>
                </c:pt>
                <c:pt idx="330">
                  <c:v>14.074698307109484</c:v>
                </c:pt>
                <c:pt idx="331">
                  <c:v>14.067172002649718</c:v>
                </c:pt>
                <c:pt idx="332">
                  <c:v>14.080168020849468</c:v>
                </c:pt>
                <c:pt idx="333">
                  <c:v>14.076036107513467</c:v>
                </c:pt>
                <c:pt idx="334">
                  <c:v>14.104000149796404</c:v>
                </c:pt>
                <c:pt idx="335">
                  <c:v>14.083521108885806</c:v>
                </c:pt>
                <c:pt idx="336">
                  <c:v>14.098315420269515</c:v>
                </c:pt>
                <c:pt idx="337">
                  <c:v>14.097298144188196</c:v>
                </c:pt>
                <c:pt idx="338">
                  <c:v>14.09992933210385</c:v>
                </c:pt>
                <c:pt idx="339">
                  <c:v>14.08824731378118</c:v>
                </c:pt>
                <c:pt idx="340">
                  <c:v>14.108717395176885</c:v>
                </c:pt>
                <c:pt idx="341">
                  <c:v>14.106906163223847</c:v>
                </c:pt>
                <c:pt idx="342">
                  <c:v>14.110517420344587</c:v>
                </c:pt>
                <c:pt idx="343">
                  <c:v>14.132539514048643</c:v>
                </c:pt>
                <c:pt idx="344">
                  <c:v>14.134659588478877</c:v>
                </c:pt>
                <c:pt idx="345">
                  <c:v>14.143320461872555</c:v>
                </c:pt>
                <c:pt idx="346">
                  <c:v>14.118406190000009</c:v>
                </c:pt>
                <c:pt idx="347">
                  <c:v>14.124035823767731</c:v>
                </c:pt>
                <c:pt idx="348">
                  <c:v>14.112103566496327</c:v>
                </c:pt>
                <c:pt idx="349">
                  <c:v>14.134103727412214</c:v>
                </c:pt>
                <c:pt idx="350">
                  <c:v>14.12290170810884</c:v>
                </c:pt>
                <c:pt idx="351">
                  <c:v>14.126011935304179</c:v>
                </c:pt>
                <c:pt idx="352">
                  <c:v>14.135509035450941</c:v>
                </c:pt>
                <c:pt idx="353">
                  <c:v>14.120340282794173</c:v>
                </c:pt>
                <c:pt idx="354">
                  <c:v>14.120402285713759</c:v>
                </c:pt>
                <c:pt idx="355">
                  <c:v>14.114421789342172</c:v>
                </c:pt>
                <c:pt idx="356">
                  <c:v>14.139679258230535</c:v>
                </c:pt>
                <c:pt idx="357">
                  <c:v>14.128832167487344</c:v>
                </c:pt>
                <c:pt idx="358">
                  <c:v>14.135308713636167</c:v>
                </c:pt>
                <c:pt idx="359">
                  <c:v>14.133815321958952</c:v>
                </c:pt>
                <c:pt idx="360">
                  <c:v>14.127214883390572</c:v>
                </c:pt>
                <c:pt idx="361">
                  <c:v>14.139388194526788</c:v>
                </c:pt>
                <c:pt idx="362">
                  <c:v>14.122883085315246</c:v>
                </c:pt>
                <c:pt idx="363">
                  <c:v>14.127780418773435</c:v>
                </c:pt>
                <c:pt idx="364">
                  <c:v>14.129274640450264</c:v>
                </c:pt>
                <c:pt idx="365">
                  <c:v>14.146332154037523</c:v>
                </c:pt>
                <c:pt idx="366">
                  <c:v>14.133004836147556</c:v>
                </c:pt>
                <c:pt idx="367">
                  <c:v>14.131790329012318</c:v>
                </c:pt>
                <c:pt idx="368">
                  <c:v>14.130381607561842</c:v>
                </c:pt>
                <c:pt idx="369">
                  <c:v>14.1357906273927</c:v>
                </c:pt>
                <c:pt idx="370">
                  <c:v>14.136158042549553</c:v>
                </c:pt>
                <c:pt idx="371">
                  <c:v>14.125888204877498</c:v>
                </c:pt>
                <c:pt idx="372">
                  <c:v>14.143701322430189</c:v>
                </c:pt>
                <c:pt idx="373">
                  <c:v>14.14344726623122</c:v>
                </c:pt>
                <c:pt idx="374">
                  <c:v>14.139386367272039</c:v>
                </c:pt>
                <c:pt idx="375">
                  <c:v>14.130217066047281</c:v>
                </c:pt>
                <c:pt idx="376">
                  <c:v>14.1410782397228</c:v>
                </c:pt>
                <c:pt idx="377">
                  <c:v>14.134764308621262</c:v>
                </c:pt>
                <c:pt idx="378">
                  <c:v>14.137004125520052</c:v>
                </c:pt>
                <c:pt idx="379">
                  <c:v>14.171174504157692</c:v>
                </c:pt>
                <c:pt idx="380">
                  <c:v>14.165607576317148</c:v>
                </c:pt>
                <c:pt idx="381">
                  <c:v>14.151717915596505</c:v>
                </c:pt>
                <c:pt idx="382">
                  <c:v>14.133936797887495</c:v>
                </c:pt>
                <c:pt idx="383">
                  <c:v>14.145242688138479</c:v>
                </c:pt>
                <c:pt idx="384">
                  <c:v>14.140039374663138</c:v>
                </c:pt>
                <c:pt idx="385">
                  <c:v>14.147838982794262</c:v>
                </c:pt>
                <c:pt idx="386">
                  <c:v>14.145322480967415</c:v>
                </c:pt>
                <c:pt idx="387">
                  <c:v>14.147964151469584</c:v>
                </c:pt>
                <c:pt idx="388">
                  <c:v>14.148112891251841</c:v>
                </c:pt>
                <c:pt idx="389">
                  <c:v>14.149447680363421</c:v>
                </c:pt>
                <c:pt idx="390">
                  <c:v>14.156786811295925</c:v>
                </c:pt>
                <c:pt idx="391">
                  <c:v>14.144875664460605</c:v>
                </c:pt>
                <c:pt idx="392">
                  <c:v>14.158503974888065</c:v>
                </c:pt>
                <c:pt idx="393">
                  <c:v>14.15789600147645</c:v>
                </c:pt>
                <c:pt idx="394">
                  <c:v>14.15064733454583</c:v>
                </c:pt>
                <c:pt idx="395">
                  <c:v>14.143451703817885</c:v>
                </c:pt>
                <c:pt idx="396">
                  <c:v>14.153680858783959</c:v>
                </c:pt>
                <c:pt idx="397">
                  <c:v>14.166955633192549</c:v>
                </c:pt>
                <c:pt idx="398">
                  <c:v>14.163269161967808</c:v>
                </c:pt>
                <c:pt idx="399">
                  <c:v>14.182436938809033</c:v>
                </c:pt>
                <c:pt idx="400">
                  <c:v>14.165508747473453</c:v>
                </c:pt>
                <c:pt idx="401">
                  <c:v>14.158214588151839</c:v>
                </c:pt>
                <c:pt idx="402">
                  <c:v>14.1455548807458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E98D-7C4B-BDFA-17E811592121}"/>
            </c:ext>
          </c:extLst>
        </c:ser>
        <c:ser>
          <c:idx val="21"/>
          <c:order val="17"/>
          <c:tx>
            <c:v>400°C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'400'!$AL$64:$AL$317</c:f>
              <c:numCache>
                <c:formatCode>General</c:formatCode>
                <c:ptCount val="254"/>
                <c:pt idx="0">
                  <c:v>33.972003000000001</c:v>
                </c:pt>
                <c:pt idx="1">
                  <c:v>61.468921999999999</c:v>
                </c:pt>
                <c:pt idx="2">
                  <c:v>89.500448000000006</c:v>
                </c:pt>
                <c:pt idx="3">
                  <c:v>105.921785</c:v>
                </c:pt>
                <c:pt idx="4">
                  <c:v>122.074832</c:v>
                </c:pt>
                <c:pt idx="5">
                  <c:v>138.17039600000001</c:v>
                </c:pt>
                <c:pt idx="6">
                  <c:v>151.08193800000001</c:v>
                </c:pt>
                <c:pt idx="7">
                  <c:v>164.237155</c:v>
                </c:pt>
                <c:pt idx="8">
                  <c:v>176.52827099999999</c:v>
                </c:pt>
                <c:pt idx="9">
                  <c:v>188.85676000000001</c:v>
                </c:pt>
                <c:pt idx="10">
                  <c:v>201.36934299999999</c:v>
                </c:pt>
                <c:pt idx="11">
                  <c:v>212.969765</c:v>
                </c:pt>
                <c:pt idx="12">
                  <c:v>225.189786</c:v>
                </c:pt>
                <c:pt idx="13">
                  <c:v>235.75091399999999</c:v>
                </c:pt>
                <c:pt idx="14">
                  <c:v>246.90662699999999</c:v>
                </c:pt>
                <c:pt idx="15">
                  <c:v>257.53393599999998</c:v>
                </c:pt>
                <c:pt idx="16">
                  <c:v>269.240723</c:v>
                </c:pt>
                <c:pt idx="17">
                  <c:v>279.00702000000001</c:v>
                </c:pt>
                <c:pt idx="18">
                  <c:v>288.67932999999999</c:v>
                </c:pt>
                <c:pt idx="19">
                  <c:v>298.22858000000002</c:v>
                </c:pt>
                <c:pt idx="20">
                  <c:v>309.18574000000001</c:v>
                </c:pt>
                <c:pt idx="21">
                  <c:v>317.97658200000001</c:v>
                </c:pt>
                <c:pt idx="22">
                  <c:v>326.81633299999999</c:v>
                </c:pt>
                <c:pt idx="23">
                  <c:v>335.96929899999998</c:v>
                </c:pt>
                <c:pt idx="24">
                  <c:v>345.88086499999997</c:v>
                </c:pt>
                <c:pt idx="25">
                  <c:v>354.0634</c:v>
                </c:pt>
                <c:pt idx="26">
                  <c:v>363.47355800000003</c:v>
                </c:pt>
                <c:pt idx="27">
                  <c:v>371.52624800000001</c:v>
                </c:pt>
                <c:pt idx="28">
                  <c:v>380.63344000000001</c:v>
                </c:pt>
                <c:pt idx="29">
                  <c:v>388.31429100000003</c:v>
                </c:pt>
                <c:pt idx="30">
                  <c:v>397.15437900000001</c:v>
                </c:pt>
                <c:pt idx="31">
                  <c:v>405.22668099999999</c:v>
                </c:pt>
                <c:pt idx="32">
                  <c:v>414.06982299999999</c:v>
                </c:pt>
                <c:pt idx="33">
                  <c:v>421.37233400000002</c:v>
                </c:pt>
                <c:pt idx="34">
                  <c:v>430.03041000000002</c:v>
                </c:pt>
                <c:pt idx="35">
                  <c:v>437.82442500000002</c:v>
                </c:pt>
                <c:pt idx="36">
                  <c:v>446.000696</c:v>
                </c:pt>
                <c:pt idx="37">
                  <c:v>453.60718800000001</c:v>
                </c:pt>
                <c:pt idx="38">
                  <c:v>461.647651</c:v>
                </c:pt>
                <c:pt idx="39">
                  <c:v>469.76710000000003</c:v>
                </c:pt>
                <c:pt idx="40">
                  <c:v>477.02459599999997</c:v>
                </c:pt>
                <c:pt idx="41">
                  <c:v>484.62789600000002</c:v>
                </c:pt>
                <c:pt idx="42">
                  <c:v>492.34292399999998</c:v>
                </c:pt>
                <c:pt idx="43">
                  <c:v>500.35138000000001</c:v>
                </c:pt>
                <c:pt idx="44">
                  <c:v>507.85143399999998</c:v>
                </c:pt>
                <c:pt idx="45">
                  <c:v>514.845101</c:v>
                </c:pt>
                <c:pt idx="46">
                  <c:v>522.23271699999998</c:v>
                </c:pt>
                <c:pt idx="47">
                  <c:v>529.25054899999998</c:v>
                </c:pt>
                <c:pt idx="48">
                  <c:v>537.06237999999996</c:v>
                </c:pt>
                <c:pt idx="49">
                  <c:v>544.08387400000004</c:v>
                </c:pt>
                <c:pt idx="50">
                  <c:v>551.24583500000006</c:v>
                </c:pt>
                <c:pt idx="51">
                  <c:v>557.92103799999995</c:v>
                </c:pt>
                <c:pt idx="52">
                  <c:v>565.27548400000001</c:v>
                </c:pt>
                <c:pt idx="53">
                  <c:v>571.77054799999996</c:v>
                </c:pt>
                <c:pt idx="54">
                  <c:v>578.84376999999995</c:v>
                </c:pt>
                <c:pt idx="55">
                  <c:v>585.86624900000004</c:v>
                </c:pt>
                <c:pt idx="56">
                  <c:v>593.42058499999996</c:v>
                </c:pt>
                <c:pt idx="57">
                  <c:v>600.12417600000003</c:v>
                </c:pt>
                <c:pt idx="58">
                  <c:v>606.61191899999994</c:v>
                </c:pt>
                <c:pt idx="59">
                  <c:v>613.58681899999999</c:v>
                </c:pt>
                <c:pt idx="60">
                  <c:v>620.73470999999995</c:v>
                </c:pt>
                <c:pt idx="61">
                  <c:v>627.02798700000005</c:v>
                </c:pt>
                <c:pt idx="62">
                  <c:v>633.39389500000004</c:v>
                </c:pt>
                <c:pt idx="63">
                  <c:v>639.74439900000004</c:v>
                </c:pt>
                <c:pt idx="64">
                  <c:v>646.93435399999998</c:v>
                </c:pt>
                <c:pt idx="65">
                  <c:v>652.96270800000002</c:v>
                </c:pt>
                <c:pt idx="66">
                  <c:v>660.03639699999997</c:v>
                </c:pt>
                <c:pt idx="67">
                  <c:v>666.59323099999995</c:v>
                </c:pt>
                <c:pt idx="68">
                  <c:v>672.54956100000004</c:v>
                </c:pt>
                <c:pt idx="69">
                  <c:v>678.72679300000004</c:v>
                </c:pt>
                <c:pt idx="70">
                  <c:v>685.34648500000003</c:v>
                </c:pt>
                <c:pt idx="71">
                  <c:v>691.61836200000005</c:v>
                </c:pt>
                <c:pt idx="72">
                  <c:v>698.31052599999998</c:v>
                </c:pt>
                <c:pt idx="73">
                  <c:v>704.14585899999997</c:v>
                </c:pt>
                <c:pt idx="74">
                  <c:v>710.69952499999999</c:v>
                </c:pt>
                <c:pt idx="75">
                  <c:v>717.036924</c:v>
                </c:pt>
                <c:pt idx="76">
                  <c:v>723.31628000000001</c:v>
                </c:pt>
                <c:pt idx="77">
                  <c:v>729.47278300000005</c:v>
                </c:pt>
                <c:pt idx="78">
                  <c:v>735.99088900000004</c:v>
                </c:pt>
                <c:pt idx="79">
                  <c:v>742.38180699999998</c:v>
                </c:pt>
                <c:pt idx="80">
                  <c:v>748.194343</c:v>
                </c:pt>
                <c:pt idx="81">
                  <c:v>753.69907599999999</c:v>
                </c:pt>
                <c:pt idx="82">
                  <c:v>760.90446499999996</c:v>
                </c:pt>
                <c:pt idx="83">
                  <c:v>767.12452099999996</c:v>
                </c:pt>
                <c:pt idx="84">
                  <c:v>773.47024899999997</c:v>
                </c:pt>
                <c:pt idx="85">
                  <c:v>778.82855900000004</c:v>
                </c:pt>
                <c:pt idx="86">
                  <c:v>784.91111799999999</c:v>
                </c:pt>
                <c:pt idx="87">
                  <c:v>790.82147599999996</c:v>
                </c:pt>
                <c:pt idx="88">
                  <c:v>796.72425699999997</c:v>
                </c:pt>
                <c:pt idx="89">
                  <c:v>802.223163</c:v>
                </c:pt>
                <c:pt idx="90">
                  <c:v>808.10602500000005</c:v>
                </c:pt>
                <c:pt idx="91">
                  <c:v>814.13481999999999</c:v>
                </c:pt>
                <c:pt idx="92">
                  <c:v>820.068941</c:v>
                </c:pt>
                <c:pt idx="93">
                  <c:v>826.14316099999996</c:v>
                </c:pt>
                <c:pt idx="94">
                  <c:v>831.33756600000004</c:v>
                </c:pt>
                <c:pt idx="95">
                  <c:v>837.70027400000004</c:v>
                </c:pt>
                <c:pt idx="96">
                  <c:v>843.21538899999996</c:v>
                </c:pt>
                <c:pt idx="97">
                  <c:v>848.78173900000002</c:v>
                </c:pt>
                <c:pt idx="98">
                  <c:v>855.00457300000005</c:v>
                </c:pt>
                <c:pt idx="99">
                  <c:v>860.55074500000001</c:v>
                </c:pt>
                <c:pt idx="100">
                  <c:v>866.20056799999998</c:v>
                </c:pt>
                <c:pt idx="101">
                  <c:v>871.40797899999995</c:v>
                </c:pt>
                <c:pt idx="102">
                  <c:v>877.469965</c:v>
                </c:pt>
                <c:pt idx="103">
                  <c:v>882.78393900000003</c:v>
                </c:pt>
                <c:pt idx="104">
                  <c:v>889.08853799999997</c:v>
                </c:pt>
                <c:pt idx="105">
                  <c:v>894.84352799999999</c:v>
                </c:pt>
                <c:pt idx="106">
                  <c:v>900.39544100000001</c:v>
                </c:pt>
                <c:pt idx="107">
                  <c:v>905.69395199999997</c:v>
                </c:pt>
                <c:pt idx="108">
                  <c:v>910.675161</c:v>
                </c:pt>
                <c:pt idx="109">
                  <c:v>916.28252999999995</c:v>
                </c:pt>
                <c:pt idx="110">
                  <c:v>921.95998599999996</c:v>
                </c:pt>
                <c:pt idx="111">
                  <c:v>927.84790799999996</c:v>
                </c:pt>
                <c:pt idx="112">
                  <c:v>933.48505999999998</c:v>
                </c:pt>
                <c:pt idx="113">
                  <c:v>939.21127799999999</c:v>
                </c:pt>
                <c:pt idx="114">
                  <c:v>944.28007300000002</c:v>
                </c:pt>
                <c:pt idx="115">
                  <c:v>949.89815899999996</c:v>
                </c:pt>
                <c:pt idx="116">
                  <c:v>955.02151800000001</c:v>
                </c:pt>
                <c:pt idx="117">
                  <c:v>960.50505799999996</c:v>
                </c:pt>
                <c:pt idx="118">
                  <c:v>966.47447099999999</c:v>
                </c:pt>
                <c:pt idx="119">
                  <c:v>971.78179</c:v>
                </c:pt>
                <c:pt idx="120">
                  <c:v>977.21071300000006</c:v>
                </c:pt>
                <c:pt idx="121">
                  <c:v>982.05104500000004</c:v>
                </c:pt>
                <c:pt idx="122">
                  <c:v>987.27116899999999</c:v>
                </c:pt>
                <c:pt idx="123">
                  <c:v>992.47376799999995</c:v>
                </c:pt>
                <c:pt idx="124">
                  <c:v>997.97842300000002</c:v>
                </c:pt>
                <c:pt idx="125">
                  <c:v>1003.306891</c:v>
                </c:pt>
                <c:pt idx="126">
                  <c:v>1008.671107</c:v>
                </c:pt>
                <c:pt idx="127">
                  <c:v>1014.163757</c:v>
                </c:pt>
                <c:pt idx="128">
                  <c:v>1019.108337</c:v>
                </c:pt>
                <c:pt idx="129">
                  <c:v>1024.039053</c:v>
                </c:pt>
                <c:pt idx="130">
                  <c:v>1029.1915839999999</c:v>
                </c:pt>
                <c:pt idx="131">
                  <c:v>1034.5786419999999</c:v>
                </c:pt>
                <c:pt idx="132">
                  <c:v>1040.3572160000001</c:v>
                </c:pt>
                <c:pt idx="133">
                  <c:v>1045.156974</c:v>
                </c:pt>
                <c:pt idx="134">
                  <c:v>1050.5147649999999</c:v>
                </c:pt>
                <c:pt idx="135">
                  <c:v>1054.803408</c:v>
                </c:pt>
                <c:pt idx="136">
                  <c:v>1060.168179</c:v>
                </c:pt>
                <c:pt idx="137">
                  <c:v>1065.289861</c:v>
                </c:pt>
                <c:pt idx="138">
                  <c:v>1070.6765600000001</c:v>
                </c:pt>
                <c:pt idx="139">
                  <c:v>1076.0685820000001</c:v>
                </c:pt>
                <c:pt idx="140">
                  <c:v>1080.848438</c:v>
                </c:pt>
                <c:pt idx="141">
                  <c:v>1085.982933</c:v>
                </c:pt>
                <c:pt idx="142">
                  <c:v>1091.124041</c:v>
                </c:pt>
                <c:pt idx="143">
                  <c:v>1096.420895</c:v>
                </c:pt>
                <c:pt idx="144">
                  <c:v>1101.668392</c:v>
                </c:pt>
                <c:pt idx="145">
                  <c:v>1106.290256</c:v>
                </c:pt>
                <c:pt idx="146">
                  <c:v>1111.7130139999999</c:v>
                </c:pt>
                <c:pt idx="147">
                  <c:v>1116.759084</c:v>
                </c:pt>
                <c:pt idx="148">
                  <c:v>1122.0960689999999</c:v>
                </c:pt>
                <c:pt idx="149">
                  <c:v>1126.8029349999999</c:v>
                </c:pt>
                <c:pt idx="150">
                  <c:v>1131.819923</c:v>
                </c:pt>
                <c:pt idx="151">
                  <c:v>1137.440032</c:v>
                </c:pt>
                <c:pt idx="152">
                  <c:v>1144.001878</c:v>
                </c:pt>
                <c:pt idx="153">
                  <c:v>1149.2374199999999</c:v>
                </c:pt>
                <c:pt idx="154">
                  <c:v>1153.946414</c:v>
                </c:pt>
                <c:pt idx="155">
                  <c:v>1158.877113</c:v>
                </c:pt>
                <c:pt idx="156">
                  <c:v>1163.639874</c:v>
                </c:pt>
                <c:pt idx="157">
                  <c:v>1168.632732</c:v>
                </c:pt>
                <c:pt idx="158">
                  <c:v>1173.9414569999999</c:v>
                </c:pt>
                <c:pt idx="159">
                  <c:v>1179.4592740000001</c:v>
                </c:pt>
                <c:pt idx="160">
                  <c:v>1184.751661</c:v>
                </c:pt>
                <c:pt idx="161">
                  <c:v>1189.2109089999999</c:v>
                </c:pt>
                <c:pt idx="162">
                  <c:v>1193.9079939999999</c:v>
                </c:pt>
                <c:pt idx="163">
                  <c:v>1198.9445579999999</c:v>
                </c:pt>
                <c:pt idx="164">
                  <c:v>1204.2538139999999</c:v>
                </c:pt>
                <c:pt idx="165">
                  <c:v>1209.368406</c:v>
                </c:pt>
                <c:pt idx="166">
                  <c:v>1214.445612</c:v>
                </c:pt>
                <c:pt idx="167">
                  <c:v>1219.2979740000001</c:v>
                </c:pt>
                <c:pt idx="168">
                  <c:v>1223.943133</c:v>
                </c:pt>
                <c:pt idx="169">
                  <c:v>1228.784629</c:v>
                </c:pt>
                <c:pt idx="170">
                  <c:v>1233.396137</c:v>
                </c:pt>
                <c:pt idx="171">
                  <c:v>1238.0268289999999</c:v>
                </c:pt>
                <c:pt idx="172">
                  <c:v>1243.4247789999999</c:v>
                </c:pt>
                <c:pt idx="173">
                  <c:v>1248.2004119999999</c:v>
                </c:pt>
                <c:pt idx="174">
                  <c:v>1252.725377</c:v>
                </c:pt>
                <c:pt idx="175">
                  <c:v>1257.0282850000001</c:v>
                </c:pt>
                <c:pt idx="176">
                  <c:v>1261.925839</c:v>
                </c:pt>
                <c:pt idx="177">
                  <c:v>1266.582249</c:v>
                </c:pt>
                <c:pt idx="178">
                  <c:v>1271.6625899999999</c:v>
                </c:pt>
                <c:pt idx="179">
                  <c:v>1276.608532</c:v>
                </c:pt>
                <c:pt idx="180">
                  <c:v>1281.231272</c:v>
                </c:pt>
                <c:pt idx="181">
                  <c:v>1285.671969</c:v>
                </c:pt>
                <c:pt idx="182">
                  <c:v>1289.746875</c:v>
                </c:pt>
                <c:pt idx="183">
                  <c:v>1294.74225</c:v>
                </c:pt>
                <c:pt idx="184">
                  <c:v>1299.303611</c:v>
                </c:pt>
                <c:pt idx="185">
                  <c:v>1304.241475</c:v>
                </c:pt>
                <c:pt idx="186">
                  <c:v>1309.220309</c:v>
                </c:pt>
                <c:pt idx="187">
                  <c:v>1315.2216080000001</c:v>
                </c:pt>
                <c:pt idx="188">
                  <c:v>1321.550414</c:v>
                </c:pt>
                <c:pt idx="189">
                  <c:v>1326.454882</c:v>
                </c:pt>
                <c:pt idx="190">
                  <c:v>1331.549287</c:v>
                </c:pt>
                <c:pt idx="191">
                  <c:v>1335.9713429999999</c:v>
                </c:pt>
                <c:pt idx="192">
                  <c:v>1341.4710090000001</c:v>
                </c:pt>
                <c:pt idx="193">
                  <c:v>1346.020489</c:v>
                </c:pt>
                <c:pt idx="194">
                  <c:v>1351.529548</c:v>
                </c:pt>
                <c:pt idx="195">
                  <c:v>1356.6502599999999</c:v>
                </c:pt>
                <c:pt idx="196">
                  <c:v>1361.543089</c:v>
                </c:pt>
                <c:pt idx="197">
                  <c:v>1365.8951939999999</c:v>
                </c:pt>
                <c:pt idx="198">
                  <c:v>1370.7988600000001</c:v>
                </c:pt>
                <c:pt idx="199">
                  <c:v>1375.6830729999999</c:v>
                </c:pt>
                <c:pt idx="200">
                  <c:v>1380.859492</c:v>
                </c:pt>
                <c:pt idx="201">
                  <c:v>1386.0546670000001</c:v>
                </c:pt>
                <c:pt idx="202">
                  <c:v>1389.828906</c:v>
                </c:pt>
                <c:pt idx="203">
                  <c:v>1394.4056399999999</c:v>
                </c:pt>
                <c:pt idx="204">
                  <c:v>1400.8939210000001</c:v>
                </c:pt>
                <c:pt idx="205">
                  <c:v>1406.5826979999999</c:v>
                </c:pt>
                <c:pt idx="206">
                  <c:v>1411.913843</c:v>
                </c:pt>
                <c:pt idx="207">
                  <c:v>1416.7473649999999</c:v>
                </c:pt>
                <c:pt idx="208">
                  <c:v>1421.0945859999999</c:v>
                </c:pt>
                <c:pt idx="209">
                  <c:v>1425.632263</c:v>
                </c:pt>
                <c:pt idx="210">
                  <c:v>1430.172501</c:v>
                </c:pt>
                <c:pt idx="211">
                  <c:v>1434.9155639999999</c:v>
                </c:pt>
                <c:pt idx="212">
                  <c:v>1439.812983</c:v>
                </c:pt>
                <c:pt idx="213">
                  <c:v>1444.1742790000001</c:v>
                </c:pt>
                <c:pt idx="214">
                  <c:v>1448.4967770000001</c:v>
                </c:pt>
                <c:pt idx="215">
                  <c:v>1453.8433230000001</c:v>
                </c:pt>
                <c:pt idx="216">
                  <c:v>1457.9104010000001</c:v>
                </c:pt>
                <c:pt idx="217">
                  <c:v>1462.459427</c:v>
                </c:pt>
                <c:pt idx="218">
                  <c:v>1467.1397710000001</c:v>
                </c:pt>
                <c:pt idx="219">
                  <c:v>1471.232186</c:v>
                </c:pt>
                <c:pt idx="220">
                  <c:v>1476.410633</c:v>
                </c:pt>
                <c:pt idx="221">
                  <c:v>1480.4729440000001</c:v>
                </c:pt>
                <c:pt idx="222">
                  <c:v>1485.224205</c:v>
                </c:pt>
                <c:pt idx="223">
                  <c:v>1489.4137780000001</c:v>
                </c:pt>
                <c:pt idx="224">
                  <c:v>1494.0382549999999</c:v>
                </c:pt>
                <c:pt idx="225">
                  <c:v>1498.546732</c:v>
                </c:pt>
                <c:pt idx="226">
                  <c:v>1503.2171760000001</c:v>
                </c:pt>
                <c:pt idx="227">
                  <c:v>1508.2239460000001</c:v>
                </c:pt>
                <c:pt idx="228">
                  <c:v>1512.5400090000001</c:v>
                </c:pt>
                <c:pt idx="229">
                  <c:v>1517.319272</c:v>
                </c:pt>
                <c:pt idx="230">
                  <c:v>1521.1390120000001</c:v>
                </c:pt>
                <c:pt idx="231">
                  <c:v>1525.5606600000001</c:v>
                </c:pt>
                <c:pt idx="232">
                  <c:v>1530.5678170000001</c:v>
                </c:pt>
                <c:pt idx="233">
                  <c:v>1534.6967589999999</c:v>
                </c:pt>
                <c:pt idx="234">
                  <c:v>1539.7250489999999</c:v>
                </c:pt>
                <c:pt idx="235">
                  <c:v>1543.9270240000001</c:v>
                </c:pt>
                <c:pt idx="236">
                  <c:v>1548.826556</c:v>
                </c:pt>
                <c:pt idx="237">
                  <c:v>1552.9435040000001</c:v>
                </c:pt>
                <c:pt idx="238">
                  <c:v>1557.3433789999999</c:v>
                </c:pt>
                <c:pt idx="239">
                  <c:v>1562.245132</c:v>
                </c:pt>
                <c:pt idx="240">
                  <c:v>1566.6230700000001</c:v>
                </c:pt>
                <c:pt idx="241">
                  <c:v>1571.1480160000001</c:v>
                </c:pt>
                <c:pt idx="242">
                  <c:v>1575.5213000000001</c:v>
                </c:pt>
                <c:pt idx="243">
                  <c:v>1579.8528590000001</c:v>
                </c:pt>
                <c:pt idx="244">
                  <c:v>1584.620148</c:v>
                </c:pt>
                <c:pt idx="245">
                  <c:v>1588.772796</c:v>
                </c:pt>
                <c:pt idx="246">
                  <c:v>1592.8217770000001</c:v>
                </c:pt>
                <c:pt idx="247">
                  <c:v>1596.977445</c:v>
                </c:pt>
                <c:pt idx="248">
                  <c:v>1603.008975</c:v>
                </c:pt>
                <c:pt idx="249">
                  <c:v>1607.174837</c:v>
                </c:pt>
                <c:pt idx="250">
                  <c:v>1611.590379</c:v>
                </c:pt>
                <c:pt idx="251">
                  <c:v>1616.4071260000001</c:v>
                </c:pt>
                <c:pt idx="252">
                  <c:v>1621.3766390000001</c:v>
                </c:pt>
                <c:pt idx="253">
                  <c:v>1625.3226729999999</c:v>
                </c:pt>
              </c:numCache>
            </c:numRef>
          </c:xVal>
          <c:yVal>
            <c:numRef>
              <c:f>'400'!$AP$64:$AP$317</c:f>
              <c:numCache>
                <c:formatCode>General</c:formatCode>
                <c:ptCount val="254"/>
                <c:pt idx="0">
                  <c:v>21.647573938101015</c:v>
                </c:pt>
                <c:pt idx="1">
                  <c:v>19.2222500527749</c:v>
                </c:pt>
                <c:pt idx="2">
                  <c:v>14.867080637634626</c:v>
                </c:pt>
                <c:pt idx="3">
                  <c:v>14.197213643129203</c:v>
                </c:pt>
                <c:pt idx="4">
                  <c:v>14.012935627014965</c:v>
                </c:pt>
                <c:pt idx="5">
                  <c:v>13.503698883731794</c:v>
                </c:pt>
                <c:pt idx="6">
                  <c:v>13.433216657564653</c:v>
                </c:pt>
                <c:pt idx="7">
                  <c:v>13.321276322605767</c:v>
                </c:pt>
                <c:pt idx="8">
                  <c:v>13.381341915548582</c:v>
                </c:pt>
                <c:pt idx="9">
                  <c:v>13.288837748235602</c:v>
                </c:pt>
                <c:pt idx="10">
                  <c:v>13.258712389849043</c:v>
                </c:pt>
                <c:pt idx="11">
                  <c:v>13.215655538117522</c:v>
                </c:pt>
                <c:pt idx="12">
                  <c:v>13.221302618872659</c:v>
                </c:pt>
                <c:pt idx="13">
                  <c:v>13.226393422753421</c:v>
                </c:pt>
                <c:pt idx="14">
                  <c:v>13.260389752715316</c:v>
                </c:pt>
                <c:pt idx="15">
                  <c:v>13.239409251037419</c:v>
                </c:pt>
                <c:pt idx="16">
                  <c:v>13.268140269081478</c:v>
                </c:pt>
                <c:pt idx="17">
                  <c:v>13.287855537360727</c:v>
                </c:pt>
                <c:pt idx="18">
                  <c:v>13.311489286051366</c:v>
                </c:pt>
                <c:pt idx="19">
                  <c:v>13.324581153249826</c:v>
                </c:pt>
                <c:pt idx="20">
                  <c:v>13.338203398301975</c:v>
                </c:pt>
                <c:pt idx="21">
                  <c:v>13.381413465657994</c:v>
                </c:pt>
                <c:pt idx="22">
                  <c:v>13.408189244083045</c:v>
                </c:pt>
                <c:pt idx="23">
                  <c:v>13.426845047739127</c:v>
                </c:pt>
                <c:pt idx="24">
                  <c:v>13.417855507676061</c:v>
                </c:pt>
                <c:pt idx="25">
                  <c:v>13.461146734153328</c:v>
                </c:pt>
                <c:pt idx="26">
                  <c:v>13.475312794951652</c:v>
                </c:pt>
                <c:pt idx="27">
                  <c:v>13.508910884578006</c:v>
                </c:pt>
                <c:pt idx="28">
                  <c:v>13.530382934694812</c:v>
                </c:pt>
                <c:pt idx="29">
                  <c:v>13.568195199585688</c:v>
                </c:pt>
                <c:pt idx="30">
                  <c:v>13.585551606026288</c:v>
                </c:pt>
                <c:pt idx="31">
                  <c:v>13.59571937852658</c:v>
                </c:pt>
                <c:pt idx="32">
                  <c:v>13.613864707340051</c:v>
                </c:pt>
                <c:pt idx="33">
                  <c:v>13.648623578432971</c:v>
                </c:pt>
                <c:pt idx="34">
                  <c:v>13.645483662516307</c:v>
                </c:pt>
                <c:pt idx="35">
                  <c:v>13.652687618747423</c:v>
                </c:pt>
                <c:pt idx="36">
                  <c:v>13.688339004766705</c:v>
                </c:pt>
                <c:pt idx="37">
                  <c:v>13.693680252661743</c:v>
                </c:pt>
                <c:pt idx="38">
                  <c:v>13.713042241831664</c:v>
                </c:pt>
                <c:pt idx="39">
                  <c:v>13.722932242278816</c:v>
                </c:pt>
                <c:pt idx="40">
                  <c:v>13.743039470023835</c:v>
                </c:pt>
                <c:pt idx="41">
                  <c:v>13.762699553109487</c:v>
                </c:pt>
                <c:pt idx="42">
                  <c:v>13.754584627590587</c:v>
                </c:pt>
                <c:pt idx="43">
                  <c:v>13.72924106576745</c:v>
                </c:pt>
                <c:pt idx="44">
                  <c:v>13.747316155657638</c:v>
                </c:pt>
                <c:pt idx="45">
                  <c:v>13.753372758437804</c:v>
                </c:pt>
                <c:pt idx="46">
                  <c:v>13.76832319502711</c:v>
                </c:pt>
                <c:pt idx="47">
                  <c:v>13.769475515354436</c:v>
                </c:pt>
                <c:pt idx="48">
                  <c:v>13.776018573431907</c:v>
                </c:pt>
                <c:pt idx="49">
                  <c:v>13.77241526161926</c:v>
                </c:pt>
                <c:pt idx="50">
                  <c:v>13.787913223998252</c:v>
                </c:pt>
                <c:pt idx="51">
                  <c:v>13.79416296359059</c:v>
                </c:pt>
                <c:pt idx="52">
                  <c:v>13.80137089069574</c:v>
                </c:pt>
                <c:pt idx="53">
                  <c:v>13.808464183335191</c:v>
                </c:pt>
                <c:pt idx="54">
                  <c:v>13.816883090553155</c:v>
                </c:pt>
                <c:pt idx="55">
                  <c:v>13.803602882503224</c:v>
                </c:pt>
                <c:pt idx="56">
                  <c:v>13.797583136025212</c:v>
                </c:pt>
                <c:pt idx="57">
                  <c:v>13.790981124259538</c:v>
                </c:pt>
                <c:pt idx="58">
                  <c:v>13.806209003225881</c:v>
                </c:pt>
                <c:pt idx="59">
                  <c:v>13.789285571290616</c:v>
                </c:pt>
                <c:pt idx="60">
                  <c:v>13.79418913550675</c:v>
                </c:pt>
                <c:pt idx="61">
                  <c:v>13.795328181793503</c:v>
                </c:pt>
                <c:pt idx="62">
                  <c:v>13.812572098206841</c:v>
                </c:pt>
                <c:pt idx="63">
                  <c:v>13.809810760974218</c:v>
                </c:pt>
                <c:pt idx="64">
                  <c:v>13.80513759642982</c:v>
                </c:pt>
                <c:pt idx="65">
                  <c:v>13.8097645572813</c:v>
                </c:pt>
                <c:pt idx="66">
                  <c:v>13.802378646192112</c:v>
                </c:pt>
                <c:pt idx="67">
                  <c:v>13.788771070974377</c:v>
                </c:pt>
                <c:pt idx="68">
                  <c:v>13.812288028176882</c:v>
                </c:pt>
                <c:pt idx="69">
                  <c:v>13.807592695952604</c:v>
                </c:pt>
                <c:pt idx="70">
                  <c:v>13.808480965406689</c:v>
                </c:pt>
                <c:pt idx="71">
                  <c:v>13.800510973802105</c:v>
                </c:pt>
                <c:pt idx="72">
                  <c:v>13.795287050930243</c:v>
                </c:pt>
                <c:pt idx="73">
                  <c:v>13.798051566288297</c:v>
                </c:pt>
                <c:pt idx="74">
                  <c:v>13.797965298021314</c:v>
                </c:pt>
                <c:pt idx="75">
                  <c:v>13.784842195148531</c:v>
                </c:pt>
                <c:pt idx="76">
                  <c:v>13.788623037525062</c:v>
                </c:pt>
                <c:pt idx="77">
                  <c:v>13.778725992550665</c:v>
                </c:pt>
                <c:pt idx="78">
                  <c:v>13.776849375749055</c:v>
                </c:pt>
                <c:pt idx="79">
                  <c:v>13.760365306937864</c:v>
                </c:pt>
                <c:pt idx="80">
                  <c:v>13.771801017234177</c:v>
                </c:pt>
                <c:pt idx="81">
                  <c:v>13.777691563225941</c:v>
                </c:pt>
                <c:pt idx="82">
                  <c:v>13.753945078136205</c:v>
                </c:pt>
                <c:pt idx="83">
                  <c:v>13.739663102764947</c:v>
                </c:pt>
                <c:pt idx="84">
                  <c:v>13.735058107206919</c:v>
                </c:pt>
                <c:pt idx="85">
                  <c:v>13.742433277478174</c:v>
                </c:pt>
                <c:pt idx="86">
                  <c:v>13.74802220642885</c:v>
                </c:pt>
                <c:pt idx="87">
                  <c:v>13.740121163664055</c:v>
                </c:pt>
                <c:pt idx="88">
                  <c:v>13.747571180482456</c:v>
                </c:pt>
                <c:pt idx="89">
                  <c:v>13.748911967666853</c:v>
                </c:pt>
                <c:pt idx="90">
                  <c:v>13.755563213993756</c:v>
                </c:pt>
                <c:pt idx="91">
                  <c:v>13.743085401036188</c:v>
                </c:pt>
                <c:pt idx="92">
                  <c:v>13.743525623774485</c:v>
                </c:pt>
                <c:pt idx="93">
                  <c:v>13.729527126377855</c:v>
                </c:pt>
                <c:pt idx="94">
                  <c:v>13.754379178640077</c:v>
                </c:pt>
                <c:pt idx="95">
                  <c:v>13.732671771944108</c:v>
                </c:pt>
                <c:pt idx="96">
                  <c:v>13.742480107796862</c:v>
                </c:pt>
                <c:pt idx="97">
                  <c:v>13.73965374692329</c:v>
                </c:pt>
                <c:pt idx="98">
                  <c:v>13.738045725430629</c:v>
                </c:pt>
                <c:pt idx="99">
                  <c:v>13.736062869068931</c:v>
                </c:pt>
                <c:pt idx="100">
                  <c:v>13.74147723676049</c:v>
                </c:pt>
                <c:pt idx="101">
                  <c:v>13.746096616786186</c:v>
                </c:pt>
                <c:pt idx="102">
                  <c:v>13.746709897025454</c:v>
                </c:pt>
                <c:pt idx="103">
                  <c:v>13.749526370843599</c:v>
                </c:pt>
                <c:pt idx="104">
                  <c:v>13.740019550339039</c:v>
                </c:pt>
                <c:pt idx="105">
                  <c:v>13.731801808179513</c:v>
                </c:pt>
                <c:pt idx="106">
                  <c:v>13.74296619274844</c:v>
                </c:pt>
                <c:pt idx="107">
                  <c:v>13.745388265945431</c:v>
                </c:pt>
                <c:pt idx="108">
                  <c:v>13.767023631910433</c:v>
                </c:pt>
                <c:pt idx="109">
                  <c:v>13.761527744166498</c:v>
                </c:pt>
                <c:pt idx="110">
                  <c:v>13.768558441073518</c:v>
                </c:pt>
                <c:pt idx="111">
                  <c:v>13.758512384092224</c:v>
                </c:pt>
                <c:pt idx="112">
                  <c:v>13.764712872449419</c:v>
                </c:pt>
                <c:pt idx="113">
                  <c:v>13.758115455497755</c:v>
                </c:pt>
                <c:pt idx="114">
                  <c:v>13.776632647986748</c:v>
                </c:pt>
                <c:pt idx="115">
                  <c:v>13.772839809041072</c:v>
                </c:pt>
                <c:pt idx="116">
                  <c:v>13.791200224221354</c:v>
                </c:pt>
                <c:pt idx="117">
                  <c:v>13.789373548743555</c:v>
                </c:pt>
                <c:pt idx="118">
                  <c:v>13.788445049181574</c:v>
                </c:pt>
                <c:pt idx="119">
                  <c:v>13.791873107470378</c:v>
                </c:pt>
                <c:pt idx="120">
                  <c:v>13.800938667183109</c:v>
                </c:pt>
                <c:pt idx="121">
                  <c:v>13.812655974032127</c:v>
                </c:pt>
                <c:pt idx="122">
                  <c:v>13.830131616070179</c:v>
                </c:pt>
                <c:pt idx="123">
                  <c:v>13.835723012147445</c:v>
                </c:pt>
                <c:pt idx="124">
                  <c:v>13.843592276226747</c:v>
                </c:pt>
                <c:pt idx="125">
                  <c:v>13.846454264622681</c:v>
                </c:pt>
                <c:pt idx="126">
                  <c:v>13.863659132715597</c:v>
                </c:pt>
                <c:pt idx="127">
                  <c:v>13.864494223413949</c:v>
                </c:pt>
                <c:pt idx="128">
                  <c:v>13.882536559251808</c:v>
                </c:pt>
                <c:pt idx="129">
                  <c:v>13.893453295106555</c:v>
                </c:pt>
                <c:pt idx="130">
                  <c:v>13.913616998495204</c:v>
                </c:pt>
                <c:pt idx="131">
                  <c:v>13.917480381906257</c:v>
                </c:pt>
                <c:pt idx="132">
                  <c:v>13.926083673874984</c:v>
                </c:pt>
                <c:pt idx="133">
                  <c:v>13.940543129806175</c:v>
                </c:pt>
                <c:pt idx="134">
                  <c:v>13.956056129998753</c:v>
                </c:pt>
                <c:pt idx="135">
                  <c:v>13.980858590985383</c:v>
                </c:pt>
                <c:pt idx="136">
                  <c:v>13.993528492832572</c:v>
                </c:pt>
                <c:pt idx="137">
                  <c:v>14.00374346843434</c:v>
                </c:pt>
                <c:pt idx="138">
                  <c:v>14.023231822303176</c:v>
                </c:pt>
                <c:pt idx="139">
                  <c:v>14.030124233644651</c:v>
                </c:pt>
                <c:pt idx="140">
                  <c:v>14.056376794994076</c:v>
                </c:pt>
                <c:pt idx="141">
                  <c:v>14.068245726596906</c:v>
                </c:pt>
                <c:pt idx="142">
                  <c:v>14.090348367069668</c:v>
                </c:pt>
                <c:pt idx="143">
                  <c:v>14.101110771453893</c:v>
                </c:pt>
                <c:pt idx="144">
                  <c:v>14.123401842427885</c:v>
                </c:pt>
                <c:pt idx="145">
                  <c:v>14.144853629039707</c:v>
                </c:pt>
                <c:pt idx="146">
                  <c:v>14.165077015415433</c:v>
                </c:pt>
                <c:pt idx="147">
                  <c:v>14.18190246085957</c:v>
                </c:pt>
                <c:pt idx="148">
                  <c:v>14.20249066528365</c:v>
                </c:pt>
                <c:pt idx="149">
                  <c:v>14.224928438329004</c:v>
                </c:pt>
                <c:pt idx="150">
                  <c:v>14.254436813910779</c:v>
                </c:pt>
                <c:pt idx="151">
                  <c:v>14.265607700121874</c:v>
                </c:pt>
                <c:pt idx="152">
                  <c:v>14.272137494995569</c:v>
                </c:pt>
                <c:pt idx="153">
                  <c:v>14.290024219497996</c:v>
                </c:pt>
                <c:pt idx="154">
                  <c:v>14.326524142009808</c:v>
                </c:pt>
                <c:pt idx="155">
                  <c:v>14.350117542446663</c:v>
                </c:pt>
                <c:pt idx="156">
                  <c:v>14.384742789574524</c:v>
                </c:pt>
                <c:pt idx="157">
                  <c:v>14.408682854857156</c:v>
                </c:pt>
                <c:pt idx="158">
                  <c:v>14.440697038356404</c:v>
                </c:pt>
                <c:pt idx="159">
                  <c:v>14.460901374005651</c:v>
                </c:pt>
                <c:pt idx="160">
                  <c:v>14.491009003903232</c:v>
                </c:pt>
                <c:pt idx="161">
                  <c:v>14.524905662825848</c:v>
                </c:pt>
                <c:pt idx="162">
                  <c:v>14.567191972890878</c:v>
                </c:pt>
                <c:pt idx="163">
                  <c:v>14.596960278322998</c:v>
                </c:pt>
                <c:pt idx="164">
                  <c:v>14.634973343051778</c:v>
                </c:pt>
                <c:pt idx="165">
                  <c:v>14.672529007567951</c:v>
                </c:pt>
                <c:pt idx="166">
                  <c:v>14.705112248399267</c:v>
                </c:pt>
                <c:pt idx="167">
                  <c:v>14.740949120914378</c:v>
                </c:pt>
                <c:pt idx="168">
                  <c:v>14.784616578837369</c:v>
                </c:pt>
                <c:pt idx="169">
                  <c:v>14.821879017833666</c:v>
                </c:pt>
                <c:pt idx="170">
                  <c:v>14.872118057043686</c:v>
                </c:pt>
                <c:pt idx="171">
                  <c:v>14.913742594221764</c:v>
                </c:pt>
                <c:pt idx="172">
                  <c:v>14.957402097904843</c:v>
                </c:pt>
                <c:pt idx="173">
                  <c:v>14.999891254185089</c:v>
                </c:pt>
                <c:pt idx="174">
                  <c:v>15.054569468969072</c:v>
                </c:pt>
                <c:pt idx="175">
                  <c:v>15.104113301279762</c:v>
                </c:pt>
                <c:pt idx="176">
                  <c:v>15.156312432799366</c:v>
                </c:pt>
                <c:pt idx="177">
                  <c:v>15.204570452615556</c:v>
                </c:pt>
                <c:pt idx="178">
                  <c:v>15.261151452404283</c:v>
                </c:pt>
                <c:pt idx="179">
                  <c:v>15.31099236484809</c:v>
                </c:pt>
                <c:pt idx="180">
                  <c:v>15.371845233932621</c:v>
                </c:pt>
                <c:pt idx="181">
                  <c:v>15.427555558142256</c:v>
                </c:pt>
                <c:pt idx="182">
                  <c:v>15.49604203011522</c:v>
                </c:pt>
                <c:pt idx="183">
                  <c:v>15.552089348537033</c:v>
                </c:pt>
                <c:pt idx="184">
                  <c:v>15.621516570460905</c:v>
                </c:pt>
                <c:pt idx="185">
                  <c:v>15.681268250612717</c:v>
                </c:pt>
                <c:pt idx="186">
                  <c:v>15.750164789893445</c:v>
                </c:pt>
                <c:pt idx="187">
                  <c:v>15.811568572311941</c:v>
                </c:pt>
                <c:pt idx="188">
                  <c:v>15.882712047789971</c:v>
                </c:pt>
                <c:pt idx="189">
                  <c:v>15.95249713415507</c:v>
                </c:pt>
                <c:pt idx="190">
                  <c:v>16.033018649883605</c:v>
                </c:pt>
                <c:pt idx="191">
                  <c:v>16.108867599287031</c:v>
                </c:pt>
                <c:pt idx="192">
                  <c:v>16.193005566774026</c:v>
                </c:pt>
                <c:pt idx="193">
                  <c:v>16.273420276755477</c:v>
                </c:pt>
                <c:pt idx="194">
                  <c:v>16.365418917095909</c:v>
                </c:pt>
                <c:pt idx="195">
                  <c:v>16.452631455082177</c:v>
                </c:pt>
                <c:pt idx="196">
                  <c:v>16.551702835639365</c:v>
                </c:pt>
                <c:pt idx="197">
                  <c:v>16.643574318741344</c:v>
                </c:pt>
                <c:pt idx="198">
                  <c:v>16.747747539253265</c:v>
                </c:pt>
                <c:pt idx="199">
                  <c:v>16.847567937711815</c:v>
                </c:pt>
                <c:pt idx="200">
                  <c:v>16.961308680177432</c:v>
                </c:pt>
                <c:pt idx="201">
                  <c:v>17.071007200107122</c:v>
                </c:pt>
                <c:pt idx="202">
                  <c:v>17.184749656026863</c:v>
                </c:pt>
                <c:pt idx="203">
                  <c:v>17.298642519833255</c:v>
                </c:pt>
                <c:pt idx="204">
                  <c:v>17.445225442422352</c:v>
                </c:pt>
                <c:pt idx="205">
                  <c:v>17.579743467882356</c:v>
                </c:pt>
                <c:pt idx="206">
                  <c:v>17.728430879418831</c:v>
                </c:pt>
                <c:pt idx="207">
                  <c:v>17.867399363059182</c:v>
                </c:pt>
                <c:pt idx="208">
                  <c:v>18.005979057040502</c:v>
                </c:pt>
                <c:pt idx="209">
                  <c:v>18.151261911033213</c:v>
                </c:pt>
                <c:pt idx="210">
                  <c:v>18.311895424246728</c:v>
                </c:pt>
                <c:pt idx="211">
                  <c:v>18.472722167265641</c:v>
                </c:pt>
                <c:pt idx="212">
                  <c:v>18.654177100966038</c:v>
                </c:pt>
                <c:pt idx="213">
                  <c:v>18.822652092500014</c:v>
                </c:pt>
                <c:pt idx="214">
                  <c:v>19.002881702519566</c:v>
                </c:pt>
                <c:pt idx="215">
                  <c:v>19.207944617650604</c:v>
                </c:pt>
                <c:pt idx="216">
                  <c:v>19.40232554243406</c:v>
                </c:pt>
                <c:pt idx="217">
                  <c:v>19.607443196370255</c:v>
                </c:pt>
                <c:pt idx="218">
                  <c:v>19.832124695551805</c:v>
                </c:pt>
                <c:pt idx="219">
                  <c:v>20.042553995583088</c:v>
                </c:pt>
                <c:pt idx="220">
                  <c:v>20.310335998765996</c:v>
                </c:pt>
                <c:pt idx="221">
                  <c:v>20.541934850161425</c:v>
                </c:pt>
                <c:pt idx="222">
                  <c:v>20.817427731999167</c:v>
                </c:pt>
                <c:pt idx="223">
                  <c:v>21.077178042026375</c:v>
                </c:pt>
                <c:pt idx="224">
                  <c:v>21.380985502434896</c:v>
                </c:pt>
                <c:pt idx="225">
                  <c:v>21.685466612572419</c:v>
                </c:pt>
                <c:pt idx="226">
                  <c:v>22.024240787602498</c:v>
                </c:pt>
                <c:pt idx="227">
                  <c:v>22.394490342875073</c:v>
                </c:pt>
                <c:pt idx="228">
                  <c:v>22.757790387850598</c:v>
                </c:pt>
                <c:pt idx="229">
                  <c:v>23.164958129575307</c:v>
                </c:pt>
                <c:pt idx="230">
                  <c:v>23.540671942603147</c:v>
                </c:pt>
                <c:pt idx="231">
                  <c:v>23.973865691268774</c:v>
                </c:pt>
                <c:pt idx="232">
                  <c:v>24.498704439852933</c:v>
                </c:pt>
                <c:pt idx="233">
                  <c:v>24.974753798767637</c:v>
                </c:pt>
                <c:pt idx="234">
                  <c:v>25.5853289655971</c:v>
                </c:pt>
                <c:pt idx="235">
                  <c:v>26.149742197580146</c:v>
                </c:pt>
                <c:pt idx="236">
                  <c:v>26.859510366487495</c:v>
                </c:pt>
                <c:pt idx="237">
                  <c:v>27.519108376338494</c:v>
                </c:pt>
                <c:pt idx="238">
                  <c:v>28.28992751551484</c:v>
                </c:pt>
                <c:pt idx="239">
                  <c:v>29.214820435041677</c:v>
                </c:pt>
                <c:pt idx="240">
                  <c:v>30.164640783063486</c:v>
                </c:pt>
                <c:pt idx="241">
                  <c:v>31.240471473358539</c:v>
                </c:pt>
                <c:pt idx="242">
                  <c:v>32.428052397667592</c:v>
                </c:pt>
                <c:pt idx="243">
                  <c:v>33.749325312577504</c:v>
                </c:pt>
                <c:pt idx="244">
                  <c:v>35.43091257812037</c:v>
                </c:pt>
                <c:pt idx="245">
                  <c:v>37.146152250880164</c:v>
                </c:pt>
                <c:pt idx="246">
                  <c:v>39.106700975532981</c:v>
                </c:pt>
                <c:pt idx="247">
                  <c:v>41.488251787399008</c:v>
                </c:pt>
                <c:pt idx="248">
                  <c:v>45.867333875463494</c:v>
                </c:pt>
                <c:pt idx="249">
                  <c:v>49.957907415423854</c:v>
                </c:pt>
                <c:pt idx="250">
                  <c:v>55.816492288895518</c:v>
                </c:pt>
                <c:pt idx="251">
                  <c:v>65.364186884294654</c:v>
                </c:pt>
                <c:pt idx="252">
                  <c:v>83.333781293992914</c:v>
                </c:pt>
                <c:pt idx="253">
                  <c:v>117.04669098526911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E98D-7C4B-BDFA-17E811592121}"/>
            </c:ext>
          </c:extLst>
        </c:ser>
        <c:ser>
          <c:idx val="22"/>
          <c:order val="18"/>
          <c:tx>
            <c:v>400°C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'400'!$AX$64:$AX$169</c:f>
              <c:numCache>
                <c:formatCode>General</c:formatCode>
                <c:ptCount val="106"/>
                <c:pt idx="0">
                  <c:v>6.301158</c:v>
                </c:pt>
                <c:pt idx="1">
                  <c:v>16.408579</c:v>
                </c:pt>
                <c:pt idx="2">
                  <c:v>25.584527999999999</c:v>
                </c:pt>
                <c:pt idx="3">
                  <c:v>33.379666999999998</c:v>
                </c:pt>
                <c:pt idx="4">
                  <c:v>40.485790000000001</c:v>
                </c:pt>
                <c:pt idx="5">
                  <c:v>46.874077</c:v>
                </c:pt>
                <c:pt idx="6">
                  <c:v>53.181787999999997</c:v>
                </c:pt>
                <c:pt idx="7">
                  <c:v>59.537747000000003</c:v>
                </c:pt>
                <c:pt idx="8">
                  <c:v>65.506764000000004</c:v>
                </c:pt>
                <c:pt idx="9">
                  <c:v>71.483785999999995</c:v>
                </c:pt>
                <c:pt idx="10">
                  <c:v>78.214003000000005</c:v>
                </c:pt>
                <c:pt idx="11">
                  <c:v>84.426764000000006</c:v>
                </c:pt>
                <c:pt idx="12">
                  <c:v>88.962716999999998</c:v>
                </c:pt>
                <c:pt idx="13">
                  <c:v>94.111794000000003</c:v>
                </c:pt>
                <c:pt idx="14">
                  <c:v>99.807091999999997</c:v>
                </c:pt>
                <c:pt idx="15">
                  <c:v>105.820437</c:v>
                </c:pt>
                <c:pt idx="16">
                  <c:v>111.436526</c:v>
                </c:pt>
                <c:pt idx="17">
                  <c:v>117.315091</c:v>
                </c:pt>
                <c:pt idx="18">
                  <c:v>121.720449</c:v>
                </c:pt>
                <c:pt idx="19">
                  <c:v>125.582356</c:v>
                </c:pt>
                <c:pt idx="20">
                  <c:v>131.43015199999999</c:v>
                </c:pt>
                <c:pt idx="21">
                  <c:v>137.48130499999999</c:v>
                </c:pt>
                <c:pt idx="22">
                  <c:v>143.57013799999999</c:v>
                </c:pt>
                <c:pt idx="23">
                  <c:v>148.319456</c:v>
                </c:pt>
                <c:pt idx="24">
                  <c:v>152.371769</c:v>
                </c:pt>
                <c:pt idx="25">
                  <c:v>157.20993999999999</c:v>
                </c:pt>
                <c:pt idx="26">
                  <c:v>162.12361799999999</c:v>
                </c:pt>
                <c:pt idx="27">
                  <c:v>166.98659699999999</c:v>
                </c:pt>
                <c:pt idx="28">
                  <c:v>172.50068899999999</c:v>
                </c:pt>
                <c:pt idx="29">
                  <c:v>177.59979899999999</c:v>
                </c:pt>
                <c:pt idx="30">
                  <c:v>181.58301499999999</c:v>
                </c:pt>
                <c:pt idx="31">
                  <c:v>185.682029</c:v>
                </c:pt>
                <c:pt idx="32">
                  <c:v>191.24174400000001</c:v>
                </c:pt>
                <c:pt idx="33">
                  <c:v>197.15950900000001</c:v>
                </c:pt>
                <c:pt idx="34">
                  <c:v>201.74717100000001</c:v>
                </c:pt>
                <c:pt idx="35">
                  <c:v>207.33699100000001</c:v>
                </c:pt>
                <c:pt idx="36">
                  <c:v>212.681363</c:v>
                </c:pt>
                <c:pt idx="37">
                  <c:v>217.47895600000001</c:v>
                </c:pt>
                <c:pt idx="38">
                  <c:v>221.98612499999999</c:v>
                </c:pt>
                <c:pt idx="39">
                  <c:v>227.35388800000001</c:v>
                </c:pt>
                <c:pt idx="40">
                  <c:v>232.21524600000001</c:v>
                </c:pt>
                <c:pt idx="41">
                  <c:v>236.61332999999999</c:v>
                </c:pt>
                <c:pt idx="42">
                  <c:v>241.53307799999999</c:v>
                </c:pt>
                <c:pt idx="43">
                  <c:v>246.23462799999999</c:v>
                </c:pt>
                <c:pt idx="44">
                  <c:v>250.90234599999999</c:v>
                </c:pt>
                <c:pt idx="45">
                  <c:v>255.72151199999999</c:v>
                </c:pt>
                <c:pt idx="46">
                  <c:v>261.74444699999998</c:v>
                </c:pt>
                <c:pt idx="47">
                  <c:v>266.35376000000002</c:v>
                </c:pt>
                <c:pt idx="48">
                  <c:v>271.471249</c:v>
                </c:pt>
                <c:pt idx="49">
                  <c:v>276.795299</c:v>
                </c:pt>
                <c:pt idx="50">
                  <c:v>281.48948200000001</c:v>
                </c:pt>
                <c:pt idx="51">
                  <c:v>286.77959900000002</c:v>
                </c:pt>
                <c:pt idx="52">
                  <c:v>292.68443400000001</c:v>
                </c:pt>
                <c:pt idx="53">
                  <c:v>297.86988600000001</c:v>
                </c:pt>
                <c:pt idx="54">
                  <c:v>301.75395900000001</c:v>
                </c:pt>
                <c:pt idx="55">
                  <c:v>307.46364299999999</c:v>
                </c:pt>
                <c:pt idx="56">
                  <c:v>312.20660900000001</c:v>
                </c:pt>
                <c:pt idx="57">
                  <c:v>317.08684699999998</c:v>
                </c:pt>
                <c:pt idx="58">
                  <c:v>321.87127500000003</c:v>
                </c:pt>
                <c:pt idx="59">
                  <c:v>327.24910499999999</c:v>
                </c:pt>
                <c:pt idx="60">
                  <c:v>331.760876</c:v>
                </c:pt>
                <c:pt idx="61">
                  <c:v>336.65910100000002</c:v>
                </c:pt>
                <c:pt idx="62">
                  <c:v>341.50578200000001</c:v>
                </c:pt>
                <c:pt idx="63">
                  <c:v>346.73084499999999</c:v>
                </c:pt>
                <c:pt idx="64">
                  <c:v>352.00586800000002</c:v>
                </c:pt>
                <c:pt idx="65">
                  <c:v>357.15279299999997</c:v>
                </c:pt>
                <c:pt idx="66">
                  <c:v>362.525464</c:v>
                </c:pt>
                <c:pt idx="67">
                  <c:v>367.800634</c:v>
                </c:pt>
                <c:pt idx="68">
                  <c:v>373.06422400000002</c:v>
                </c:pt>
                <c:pt idx="69">
                  <c:v>378.75083899999998</c:v>
                </c:pt>
                <c:pt idx="70">
                  <c:v>383.60797500000001</c:v>
                </c:pt>
                <c:pt idx="71">
                  <c:v>387.88154900000001</c:v>
                </c:pt>
                <c:pt idx="72">
                  <c:v>393.84998899999999</c:v>
                </c:pt>
                <c:pt idx="73">
                  <c:v>398.32180699999998</c:v>
                </c:pt>
                <c:pt idx="74">
                  <c:v>402.03647999999998</c:v>
                </c:pt>
                <c:pt idx="75">
                  <c:v>408.06177000000002</c:v>
                </c:pt>
                <c:pt idx="76">
                  <c:v>413.40860199999997</c:v>
                </c:pt>
                <c:pt idx="77">
                  <c:v>416.917304</c:v>
                </c:pt>
                <c:pt idx="78">
                  <c:v>422.05337700000001</c:v>
                </c:pt>
                <c:pt idx="79">
                  <c:v>427.47679499999998</c:v>
                </c:pt>
                <c:pt idx="80">
                  <c:v>432.71489100000002</c:v>
                </c:pt>
                <c:pt idx="81">
                  <c:v>438.37169399999999</c:v>
                </c:pt>
                <c:pt idx="82">
                  <c:v>444.65742799999998</c:v>
                </c:pt>
                <c:pt idx="83">
                  <c:v>450.13558</c:v>
                </c:pt>
                <c:pt idx="84">
                  <c:v>457.05095599999999</c:v>
                </c:pt>
                <c:pt idx="85">
                  <c:v>462.82484399999998</c:v>
                </c:pt>
                <c:pt idx="86">
                  <c:v>469.49454800000001</c:v>
                </c:pt>
                <c:pt idx="87">
                  <c:v>473.902174</c:v>
                </c:pt>
                <c:pt idx="88">
                  <c:v>479.571528</c:v>
                </c:pt>
                <c:pt idx="89">
                  <c:v>485.19900999999999</c:v>
                </c:pt>
                <c:pt idx="90">
                  <c:v>490.221205</c:v>
                </c:pt>
                <c:pt idx="91">
                  <c:v>495.527421</c:v>
                </c:pt>
                <c:pt idx="92">
                  <c:v>501.82307600000001</c:v>
                </c:pt>
                <c:pt idx="93">
                  <c:v>507.63224400000001</c:v>
                </c:pt>
                <c:pt idx="94">
                  <c:v>512.54407600000002</c:v>
                </c:pt>
                <c:pt idx="95">
                  <c:v>517.689166</c:v>
                </c:pt>
                <c:pt idx="96">
                  <c:v>523.39381200000003</c:v>
                </c:pt>
                <c:pt idx="97">
                  <c:v>528.29332299999999</c:v>
                </c:pt>
                <c:pt idx="98">
                  <c:v>533.68982000000005</c:v>
                </c:pt>
                <c:pt idx="99">
                  <c:v>540.51185599999997</c:v>
                </c:pt>
                <c:pt idx="100">
                  <c:v>547.15391099999999</c:v>
                </c:pt>
                <c:pt idx="101">
                  <c:v>552.16071799999997</c:v>
                </c:pt>
                <c:pt idx="102">
                  <c:v>557.89795200000003</c:v>
                </c:pt>
                <c:pt idx="103">
                  <c:v>564.56996900000001</c:v>
                </c:pt>
                <c:pt idx="104">
                  <c:v>571.628241</c:v>
                </c:pt>
                <c:pt idx="105">
                  <c:v>577.30274899999995</c:v>
                </c:pt>
              </c:numCache>
            </c:numRef>
          </c:xVal>
          <c:yVal>
            <c:numRef>
              <c:f>'400'!$BB$64:$BB$169</c:f>
              <c:numCache>
                <c:formatCode>General</c:formatCode>
                <c:ptCount val="106"/>
                <c:pt idx="0">
                  <c:v>125.69597360923783</c:v>
                </c:pt>
                <c:pt idx="1">
                  <c:v>38.86965182682156</c:v>
                </c:pt>
                <c:pt idx="2">
                  <c:v>25.319920754698458</c:v>
                </c:pt>
                <c:pt idx="3">
                  <c:v>20.447280837263385</c:v>
                </c:pt>
                <c:pt idx="4">
                  <c:v>17.919875950254269</c:v>
                </c:pt>
                <c:pt idx="5">
                  <c:v>16.654095411638526</c:v>
                </c:pt>
                <c:pt idx="6">
                  <c:v>15.622613092775318</c:v>
                </c:pt>
                <c:pt idx="7">
                  <c:v>14.903627125165112</c:v>
                </c:pt>
                <c:pt idx="8">
                  <c:v>14.233902211132765</c:v>
                </c:pt>
                <c:pt idx="9">
                  <c:v>13.810714046590705</c:v>
                </c:pt>
                <c:pt idx="10">
                  <c:v>13.098716393108798</c:v>
                </c:pt>
                <c:pt idx="11">
                  <c:v>12.620899710622806</c:v>
                </c:pt>
                <c:pt idx="12">
                  <c:v>12.569300234688608</c:v>
                </c:pt>
                <c:pt idx="13">
                  <c:v>12.393226079495102</c:v>
                </c:pt>
                <c:pt idx="14">
                  <c:v>12.122603743026181</c:v>
                </c:pt>
                <c:pt idx="15">
                  <c:v>11.818132441416372</c:v>
                </c:pt>
                <c:pt idx="16">
                  <c:v>11.599047303073249</c:v>
                </c:pt>
                <c:pt idx="17">
                  <c:v>11.401983527252943</c:v>
                </c:pt>
                <c:pt idx="18">
                  <c:v>11.339350444562555</c:v>
                </c:pt>
                <c:pt idx="19">
                  <c:v>11.363852670232856</c:v>
                </c:pt>
                <c:pt idx="20">
                  <c:v>11.147811911043368</c:v>
                </c:pt>
                <c:pt idx="21">
                  <c:v>10.921598715289415</c:v>
                </c:pt>
                <c:pt idx="22">
                  <c:v>10.704871192140194</c:v>
                </c:pt>
                <c:pt idx="23">
                  <c:v>10.642055352254884</c:v>
                </c:pt>
                <c:pt idx="24">
                  <c:v>10.648372224563637</c:v>
                </c:pt>
                <c:pt idx="25">
                  <c:v>10.572362670487777</c:v>
                </c:pt>
                <c:pt idx="26">
                  <c:v>10.490313345857027</c:v>
                </c:pt>
                <c:pt idx="27">
                  <c:v>10.415060172280045</c:v>
                </c:pt>
                <c:pt idx="28">
                  <c:v>10.291789059766181</c:v>
                </c:pt>
                <c:pt idx="29">
                  <c:v>10.201144496770027</c:v>
                </c:pt>
                <c:pt idx="30">
                  <c:v>10.20309205648547</c:v>
                </c:pt>
                <c:pt idx="31">
                  <c:v>10.192575725716612</c:v>
                </c:pt>
                <c:pt idx="32">
                  <c:v>10.074708857343623</c:v>
                </c:pt>
                <c:pt idx="33">
                  <c:v>9.932150981250027</c:v>
                </c:pt>
                <c:pt idx="34">
                  <c:v>9.8892104058149215</c:v>
                </c:pt>
                <c:pt idx="35">
                  <c:v>9.781706350192783</c:v>
                </c:pt>
                <c:pt idx="36">
                  <c:v>9.6883195325017244</c:v>
                </c:pt>
                <c:pt idx="37">
                  <c:v>9.6396143381503112</c:v>
                </c:pt>
                <c:pt idx="38">
                  <c:v>9.604112771756828</c:v>
                </c:pt>
                <c:pt idx="39">
                  <c:v>9.5231734289187422</c:v>
                </c:pt>
                <c:pt idx="40">
                  <c:v>9.4672774666169701</c:v>
                </c:pt>
                <c:pt idx="41">
                  <c:v>9.441349259576107</c:v>
                </c:pt>
                <c:pt idx="42">
                  <c:v>9.3852562859937638</c:v>
                </c:pt>
                <c:pt idx="43">
                  <c:v>9.3466361359110817</c:v>
                </c:pt>
                <c:pt idx="44">
                  <c:v>9.3046498122532295</c:v>
                </c:pt>
                <c:pt idx="45">
                  <c:v>9.2577879948779209</c:v>
                </c:pt>
                <c:pt idx="46">
                  <c:v>9.1518249329803787</c:v>
                </c:pt>
                <c:pt idx="47">
                  <c:v>9.1108414309335615</c:v>
                </c:pt>
                <c:pt idx="48">
                  <c:v>9.0615443688299511</c:v>
                </c:pt>
                <c:pt idx="49">
                  <c:v>8.9938708131219816</c:v>
                </c:pt>
                <c:pt idx="50">
                  <c:v>8.9569594677947464</c:v>
                </c:pt>
                <c:pt idx="51">
                  <c:v>8.8959329652825367</c:v>
                </c:pt>
                <c:pt idx="52">
                  <c:v>8.8123132836262048</c:v>
                </c:pt>
                <c:pt idx="53">
                  <c:v>8.7558728119563884</c:v>
                </c:pt>
                <c:pt idx="54">
                  <c:v>8.7554792278559344</c:v>
                </c:pt>
                <c:pt idx="55">
                  <c:v>8.6807622569311444</c:v>
                </c:pt>
                <c:pt idx="56">
                  <c:v>8.6492798991117699</c:v>
                </c:pt>
                <c:pt idx="57">
                  <c:v>8.6081638653922639</c:v>
                </c:pt>
                <c:pt idx="58">
                  <c:v>8.5720632859735755</c:v>
                </c:pt>
                <c:pt idx="59">
                  <c:v>8.5163609253085806</c:v>
                </c:pt>
                <c:pt idx="60">
                  <c:v>8.4921240246644718</c:v>
                </c:pt>
                <c:pt idx="61">
                  <c:v>8.4541466439341484</c:v>
                </c:pt>
                <c:pt idx="62">
                  <c:v>8.4187937161550348</c:v>
                </c:pt>
                <c:pt idx="63">
                  <c:v>8.3712400075682325</c:v>
                </c:pt>
                <c:pt idx="64">
                  <c:v>8.321671701271514</c:v>
                </c:pt>
                <c:pt idx="65">
                  <c:v>8.2782299258441832</c:v>
                </c:pt>
                <c:pt idx="66">
                  <c:v>8.2365476528333055</c:v>
                </c:pt>
                <c:pt idx="67">
                  <c:v>8.1854123289629435</c:v>
                </c:pt>
                <c:pt idx="68">
                  <c:v>8.1365433246635419</c:v>
                </c:pt>
                <c:pt idx="69">
                  <c:v>8.0785904307244394</c:v>
                </c:pt>
                <c:pt idx="70">
                  <c:v>8.0468953580300422</c:v>
                </c:pt>
                <c:pt idx="71">
                  <c:v>8.0338042192401584</c:v>
                </c:pt>
                <c:pt idx="72">
                  <c:v>7.9698367103061267</c:v>
                </c:pt>
                <c:pt idx="73">
                  <c:v>7.949651621610399</c:v>
                </c:pt>
                <c:pt idx="74">
                  <c:v>7.9508688307408724</c:v>
                </c:pt>
                <c:pt idx="75">
                  <c:v>7.8891083301566827</c:v>
                </c:pt>
                <c:pt idx="76">
                  <c:v>7.8457117968937018</c:v>
                </c:pt>
                <c:pt idx="77">
                  <c:v>7.8516427916954141</c:v>
                </c:pt>
                <c:pt idx="78">
                  <c:v>7.8140810078677863</c:v>
                </c:pt>
                <c:pt idx="79">
                  <c:v>7.7714403224328246</c:v>
                </c:pt>
                <c:pt idx="80">
                  <c:v>7.7317646542105809</c:v>
                </c:pt>
                <c:pt idx="81">
                  <c:v>7.6825811695731554</c:v>
                </c:pt>
                <c:pt idx="82">
                  <c:v>7.626562045714337</c:v>
                </c:pt>
                <c:pt idx="83">
                  <c:v>7.5794413242512499</c:v>
                </c:pt>
                <c:pt idx="84">
                  <c:v>7.5008784971463465</c:v>
                </c:pt>
                <c:pt idx="85">
                  <c:v>7.4529439541701556</c:v>
                </c:pt>
                <c:pt idx="86">
                  <c:v>7.3857008132879791</c:v>
                </c:pt>
                <c:pt idx="87">
                  <c:v>7.3691809064871725</c:v>
                </c:pt>
                <c:pt idx="88">
                  <c:v>7.3270177417369196</c:v>
                </c:pt>
                <c:pt idx="89">
                  <c:v>7.2852331269695689</c:v>
                </c:pt>
                <c:pt idx="90">
                  <c:v>7.2582123856724525</c:v>
                </c:pt>
                <c:pt idx="91">
                  <c:v>7.2226501067718498</c:v>
                </c:pt>
                <c:pt idx="92">
                  <c:v>7.1685864143123315</c:v>
                </c:pt>
                <c:pt idx="93">
                  <c:v>7.1250391180747163</c:v>
                </c:pt>
                <c:pt idx="94">
                  <c:v>7.1011239872060967</c:v>
                </c:pt>
                <c:pt idx="95">
                  <c:v>7.0717900553291848</c:v>
                </c:pt>
                <c:pt idx="96">
                  <c:v>7.0314792185011052</c:v>
                </c:pt>
                <c:pt idx="97">
                  <c:v>7.007318974668836</c:v>
                </c:pt>
                <c:pt idx="98">
                  <c:v>6.9722282713848278</c:v>
                </c:pt>
                <c:pt idx="99">
                  <c:v>6.9152498876705977</c:v>
                </c:pt>
                <c:pt idx="100">
                  <c:v>6.8595633532924634</c:v>
                </c:pt>
                <c:pt idx="101">
                  <c:v>6.8350779305984846</c:v>
                </c:pt>
                <c:pt idx="102">
                  <c:v>6.79700302410295</c:v>
                </c:pt>
                <c:pt idx="103">
                  <c:v>6.7448357530017731</c:v>
                </c:pt>
                <c:pt idx="104">
                  <c:v>6.6850271404424415</c:v>
                </c:pt>
                <c:pt idx="105">
                  <c:v>6.650357387066939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E98D-7C4B-BDFA-17E811592121}"/>
            </c:ext>
          </c:extLst>
        </c:ser>
        <c:ser>
          <c:idx val="30"/>
          <c:order val="19"/>
          <c:tx>
            <c:v>400°C S1 G</c:v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'400'!$DR$65:$DR$466</c:f>
              <c:numCache>
                <c:formatCode>General</c:formatCode>
                <c:ptCount val="402"/>
                <c:pt idx="0">
                  <c:v>3.8024800000000001</c:v>
                </c:pt>
                <c:pt idx="1">
                  <c:v>6.5391769999999996</c:v>
                </c:pt>
                <c:pt idx="2">
                  <c:v>8.3528129999999994</c:v>
                </c:pt>
                <c:pt idx="3">
                  <c:v>10.048166</c:v>
                </c:pt>
                <c:pt idx="4">
                  <c:v>11.066623999999999</c:v>
                </c:pt>
                <c:pt idx="5">
                  <c:v>12.74891</c:v>
                </c:pt>
                <c:pt idx="6">
                  <c:v>15.023761</c:v>
                </c:pt>
                <c:pt idx="7">
                  <c:v>17.076981</c:v>
                </c:pt>
                <c:pt idx="8">
                  <c:v>18.063279999999999</c:v>
                </c:pt>
                <c:pt idx="9">
                  <c:v>19.073547000000001</c:v>
                </c:pt>
                <c:pt idx="10">
                  <c:v>20.554407999999999</c:v>
                </c:pt>
                <c:pt idx="11">
                  <c:v>21.875872000000001</c:v>
                </c:pt>
                <c:pt idx="12">
                  <c:v>23.669730999999999</c:v>
                </c:pt>
                <c:pt idx="13">
                  <c:v>25.138565</c:v>
                </c:pt>
                <c:pt idx="14">
                  <c:v>26.057970000000001</c:v>
                </c:pt>
                <c:pt idx="15">
                  <c:v>27.527298999999999</c:v>
                </c:pt>
                <c:pt idx="16">
                  <c:v>28.663698</c:v>
                </c:pt>
                <c:pt idx="17">
                  <c:v>30.106659000000001</c:v>
                </c:pt>
                <c:pt idx="18">
                  <c:v>31.380963999999999</c:v>
                </c:pt>
                <c:pt idx="19">
                  <c:v>33.092046000000003</c:v>
                </c:pt>
                <c:pt idx="20">
                  <c:v>34.457427000000003</c:v>
                </c:pt>
                <c:pt idx="21">
                  <c:v>35.252575999999998</c:v>
                </c:pt>
                <c:pt idx="22">
                  <c:v>36.282972999999998</c:v>
                </c:pt>
                <c:pt idx="23">
                  <c:v>37.523850000000003</c:v>
                </c:pt>
                <c:pt idx="24">
                  <c:v>39.113988999999997</c:v>
                </c:pt>
                <c:pt idx="25">
                  <c:v>39.812570000000001</c:v>
                </c:pt>
                <c:pt idx="26">
                  <c:v>41.282105000000001</c:v>
                </c:pt>
                <c:pt idx="27">
                  <c:v>42.577579999999998</c:v>
                </c:pt>
                <c:pt idx="28">
                  <c:v>43.791880999999997</c:v>
                </c:pt>
                <c:pt idx="29">
                  <c:v>44.849243000000001</c:v>
                </c:pt>
                <c:pt idx="30">
                  <c:v>46.035741999999999</c:v>
                </c:pt>
                <c:pt idx="31">
                  <c:v>47.231754000000002</c:v>
                </c:pt>
                <c:pt idx="32">
                  <c:v>48.516720999999997</c:v>
                </c:pt>
                <c:pt idx="33">
                  <c:v>49.213113999999997</c:v>
                </c:pt>
                <c:pt idx="34">
                  <c:v>50.265048</c:v>
                </c:pt>
                <c:pt idx="35">
                  <c:v>52.024814999999997</c:v>
                </c:pt>
                <c:pt idx="36">
                  <c:v>52.664892000000002</c:v>
                </c:pt>
                <c:pt idx="37">
                  <c:v>54.023021</c:v>
                </c:pt>
                <c:pt idx="38">
                  <c:v>54.776750999999997</c:v>
                </c:pt>
                <c:pt idx="39">
                  <c:v>55.867203000000003</c:v>
                </c:pt>
                <c:pt idx="40">
                  <c:v>57.039378999999997</c:v>
                </c:pt>
                <c:pt idx="41">
                  <c:v>57.999554000000003</c:v>
                </c:pt>
                <c:pt idx="42">
                  <c:v>59.121997999999998</c:v>
                </c:pt>
                <c:pt idx="43">
                  <c:v>60.184075</c:v>
                </c:pt>
                <c:pt idx="44">
                  <c:v>61.366579999999999</c:v>
                </c:pt>
                <c:pt idx="45">
                  <c:v>62.09395</c:v>
                </c:pt>
                <c:pt idx="46">
                  <c:v>63.114862000000002</c:v>
                </c:pt>
                <c:pt idx="47">
                  <c:v>64.249315999999993</c:v>
                </c:pt>
                <c:pt idx="48">
                  <c:v>65.430212999999995</c:v>
                </c:pt>
                <c:pt idx="49">
                  <c:v>66.509789999999995</c:v>
                </c:pt>
                <c:pt idx="50">
                  <c:v>67.396962000000002</c:v>
                </c:pt>
                <c:pt idx="51">
                  <c:v>68.048413999999994</c:v>
                </c:pt>
                <c:pt idx="52">
                  <c:v>68.921813999999998</c:v>
                </c:pt>
                <c:pt idx="53">
                  <c:v>70.427651999999995</c:v>
                </c:pt>
                <c:pt idx="54">
                  <c:v>71.443535999999995</c:v>
                </c:pt>
                <c:pt idx="55">
                  <c:v>72.548805999999999</c:v>
                </c:pt>
                <c:pt idx="56">
                  <c:v>73.306381999999999</c:v>
                </c:pt>
                <c:pt idx="57">
                  <c:v>73.833689000000007</c:v>
                </c:pt>
                <c:pt idx="58">
                  <c:v>74.742856000000003</c:v>
                </c:pt>
                <c:pt idx="59">
                  <c:v>75.410866999999996</c:v>
                </c:pt>
                <c:pt idx="60">
                  <c:v>77.145118999999994</c:v>
                </c:pt>
                <c:pt idx="61">
                  <c:v>77.625513999999995</c:v>
                </c:pt>
                <c:pt idx="62">
                  <c:v>78.301668000000006</c:v>
                </c:pt>
                <c:pt idx="63">
                  <c:v>79.078393000000005</c:v>
                </c:pt>
                <c:pt idx="64">
                  <c:v>80.205457999999993</c:v>
                </c:pt>
                <c:pt idx="65">
                  <c:v>81.235401999999993</c:v>
                </c:pt>
                <c:pt idx="66">
                  <c:v>82.051706999999993</c:v>
                </c:pt>
                <c:pt idx="67">
                  <c:v>82.917529999999999</c:v>
                </c:pt>
                <c:pt idx="68">
                  <c:v>83.587007999999997</c:v>
                </c:pt>
                <c:pt idx="69">
                  <c:v>84.587918000000002</c:v>
                </c:pt>
                <c:pt idx="70">
                  <c:v>85.426308000000006</c:v>
                </c:pt>
                <c:pt idx="71">
                  <c:v>86.323584999999994</c:v>
                </c:pt>
                <c:pt idx="72">
                  <c:v>86.984352999999999</c:v>
                </c:pt>
                <c:pt idx="73">
                  <c:v>87.807816000000003</c:v>
                </c:pt>
                <c:pt idx="74">
                  <c:v>89.115174999999994</c:v>
                </c:pt>
                <c:pt idx="75">
                  <c:v>89.716532999999998</c:v>
                </c:pt>
                <c:pt idx="76">
                  <c:v>90.384433000000001</c:v>
                </c:pt>
                <c:pt idx="77">
                  <c:v>91.306319999999999</c:v>
                </c:pt>
                <c:pt idx="78">
                  <c:v>92.563315000000003</c:v>
                </c:pt>
                <c:pt idx="79">
                  <c:v>93.322104999999993</c:v>
                </c:pt>
                <c:pt idx="80">
                  <c:v>94.451562999999993</c:v>
                </c:pt>
                <c:pt idx="81">
                  <c:v>94.876926999999995</c:v>
                </c:pt>
                <c:pt idx="82">
                  <c:v>95.656034000000005</c:v>
                </c:pt>
                <c:pt idx="83">
                  <c:v>96.531722000000002</c:v>
                </c:pt>
                <c:pt idx="84">
                  <c:v>97.487095999999994</c:v>
                </c:pt>
                <c:pt idx="85">
                  <c:v>98.066024999999996</c:v>
                </c:pt>
                <c:pt idx="86">
                  <c:v>98.976303000000001</c:v>
                </c:pt>
                <c:pt idx="87">
                  <c:v>99.856542000000005</c:v>
                </c:pt>
                <c:pt idx="88">
                  <c:v>100.832161</c:v>
                </c:pt>
                <c:pt idx="89">
                  <c:v>101.462328</c:v>
                </c:pt>
                <c:pt idx="90">
                  <c:v>102.275559</c:v>
                </c:pt>
                <c:pt idx="91">
                  <c:v>103.62211000000001</c:v>
                </c:pt>
                <c:pt idx="92">
                  <c:v>104.309772</c:v>
                </c:pt>
                <c:pt idx="93">
                  <c:v>105.100874</c:v>
                </c:pt>
                <c:pt idx="94">
                  <c:v>105.817364</c:v>
                </c:pt>
                <c:pt idx="95">
                  <c:v>106.58925000000001</c:v>
                </c:pt>
                <c:pt idx="96">
                  <c:v>108.155008</c:v>
                </c:pt>
                <c:pt idx="97">
                  <c:v>108.649007</c:v>
                </c:pt>
                <c:pt idx="98">
                  <c:v>109.300584</c:v>
                </c:pt>
                <c:pt idx="99">
                  <c:v>109.939536</c:v>
                </c:pt>
                <c:pt idx="100">
                  <c:v>110.755821</c:v>
                </c:pt>
                <c:pt idx="101">
                  <c:v>111.83833300000001</c:v>
                </c:pt>
                <c:pt idx="102">
                  <c:v>112.477238</c:v>
                </c:pt>
                <c:pt idx="103">
                  <c:v>113.545839</c:v>
                </c:pt>
                <c:pt idx="104">
                  <c:v>114.598071</c:v>
                </c:pt>
                <c:pt idx="105">
                  <c:v>115.019414</c:v>
                </c:pt>
                <c:pt idx="106">
                  <c:v>115.23747899999999</c:v>
                </c:pt>
                <c:pt idx="107">
                  <c:v>116.49422800000001</c:v>
                </c:pt>
                <c:pt idx="108">
                  <c:v>117.049829</c:v>
                </c:pt>
                <c:pt idx="109">
                  <c:v>118.134685</c:v>
                </c:pt>
                <c:pt idx="110">
                  <c:v>118.732381</c:v>
                </c:pt>
                <c:pt idx="111">
                  <c:v>119.91708</c:v>
                </c:pt>
                <c:pt idx="112">
                  <c:v>120.31611100000001</c:v>
                </c:pt>
                <c:pt idx="113">
                  <c:v>121.205584</c:v>
                </c:pt>
                <c:pt idx="114">
                  <c:v>121.779331</c:v>
                </c:pt>
                <c:pt idx="115">
                  <c:v>122.789356</c:v>
                </c:pt>
                <c:pt idx="116">
                  <c:v>123.869269</c:v>
                </c:pt>
                <c:pt idx="117">
                  <c:v>124.348721</c:v>
                </c:pt>
                <c:pt idx="118">
                  <c:v>124.68966899999999</c:v>
                </c:pt>
                <c:pt idx="119">
                  <c:v>125.281008</c:v>
                </c:pt>
                <c:pt idx="120">
                  <c:v>126.515491</c:v>
                </c:pt>
                <c:pt idx="121">
                  <c:v>127.057518</c:v>
                </c:pt>
                <c:pt idx="122">
                  <c:v>127.81319499999999</c:v>
                </c:pt>
                <c:pt idx="123">
                  <c:v>128.726653</c:v>
                </c:pt>
                <c:pt idx="124">
                  <c:v>129.508486</c:v>
                </c:pt>
                <c:pt idx="125">
                  <c:v>130.42846399999999</c:v>
                </c:pt>
                <c:pt idx="126">
                  <c:v>130.89534900000001</c:v>
                </c:pt>
                <c:pt idx="127">
                  <c:v>131.80489800000001</c:v>
                </c:pt>
                <c:pt idx="128">
                  <c:v>132.270095</c:v>
                </c:pt>
                <c:pt idx="129">
                  <c:v>133.53429800000001</c:v>
                </c:pt>
                <c:pt idx="130">
                  <c:v>133.98379499999999</c:v>
                </c:pt>
                <c:pt idx="131">
                  <c:v>134.51004699999999</c:v>
                </c:pt>
                <c:pt idx="132">
                  <c:v>135.136281</c:v>
                </c:pt>
                <c:pt idx="133">
                  <c:v>136.02534600000001</c:v>
                </c:pt>
                <c:pt idx="134">
                  <c:v>136.883218</c:v>
                </c:pt>
                <c:pt idx="135">
                  <c:v>137.77870300000001</c:v>
                </c:pt>
                <c:pt idx="136">
                  <c:v>138.884052</c:v>
                </c:pt>
                <c:pt idx="137">
                  <c:v>139.34623199999999</c:v>
                </c:pt>
                <c:pt idx="138">
                  <c:v>139.83695499999999</c:v>
                </c:pt>
                <c:pt idx="139">
                  <c:v>140.55445700000001</c:v>
                </c:pt>
                <c:pt idx="140">
                  <c:v>141.513565</c:v>
                </c:pt>
                <c:pt idx="141">
                  <c:v>141.84958399999999</c:v>
                </c:pt>
                <c:pt idx="142">
                  <c:v>142.53368800000001</c:v>
                </c:pt>
                <c:pt idx="143">
                  <c:v>143.013621</c:v>
                </c:pt>
                <c:pt idx="144">
                  <c:v>144.39513500000001</c:v>
                </c:pt>
                <c:pt idx="145">
                  <c:v>144.86317299999999</c:v>
                </c:pt>
                <c:pt idx="146">
                  <c:v>145.346982</c:v>
                </c:pt>
                <c:pt idx="147">
                  <c:v>146.39711500000001</c:v>
                </c:pt>
                <c:pt idx="148">
                  <c:v>146.63009500000001</c:v>
                </c:pt>
                <c:pt idx="149">
                  <c:v>147.516965</c:v>
                </c:pt>
                <c:pt idx="150">
                  <c:v>148.37504300000001</c:v>
                </c:pt>
                <c:pt idx="151">
                  <c:v>149.04780500000001</c:v>
                </c:pt>
                <c:pt idx="152">
                  <c:v>149.822271</c:v>
                </c:pt>
                <c:pt idx="153">
                  <c:v>150.59779900000001</c:v>
                </c:pt>
                <c:pt idx="154">
                  <c:v>151.238877</c:v>
                </c:pt>
                <c:pt idx="155">
                  <c:v>151.802908</c:v>
                </c:pt>
                <c:pt idx="156">
                  <c:v>152.58028400000001</c:v>
                </c:pt>
                <c:pt idx="157">
                  <c:v>153.340665</c:v>
                </c:pt>
                <c:pt idx="158">
                  <c:v>154.251384</c:v>
                </c:pt>
                <c:pt idx="159">
                  <c:v>154.87163899999999</c:v>
                </c:pt>
                <c:pt idx="160">
                  <c:v>155.80191300000001</c:v>
                </c:pt>
                <c:pt idx="161">
                  <c:v>156.19496100000001</c:v>
                </c:pt>
                <c:pt idx="162">
                  <c:v>156.64757399999999</c:v>
                </c:pt>
                <c:pt idx="163">
                  <c:v>157.13495900000001</c:v>
                </c:pt>
                <c:pt idx="164">
                  <c:v>158.241771</c:v>
                </c:pt>
                <c:pt idx="165">
                  <c:v>159.10238899999999</c:v>
                </c:pt>
                <c:pt idx="166">
                  <c:v>159.306693</c:v>
                </c:pt>
                <c:pt idx="167">
                  <c:v>160.375598</c:v>
                </c:pt>
                <c:pt idx="168">
                  <c:v>160.845764</c:v>
                </c:pt>
                <c:pt idx="169">
                  <c:v>161.61085399999999</c:v>
                </c:pt>
                <c:pt idx="170">
                  <c:v>162.23511999999999</c:v>
                </c:pt>
                <c:pt idx="171">
                  <c:v>162.86293900000001</c:v>
                </c:pt>
                <c:pt idx="172">
                  <c:v>163.78054700000001</c:v>
                </c:pt>
                <c:pt idx="173">
                  <c:v>164.36936600000001</c:v>
                </c:pt>
                <c:pt idx="174">
                  <c:v>164.79138</c:v>
                </c:pt>
                <c:pt idx="175">
                  <c:v>165.38257200000001</c:v>
                </c:pt>
                <c:pt idx="176">
                  <c:v>166.60745299999999</c:v>
                </c:pt>
                <c:pt idx="177">
                  <c:v>167.014139</c:v>
                </c:pt>
                <c:pt idx="178">
                  <c:v>167.472127</c:v>
                </c:pt>
                <c:pt idx="179">
                  <c:v>168.23140799999999</c:v>
                </c:pt>
                <c:pt idx="180">
                  <c:v>168.995923</c:v>
                </c:pt>
                <c:pt idx="181">
                  <c:v>169.68260900000001</c:v>
                </c:pt>
                <c:pt idx="182">
                  <c:v>170.07983400000001</c:v>
                </c:pt>
                <c:pt idx="183">
                  <c:v>170.62071900000001</c:v>
                </c:pt>
                <c:pt idx="184">
                  <c:v>171.41874200000001</c:v>
                </c:pt>
                <c:pt idx="185">
                  <c:v>172.52101300000001</c:v>
                </c:pt>
                <c:pt idx="186">
                  <c:v>172.70348300000001</c:v>
                </c:pt>
                <c:pt idx="187">
                  <c:v>173.562996</c:v>
                </c:pt>
                <c:pt idx="188">
                  <c:v>174.31462300000001</c:v>
                </c:pt>
                <c:pt idx="189">
                  <c:v>175.00024199999999</c:v>
                </c:pt>
                <c:pt idx="190">
                  <c:v>175.347722</c:v>
                </c:pt>
                <c:pt idx="191">
                  <c:v>175.89269300000001</c:v>
                </c:pt>
                <c:pt idx="192">
                  <c:v>176.838065</c:v>
                </c:pt>
                <c:pt idx="193">
                  <c:v>177.29272900000001</c:v>
                </c:pt>
                <c:pt idx="194">
                  <c:v>178.094954</c:v>
                </c:pt>
                <c:pt idx="195">
                  <c:v>178.367527</c:v>
                </c:pt>
                <c:pt idx="196">
                  <c:v>179.32135</c:v>
                </c:pt>
                <c:pt idx="197">
                  <c:v>179.765604</c:v>
                </c:pt>
                <c:pt idx="198">
                  <c:v>180.50946500000001</c:v>
                </c:pt>
                <c:pt idx="199">
                  <c:v>181.265692</c:v>
                </c:pt>
                <c:pt idx="200">
                  <c:v>181.85706999999999</c:v>
                </c:pt>
                <c:pt idx="201">
                  <c:v>182.82162199999999</c:v>
                </c:pt>
                <c:pt idx="202">
                  <c:v>182.91151199999999</c:v>
                </c:pt>
                <c:pt idx="203">
                  <c:v>183.601169</c:v>
                </c:pt>
                <c:pt idx="204">
                  <c:v>184.025937</c:v>
                </c:pt>
                <c:pt idx="205">
                  <c:v>184.83246399999999</c:v>
                </c:pt>
                <c:pt idx="206">
                  <c:v>185.37212400000001</c:v>
                </c:pt>
                <c:pt idx="207">
                  <c:v>186.31295499999999</c:v>
                </c:pt>
                <c:pt idx="208">
                  <c:v>187.08975000000001</c:v>
                </c:pt>
                <c:pt idx="209">
                  <c:v>187.377668</c:v>
                </c:pt>
                <c:pt idx="210">
                  <c:v>187.96489</c:v>
                </c:pt>
                <c:pt idx="211">
                  <c:v>188.431228</c:v>
                </c:pt>
                <c:pt idx="212">
                  <c:v>189.23284200000001</c:v>
                </c:pt>
                <c:pt idx="213">
                  <c:v>189.94073499999999</c:v>
                </c:pt>
                <c:pt idx="214">
                  <c:v>190.69769600000001</c:v>
                </c:pt>
                <c:pt idx="215">
                  <c:v>191.20643699999999</c:v>
                </c:pt>
                <c:pt idx="216">
                  <c:v>192.00501499999999</c:v>
                </c:pt>
                <c:pt idx="217">
                  <c:v>192.29400000000001</c:v>
                </c:pt>
                <c:pt idx="218">
                  <c:v>192.85273699999999</c:v>
                </c:pt>
                <c:pt idx="219">
                  <c:v>193.92320000000001</c:v>
                </c:pt>
                <c:pt idx="220">
                  <c:v>194.382474</c:v>
                </c:pt>
                <c:pt idx="221">
                  <c:v>195.15753599999999</c:v>
                </c:pt>
                <c:pt idx="222">
                  <c:v>195.19224199999999</c:v>
                </c:pt>
                <c:pt idx="223">
                  <c:v>195.77333300000001</c:v>
                </c:pt>
                <c:pt idx="224">
                  <c:v>196.14779300000001</c:v>
                </c:pt>
                <c:pt idx="225">
                  <c:v>196.96702099999999</c:v>
                </c:pt>
                <c:pt idx="226">
                  <c:v>197.62944899999999</c:v>
                </c:pt>
                <c:pt idx="227">
                  <c:v>198.36848699999999</c:v>
                </c:pt>
                <c:pt idx="228">
                  <c:v>198.61954</c:v>
                </c:pt>
                <c:pt idx="229">
                  <c:v>199.119147</c:v>
                </c:pt>
                <c:pt idx="230">
                  <c:v>199.380787</c:v>
                </c:pt>
                <c:pt idx="231">
                  <c:v>200.02744000000001</c:v>
                </c:pt>
                <c:pt idx="232">
                  <c:v>201.225571</c:v>
                </c:pt>
                <c:pt idx="233">
                  <c:v>201.64541</c:v>
                </c:pt>
                <c:pt idx="234">
                  <c:v>201.961061</c:v>
                </c:pt>
                <c:pt idx="235">
                  <c:v>202.35047700000001</c:v>
                </c:pt>
                <c:pt idx="236">
                  <c:v>203.18520699999999</c:v>
                </c:pt>
                <c:pt idx="237">
                  <c:v>203.81128799999999</c:v>
                </c:pt>
                <c:pt idx="238">
                  <c:v>204.17401599999999</c:v>
                </c:pt>
                <c:pt idx="239">
                  <c:v>204.65740600000001</c:v>
                </c:pt>
                <c:pt idx="240">
                  <c:v>205.229714</c:v>
                </c:pt>
                <c:pt idx="241">
                  <c:v>205.70794900000001</c:v>
                </c:pt>
                <c:pt idx="242">
                  <c:v>206.45183499999999</c:v>
                </c:pt>
                <c:pt idx="243">
                  <c:v>206.969683</c:v>
                </c:pt>
                <c:pt idx="244">
                  <c:v>207.77790200000001</c:v>
                </c:pt>
                <c:pt idx="245">
                  <c:v>208.487854</c:v>
                </c:pt>
                <c:pt idx="246">
                  <c:v>208.74732800000001</c:v>
                </c:pt>
                <c:pt idx="247">
                  <c:v>209.56124299999999</c:v>
                </c:pt>
                <c:pt idx="248">
                  <c:v>209.64462700000001</c:v>
                </c:pt>
                <c:pt idx="249">
                  <c:v>210.64435499999999</c:v>
                </c:pt>
                <c:pt idx="250">
                  <c:v>211.170815</c:v>
                </c:pt>
                <c:pt idx="251">
                  <c:v>211.391989</c:v>
                </c:pt>
                <c:pt idx="252">
                  <c:v>212.19701699999999</c:v>
                </c:pt>
                <c:pt idx="253">
                  <c:v>212.468808</c:v>
                </c:pt>
                <c:pt idx="254">
                  <c:v>213.189176</c:v>
                </c:pt>
                <c:pt idx="255">
                  <c:v>213.73246900000001</c:v>
                </c:pt>
                <c:pt idx="256">
                  <c:v>214.43817200000001</c:v>
                </c:pt>
                <c:pt idx="257">
                  <c:v>215.18722199999999</c:v>
                </c:pt>
                <c:pt idx="258">
                  <c:v>215.62247099999999</c:v>
                </c:pt>
                <c:pt idx="259">
                  <c:v>216.42765299999999</c:v>
                </c:pt>
                <c:pt idx="260">
                  <c:v>216.75181699999999</c:v>
                </c:pt>
                <c:pt idx="261">
                  <c:v>217.608778</c:v>
                </c:pt>
                <c:pt idx="262">
                  <c:v>218.527154</c:v>
                </c:pt>
                <c:pt idx="263">
                  <c:v>219.053889</c:v>
                </c:pt>
                <c:pt idx="264">
                  <c:v>219.74818400000001</c:v>
                </c:pt>
                <c:pt idx="265">
                  <c:v>220.307829</c:v>
                </c:pt>
                <c:pt idx="266">
                  <c:v>220.68556699999999</c:v>
                </c:pt>
                <c:pt idx="267">
                  <c:v>221.39149499999999</c:v>
                </c:pt>
                <c:pt idx="268">
                  <c:v>222.49601100000001</c:v>
                </c:pt>
                <c:pt idx="269">
                  <c:v>222.709609</c:v>
                </c:pt>
                <c:pt idx="270">
                  <c:v>223.14812699999999</c:v>
                </c:pt>
                <c:pt idx="271">
                  <c:v>223.32513399999999</c:v>
                </c:pt>
                <c:pt idx="272">
                  <c:v>224.26384999999999</c:v>
                </c:pt>
                <c:pt idx="273">
                  <c:v>224.79227800000001</c:v>
                </c:pt>
                <c:pt idx="274">
                  <c:v>225.337219</c:v>
                </c:pt>
                <c:pt idx="275">
                  <c:v>225.59691699999999</c:v>
                </c:pt>
                <c:pt idx="276">
                  <c:v>226.394845</c:v>
                </c:pt>
                <c:pt idx="277">
                  <c:v>226.77447000000001</c:v>
                </c:pt>
                <c:pt idx="278">
                  <c:v>227.13821200000001</c:v>
                </c:pt>
                <c:pt idx="279">
                  <c:v>227.78984700000001</c:v>
                </c:pt>
                <c:pt idx="280">
                  <c:v>228.69537</c:v>
                </c:pt>
                <c:pt idx="281">
                  <c:v>229.39060699999999</c:v>
                </c:pt>
                <c:pt idx="282">
                  <c:v>229.39155299999999</c:v>
                </c:pt>
                <c:pt idx="283">
                  <c:v>229.94171499999999</c:v>
                </c:pt>
                <c:pt idx="284">
                  <c:v>230.498662</c:v>
                </c:pt>
                <c:pt idx="285">
                  <c:v>231.515311</c:v>
                </c:pt>
                <c:pt idx="286">
                  <c:v>231.95531700000001</c:v>
                </c:pt>
                <c:pt idx="287">
                  <c:v>231.97500700000001</c:v>
                </c:pt>
                <c:pt idx="288">
                  <c:v>232.555995</c:v>
                </c:pt>
                <c:pt idx="289">
                  <c:v>233.05233999999999</c:v>
                </c:pt>
                <c:pt idx="290">
                  <c:v>233.74724699999999</c:v>
                </c:pt>
                <c:pt idx="291">
                  <c:v>233.92209299999999</c:v>
                </c:pt>
                <c:pt idx="292">
                  <c:v>234.82710800000001</c:v>
                </c:pt>
                <c:pt idx="293">
                  <c:v>235.23590999999999</c:v>
                </c:pt>
                <c:pt idx="294">
                  <c:v>235.21989300000001</c:v>
                </c:pt>
                <c:pt idx="295">
                  <c:v>235.609239</c:v>
                </c:pt>
                <c:pt idx="296">
                  <c:v>236.697608</c:v>
                </c:pt>
                <c:pt idx="297">
                  <c:v>237.17525599999999</c:v>
                </c:pt>
                <c:pt idx="298">
                  <c:v>237.863226</c:v>
                </c:pt>
                <c:pt idx="299">
                  <c:v>238.37988300000001</c:v>
                </c:pt>
                <c:pt idx="300">
                  <c:v>238.50005899999999</c:v>
                </c:pt>
                <c:pt idx="301">
                  <c:v>239.345091</c:v>
                </c:pt>
                <c:pt idx="302">
                  <c:v>239.45588499999999</c:v>
                </c:pt>
                <c:pt idx="303">
                  <c:v>240.38519099999999</c:v>
                </c:pt>
                <c:pt idx="304">
                  <c:v>240.91636199999999</c:v>
                </c:pt>
                <c:pt idx="305">
                  <c:v>241.24691200000001</c:v>
                </c:pt>
                <c:pt idx="306">
                  <c:v>241.49100200000001</c:v>
                </c:pt>
                <c:pt idx="307">
                  <c:v>242.1011</c:v>
                </c:pt>
                <c:pt idx="308">
                  <c:v>243.088382</c:v>
                </c:pt>
                <c:pt idx="309">
                  <c:v>243.43783099999999</c:v>
                </c:pt>
                <c:pt idx="310">
                  <c:v>243.81252000000001</c:v>
                </c:pt>
                <c:pt idx="311">
                  <c:v>244.16838000000001</c:v>
                </c:pt>
                <c:pt idx="312">
                  <c:v>245.056962</c:v>
                </c:pt>
                <c:pt idx="313">
                  <c:v>245.673686</c:v>
                </c:pt>
                <c:pt idx="314">
                  <c:v>246.240815</c:v>
                </c:pt>
                <c:pt idx="315">
                  <c:v>246.78183200000001</c:v>
                </c:pt>
                <c:pt idx="316">
                  <c:v>247.33239900000001</c:v>
                </c:pt>
                <c:pt idx="317">
                  <c:v>248.056714</c:v>
                </c:pt>
                <c:pt idx="318">
                  <c:v>248.00826900000001</c:v>
                </c:pt>
                <c:pt idx="319">
                  <c:v>248.72536099999999</c:v>
                </c:pt>
                <c:pt idx="320">
                  <c:v>249.33980500000001</c:v>
                </c:pt>
                <c:pt idx="321">
                  <c:v>250.038151</c:v>
                </c:pt>
                <c:pt idx="322">
                  <c:v>250.054902</c:v>
                </c:pt>
                <c:pt idx="323">
                  <c:v>250.72176400000001</c:v>
                </c:pt>
                <c:pt idx="324">
                  <c:v>251.16095300000001</c:v>
                </c:pt>
                <c:pt idx="325">
                  <c:v>251.743009</c:v>
                </c:pt>
                <c:pt idx="326">
                  <c:v>251.74538100000001</c:v>
                </c:pt>
                <c:pt idx="327">
                  <c:v>252.47024999999999</c:v>
                </c:pt>
                <c:pt idx="328">
                  <c:v>253.566768</c:v>
                </c:pt>
                <c:pt idx="329">
                  <c:v>253.68150399999999</c:v>
                </c:pt>
                <c:pt idx="330">
                  <c:v>254.41072</c:v>
                </c:pt>
                <c:pt idx="331">
                  <c:v>254.643247</c:v>
                </c:pt>
                <c:pt idx="332">
                  <c:v>255.42656400000001</c:v>
                </c:pt>
                <c:pt idx="333">
                  <c:v>255.405033</c:v>
                </c:pt>
                <c:pt idx="334">
                  <c:v>256.144497</c:v>
                </c:pt>
                <c:pt idx="335">
                  <c:v>257.14489600000002</c:v>
                </c:pt>
                <c:pt idx="336">
                  <c:v>257.53390100000001</c:v>
                </c:pt>
                <c:pt idx="337">
                  <c:v>258.18816299999997</c:v>
                </c:pt>
                <c:pt idx="338">
                  <c:v>258.46524599999998</c:v>
                </c:pt>
                <c:pt idx="339">
                  <c:v>259.126351</c:v>
                </c:pt>
                <c:pt idx="340">
                  <c:v>259.57541300000003</c:v>
                </c:pt>
                <c:pt idx="341">
                  <c:v>260.10344700000002</c:v>
                </c:pt>
                <c:pt idx="342">
                  <c:v>260.471295</c:v>
                </c:pt>
                <c:pt idx="343">
                  <c:v>261.06572</c:v>
                </c:pt>
                <c:pt idx="344">
                  <c:v>261.92765900000001</c:v>
                </c:pt>
                <c:pt idx="345">
                  <c:v>262.12730199999999</c:v>
                </c:pt>
                <c:pt idx="346">
                  <c:v>263.08531900000003</c:v>
                </c:pt>
                <c:pt idx="347">
                  <c:v>263.64802700000001</c:v>
                </c:pt>
                <c:pt idx="348">
                  <c:v>264.10372599999999</c:v>
                </c:pt>
                <c:pt idx="349">
                  <c:v>264.44001600000001</c:v>
                </c:pt>
                <c:pt idx="350">
                  <c:v>265.057028</c:v>
                </c:pt>
                <c:pt idx="351">
                  <c:v>265.77382</c:v>
                </c:pt>
                <c:pt idx="352">
                  <c:v>266.34338200000002</c:v>
                </c:pt>
                <c:pt idx="353">
                  <c:v>267.02769499999999</c:v>
                </c:pt>
                <c:pt idx="354">
                  <c:v>266.92798900000003</c:v>
                </c:pt>
                <c:pt idx="355">
                  <c:v>267.74018000000001</c:v>
                </c:pt>
                <c:pt idx="356">
                  <c:v>268.32222200000001</c:v>
                </c:pt>
                <c:pt idx="357">
                  <c:v>269.18942099999998</c:v>
                </c:pt>
                <c:pt idx="358">
                  <c:v>269.24309899999997</c:v>
                </c:pt>
                <c:pt idx="359">
                  <c:v>270.09667400000001</c:v>
                </c:pt>
                <c:pt idx="360">
                  <c:v>270.26749999999998</c:v>
                </c:pt>
                <c:pt idx="361">
                  <c:v>270.95598000000001</c:v>
                </c:pt>
                <c:pt idx="362">
                  <c:v>271.72756099999998</c:v>
                </c:pt>
                <c:pt idx="363">
                  <c:v>272.05639000000002</c:v>
                </c:pt>
                <c:pt idx="364">
                  <c:v>273.09177399999999</c:v>
                </c:pt>
                <c:pt idx="365">
                  <c:v>273.21768400000002</c:v>
                </c:pt>
                <c:pt idx="366">
                  <c:v>273.71892800000001</c:v>
                </c:pt>
                <c:pt idx="367">
                  <c:v>273.95470699999998</c:v>
                </c:pt>
                <c:pt idx="368">
                  <c:v>274.60378500000002</c:v>
                </c:pt>
                <c:pt idx="369">
                  <c:v>275.089902</c:v>
                </c:pt>
                <c:pt idx="370">
                  <c:v>275.68147299999998</c:v>
                </c:pt>
                <c:pt idx="371">
                  <c:v>276.38133199999999</c:v>
                </c:pt>
                <c:pt idx="372">
                  <c:v>276.57531599999999</c:v>
                </c:pt>
                <c:pt idx="373">
                  <c:v>276.95092599999998</c:v>
                </c:pt>
                <c:pt idx="374">
                  <c:v>276.94516800000002</c:v>
                </c:pt>
                <c:pt idx="375">
                  <c:v>277.79878600000001</c:v>
                </c:pt>
                <c:pt idx="376">
                  <c:v>278.54377699999998</c:v>
                </c:pt>
                <c:pt idx="377">
                  <c:v>278.95047299999999</c:v>
                </c:pt>
                <c:pt idx="378">
                  <c:v>279.099176</c:v>
                </c:pt>
                <c:pt idx="379">
                  <c:v>279.648933</c:v>
                </c:pt>
                <c:pt idx="380">
                  <c:v>280.47833400000002</c:v>
                </c:pt>
                <c:pt idx="381">
                  <c:v>280.98116599999997</c:v>
                </c:pt>
                <c:pt idx="382">
                  <c:v>281.47002199999997</c:v>
                </c:pt>
                <c:pt idx="383">
                  <c:v>281.59448600000002</c:v>
                </c:pt>
                <c:pt idx="384">
                  <c:v>282.05713700000001</c:v>
                </c:pt>
                <c:pt idx="385">
                  <c:v>282.406295</c:v>
                </c:pt>
                <c:pt idx="386">
                  <c:v>282.75888300000003</c:v>
                </c:pt>
                <c:pt idx="387">
                  <c:v>283.38695899999999</c:v>
                </c:pt>
                <c:pt idx="388">
                  <c:v>283.98186600000002</c:v>
                </c:pt>
                <c:pt idx="389">
                  <c:v>284.55427900000001</c:v>
                </c:pt>
                <c:pt idx="390">
                  <c:v>284.99396200000001</c:v>
                </c:pt>
                <c:pt idx="391">
                  <c:v>285.54940399999998</c:v>
                </c:pt>
                <c:pt idx="392">
                  <c:v>286.062138</c:v>
                </c:pt>
                <c:pt idx="393">
                  <c:v>286.61532799999998</c:v>
                </c:pt>
                <c:pt idx="394">
                  <c:v>286.58525700000001</c:v>
                </c:pt>
                <c:pt idx="395">
                  <c:v>287.261191</c:v>
                </c:pt>
                <c:pt idx="396">
                  <c:v>287.833707</c:v>
                </c:pt>
                <c:pt idx="397">
                  <c:v>288.52103899999997</c:v>
                </c:pt>
                <c:pt idx="398">
                  <c:v>288.89622200000002</c:v>
                </c:pt>
                <c:pt idx="399">
                  <c:v>288.95385299999998</c:v>
                </c:pt>
                <c:pt idx="400">
                  <c:v>289.637519</c:v>
                </c:pt>
                <c:pt idx="401">
                  <c:v>290.04210999999998</c:v>
                </c:pt>
              </c:numCache>
            </c:numRef>
          </c:xVal>
          <c:yVal>
            <c:numRef>
              <c:f>'400'!$DV$65:$DV$466</c:f>
              <c:numCache>
                <c:formatCode>General</c:formatCode>
                <c:ptCount val="402"/>
                <c:pt idx="0">
                  <c:v>239.34107793094714</c:v>
                </c:pt>
                <c:pt idx="1">
                  <c:v>105.31218466126309</c:v>
                </c:pt>
                <c:pt idx="2">
                  <c:v>77.569420650750331</c:v>
                </c:pt>
                <c:pt idx="3">
                  <c:v>62.766034248667694</c:v>
                </c:pt>
                <c:pt idx="4">
                  <c:v>57.756608261888729</c:v>
                </c:pt>
                <c:pt idx="5">
                  <c:v>49.390233766793898</c:v>
                </c:pt>
                <c:pt idx="6">
                  <c:v>40.670943086726886</c:v>
                </c:pt>
                <c:pt idx="7">
                  <c:v>35.647608286712781</c:v>
                </c:pt>
                <c:pt idx="8">
                  <c:v>34.480484011665219</c:v>
                </c:pt>
                <c:pt idx="9">
                  <c:v>33.427020372512004</c:v>
                </c:pt>
                <c:pt idx="10">
                  <c:v>31.281539241499935</c:v>
                </c:pt>
                <c:pt idx="11">
                  <c:v>29.864934554877312</c:v>
                </c:pt>
                <c:pt idx="12">
                  <c:v>27.662329564054424</c:v>
                </c:pt>
                <c:pt idx="13">
                  <c:v>26.444668304893248</c:v>
                </c:pt>
                <c:pt idx="14">
                  <c:v>26.062207428775228</c:v>
                </c:pt>
                <c:pt idx="15">
                  <c:v>25.042940705108595</c:v>
                </c:pt>
                <c:pt idx="16">
                  <c:v>24.433368092547063</c:v>
                </c:pt>
                <c:pt idx="17">
                  <c:v>23.577634349069843</c:v>
                </c:pt>
                <c:pt idx="18">
                  <c:v>22.914059364138531</c:v>
                </c:pt>
                <c:pt idx="19">
                  <c:v>21.945690448925639</c:v>
                </c:pt>
                <c:pt idx="20">
                  <c:v>21.313775370732891</c:v>
                </c:pt>
                <c:pt idx="21">
                  <c:v>21.30143628439685</c:v>
                </c:pt>
                <c:pt idx="22">
                  <c:v>21.018677076267867</c:v>
                </c:pt>
                <c:pt idx="23">
                  <c:v>20.636062430240404</c:v>
                </c:pt>
                <c:pt idx="24">
                  <c:v>19.940987525231879</c:v>
                </c:pt>
                <c:pt idx="25">
                  <c:v>20.011772448677608</c:v>
                </c:pt>
                <c:pt idx="26">
                  <c:v>19.465353332758919</c:v>
                </c:pt>
                <c:pt idx="27">
                  <c:v>19.124803733239144</c:v>
                </c:pt>
                <c:pt idx="28">
                  <c:v>18.80315007345029</c:v>
                </c:pt>
                <c:pt idx="29">
                  <c:v>18.645614273452136</c:v>
                </c:pt>
                <c:pt idx="30">
                  <c:v>18.367499733669419</c:v>
                </c:pt>
                <c:pt idx="31">
                  <c:v>18.124371117192364</c:v>
                </c:pt>
                <c:pt idx="32">
                  <c:v>17.848076185439716</c:v>
                </c:pt>
                <c:pt idx="33">
                  <c:v>17.887211043071655</c:v>
                </c:pt>
                <c:pt idx="34">
                  <c:v>17.713599848181769</c:v>
                </c:pt>
                <c:pt idx="35">
                  <c:v>17.229701743703327</c:v>
                </c:pt>
                <c:pt idx="36">
                  <c:v>17.27253738272827</c:v>
                </c:pt>
                <c:pt idx="37">
                  <c:v>17.009125208671286</c:v>
                </c:pt>
                <c:pt idx="38">
                  <c:v>17.000085750734851</c:v>
                </c:pt>
                <c:pt idx="39">
                  <c:v>16.865782127060971</c:v>
                </c:pt>
                <c:pt idx="40">
                  <c:v>16.697174805346172</c:v>
                </c:pt>
                <c:pt idx="41">
                  <c:v>16.608580034830737</c:v>
                </c:pt>
                <c:pt idx="42">
                  <c:v>16.446280497996149</c:v>
                </c:pt>
                <c:pt idx="43">
                  <c:v>16.329423844736176</c:v>
                </c:pt>
                <c:pt idx="44">
                  <c:v>16.148246736877983</c:v>
                </c:pt>
                <c:pt idx="45">
                  <c:v>16.180257844843013</c:v>
                </c:pt>
                <c:pt idx="46">
                  <c:v>16.066747177654229</c:v>
                </c:pt>
                <c:pt idx="47">
                  <c:v>15.945324355203075</c:v>
                </c:pt>
                <c:pt idx="48">
                  <c:v>15.778665168167295</c:v>
                </c:pt>
                <c:pt idx="49">
                  <c:v>15.683076795810413</c:v>
                </c:pt>
                <c:pt idx="50">
                  <c:v>15.62723147370609</c:v>
                </c:pt>
                <c:pt idx="51">
                  <c:v>15.67857216793179</c:v>
                </c:pt>
                <c:pt idx="52">
                  <c:v>15.624973423007599</c:v>
                </c:pt>
                <c:pt idx="53">
                  <c:v>15.390158498867077</c:v>
                </c:pt>
                <c:pt idx="54">
                  <c:v>15.297982316596185</c:v>
                </c:pt>
                <c:pt idx="55">
                  <c:v>15.201700187331387</c:v>
                </c:pt>
                <c:pt idx="56">
                  <c:v>15.188635121091711</c:v>
                </c:pt>
                <c:pt idx="57">
                  <c:v>15.26600637656643</c:v>
                </c:pt>
                <c:pt idx="58">
                  <c:v>15.206458995940094</c:v>
                </c:pt>
                <c:pt idx="59">
                  <c:v>15.239651093619758</c:v>
                </c:pt>
                <c:pt idx="60">
                  <c:v>14.941657500794816</c:v>
                </c:pt>
                <c:pt idx="61">
                  <c:v>15.033726604534335</c:v>
                </c:pt>
                <c:pt idx="62">
                  <c:v>15.043068876693786</c:v>
                </c:pt>
                <c:pt idx="63">
                  <c:v>15.044518362732905</c:v>
                </c:pt>
                <c:pt idx="64">
                  <c:v>14.926887066333872</c:v>
                </c:pt>
                <c:pt idx="65">
                  <c:v>14.856655981326876</c:v>
                </c:pt>
                <c:pt idx="66">
                  <c:v>14.82684283130504</c:v>
                </c:pt>
                <c:pt idx="67">
                  <c:v>14.805079031489226</c:v>
                </c:pt>
                <c:pt idx="68">
                  <c:v>14.812050179461995</c:v>
                </c:pt>
                <c:pt idx="69">
                  <c:v>14.751461099039494</c:v>
                </c:pt>
                <c:pt idx="70">
                  <c:v>14.716496461927651</c:v>
                </c:pt>
                <c:pt idx="71">
                  <c:v>14.678103243489788</c:v>
                </c:pt>
                <c:pt idx="72">
                  <c:v>14.685316196197707</c:v>
                </c:pt>
                <c:pt idx="73">
                  <c:v>14.675540427918525</c:v>
                </c:pt>
                <c:pt idx="74">
                  <c:v>14.527460662073199</c:v>
                </c:pt>
                <c:pt idx="75">
                  <c:v>14.568404256494711</c:v>
                </c:pt>
                <c:pt idx="76">
                  <c:v>14.572068573225616</c:v>
                </c:pt>
                <c:pt idx="77">
                  <c:v>14.532304446869764</c:v>
                </c:pt>
                <c:pt idx="78">
                  <c:v>14.402249085908162</c:v>
                </c:pt>
                <c:pt idx="79">
                  <c:v>14.40153132352205</c:v>
                </c:pt>
                <c:pt idx="80">
                  <c:v>14.302555173650768</c:v>
                </c:pt>
                <c:pt idx="81">
                  <c:v>14.388962903927302</c:v>
                </c:pt>
                <c:pt idx="82">
                  <c:v>14.369173798396501</c:v>
                </c:pt>
                <c:pt idx="83">
                  <c:v>14.32827257802659</c:v>
                </c:pt>
                <c:pt idx="84">
                  <c:v>14.268932971953339</c:v>
                </c:pt>
                <c:pt idx="85">
                  <c:v>14.304457007417147</c:v>
                </c:pt>
                <c:pt idx="86">
                  <c:v>14.254934058561908</c:v>
                </c:pt>
                <c:pt idx="87">
                  <c:v>14.228759554453852</c:v>
                </c:pt>
                <c:pt idx="88">
                  <c:v>14.166586184245711</c:v>
                </c:pt>
                <c:pt idx="89">
                  <c:v>14.188525597968779</c:v>
                </c:pt>
                <c:pt idx="90">
                  <c:v>14.161615509710677</c:v>
                </c:pt>
                <c:pt idx="91">
                  <c:v>14.03697523108751</c:v>
                </c:pt>
                <c:pt idx="92">
                  <c:v>14.033765349573521</c:v>
                </c:pt>
                <c:pt idx="93">
                  <c:v>14.029432605008251</c:v>
                </c:pt>
                <c:pt idx="94">
                  <c:v>14.021026137079955</c:v>
                </c:pt>
                <c:pt idx="95">
                  <c:v>14.015412511539093</c:v>
                </c:pt>
                <c:pt idx="96">
                  <c:v>13.846984583332773</c:v>
                </c:pt>
                <c:pt idx="97">
                  <c:v>13.890817485278147</c:v>
                </c:pt>
                <c:pt idx="98">
                  <c:v>13.894173296884686</c:v>
                </c:pt>
                <c:pt idx="99">
                  <c:v>13.912821065639916</c:v>
                </c:pt>
                <c:pt idx="100">
                  <c:v>13.884796411542492</c:v>
                </c:pt>
                <c:pt idx="101">
                  <c:v>13.82247913443236</c:v>
                </c:pt>
                <c:pt idx="102">
                  <c:v>13.827385227241589</c:v>
                </c:pt>
                <c:pt idx="103">
                  <c:v>13.76533628914328</c:v>
                </c:pt>
                <c:pt idx="104">
                  <c:v>13.697430625783593</c:v>
                </c:pt>
                <c:pt idx="105">
                  <c:v>13.754117375000273</c:v>
                </c:pt>
                <c:pt idx="106">
                  <c:v>13.830565257359943</c:v>
                </c:pt>
                <c:pt idx="107">
                  <c:v>13.736467016720878</c:v>
                </c:pt>
                <c:pt idx="108">
                  <c:v>13.753273219302322</c:v>
                </c:pt>
                <c:pt idx="109">
                  <c:v>13.69480064984014</c:v>
                </c:pt>
                <c:pt idx="110">
                  <c:v>13.704836032826153</c:v>
                </c:pt>
                <c:pt idx="111">
                  <c:v>13.630097709182712</c:v>
                </c:pt>
                <c:pt idx="112">
                  <c:v>13.671880962781612</c:v>
                </c:pt>
                <c:pt idx="113">
                  <c:v>13.644525504521317</c:v>
                </c:pt>
                <c:pt idx="114">
                  <c:v>13.657774892466964</c:v>
                </c:pt>
                <c:pt idx="115">
                  <c:v>13.616268308148184</c:v>
                </c:pt>
                <c:pt idx="116">
                  <c:v>13.548287530690372</c:v>
                </c:pt>
                <c:pt idx="117">
                  <c:v>13.580415222568918</c:v>
                </c:pt>
                <c:pt idx="118">
                  <c:v>13.62953537086945</c:v>
                </c:pt>
                <c:pt idx="119">
                  <c:v>13.646322752932925</c:v>
                </c:pt>
                <c:pt idx="120">
                  <c:v>13.554480091817695</c:v>
                </c:pt>
                <c:pt idx="121">
                  <c:v>13.582046302641434</c:v>
                </c:pt>
                <c:pt idx="122">
                  <c:v>13.566325490703074</c:v>
                </c:pt>
                <c:pt idx="123">
                  <c:v>13.535251424769072</c:v>
                </c:pt>
                <c:pt idx="124">
                  <c:v>13.515208851322139</c:v>
                </c:pt>
                <c:pt idx="125">
                  <c:v>13.483303972817971</c:v>
                </c:pt>
                <c:pt idx="126">
                  <c:v>13.509528059839841</c:v>
                </c:pt>
                <c:pt idx="127">
                  <c:v>13.480903862382224</c:v>
                </c:pt>
                <c:pt idx="128">
                  <c:v>13.506035531218103</c:v>
                </c:pt>
                <c:pt idx="129">
                  <c:v>13.42348954450688</c:v>
                </c:pt>
                <c:pt idx="130">
                  <c:v>13.452645404412474</c:v>
                </c:pt>
                <c:pt idx="131">
                  <c:v>13.477699669453798</c:v>
                </c:pt>
                <c:pt idx="132">
                  <c:v>13.479000452163881</c:v>
                </c:pt>
                <c:pt idx="133">
                  <c:v>13.450896400150121</c:v>
                </c:pt>
                <c:pt idx="134">
                  <c:v>13.42143936579968</c:v>
                </c:pt>
                <c:pt idx="135">
                  <c:v>13.392358061930759</c:v>
                </c:pt>
                <c:pt idx="136">
                  <c:v>13.32740484011963</c:v>
                </c:pt>
                <c:pt idx="137">
                  <c:v>13.360430400736909</c:v>
                </c:pt>
                <c:pt idx="138">
                  <c:v>13.379878152271056</c:v>
                </c:pt>
                <c:pt idx="139">
                  <c:v>13.37496363598347</c:v>
                </c:pt>
                <c:pt idx="140">
                  <c:v>13.330259967305333</c:v>
                </c:pt>
                <c:pt idx="141">
                  <c:v>13.379362654192015</c:v>
                </c:pt>
                <c:pt idx="142">
                  <c:v>13.372272964241526</c:v>
                </c:pt>
                <c:pt idx="143">
                  <c:v>13.402762586648644</c:v>
                </c:pt>
                <c:pt idx="144">
                  <c:v>13.302382690649738</c:v>
                </c:pt>
                <c:pt idx="145">
                  <c:v>13.330143324303029</c:v>
                </c:pt>
                <c:pt idx="146">
                  <c:v>13.349180595960883</c:v>
                </c:pt>
                <c:pt idx="147">
                  <c:v>13.302549715449594</c:v>
                </c:pt>
                <c:pt idx="148">
                  <c:v>13.353020513876599</c:v>
                </c:pt>
                <c:pt idx="149">
                  <c:v>13.325987506584648</c:v>
                </c:pt>
                <c:pt idx="150">
                  <c:v>13.296153457833963</c:v>
                </c:pt>
                <c:pt idx="151">
                  <c:v>13.298190898194608</c:v>
                </c:pt>
                <c:pt idx="152">
                  <c:v>13.278422720443604</c:v>
                </c:pt>
                <c:pt idx="153">
                  <c:v>13.266489100924892</c:v>
                </c:pt>
                <c:pt idx="154">
                  <c:v>13.264674291919288</c:v>
                </c:pt>
                <c:pt idx="155">
                  <c:v>13.276644896917055</c:v>
                </c:pt>
                <c:pt idx="156">
                  <c:v>13.256546748154459</c:v>
                </c:pt>
                <c:pt idx="157">
                  <c:v>13.248776204015416</c:v>
                </c:pt>
                <c:pt idx="158">
                  <c:v>13.213059557712779</c:v>
                </c:pt>
                <c:pt idx="159">
                  <c:v>13.219229699126446</c:v>
                </c:pt>
                <c:pt idx="160">
                  <c:v>13.181159505739515</c:v>
                </c:pt>
                <c:pt idx="161">
                  <c:v>13.216341910669334</c:v>
                </c:pt>
                <c:pt idx="162">
                  <c:v>13.235656124389932</c:v>
                </c:pt>
                <c:pt idx="163">
                  <c:v>13.258889241821816</c:v>
                </c:pt>
                <c:pt idx="164">
                  <c:v>13.19941675399234</c:v>
                </c:pt>
                <c:pt idx="165">
                  <c:v>13.176135745468962</c:v>
                </c:pt>
                <c:pt idx="166">
                  <c:v>13.223977785530636</c:v>
                </c:pt>
                <c:pt idx="167">
                  <c:v>13.179749155751937</c:v>
                </c:pt>
                <c:pt idx="168">
                  <c:v>13.195883382504331</c:v>
                </c:pt>
                <c:pt idx="169">
                  <c:v>13.183508620595111</c:v>
                </c:pt>
                <c:pt idx="170">
                  <c:v>13.181888190615119</c:v>
                </c:pt>
                <c:pt idx="171">
                  <c:v>13.184092236660483</c:v>
                </c:pt>
                <c:pt idx="172">
                  <c:v>13.148275106445462</c:v>
                </c:pt>
                <c:pt idx="173">
                  <c:v>13.159836453319825</c:v>
                </c:pt>
                <c:pt idx="174">
                  <c:v>13.180388740632328</c:v>
                </c:pt>
                <c:pt idx="175">
                  <c:v>13.18756843039462</c:v>
                </c:pt>
                <c:pt idx="176">
                  <c:v>13.117690173755285</c:v>
                </c:pt>
                <c:pt idx="177">
                  <c:v>13.148028666410053</c:v>
                </c:pt>
                <c:pt idx="178">
                  <c:v>13.164267653442932</c:v>
                </c:pt>
                <c:pt idx="179">
                  <c:v>13.152169998978648</c:v>
                </c:pt>
                <c:pt idx="180">
                  <c:v>13.133841805635109</c:v>
                </c:pt>
                <c:pt idx="181">
                  <c:v>13.13209685144629</c:v>
                </c:pt>
                <c:pt idx="182">
                  <c:v>13.154226342928219</c:v>
                </c:pt>
                <c:pt idx="183">
                  <c:v>13.16707666231186</c:v>
                </c:pt>
                <c:pt idx="184">
                  <c:v>13.144906657671841</c:v>
                </c:pt>
                <c:pt idx="185">
                  <c:v>13.097786044072748</c:v>
                </c:pt>
                <c:pt idx="186">
                  <c:v>13.142695569701575</c:v>
                </c:pt>
                <c:pt idx="187">
                  <c:v>13.120855623461495</c:v>
                </c:pt>
                <c:pt idx="188">
                  <c:v>13.104117850506658</c:v>
                </c:pt>
                <c:pt idx="189">
                  <c:v>13.100726284693696</c:v>
                </c:pt>
                <c:pt idx="190">
                  <c:v>13.127224347815227</c:v>
                </c:pt>
                <c:pt idx="191">
                  <c:v>13.136598528763946</c:v>
                </c:pt>
                <c:pt idx="192">
                  <c:v>13.09921031937829</c:v>
                </c:pt>
                <c:pt idx="193">
                  <c:v>13.121819669360818</c:v>
                </c:pt>
                <c:pt idx="194">
                  <c:v>13.099965810747802</c:v>
                </c:pt>
                <c:pt idx="195">
                  <c:v>13.139991952917965</c:v>
                </c:pt>
                <c:pt idx="196">
                  <c:v>13.102145653668554</c:v>
                </c:pt>
                <c:pt idx="197">
                  <c:v>13.122188492759594</c:v>
                </c:pt>
                <c:pt idx="198">
                  <c:v>13.106601582744647</c:v>
                </c:pt>
                <c:pt idx="199">
                  <c:v>13.096349852830697</c:v>
                </c:pt>
                <c:pt idx="200">
                  <c:v>13.095792655101116</c:v>
                </c:pt>
                <c:pt idx="201">
                  <c:v>13.062688018499777</c:v>
                </c:pt>
                <c:pt idx="202">
                  <c:v>13.11341781901346</c:v>
                </c:pt>
                <c:pt idx="203">
                  <c:v>13.108940418637101</c:v>
                </c:pt>
                <c:pt idx="204">
                  <c:v>13.124705823574397</c:v>
                </c:pt>
                <c:pt idx="205">
                  <c:v>13.107425982283759</c:v>
                </c:pt>
                <c:pt idx="206">
                  <c:v>13.111938914175331</c:v>
                </c:pt>
                <c:pt idx="207">
                  <c:v>13.081804128360142</c:v>
                </c:pt>
                <c:pt idx="208">
                  <c:v>13.062328408665218</c:v>
                </c:pt>
                <c:pt idx="209">
                  <c:v>13.097777334583238</c:v>
                </c:pt>
                <c:pt idx="210">
                  <c:v>13.097382948151711</c:v>
                </c:pt>
                <c:pt idx="211">
                  <c:v>13.11482385458174</c:v>
                </c:pt>
                <c:pt idx="212">
                  <c:v>13.093088903307775</c:v>
                </c:pt>
                <c:pt idx="213">
                  <c:v>13.085468900341796</c:v>
                </c:pt>
                <c:pt idx="214">
                  <c:v>13.068665971014912</c:v>
                </c:pt>
                <c:pt idx="215">
                  <c:v>13.080983633152451</c:v>
                </c:pt>
                <c:pt idx="216">
                  <c:v>13.059686457329757</c:v>
                </c:pt>
                <c:pt idx="217">
                  <c:v>13.092645825829829</c:v>
                </c:pt>
                <c:pt idx="218">
                  <c:v>13.094533098836379</c:v>
                </c:pt>
                <c:pt idx="219">
                  <c:v>13.05117248586839</c:v>
                </c:pt>
                <c:pt idx="220">
                  <c:v>13.062057214037974</c:v>
                </c:pt>
                <c:pt idx="221">
                  <c:v>13.050050980276545</c:v>
                </c:pt>
                <c:pt idx="222">
                  <c:v>13.101173145771723</c:v>
                </c:pt>
                <c:pt idx="223">
                  <c:v>13.104045222862515</c:v>
                </c:pt>
                <c:pt idx="224">
                  <c:v>13.122346710098345</c:v>
                </c:pt>
                <c:pt idx="225">
                  <c:v>13.106078870745469</c:v>
                </c:pt>
                <c:pt idx="226">
                  <c:v>13.097556148965657</c:v>
                </c:pt>
                <c:pt idx="227">
                  <c:v>13.087298944437501</c:v>
                </c:pt>
                <c:pt idx="228">
                  <c:v>13.116749082326718</c:v>
                </c:pt>
                <c:pt idx="229">
                  <c:v>13.128407159465359</c:v>
                </c:pt>
                <c:pt idx="230">
                  <c:v>13.157019215826498</c:v>
                </c:pt>
                <c:pt idx="231">
                  <c:v>13.155325402530123</c:v>
                </c:pt>
                <c:pt idx="232">
                  <c:v>13.09698920903751</c:v>
                </c:pt>
                <c:pt idx="233">
                  <c:v>13.114728079987861</c:v>
                </c:pt>
                <c:pt idx="234">
                  <c:v>13.138025790757258</c:v>
                </c:pt>
                <c:pt idx="235">
                  <c:v>13.158542562597178</c:v>
                </c:pt>
                <c:pt idx="236">
                  <c:v>13.133656271802415</c:v>
                </c:pt>
                <c:pt idx="237">
                  <c:v>13.132384722493166</c:v>
                </c:pt>
                <c:pt idx="238">
                  <c:v>13.150674332614383</c:v>
                </c:pt>
                <c:pt idx="239">
                  <c:v>13.163674054731354</c:v>
                </c:pt>
                <c:pt idx="240">
                  <c:v>13.16250681369015</c:v>
                </c:pt>
                <c:pt idx="241">
                  <c:v>13.174961926658479</c:v>
                </c:pt>
                <c:pt idx="242">
                  <c:v>13.158557021993099</c:v>
                </c:pt>
                <c:pt idx="243">
                  <c:v>13.166506825791865</c:v>
                </c:pt>
                <c:pt idx="244">
                  <c:v>13.144137994385868</c:v>
                </c:pt>
                <c:pt idx="245">
                  <c:v>13.135868153849408</c:v>
                </c:pt>
                <c:pt idx="246">
                  <c:v>13.162397409449321</c:v>
                </c:pt>
                <c:pt idx="247">
                  <c:v>13.144523710317268</c:v>
                </c:pt>
                <c:pt idx="248">
                  <c:v>13.186193733351741</c:v>
                </c:pt>
                <c:pt idx="249">
                  <c:v>13.151838045011523</c:v>
                </c:pt>
                <c:pt idx="250">
                  <c:v>13.154726388954957</c:v>
                </c:pt>
                <c:pt idx="251">
                  <c:v>13.188811797905055</c:v>
                </c:pt>
                <c:pt idx="252">
                  <c:v>13.166688612849233</c:v>
                </c:pt>
                <c:pt idx="253">
                  <c:v>13.195666981051025</c:v>
                </c:pt>
                <c:pt idx="254">
                  <c:v>13.18121909257523</c:v>
                </c:pt>
                <c:pt idx="255">
                  <c:v>13.18545742924263</c:v>
                </c:pt>
                <c:pt idx="256">
                  <c:v>13.171866838868405</c:v>
                </c:pt>
                <c:pt idx="257">
                  <c:v>13.161537684059649</c:v>
                </c:pt>
                <c:pt idx="258">
                  <c:v>13.171712852074883</c:v>
                </c:pt>
                <c:pt idx="259">
                  <c:v>13.153673129556434</c:v>
                </c:pt>
                <c:pt idx="260">
                  <c:v>13.172913329720478</c:v>
                </c:pt>
                <c:pt idx="261">
                  <c:v>13.151046876360484</c:v>
                </c:pt>
                <c:pt idx="262">
                  <c:v>13.120154308432911</c:v>
                </c:pt>
                <c:pt idx="263">
                  <c:v>13.125219955136426</c:v>
                </c:pt>
                <c:pt idx="264">
                  <c:v>13.112889563986005</c:v>
                </c:pt>
                <c:pt idx="265">
                  <c:v>13.117485991323985</c:v>
                </c:pt>
                <c:pt idx="266">
                  <c:v>13.131868784622986</c:v>
                </c:pt>
                <c:pt idx="267">
                  <c:v>13.123212302013807</c:v>
                </c:pt>
                <c:pt idx="268">
                  <c:v>13.077095418219878</c:v>
                </c:pt>
                <c:pt idx="269">
                  <c:v>13.10913569564817</c:v>
                </c:pt>
                <c:pt idx="270">
                  <c:v>13.118255789253217</c:v>
                </c:pt>
                <c:pt idx="271">
                  <c:v>13.151721283197043</c:v>
                </c:pt>
                <c:pt idx="272">
                  <c:v>13.119078366507976</c:v>
                </c:pt>
                <c:pt idx="273">
                  <c:v>13.125861726559842</c:v>
                </c:pt>
                <c:pt idx="274">
                  <c:v>13.126156943998563</c:v>
                </c:pt>
                <c:pt idx="275">
                  <c:v>13.152618134477548</c:v>
                </c:pt>
                <c:pt idx="276">
                  <c:v>13.131658237956751</c:v>
                </c:pt>
                <c:pt idx="277">
                  <c:v>13.150763065700241</c:v>
                </c:pt>
                <c:pt idx="278">
                  <c:v>13.165384670654149</c:v>
                </c:pt>
                <c:pt idx="279">
                  <c:v>13.159847128898829</c:v>
                </c:pt>
                <c:pt idx="280">
                  <c:v>13.130354097343234</c:v>
                </c:pt>
                <c:pt idx="281">
                  <c:v>13.122034064694573</c:v>
                </c:pt>
                <c:pt idx="282">
                  <c:v>13.165585017443247</c:v>
                </c:pt>
                <c:pt idx="283">
                  <c:v>13.168462285785573</c:v>
                </c:pt>
                <c:pt idx="284">
                  <c:v>13.167139430734201</c:v>
                </c:pt>
                <c:pt idx="285">
                  <c:v>13.132708947722424</c:v>
                </c:pt>
                <c:pt idx="286">
                  <c:v>13.140875460971886</c:v>
                </c:pt>
                <c:pt idx="287">
                  <c:v>13.186436357136257</c:v>
                </c:pt>
                <c:pt idx="288">
                  <c:v>13.18276407081513</c:v>
                </c:pt>
                <c:pt idx="289">
                  <c:v>13.189266642933637</c:v>
                </c:pt>
                <c:pt idx="290">
                  <c:v>13.176983113066555</c:v>
                </c:pt>
                <c:pt idx="291">
                  <c:v>13.209882023058979</c:v>
                </c:pt>
                <c:pt idx="292">
                  <c:v>13.180515933701479</c:v>
                </c:pt>
                <c:pt idx="293">
                  <c:v>13.194315355235954</c:v>
                </c:pt>
                <c:pt idx="294">
                  <c:v>13.237705744208984</c:v>
                </c:pt>
                <c:pt idx="295">
                  <c:v>13.252034303236879</c:v>
                </c:pt>
                <c:pt idx="296">
                  <c:v>13.20829779586423</c:v>
                </c:pt>
                <c:pt idx="297">
                  <c:v>13.218460305482729</c:v>
                </c:pt>
                <c:pt idx="298">
                  <c:v>13.20617542044608</c:v>
                </c:pt>
                <c:pt idx="299">
                  <c:v>13.209388232731932</c:v>
                </c:pt>
                <c:pt idx="300">
                  <c:v>13.241158731756061</c:v>
                </c:pt>
                <c:pt idx="301">
                  <c:v>13.220785914543152</c:v>
                </c:pt>
                <c:pt idx="302">
                  <c:v>13.253366132761778</c:v>
                </c:pt>
                <c:pt idx="303">
                  <c:v>13.225569150996982</c:v>
                </c:pt>
                <c:pt idx="304">
                  <c:v>13.22513991716268</c:v>
                </c:pt>
                <c:pt idx="305">
                  <c:v>13.244145365776006</c:v>
                </c:pt>
                <c:pt idx="306">
                  <c:v>13.265970403467273</c:v>
                </c:pt>
                <c:pt idx="307">
                  <c:v>13.263631977413938</c:v>
                </c:pt>
                <c:pt idx="308">
                  <c:v>13.228325027066726</c:v>
                </c:pt>
                <c:pt idx="309">
                  <c:v>13.245467134876188</c:v>
                </c:pt>
                <c:pt idx="310">
                  <c:v>13.257132646245816</c:v>
                </c:pt>
                <c:pt idx="311">
                  <c:v>13.273655239013509</c:v>
                </c:pt>
                <c:pt idx="312">
                  <c:v>13.24588982818284</c:v>
                </c:pt>
                <c:pt idx="313">
                  <c:v>13.242579188746658</c:v>
                </c:pt>
                <c:pt idx="314">
                  <c:v>13.239447506454704</c:v>
                </c:pt>
                <c:pt idx="315">
                  <c:v>13.242017614950948</c:v>
                </c:pt>
                <c:pt idx="316">
                  <c:v>13.239790979425873</c:v>
                </c:pt>
                <c:pt idx="317">
                  <c:v>13.22862959611126</c:v>
                </c:pt>
                <c:pt idx="318">
                  <c:v>13.271407131447987</c:v>
                </c:pt>
                <c:pt idx="319">
                  <c:v>13.258147002443565</c:v>
                </c:pt>
                <c:pt idx="320">
                  <c:v>13.251280425018962</c:v>
                </c:pt>
                <c:pt idx="321">
                  <c:v>13.24297404901443</c:v>
                </c:pt>
                <c:pt idx="322">
                  <c:v>13.280528688458269</c:v>
                </c:pt>
                <c:pt idx="323">
                  <c:v>13.272982513461558</c:v>
                </c:pt>
                <c:pt idx="324">
                  <c:v>13.278833602809373</c:v>
                </c:pt>
                <c:pt idx="325">
                  <c:v>13.277278786505041</c:v>
                </c:pt>
                <c:pt idx="326">
                  <c:v>13.315620079458075</c:v>
                </c:pt>
                <c:pt idx="327">
                  <c:v>13.303091464079342</c:v>
                </c:pt>
                <c:pt idx="328">
                  <c:v>13.260608696108608</c:v>
                </c:pt>
                <c:pt idx="329">
                  <c:v>13.293823878151905</c:v>
                </c:pt>
                <c:pt idx="330">
                  <c:v>13.281887355001881</c:v>
                </c:pt>
                <c:pt idx="331">
                  <c:v>13.303173568092685</c:v>
                </c:pt>
                <c:pt idx="332">
                  <c:v>13.283594633630992</c:v>
                </c:pt>
                <c:pt idx="333">
                  <c:v>13.325196281294042</c:v>
                </c:pt>
                <c:pt idx="334">
                  <c:v>13.308237352414444</c:v>
                </c:pt>
                <c:pt idx="335">
                  <c:v>13.275939977179839</c:v>
                </c:pt>
                <c:pt idx="336">
                  <c:v>13.284912417372544</c:v>
                </c:pt>
                <c:pt idx="337">
                  <c:v>13.279115539052466</c:v>
                </c:pt>
                <c:pt idx="338">
                  <c:v>13.297817971791011</c:v>
                </c:pt>
                <c:pt idx="339">
                  <c:v>13.288144391901394</c:v>
                </c:pt>
                <c:pt idx="340">
                  <c:v>13.292565704086261</c:v>
                </c:pt>
                <c:pt idx="341">
                  <c:v>13.295517234269266</c:v>
                </c:pt>
                <c:pt idx="342">
                  <c:v>13.305910526013166</c:v>
                </c:pt>
                <c:pt idx="343">
                  <c:v>13.303224540676194</c:v>
                </c:pt>
                <c:pt idx="344">
                  <c:v>13.278142586943849</c:v>
                </c:pt>
                <c:pt idx="345">
                  <c:v>13.303555051097931</c:v>
                </c:pt>
                <c:pt idx="346">
                  <c:v>13.271984307344374</c:v>
                </c:pt>
                <c:pt idx="347">
                  <c:v>13.271658356487478</c:v>
                </c:pt>
                <c:pt idx="348">
                  <c:v>13.275312886333722</c:v>
                </c:pt>
                <c:pt idx="349">
                  <c:v>13.290441395739748</c:v>
                </c:pt>
                <c:pt idx="350">
                  <c:v>13.283044856323126</c:v>
                </c:pt>
                <c:pt idx="351">
                  <c:v>13.270213624887626</c:v>
                </c:pt>
                <c:pt idx="352">
                  <c:v>13.265772014249515</c:v>
                </c:pt>
                <c:pt idx="353">
                  <c:v>13.257472342357673</c:v>
                </c:pt>
                <c:pt idx="354">
                  <c:v>13.299778259117351</c:v>
                </c:pt>
                <c:pt idx="355">
                  <c:v>13.281643575593021</c:v>
                </c:pt>
                <c:pt idx="356">
                  <c:v>13.276587799817831</c:v>
                </c:pt>
                <c:pt idx="357">
                  <c:v>13.255233454420122</c:v>
                </c:pt>
                <c:pt idx="358">
                  <c:v>13.286460079382675</c:v>
                </c:pt>
                <c:pt idx="359">
                  <c:v>13.265535378758292</c:v>
                </c:pt>
                <c:pt idx="360">
                  <c:v>13.288279797771205</c:v>
                </c:pt>
                <c:pt idx="361">
                  <c:v>13.279057177788973</c:v>
                </c:pt>
                <c:pt idx="362">
                  <c:v>13.260883264502143</c:v>
                </c:pt>
                <c:pt idx="363">
                  <c:v>13.276283067944894</c:v>
                </c:pt>
                <c:pt idx="364">
                  <c:v>13.240189804735847</c:v>
                </c:pt>
                <c:pt idx="365">
                  <c:v>13.268250283524095</c:v>
                </c:pt>
                <c:pt idx="366">
                  <c:v>13.268831443735705</c:v>
                </c:pt>
                <c:pt idx="367">
                  <c:v>13.28990399982845</c:v>
                </c:pt>
                <c:pt idx="368">
                  <c:v>13.279876206899255</c:v>
                </c:pt>
                <c:pt idx="369">
                  <c:v>13.283942989168672</c:v>
                </c:pt>
                <c:pt idx="370">
                  <c:v>13.278059983171143</c:v>
                </c:pt>
                <c:pt idx="371">
                  <c:v>13.267398779668639</c:v>
                </c:pt>
                <c:pt idx="372">
                  <c:v>13.287887005345393</c:v>
                </c:pt>
                <c:pt idx="373">
                  <c:v>13.299344087136888</c:v>
                </c:pt>
                <c:pt idx="374">
                  <c:v>13.333578050181741</c:v>
                </c:pt>
                <c:pt idx="375">
                  <c:v>13.312155196778502</c:v>
                </c:pt>
                <c:pt idx="376">
                  <c:v>13.295837859359898</c:v>
                </c:pt>
                <c:pt idx="377">
                  <c:v>13.305157473342584</c:v>
                </c:pt>
                <c:pt idx="378">
                  <c:v>13.32870360300347</c:v>
                </c:pt>
                <c:pt idx="379">
                  <c:v>13.327934565349135</c:v>
                </c:pt>
                <c:pt idx="380">
                  <c:v>13.305757657866996</c:v>
                </c:pt>
                <c:pt idx="381">
                  <c:v>13.308565961788508</c:v>
                </c:pt>
                <c:pt idx="382">
                  <c:v>13.309109880179001</c:v>
                </c:pt>
                <c:pt idx="383">
                  <c:v>13.336135365093297</c:v>
                </c:pt>
                <c:pt idx="384">
                  <c:v>13.338173845432413</c:v>
                </c:pt>
                <c:pt idx="385">
                  <c:v>13.351005217608458</c:v>
                </c:pt>
                <c:pt idx="386">
                  <c:v>13.36047814836121</c:v>
                </c:pt>
                <c:pt idx="387">
                  <c:v>13.35443175617187</c:v>
                </c:pt>
                <c:pt idx="388">
                  <c:v>13.347849892522989</c:v>
                </c:pt>
                <c:pt idx="389">
                  <c:v>13.345527371599383</c:v>
                </c:pt>
                <c:pt idx="390">
                  <c:v>13.349274644066348</c:v>
                </c:pt>
                <c:pt idx="391">
                  <c:v>13.347648830224148</c:v>
                </c:pt>
                <c:pt idx="392">
                  <c:v>13.346208754325644</c:v>
                </c:pt>
                <c:pt idx="393">
                  <c:v>13.344907617393591</c:v>
                </c:pt>
                <c:pt idx="394">
                  <c:v>13.379123021134111</c:v>
                </c:pt>
                <c:pt idx="395">
                  <c:v>13.369406062352493</c:v>
                </c:pt>
                <c:pt idx="396">
                  <c:v>13.364269616952557</c:v>
                </c:pt>
                <c:pt idx="397">
                  <c:v>13.353824307143427</c:v>
                </c:pt>
                <c:pt idx="398">
                  <c:v>13.361518907321948</c:v>
                </c:pt>
                <c:pt idx="399">
                  <c:v>13.392900297452698</c:v>
                </c:pt>
                <c:pt idx="400">
                  <c:v>13.380320371225682</c:v>
                </c:pt>
                <c:pt idx="401">
                  <c:v>13.380666611003621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E98D-7C4B-BDFA-17E811592121}"/>
            </c:ext>
          </c:extLst>
        </c:ser>
        <c:ser>
          <c:idx val="23"/>
          <c:order val="20"/>
          <c:tx>
            <c:v>500°C (n=5)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'500'!$N$64:$N$463</c:f>
              <c:numCache>
                <c:formatCode>General</c:formatCode>
                <c:ptCount val="400"/>
                <c:pt idx="0">
                  <c:v>2.3086359999999999</c:v>
                </c:pt>
                <c:pt idx="1">
                  <c:v>6.9526789999999998</c:v>
                </c:pt>
                <c:pt idx="2">
                  <c:v>10.648775000000001</c:v>
                </c:pt>
                <c:pt idx="3">
                  <c:v>14.494946000000001</c:v>
                </c:pt>
                <c:pt idx="4">
                  <c:v>16.064205000000001</c:v>
                </c:pt>
                <c:pt idx="5">
                  <c:v>18.977696000000002</c:v>
                </c:pt>
                <c:pt idx="6">
                  <c:v>22.085782999999999</c:v>
                </c:pt>
                <c:pt idx="7">
                  <c:v>25.026349</c:v>
                </c:pt>
                <c:pt idx="8">
                  <c:v>28.098243</c:v>
                </c:pt>
                <c:pt idx="9">
                  <c:v>29.923908999999998</c:v>
                </c:pt>
                <c:pt idx="10">
                  <c:v>32.698673999999997</c:v>
                </c:pt>
                <c:pt idx="11">
                  <c:v>35.140619000000001</c:v>
                </c:pt>
                <c:pt idx="12">
                  <c:v>37.386226000000001</c:v>
                </c:pt>
                <c:pt idx="13">
                  <c:v>40.303246000000001</c:v>
                </c:pt>
                <c:pt idx="14">
                  <c:v>42.936714000000002</c:v>
                </c:pt>
                <c:pt idx="15">
                  <c:v>44.422873000000003</c:v>
                </c:pt>
                <c:pt idx="16">
                  <c:v>46.995449000000001</c:v>
                </c:pt>
                <c:pt idx="17">
                  <c:v>49.832273999999998</c:v>
                </c:pt>
                <c:pt idx="18">
                  <c:v>51.477929000000003</c:v>
                </c:pt>
                <c:pt idx="19">
                  <c:v>53.415672000000001</c:v>
                </c:pt>
                <c:pt idx="20">
                  <c:v>55.894708999999999</c:v>
                </c:pt>
                <c:pt idx="21">
                  <c:v>57.868523000000003</c:v>
                </c:pt>
                <c:pt idx="22">
                  <c:v>59.252974999999999</c:v>
                </c:pt>
                <c:pt idx="23">
                  <c:v>61.740865999999997</c:v>
                </c:pt>
                <c:pt idx="24">
                  <c:v>63.620156999999999</c:v>
                </c:pt>
                <c:pt idx="25">
                  <c:v>65.873016000000007</c:v>
                </c:pt>
                <c:pt idx="26">
                  <c:v>68.375855000000001</c:v>
                </c:pt>
                <c:pt idx="27">
                  <c:v>69.811293000000006</c:v>
                </c:pt>
                <c:pt idx="28">
                  <c:v>71.421482999999995</c:v>
                </c:pt>
                <c:pt idx="29">
                  <c:v>73.580915000000005</c:v>
                </c:pt>
                <c:pt idx="30">
                  <c:v>75.787586000000005</c:v>
                </c:pt>
                <c:pt idx="31">
                  <c:v>78.160335000000003</c:v>
                </c:pt>
                <c:pt idx="32">
                  <c:v>80.271202000000002</c:v>
                </c:pt>
                <c:pt idx="33">
                  <c:v>82.115076000000002</c:v>
                </c:pt>
                <c:pt idx="34">
                  <c:v>83.575393000000005</c:v>
                </c:pt>
                <c:pt idx="35">
                  <c:v>85.148340000000005</c:v>
                </c:pt>
                <c:pt idx="36">
                  <c:v>87.015535</c:v>
                </c:pt>
                <c:pt idx="37">
                  <c:v>88.391542000000001</c:v>
                </c:pt>
                <c:pt idx="38">
                  <c:v>91.371972999999997</c:v>
                </c:pt>
                <c:pt idx="39">
                  <c:v>93.272384000000002</c:v>
                </c:pt>
                <c:pt idx="40">
                  <c:v>94.513870999999995</c:v>
                </c:pt>
                <c:pt idx="41">
                  <c:v>95.919860999999997</c:v>
                </c:pt>
                <c:pt idx="42">
                  <c:v>97.757403999999994</c:v>
                </c:pt>
                <c:pt idx="43">
                  <c:v>99.944243</c:v>
                </c:pt>
                <c:pt idx="44">
                  <c:v>102.064752</c:v>
                </c:pt>
                <c:pt idx="45">
                  <c:v>104.135751</c:v>
                </c:pt>
                <c:pt idx="46">
                  <c:v>104.612148</c:v>
                </c:pt>
                <c:pt idx="47">
                  <c:v>105.28222700000001</c:v>
                </c:pt>
                <c:pt idx="48">
                  <c:v>107.343442</c:v>
                </c:pt>
                <c:pt idx="49">
                  <c:v>109.443355</c:v>
                </c:pt>
                <c:pt idx="50">
                  <c:v>110.68403000000001</c:v>
                </c:pt>
                <c:pt idx="51">
                  <c:v>112.574276</c:v>
                </c:pt>
                <c:pt idx="52">
                  <c:v>114.862754</c:v>
                </c:pt>
                <c:pt idx="53">
                  <c:v>115.60356899999999</c:v>
                </c:pt>
                <c:pt idx="54">
                  <c:v>116.895374</c:v>
                </c:pt>
                <c:pt idx="55">
                  <c:v>118.770349</c:v>
                </c:pt>
                <c:pt idx="56">
                  <c:v>121.0886</c:v>
                </c:pt>
                <c:pt idx="57">
                  <c:v>123.13115999999999</c:v>
                </c:pt>
                <c:pt idx="58">
                  <c:v>124.768308</c:v>
                </c:pt>
                <c:pt idx="59">
                  <c:v>125.96360900000001</c:v>
                </c:pt>
                <c:pt idx="60">
                  <c:v>126.868599</c:v>
                </c:pt>
                <c:pt idx="61">
                  <c:v>127.789711</c:v>
                </c:pt>
                <c:pt idx="62">
                  <c:v>129.92304300000001</c:v>
                </c:pt>
                <c:pt idx="63">
                  <c:v>131.760254</c:v>
                </c:pt>
                <c:pt idx="64">
                  <c:v>133.78049300000001</c:v>
                </c:pt>
                <c:pt idx="65">
                  <c:v>135.451874</c:v>
                </c:pt>
                <c:pt idx="66">
                  <c:v>135.20833500000001</c:v>
                </c:pt>
                <c:pt idx="67">
                  <c:v>136.63320899999999</c:v>
                </c:pt>
                <c:pt idx="68">
                  <c:v>138.610353</c:v>
                </c:pt>
                <c:pt idx="69">
                  <c:v>140.43821500000001</c:v>
                </c:pt>
                <c:pt idx="70">
                  <c:v>142.61751699999999</c:v>
                </c:pt>
                <c:pt idx="71">
                  <c:v>143.993663</c:v>
                </c:pt>
                <c:pt idx="72">
                  <c:v>144.54796300000001</c:v>
                </c:pt>
                <c:pt idx="73">
                  <c:v>145.77450999999999</c:v>
                </c:pt>
                <c:pt idx="74">
                  <c:v>147.01997800000001</c:v>
                </c:pt>
                <c:pt idx="75">
                  <c:v>149.227135</c:v>
                </c:pt>
                <c:pt idx="76">
                  <c:v>151.416653</c:v>
                </c:pt>
                <c:pt idx="77">
                  <c:v>152.10178199999999</c:v>
                </c:pt>
                <c:pt idx="78">
                  <c:v>153.546662</c:v>
                </c:pt>
                <c:pt idx="79">
                  <c:v>154.55304699999999</c:v>
                </c:pt>
                <c:pt idx="80">
                  <c:v>156.27770799999999</c:v>
                </c:pt>
                <c:pt idx="81">
                  <c:v>158.351753</c:v>
                </c:pt>
                <c:pt idx="82">
                  <c:v>160.21525600000001</c:v>
                </c:pt>
                <c:pt idx="83">
                  <c:v>162.20128099999999</c:v>
                </c:pt>
                <c:pt idx="84">
                  <c:v>162.23522299999999</c:v>
                </c:pt>
                <c:pt idx="85">
                  <c:v>163.380639</c:v>
                </c:pt>
                <c:pt idx="86">
                  <c:v>165.15939</c:v>
                </c:pt>
                <c:pt idx="87">
                  <c:v>167.46083200000001</c:v>
                </c:pt>
                <c:pt idx="88">
                  <c:v>169.05635100000001</c:v>
                </c:pt>
                <c:pt idx="89">
                  <c:v>170.89611099999999</c:v>
                </c:pt>
                <c:pt idx="90">
                  <c:v>171.726371</c:v>
                </c:pt>
                <c:pt idx="91">
                  <c:v>172.53682800000001</c:v>
                </c:pt>
                <c:pt idx="92">
                  <c:v>173.98092800000001</c:v>
                </c:pt>
                <c:pt idx="93">
                  <c:v>176.24297300000001</c:v>
                </c:pt>
                <c:pt idx="94">
                  <c:v>177.91188399999999</c:v>
                </c:pt>
                <c:pt idx="95">
                  <c:v>178.66966099999999</c:v>
                </c:pt>
                <c:pt idx="96">
                  <c:v>179.72268199999999</c:v>
                </c:pt>
                <c:pt idx="97">
                  <c:v>181.559079</c:v>
                </c:pt>
                <c:pt idx="98">
                  <c:v>182.302999</c:v>
                </c:pt>
                <c:pt idx="99">
                  <c:v>184.47772900000001</c:v>
                </c:pt>
                <c:pt idx="100">
                  <c:v>185.97678500000001</c:v>
                </c:pt>
                <c:pt idx="101">
                  <c:v>187.22322700000001</c:v>
                </c:pt>
                <c:pt idx="102">
                  <c:v>188.180059</c:v>
                </c:pt>
                <c:pt idx="103">
                  <c:v>189.739315</c:v>
                </c:pt>
                <c:pt idx="104">
                  <c:v>191.54539500000001</c:v>
                </c:pt>
                <c:pt idx="105">
                  <c:v>192.69254900000001</c:v>
                </c:pt>
                <c:pt idx="106">
                  <c:v>194.252388</c:v>
                </c:pt>
                <c:pt idx="107">
                  <c:v>195.79101199999999</c:v>
                </c:pt>
                <c:pt idx="108">
                  <c:v>197.060609</c:v>
                </c:pt>
                <c:pt idx="109">
                  <c:v>198.720088</c:v>
                </c:pt>
                <c:pt idx="110">
                  <c:v>200.013563</c:v>
                </c:pt>
                <c:pt idx="111">
                  <c:v>201.47165799999999</c:v>
                </c:pt>
                <c:pt idx="112">
                  <c:v>202.88842399999999</c:v>
                </c:pt>
                <c:pt idx="113">
                  <c:v>204.45737800000001</c:v>
                </c:pt>
                <c:pt idx="114">
                  <c:v>205.917036</c:v>
                </c:pt>
                <c:pt idx="115">
                  <c:v>206.87832800000001</c:v>
                </c:pt>
                <c:pt idx="116">
                  <c:v>207.93943200000001</c:v>
                </c:pt>
                <c:pt idx="117">
                  <c:v>208.833394</c:v>
                </c:pt>
                <c:pt idx="118">
                  <c:v>210.79083600000001</c:v>
                </c:pt>
                <c:pt idx="119">
                  <c:v>212.31496300000001</c:v>
                </c:pt>
                <c:pt idx="120">
                  <c:v>213.492333</c:v>
                </c:pt>
                <c:pt idx="121">
                  <c:v>214.854749</c:v>
                </c:pt>
                <c:pt idx="122">
                  <c:v>216.269891</c:v>
                </c:pt>
                <c:pt idx="123">
                  <c:v>217.647446</c:v>
                </c:pt>
                <c:pt idx="124">
                  <c:v>219.39698899999999</c:v>
                </c:pt>
                <c:pt idx="125">
                  <c:v>220.77982</c:v>
                </c:pt>
                <c:pt idx="126">
                  <c:v>222.045503</c:v>
                </c:pt>
                <c:pt idx="127">
                  <c:v>223.19125600000001</c:v>
                </c:pt>
                <c:pt idx="128">
                  <c:v>223.94547399999999</c:v>
                </c:pt>
                <c:pt idx="129">
                  <c:v>225.59933899999999</c:v>
                </c:pt>
                <c:pt idx="130">
                  <c:v>227.10885300000001</c:v>
                </c:pt>
                <c:pt idx="131">
                  <c:v>228.79737900000001</c:v>
                </c:pt>
                <c:pt idx="132">
                  <c:v>230.495485</c:v>
                </c:pt>
                <c:pt idx="133">
                  <c:v>231.34910099999999</c:v>
                </c:pt>
                <c:pt idx="134">
                  <c:v>232.03109900000001</c:v>
                </c:pt>
                <c:pt idx="135">
                  <c:v>233.43595199999999</c:v>
                </c:pt>
                <c:pt idx="136">
                  <c:v>235.045511</c:v>
                </c:pt>
                <c:pt idx="137">
                  <c:v>237.042214</c:v>
                </c:pt>
                <c:pt idx="138">
                  <c:v>238.17606499999999</c:v>
                </c:pt>
                <c:pt idx="139">
                  <c:v>239.30527900000001</c:v>
                </c:pt>
                <c:pt idx="140">
                  <c:v>240.73381000000001</c:v>
                </c:pt>
                <c:pt idx="141">
                  <c:v>241.86853400000001</c:v>
                </c:pt>
                <c:pt idx="142">
                  <c:v>243.07444699999999</c:v>
                </c:pt>
                <c:pt idx="143">
                  <c:v>244.26072099999999</c:v>
                </c:pt>
                <c:pt idx="144">
                  <c:v>246.170096</c:v>
                </c:pt>
                <c:pt idx="145">
                  <c:v>247.16506200000001</c:v>
                </c:pt>
                <c:pt idx="146">
                  <c:v>248.014554</c:v>
                </c:pt>
                <c:pt idx="147">
                  <c:v>249.81758600000001</c:v>
                </c:pt>
                <c:pt idx="148">
                  <c:v>251.50823500000001</c:v>
                </c:pt>
                <c:pt idx="149">
                  <c:v>252.46141399999999</c:v>
                </c:pt>
                <c:pt idx="150">
                  <c:v>253.75223800000001</c:v>
                </c:pt>
                <c:pt idx="151">
                  <c:v>255.67000100000001</c:v>
                </c:pt>
                <c:pt idx="152">
                  <c:v>256.51015999999998</c:v>
                </c:pt>
                <c:pt idx="153">
                  <c:v>257.723479</c:v>
                </c:pt>
                <c:pt idx="154">
                  <c:v>259.64109400000001</c:v>
                </c:pt>
                <c:pt idx="155">
                  <c:v>260.70995099999999</c:v>
                </c:pt>
                <c:pt idx="156">
                  <c:v>261.61368800000002</c:v>
                </c:pt>
                <c:pt idx="157">
                  <c:v>262.82552399999997</c:v>
                </c:pt>
                <c:pt idx="158">
                  <c:v>264.31060500000001</c:v>
                </c:pt>
                <c:pt idx="159">
                  <c:v>265.57153299999999</c:v>
                </c:pt>
                <c:pt idx="160">
                  <c:v>267.43287700000002</c:v>
                </c:pt>
                <c:pt idx="161">
                  <c:v>268.58883400000002</c:v>
                </c:pt>
                <c:pt idx="162">
                  <c:v>269.463616</c:v>
                </c:pt>
                <c:pt idx="163">
                  <c:v>270.25147600000003</c:v>
                </c:pt>
                <c:pt idx="164">
                  <c:v>273.53160800000001</c:v>
                </c:pt>
                <c:pt idx="165">
                  <c:v>274.737101</c:v>
                </c:pt>
                <c:pt idx="166">
                  <c:v>276.08991600000002</c:v>
                </c:pt>
                <c:pt idx="167">
                  <c:v>277.165818</c:v>
                </c:pt>
                <c:pt idx="168">
                  <c:v>278.41118999999998</c:v>
                </c:pt>
                <c:pt idx="169">
                  <c:v>279.31232599999998</c:v>
                </c:pt>
                <c:pt idx="170">
                  <c:v>280.66618199999999</c:v>
                </c:pt>
                <c:pt idx="171">
                  <c:v>282.14749899999998</c:v>
                </c:pt>
                <c:pt idx="172">
                  <c:v>283.11762700000003</c:v>
                </c:pt>
                <c:pt idx="173">
                  <c:v>284.38074699999999</c:v>
                </c:pt>
                <c:pt idx="174">
                  <c:v>285.80187000000001</c:v>
                </c:pt>
                <c:pt idx="175">
                  <c:v>286.81269500000002</c:v>
                </c:pt>
                <c:pt idx="176">
                  <c:v>287.38522499999999</c:v>
                </c:pt>
                <c:pt idx="177">
                  <c:v>288.76879500000001</c:v>
                </c:pt>
                <c:pt idx="178">
                  <c:v>290.23458199999999</c:v>
                </c:pt>
                <c:pt idx="179">
                  <c:v>291.10276699999997</c:v>
                </c:pt>
                <c:pt idx="180">
                  <c:v>292.39618300000001</c:v>
                </c:pt>
                <c:pt idx="181">
                  <c:v>293.54162500000001</c:v>
                </c:pt>
                <c:pt idx="182">
                  <c:v>295.37162899999998</c:v>
                </c:pt>
                <c:pt idx="183">
                  <c:v>296.29914600000001</c:v>
                </c:pt>
                <c:pt idx="184">
                  <c:v>298.19274200000001</c:v>
                </c:pt>
                <c:pt idx="185">
                  <c:v>299.687408</c:v>
                </c:pt>
                <c:pt idx="186">
                  <c:v>300.90585700000003</c:v>
                </c:pt>
                <c:pt idx="187">
                  <c:v>301.74075199999999</c:v>
                </c:pt>
                <c:pt idx="188">
                  <c:v>302.89207299999998</c:v>
                </c:pt>
                <c:pt idx="189">
                  <c:v>304.93472500000001</c:v>
                </c:pt>
                <c:pt idx="190">
                  <c:v>306.119754</c:v>
                </c:pt>
                <c:pt idx="191">
                  <c:v>307.38740200000001</c:v>
                </c:pt>
                <c:pt idx="192">
                  <c:v>308.22144500000002</c:v>
                </c:pt>
                <c:pt idx="193">
                  <c:v>309.74566700000003</c:v>
                </c:pt>
                <c:pt idx="194">
                  <c:v>310.71284400000002</c:v>
                </c:pt>
                <c:pt idx="195">
                  <c:v>312.31300900000002</c:v>
                </c:pt>
                <c:pt idx="196">
                  <c:v>313.01821799999999</c:v>
                </c:pt>
                <c:pt idx="197">
                  <c:v>314.305812</c:v>
                </c:pt>
                <c:pt idx="198">
                  <c:v>315.64201300000002</c:v>
                </c:pt>
                <c:pt idx="199">
                  <c:v>316.60808100000003</c:v>
                </c:pt>
                <c:pt idx="200">
                  <c:v>318.016751</c:v>
                </c:pt>
                <c:pt idx="201">
                  <c:v>319.15305999999998</c:v>
                </c:pt>
                <c:pt idx="202">
                  <c:v>319.95888300000001</c:v>
                </c:pt>
                <c:pt idx="203">
                  <c:v>321.39423799999997</c:v>
                </c:pt>
                <c:pt idx="204">
                  <c:v>322.82127600000001</c:v>
                </c:pt>
                <c:pt idx="205">
                  <c:v>323.95023099999997</c:v>
                </c:pt>
                <c:pt idx="206">
                  <c:v>325.06322599999999</c:v>
                </c:pt>
                <c:pt idx="207">
                  <c:v>326.74498299999999</c:v>
                </c:pt>
                <c:pt idx="208">
                  <c:v>328.13890500000002</c:v>
                </c:pt>
                <c:pt idx="209">
                  <c:v>329.12597799999998</c:v>
                </c:pt>
                <c:pt idx="210">
                  <c:v>331.08159499999999</c:v>
                </c:pt>
                <c:pt idx="211">
                  <c:v>332.54020100000002</c:v>
                </c:pt>
                <c:pt idx="212">
                  <c:v>333.63425899999999</c:v>
                </c:pt>
                <c:pt idx="213">
                  <c:v>335.36544500000002</c:v>
                </c:pt>
                <c:pt idx="214">
                  <c:v>336.44975599999998</c:v>
                </c:pt>
                <c:pt idx="215">
                  <c:v>337.28148700000003</c:v>
                </c:pt>
                <c:pt idx="216">
                  <c:v>338.69620400000002</c:v>
                </c:pt>
                <c:pt idx="217">
                  <c:v>339.78682099999997</c:v>
                </c:pt>
                <c:pt idx="218">
                  <c:v>341.14696600000002</c:v>
                </c:pt>
                <c:pt idx="219">
                  <c:v>342.40006799999998</c:v>
                </c:pt>
                <c:pt idx="220">
                  <c:v>343.59348199999999</c:v>
                </c:pt>
                <c:pt idx="221">
                  <c:v>345.23166600000002</c:v>
                </c:pt>
                <c:pt idx="222">
                  <c:v>346.45909699999999</c:v>
                </c:pt>
                <c:pt idx="223">
                  <c:v>347.809865</c:v>
                </c:pt>
                <c:pt idx="224">
                  <c:v>349.57694099999998</c:v>
                </c:pt>
                <c:pt idx="225">
                  <c:v>351.10324500000002</c:v>
                </c:pt>
                <c:pt idx="226">
                  <c:v>352.83868000000001</c:v>
                </c:pt>
                <c:pt idx="227">
                  <c:v>354.30272300000001</c:v>
                </c:pt>
                <c:pt idx="228">
                  <c:v>356.41324500000002</c:v>
                </c:pt>
                <c:pt idx="229">
                  <c:v>357.86654099999998</c:v>
                </c:pt>
                <c:pt idx="230">
                  <c:v>358.94011899999998</c:v>
                </c:pt>
                <c:pt idx="231">
                  <c:v>359.51153699999998</c:v>
                </c:pt>
                <c:pt idx="232">
                  <c:v>361.26933500000001</c:v>
                </c:pt>
                <c:pt idx="233">
                  <c:v>363.11609099999998</c:v>
                </c:pt>
                <c:pt idx="234">
                  <c:v>364.49548299999998</c:v>
                </c:pt>
                <c:pt idx="235">
                  <c:v>364.91741300000001</c:v>
                </c:pt>
                <c:pt idx="236">
                  <c:v>366.02586700000001</c:v>
                </c:pt>
                <c:pt idx="237">
                  <c:v>367.233518</c:v>
                </c:pt>
                <c:pt idx="238">
                  <c:v>368.19406400000003</c:v>
                </c:pt>
                <c:pt idx="239">
                  <c:v>370.095755</c:v>
                </c:pt>
                <c:pt idx="240">
                  <c:v>370.48213900000002</c:v>
                </c:pt>
                <c:pt idx="241">
                  <c:v>371.81039900000002</c:v>
                </c:pt>
                <c:pt idx="242">
                  <c:v>372.87811199999999</c:v>
                </c:pt>
                <c:pt idx="243">
                  <c:v>374.15921600000001</c:v>
                </c:pt>
                <c:pt idx="244">
                  <c:v>375.43027499999999</c:v>
                </c:pt>
                <c:pt idx="245">
                  <c:v>376.386933</c:v>
                </c:pt>
                <c:pt idx="246">
                  <c:v>378.702631</c:v>
                </c:pt>
                <c:pt idx="247">
                  <c:v>380.54278399999998</c:v>
                </c:pt>
                <c:pt idx="248">
                  <c:v>381.512249</c:v>
                </c:pt>
                <c:pt idx="249">
                  <c:v>381.84747599999997</c:v>
                </c:pt>
                <c:pt idx="250">
                  <c:v>383.77620300000001</c:v>
                </c:pt>
                <c:pt idx="251">
                  <c:v>384.89372100000003</c:v>
                </c:pt>
                <c:pt idx="252">
                  <c:v>386.52365200000003</c:v>
                </c:pt>
                <c:pt idx="253">
                  <c:v>388.38466199999999</c:v>
                </c:pt>
                <c:pt idx="254">
                  <c:v>389.49675300000001</c:v>
                </c:pt>
                <c:pt idx="255">
                  <c:v>390.735996</c:v>
                </c:pt>
                <c:pt idx="256">
                  <c:v>391.84062899999998</c:v>
                </c:pt>
                <c:pt idx="257">
                  <c:v>393.56330800000001</c:v>
                </c:pt>
                <c:pt idx="258">
                  <c:v>395.56168700000001</c:v>
                </c:pt>
                <c:pt idx="259">
                  <c:v>397.936375</c:v>
                </c:pt>
                <c:pt idx="260">
                  <c:v>399.001823</c:v>
                </c:pt>
                <c:pt idx="261">
                  <c:v>399.371127</c:v>
                </c:pt>
                <c:pt idx="262">
                  <c:v>400.37866500000001</c:v>
                </c:pt>
                <c:pt idx="263">
                  <c:v>401.87231400000002</c:v>
                </c:pt>
                <c:pt idx="264">
                  <c:v>403.37911600000001</c:v>
                </c:pt>
                <c:pt idx="265">
                  <c:v>404.91982200000001</c:v>
                </c:pt>
                <c:pt idx="266">
                  <c:v>405.833485</c:v>
                </c:pt>
                <c:pt idx="267">
                  <c:v>407.17751600000003</c:v>
                </c:pt>
                <c:pt idx="268">
                  <c:v>407.74705899999998</c:v>
                </c:pt>
                <c:pt idx="269">
                  <c:v>408.77232600000002</c:v>
                </c:pt>
                <c:pt idx="270">
                  <c:v>410.57799699999998</c:v>
                </c:pt>
                <c:pt idx="271">
                  <c:v>411.44887499999999</c:v>
                </c:pt>
                <c:pt idx="272">
                  <c:v>412.76830200000001</c:v>
                </c:pt>
                <c:pt idx="273">
                  <c:v>414.61699599999997</c:v>
                </c:pt>
                <c:pt idx="274">
                  <c:v>415.18437999999998</c:v>
                </c:pt>
                <c:pt idx="275">
                  <c:v>416.20962200000002</c:v>
                </c:pt>
                <c:pt idx="276">
                  <c:v>418.06535100000002</c:v>
                </c:pt>
                <c:pt idx="277">
                  <c:v>420.08392500000002</c:v>
                </c:pt>
                <c:pt idx="278">
                  <c:v>420.61751500000003</c:v>
                </c:pt>
                <c:pt idx="279">
                  <c:v>422.59048200000001</c:v>
                </c:pt>
                <c:pt idx="280">
                  <c:v>423.52078699999998</c:v>
                </c:pt>
                <c:pt idx="281">
                  <c:v>424.29979400000002</c:v>
                </c:pt>
                <c:pt idx="282">
                  <c:v>426.10349000000002</c:v>
                </c:pt>
                <c:pt idx="283">
                  <c:v>428.54095000000001</c:v>
                </c:pt>
                <c:pt idx="284">
                  <c:v>428.49813499999999</c:v>
                </c:pt>
                <c:pt idx="285">
                  <c:v>429.77350300000001</c:v>
                </c:pt>
                <c:pt idx="286">
                  <c:v>431.33189800000002</c:v>
                </c:pt>
                <c:pt idx="287">
                  <c:v>432.62847599999998</c:v>
                </c:pt>
                <c:pt idx="288">
                  <c:v>433.81794400000001</c:v>
                </c:pt>
                <c:pt idx="289">
                  <c:v>435.71101900000002</c:v>
                </c:pt>
                <c:pt idx="290">
                  <c:v>436.45011299999999</c:v>
                </c:pt>
                <c:pt idx="291">
                  <c:v>437.23672800000003</c:v>
                </c:pt>
                <c:pt idx="292">
                  <c:v>438.738788</c:v>
                </c:pt>
                <c:pt idx="293">
                  <c:v>440.45773000000003</c:v>
                </c:pt>
                <c:pt idx="294">
                  <c:v>441.80414300000001</c:v>
                </c:pt>
                <c:pt idx="295">
                  <c:v>442.949881</c:v>
                </c:pt>
                <c:pt idx="296">
                  <c:v>444.141614</c:v>
                </c:pt>
                <c:pt idx="297">
                  <c:v>445.08140400000002</c:v>
                </c:pt>
                <c:pt idx="298">
                  <c:v>446.02934199999999</c:v>
                </c:pt>
                <c:pt idx="299">
                  <c:v>447.870654</c:v>
                </c:pt>
                <c:pt idx="300">
                  <c:v>449.63405499999999</c:v>
                </c:pt>
                <c:pt idx="301">
                  <c:v>451.63396499999999</c:v>
                </c:pt>
                <c:pt idx="302">
                  <c:v>452.82517799999999</c:v>
                </c:pt>
                <c:pt idx="303">
                  <c:v>454.11317000000003</c:v>
                </c:pt>
                <c:pt idx="304">
                  <c:v>454.75469900000002</c:v>
                </c:pt>
                <c:pt idx="305">
                  <c:v>457.22906399999999</c:v>
                </c:pt>
                <c:pt idx="306">
                  <c:v>458.17246999999998</c:v>
                </c:pt>
                <c:pt idx="307">
                  <c:v>459.83554199999998</c:v>
                </c:pt>
                <c:pt idx="308">
                  <c:v>461.330242</c:v>
                </c:pt>
                <c:pt idx="309">
                  <c:v>462.32841400000001</c:v>
                </c:pt>
                <c:pt idx="310">
                  <c:v>463.302323</c:v>
                </c:pt>
                <c:pt idx="311">
                  <c:v>464.74513200000001</c:v>
                </c:pt>
                <c:pt idx="312">
                  <c:v>466.51260600000001</c:v>
                </c:pt>
                <c:pt idx="313">
                  <c:v>467.00125000000003</c:v>
                </c:pt>
                <c:pt idx="314">
                  <c:v>468.778504</c:v>
                </c:pt>
                <c:pt idx="315">
                  <c:v>469.16581200000002</c:v>
                </c:pt>
                <c:pt idx="316">
                  <c:v>469.72234300000002</c:v>
                </c:pt>
                <c:pt idx="317">
                  <c:v>471.42480499999999</c:v>
                </c:pt>
                <c:pt idx="318">
                  <c:v>473.51659100000001</c:v>
                </c:pt>
                <c:pt idx="319">
                  <c:v>474.29890999999998</c:v>
                </c:pt>
                <c:pt idx="320">
                  <c:v>475.27181000000002</c:v>
                </c:pt>
                <c:pt idx="321">
                  <c:v>477.18275399999999</c:v>
                </c:pt>
                <c:pt idx="322">
                  <c:v>478.08713899999998</c:v>
                </c:pt>
                <c:pt idx="323">
                  <c:v>478.94665800000001</c:v>
                </c:pt>
                <c:pt idx="324">
                  <c:v>480.88837599999999</c:v>
                </c:pt>
                <c:pt idx="325">
                  <c:v>482.63413000000003</c:v>
                </c:pt>
                <c:pt idx="326">
                  <c:v>482.10722700000002</c:v>
                </c:pt>
                <c:pt idx="327">
                  <c:v>484.31712599999997</c:v>
                </c:pt>
                <c:pt idx="328">
                  <c:v>485.66268000000002</c:v>
                </c:pt>
                <c:pt idx="329">
                  <c:v>486.10060600000003</c:v>
                </c:pt>
                <c:pt idx="330">
                  <c:v>487.533477</c:v>
                </c:pt>
                <c:pt idx="331">
                  <c:v>490.094448</c:v>
                </c:pt>
                <c:pt idx="332">
                  <c:v>490.42454500000002</c:v>
                </c:pt>
                <c:pt idx="333">
                  <c:v>490.91838300000001</c:v>
                </c:pt>
                <c:pt idx="334">
                  <c:v>493.01151599999997</c:v>
                </c:pt>
                <c:pt idx="335">
                  <c:v>493.82401399999998</c:v>
                </c:pt>
                <c:pt idx="336">
                  <c:v>495.024877</c:v>
                </c:pt>
                <c:pt idx="337">
                  <c:v>496.24385699999999</c:v>
                </c:pt>
                <c:pt idx="338">
                  <c:v>498.00658700000002</c:v>
                </c:pt>
                <c:pt idx="339">
                  <c:v>498.69368500000002</c:v>
                </c:pt>
                <c:pt idx="340">
                  <c:v>499.63789000000003</c:v>
                </c:pt>
                <c:pt idx="341">
                  <c:v>501.43701900000002</c:v>
                </c:pt>
                <c:pt idx="342">
                  <c:v>502.38909999999998</c:v>
                </c:pt>
                <c:pt idx="343">
                  <c:v>504.25680199999999</c:v>
                </c:pt>
                <c:pt idx="344">
                  <c:v>505.72260699999998</c:v>
                </c:pt>
                <c:pt idx="345">
                  <c:v>507.065</c:v>
                </c:pt>
                <c:pt idx="346">
                  <c:v>507.85070100000002</c:v>
                </c:pt>
                <c:pt idx="347">
                  <c:v>508.88144</c:v>
                </c:pt>
                <c:pt idx="348">
                  <c:v>510.578484</c:v>
                </c:pt>
                <c:pt idx="349">
                  <c:v>511.56039500000003</c:v>
                </c:pt>
                <c:pt idx="350">
                  <c:v>513.39886200000001</c:v>
                </c:pt>
                <c:pt idx="351">
                  <c:v>513.75828000000001</c:v>
                </c:pt>
                <c:pt idx="352">
                  <c:v>514.994328</c:v>
                </c:pt>
                <c:pt idx="353">
                  <c:v>516.26563799999997</c:v>
                </c:pt>
                <c:pt idx="354">
                  <c:v>517.85902599999997</c:v>
                </c:pt>
                <c:pt idx="355">
                  <c:v>519.48104999999998</c:v>
                </c:pt>
                <c:pt idx="356">
                  <c:v>520.94928100000004</c:v>
                </c:pt>
                <c:pt idx="357">
                  <c:v>522.14427799999999</c:v>
                </c:pt>
                <c:pt idx="358">
                  <c:v>523.27017899999998</c:v>
                </c:pt>
                <c:pt idx="359">
                  <c:v>525.35583199999996</c:v>
                </c:pt>
                <c:pt idx="360">
                  <c:v>525.96186699999998</c:v>
                </c:pt>
                <c:pt idx="361">
                  <c:v>527.52880100000004</c:v>
                </c:pt>
                <c:pt idx="362">
                  <c:v>529.66837299999997</c:v>
                </c:pt>
                <c:pt idx="363">
                  <c:v>530.52697799999999</c:v>
                </c:pt>
                <c:pt idx="364">
                  <c:v>531.42152899999996</c:v>
                </c:pt>
                <c:pt idx="365">
                  <c:v>533.57948199999998</c:v>
                </c:pt>
                <c:pt idx="366">
                  <c:v>535.03973599999995</c:v>
                </c:pt>
                <c:pt idx="367">
                  <c:v>534.44462199999998</c:v>
                </c:pt>
                <c:pt idx="368">
                  <c:v>536.86416099999997</c:v>
                </c:pt>
                <c:pt idx="369">
                  <c:v>538.76905399999998</c:v>
                </c:pt>
                <c:pt idx="370">
                  <c:v>538.92102899999998</c:v>
                </c:pt>
                <c:pt idx="371">
                  <c:v>540.15386000000001</c:v>
                </c:pt>
                <c:pt idx="372">
                  <c:v>542.48140100000001</c:v>
                </c:pt>
                <c:pt idx="373">
                  <c:v>543.150485</c:v>
                </c:pt>
                <c:pt idx="374">
                  <c:v>544.63769100000002</c:v>
                </c:pt>
                <c:pt idx="375">
                  <c:v>546.05211499999996</c:v>
                </c:pt>
                <c:pt idx="376">
                  <c:v>547.73288400000001</c:v>
                </c:pt>
                <c:pt idx="377">
                  <c:v>548.36714099999995</c:v>
                </c:pt>
                <c:pt idx="378">
                  <c:v>550.25275499999998</c:v>
                </c:pt>
                <c:pt idx="379">
                  <c:v>552.08122000000003</c:v>
                </c:pt>
                <c:pt idx="380">
                  <c:v>552.06336499999998</c:v>
                </c:pt>
                <c:pt idx="381">
                  <c:v>553.65660500000001</c:v>
                </c:pt>
                <c:pt idx="382">
                  <c:v>555.71874000000003</c:v>
                </c:pt>
                <c:pt idx="383">
                  <c:v>556.46585000000005</c:v>
                </c:pt>
                <c:pt idx="384">
                  <c:v>558.21435199999996</c:v>
                </c:pt>
                <c:pt idx="385">
                  <c:v>559.16409199999998</c:v>
                </c:pt>
                <c:pt idx="386">
                  <c:v>560.36408300000005</c:v>
                </c:pt>
                <c:pt idx="387">
                  <c:v>561.55478100000005</c:v>
                </c:pt>
                <c:pt idx="388">
                  <c:v>563.64592900000002</c:v>
                </c:pt>
                <c:pt idx="389">
                  <c:v>564.93235000000004</c:v>
                </c:pt>
                <c:pt idx="390">
                  <c:v>565.82438300000001</c:v>
                </c:pt>
                <c:pt idx="391">
                  <c:v>567.38959399999999</c:v>
                </c:pt>
                <c:pt idx="392">
                  <c:v>568.84436500000004</c:v>
                </c:pt>
                <c:pt idx="393">
                  <c:v>569.80166699999995</c:v>
                </c:pt>
                <c:pt idx="394">
                  <c:v>571.21642299999996</c:v>
                </c:pt>
                <c:pt idx="395">
                  <c:v>572.83452399999999</c:v>
                </c:pt>
                <c:pt idx="396">
                  <c:v>573.64093000000003</c:v>
                </c:pt>
                <c:pt idx="397">
                  <c:v>574.81360600000005</c:v>
                </c:pt>
                <c:pt idx="398">
                  <c:v>576.67102399999999</c:v>
                </c:pt>
                <c:pt idx="399">
                  <c:v>577.06225500000005</c:v>
                </c:pt>
              </c:numCache>
            </c:numRef>
          </c:xVal>
          <c:yVal>
            <c:numRef>
              <c:f>'500'!$R$64:$R$463</c:f>
              <c:numCache>
                <c:formatCode>General</c:formatCode>
                <c:ptCount val="400"/>
                <c:pt idx="0">
                  <c:v>601.30549055765164</c:v>
                </c:pt>
                <c:pt idx="1">
                  <c:v>97.784236608746397</c:v>
                </c:pt>
                <c:pt idx="2">
                  <c:v>57.742387063634219</c:v>
                </c:pt>
                <c:pt idx="3">
                  <c:v>40.796808283278523</c:v>
                </c:pt>
                <c:pt idx="4">
                  <c:v>39.134294309943854</c:v>
                </c:pt>
                <c:pt idx="5">
                  <c:v>34.074143380202351</c:v>
                </c:pt>
                <c:pt idx="6">
                  <c:v>29.642773250531999</c:v>
                </c:pt>
                <c:pt idx="7">
                  <c:v>26.790522315114792</c:v>
                </c:pt>
                <c:pt idx="8">
                  <c:v>24.384755847840907</c:v>
                </c:pt>
                <c:pt idx="9">
                  <c:v>23.9240310092516</c:v>
                </c:pt>
                <c:pt idx="10">
                  <c:v>22.470077348557076</c:v>
                </c:pt>
                <c:pt idx="11">
                  <c:v>21.554846926290626</c:v>
                </c:pt>
                <c:pt idx="12">
                  <c:v>20.888160073898181</c:v>
                </c:pt>
                <c:pt idx="13">
                  <c:v>19.781514037192078</c:v>
                </c:pt>
                <c:pt idx="14">
                  <c:v>19.016420063014536</c:v>
                </c:pt>
                <c:pt idx="15">
                  <c:v>19.064253707205133</c:v>
                </c:pt>
                <c:pt idx="16">
                  <c:v>18.408667051621084</c:v>
                </c:pt>
                <c:pt idx="17">
                  <c:v>17.7517903495221</c:v>
                </c:pt>
                <c:pt idx="18">
                  <c:v>17.650837003091787</c:v>
                </c:pt>
                <c:pt idx="19">
                  <c:v>17.411379011999024</c:v>
                </c:pt>
                <c:pt idx="20">
                  <c:v>16.988535560222115</c:v>
                </c:pt>
                <c:pt idx="21">
                  <c:v>16.842163742054524</c:v>
                </c:pt>
                <c:pt idx="22">
                  <c:v>16.859805113116128</c:v>
                </c:pt>
                <c:pt idx="23">
                  <c:v>16.451672998663717</c:v>
                </c:pt>
                <c:pt idx="24">
                  <c:v>16.321240167716983</c:v>
                </c:pt>
                <c:pt idx="25">
                  <c:v>16.042315092458313</c:v>
                </c:pt>
                <c:pt idx="26">
                  <c:v>15.700405587306332</c:v>
                </c:pt>
                <c:pt idx="27">
                  <c:v>15.726106370743336</c:v>
                </c:pt>
                <c:pt idx="28">
                  <c:v>15.695627676689409</c:v>
                </c:pt>
                <c:pt idx="29">
                  <c:v>15.480182459200234</c:v>
                </c:pt>
                <c:pt idx="30">
                  <c:v>15.266878260610032</c:v>
                </c:pt>
                <c:pt idx="31">
                  <c:v>15.01640272439151</c:v>
                </c:pt>
                <c:pt idx="32">
                  <c:v>14.833549580192296</c:v>
                </c:pt>
                <c:pt idx="33">
                  <c:v>14.757561153740697</c:v>
                </c:pt>
                <c:pt idx="34">
                  <c:v>14.764626887650968</c:v>
                </c:pt>
                <c:pt idx="35">
                  <c:v>14.747472047124456</c:v>
                </c:pt>
                <c:pt idx="36">
                  <c:v>14.645988702567927</c:v>
                </c:pt>
                <c:pt idx="37">
                  <c:v>14.670613755902238</c:v>
                </c:pt>
                <c:pt idx="38">
                  <c:v>14.314227002018919</c:v>
                </c:pt>
                <c:pt idx="39">
                  <c:v>14.221010399696327</c:v>
                </c:pt>
                <c:pt idx="40">
                  <c:v>14.269508737507154</c:v>
                </c:pt>
                <c:pt idx="41">
                  <c:v>14.306955296187958</c:v>
                </c:pt>
                <c:pt idx="42">
                  <c:v>14.20734313123304</c:v>
                </c:pt>
                <c:pt idx="43">
                  <c:v>14.047526359072005</c:v>
                </c:pt>
                <c:pt idx="44">
                  <c:v>13.913519036875082</c:v>
                </c:pt>
                <c:pt idx="45">
                  <c:v>13.795107912753723</c:v>
                </c:pt>
                <c:pt idx="46">
                  <c:v>13.9835991368402</c:v>
                </c:pt>
                <c:pt idx="47">
                  <c:v>14.124293726802913</c:v>
                </c:pt>
                <c:pt idx="48">
                  <c:v>14.005109834860962</c:v>
                </c:pt>
                <c:pt idx="49">
                  <c:v>13.878827071770909</c:v>
                </c:pt>
                <c:pt idx="50">
                  <c:v>13.911308451522205</c:v>
                </c:pt>
                <c:pt idx="51">
                  <c:v>13.824486810988223</c:v>
                </c:pt>
                <c:pt idx="52">
                  <c:v>13.672457555323881</c:v>
                </c:pt>
                <c:pt idx="53">
                  <c:v>13.785949346293748</c:v>
                </c:pt>
                <c:pt idx="54">
                  <c:v>13.808072276878429</c:v>
                </c:pt>
                <c:pt idx="55">
                  <c:v>13.724231717524511</c:v>
                </c:pt>
                <c:pt idx="56">
                  <c:v>13.571810749321903</c:v>
                </c:pt>
                <c:pt idx="57">
                  <c:v>13.468996009685753</c:v>
                </c:pt>
                <c:pt idx="58">
                  <c:v>13.428688789516974</c:v>
                </c:pt>
                <c:pt idx="59">
                  <c:v>13.46358939978224</c:v>
                </c:pt>
                <c:pt idx="60">
                  <c:v>13.535714930369744</c:v>
                </c:pt>
                <c:pt idx="61">
                  <c:v>13.604053727289459</c:v>
                </c:pt>
                <c:pt idx="62">
                  <c:v>13.488547009547565</c:v>
                </c:pt>
                <c:pt idx="63">
                  <c:v>13.421547113332359</c:v>
                </c:pt>
                <c:pt idx="64">
                  <c:v>13.325485265669696</c:v>
                </c:pt>
                <c:pt idx="65">
                  <c:v>13.282328136100558</c:v>
                </c:pt>
                <c:pt idx="66">
                  <c:v>13.510492170293201</c:v>
                </c:pt>
                <c:pt idx="67">
                  <c:v>13.497748050056673</c:v>
                </c:pt>
                <c:pt idx="68">
                  <c:v>13.411272482388542</c:v>
                </c:pt>
                <c:pt idx="69">
                  <c:v>13.3432718795301</c:v>
                </c:pt>
                <c:pt idx="70">
                  <c:v>13.232798995071892</c:v>
                </c:pt>
                <c:pt idx="71">
                  <c:v>13.229182187347829</c:v>
                </c:pt>
                <c:pt idx="72">
                  <c:v>13.330600276877185</c:v>
                </c:pt>
                <c:pt idx="73">
                  <c:v>13.344321425822045</c:v>
                </c:pt>
                <c:pt idx="74">
                  <c:v>13.3549223951723</c:v>
                </c:pt>
                <c:pt idx="75">
                  <c:v>13.241397364585849</c:v>
                </c:pt>
                <c:pt idx="76">
                  <c:v>13.133230774569872</c:v>
                </c:pt>
                <c:pt idx="77">
                  <c:v>13.212455458229348</c:v>
                </c:pt>
                <c:pt idx="78">
                  <c:v>13.196999971718469</c:v>
                </c:pt>
                <c:pt idx="79">
                  <c:v>13.234028564860957</c:v>
                </c:pt>
                <c:pt idx="80">
                  <c:v>13.183689530562283</c:v>
                </c:pt>
                <c:pt idx="81">
                  <c:v>13.092733701220219</c:v>
                </c:pt>
                <c:pt idx="82">
                  <c:v>13.030110569152558</c:v>
                </c:pt>
                <c:pt idx="83">
                  <c:v>12.951840978761632</c:v>
                </c:pt>
                <c:pt idx="84">
                  <c:v>13.096047504053798</c:v>
                </c:pt>
                <c:pt idx="85">
                  <c:v>13.113438684511671</c:v>
                </c:pt>
                <c:pt idx="86">
                  <c:v>13.059373389353956</c:v>
                </c:pt>
                <c:pt idx="87">
                  <c:v>12.946978356004147</c:v>
                </c:pt>
                <c:pt idx="88">
                  <c:v>12.914904222613721</c:v>
                </c:pt>
                <c:pt idx="89">
                  <c:v>12.856799852086363</c:v>
                </c:pt>
                <c:pt idx="90">
                  <c:v>12.907098350563023</c:v>
                </c:pt>
                <c:pt idx="91">
                  <c:v>12.957025925025855</c:v>
                </c:pt>
                <c:pt idx="92">
                  <c:v>12.940069124564049</c:v>
                </c:pt>
                <c:pt idx="93">
                  <c:v>12.838044166018797</c:v>
                </c:pt>
                <c:pt idx="94">
                  <c:v>12.799361662730405</c:v>
                </c:pt>
                <c:pt idx="95">
                  <c:v>12.852349582337954</c:v>
                </c:pt>
                <c:pt idx="96">
                  <c:v>12.875150039938008</c:v>
                </c:pt>
                <c:pt idx="97">
                  <c:v>12.818173044170086</c:v>
                </c:pt>
                <c:pt idx="98">
                  <c:v>12.872465511786842</c:v>
                </c:pt>
                <c:pt idx="99">
                  <c:v>12.781485944852101</c:v>
                </c:pt>
                <c:pt idx="100">
                  <c:v>12.759059815951556</c:v>
                </c:pt>
                <c:pt idx="101">
                  <c:v>12.760944860542786</c:v>
                </c:pt>
                <c:pt idx="102">
                  <c:v>12.7914484557464</c:v>
                </c:pt>
                <c:pt idx="103">
                  <c:v>12.762056440515407</c:v>
                </c:pt>
                <c:pt idx="104">
                  <c:v>12.709754664339265</c:v>
                </c:pt>
                <c:pt idx="105">
                  <c:v>12.721681176615842</c:v>
                </c:pt>
                <c:pt idx="106">
                  <c:v>12.690974850705985</c:v>
                </c:pt>
                <c:pt idx="107">
                  <c:v>12.667304922524099</c:v>
                </c:pt>
                <c:pt idx="108">
                  <c:v>12.665525666660102</c:v>
                </c:pt>
                <c:pt idx="109">
                  <c:v>12.629837772374247</c:v>
                </c:pt>
                <c:pt idx="110">
                  <c:v>12.625461729839213</c:v>
                </c:pt>
                <c:pt idx="111">
                  <c:v>12.607157507709239</c:v>
                </c:pt>
                <c:pt idx="112">
                  <c:v>12.591813734274666</c:v>
                </c:pt>
                <c:pt idx="113">
                  <c:v>12.565398487844359</c:v>
                </c:pt>
                <c:pt idx="114">
                  <c:v>12.54651412968412</c:v>
                </c:pt>
                <c:pt idx="115">
                  <c:v>12.569511994708632</c:v>
                </c:pt>
                <c:pt idx="116">
                  <c:v>12.584571334476752</c:v>
                </c:pt>
                <c:pt idx="117">
                  <c:v>12.611190426712735</c:v>
                </c:pt>
                <c:pt idx="118">
                  <c:v>12.553635216172497</c:v>
                </c:pt>
                <c:pt idx="119">
                  <c:v>12.528772175736151</c:v>
                </c:pt>
                <c:pt idx="120">
                  <c:v>12.533188370271883</c:v>
                </c:pt>
                <c:pt idx="121">
                  <c:v>12.52074927058889</c:v>
                </c:pt>
                <c:pt idx="122">
                  <c:v>12.507419140760952</c:v>
                </c:pt>
                <c:pt idx="123">
                  <c:v>12.494706499888665</c:v>
                </c:pt>
                <c:pt idx="124">
                  <c:v>12.452648709571182</c:v>
                </c:pt>
                <c:pt idx="125">
                  <c:v>12.434714228938745</c:v>
                </c:pt>
                <c:pt idx="126">
                  <c:v>12.437894445156671</c:v>
                </c:pt>
                <c:pt idx="127">
                  <c:v>12.442968114838264</c:v>
                </c:pt>
                <c:pt idx="128">
                  <c:v>12.479342994796951</c:v>
                </c:pt>
                <c:pt idx="129">
                  <c:v>12.444460634691625</c:v>
                </c:pt>
                <c:pt idx="130">
                  <c:v>12.423168945636924</c:v>
                </c:pt>
                <c:pt idx="131">
                  <c:v>12.386122756878798</c:v>
                </c:pt>
                <c:pt idx="132">
                  <c:v>12.349615901062819</c:v>
                </c:pt>
                <c:pt idx="133">
                  <c:v>12.376157723172755</c:v>
                </c:pt>
                <c:pt idx="134">
                  <c:v>12.417476928829268</c:v>
                </c:pt>
                <c:pt idx="135">
                  <c:v>12.400815416284381</c:v>
                </c:pt>
                <c:pt idx="136">
                  <c:v>12.371197999251761</c:v>
                </c:pt>
                <c:pt idx="137">
                  <c:v>12.31292430138971</c:v>
                </c:pt>
                <c:pt idx="138">
                  <c:v>12.317795697271103</c:v>
                </c:pt>
                <c:pt idx="139">
                  <c:v>12.323430190627782</c:v>
                </c:pt>
                <c:pt idx="140">
                  <c:v>12.30716421226521</c:v>
                </c:pt>
                <c:pt idx="141">
                  <c:v>12.311722252366838</c:v>
                </c:pt>
                <c:pt idx="142">
                  <c:v>12.311234409352885</c:v>
                </c:pt>
                <c:pt idx="143">
                  <c:v>12.311854467593779</c:v>
                </c:pt>
                <c:pt idx="144">
                  <c:v>12.261549293891806</c:v>
                </c:pt>
                <c:pt idx="145">
                  <c:v>12.276201362173934</c:v>
                </c:pt>
                <c:pt idx="146">
                  <c:v>12.299237436470667</c:v>
                </c:pt>
                <c:pt idx="147">
                  <c:v>12.256426632555311</c:v>
                </c:pt>
                <c:pt idx="148">
                  <c:v>12.222394254733299</c:v>
                </c:pt>
                <c:pt idx="149">
                  <c:v>12.238442244981961</c:v>
                </c:pt>
                <c:pt idx="150">
                  <c:v>12.231008170348828</c:v>
                </c:pt>
                <c:pt idx="151">
                  <c:v>12.181874778227584</c:v>
                </c:pt>
                <c:pt idx="152">
                  <c:v>12.205064036844346</c:v>
                </c:pt>
                <c:pt idx="153">
                  <c:v>12.202362426839615</c:v>
                </c:pt>
                <c:pt idx="154">
                  <c:v>12.154382145569508</c:v>
                </c:pt>
                <c:pt idx="155">
                  <c:v>12.161480050485263</c:v>
                </c:pt>
                <c:pt idx="156">
                  <c:v>12.17982917601552</c:v>
                </c:pt>
                <c:pt idx="157">
                  <c:v>12.176961416182646</c:v>
                </c:pt>
                <c:pt idx="158">
                  <c:v>12.15728679123157</c:v>
                </c:pt>
                <c:pt idx="159">
                  <c:v>12.151474006937377</c:v>
                </c:pt>
                <c:pt idx="160">
                  <c:v>12.107910877668507</c:v>
                </c:pt>
                <c:pt idx="161">
                  <c:v>12.108675488090061</c:v>
                </c:pt>
                <c:pt idx="162">
                  <c:v>12.127305879502886</c:v>
                </c:pt>
                <c:pt idx="163">
                  <c:v>12.151012245480363</c:v>
                </c:pt>
                <c:pt idx="164">
                  <c:v>12.025332784303117</c:v>
                </c:pt>
                <c:pt idx="165">
                  <c:v>12.020088274298249</c:v>
                </c:pt>
                <c:pt idx="166">
                  <c:v>12.006483114035486</c:v>
                </c:pt>
                <c:pt idx="167">
                  <c:v>12.01180950923546</c:v>
                </c:pt>
                <c:pt idx="168">
                  <c:v>12.007151614764037</c:v>
                </c:pt>
                <c:pt idx="169">
                  <c:v>12.023881963566119</c:v>
                </c:pt>
                <c:pt idx="170">
                  <c:v>12.011938457201881</c:v>
                </c:pt>
                <c:pt idx="171">
                  <c:v>11.992684279663585</c:v>
                </c:pt>
                <c:pt idx="172">
                  <c:v>12.003122723319814</c:v>
                </c:pt>
                <c:pt idx="173">
                  <c:v>11.998734571887907</c:v>
                </c:pt>
                <c:pt idx="174">
                  <c:v>11.982066682363524</c:v>
                </c:pt>
                <c:pt idx="175">
                  <c:v>11.990659267704114</c:v>
                </c:pt>
                <c:pt idx="176">
                  <c:v>12.024392168552843</c:v>
                </c:pt>
                <c:pt idx="177">
                  <c:v>12.009017504556622</c:v>
                </c:pt>
                <c:pt idx="178">
                  <c:v>11.992314700805164</c:v>
                </c:pt>
                <c:pt idx="179">
                  <c:v>12.008403713189153</c:v>
                </c:pt>
                <c:pt idx="180">
                  <c:v>12.000043737587852</c:v>
                </c:pt>
                <c:pt idx="181">
                  <c:v>11.999841844916656</c:v>
                </c:pt>
                <c:pt idx="182">
                  <c:v>11.960651273426242</c:v>
                </c:pt>
                <c:pt idx="183">
                  <c:v>11.972719563583382</c:v>
                </c:pt>
                <c:pt idx="184">
                  <c:v>11.930935230713079</c:v>
                </c:pt>
                <c:pt idx="185">
                  <c:v>11.911192600418421</c:v>
                </c:pt>
                <c:pt idx="186">
                  <c:v>11.906696200554908</c:v>
                </c:pt>
                <c:pt idx="187">
                  <c:v>11.923650361958021</c:v>
                </c:pt>
                <c:pt idx="188">
                  <c:v>11.923398595141931</c:v>
                </c:pt>
                <c:pt idx="189">
                  <c:v>11.873121673825279</c:v>
                </c:pt>
                <c:pt idx="190">
                  <c:v>11.870506807963221</c:v>
                </c:pt>
                <c:pt idx="191">
                  <c:v>11.863365324511605</c:v>
                </c:pt>
                <c:pt idx="192">
                  <c:v>11.879820745728605</c:v>
                </c:pt>
                <c:pt idx="193">
                  <c:v>11.858573833877827</c:v>
                </c:pt>
                <c:pt idx="194">
                  <c:v>11.867302208209965</c:v>
                </c:pt>
                <c:pt idx="195">
                  <c:v>11.842244560579424</c:v>
                </c:pt>
                <c:pt idx="196">
                  <c:v>11.865229403418441</c:v>
                </c:pt>
                <c:pt idx="197">
                  <c:v>11.856061144127603</c:v>
                </c:pt>
                <c:pt idx="198">
                  <c:v>11.845027479053943</c:v>
                </c:pt>
                <c:pt idx="199">
                  <c:v>11.853142938469631</c:v>
                </c:pt>
                <c:pt idx="200">
                  <c:v>11.838835292732597</c:v>
                </c:pt>
                <c:pt idx="201">
                  <c:v>11.837445376184668</c:v>
                </c:pt>
                <c:pt idx="202">
                  <c:v>11.853802980124643</c:v>
                </c:pt>
                <c:pt idx="203">
                  <c:v>11.837836079086475</c:v>
                </c:pt>
                <c:pt idx="204">
                  <c:v>11.821252200852006</c:v>
                </c:pt>
                <c:pt idx="205">
                  <c:v>11.825217721038173</c:v>
                </c:pt>
                <c:pt idx="206">
                  <c:v>11.822316131143106</c:v>
                </c:pt>
                <c:pt idx="207">
                  <c:v>11.792329412222333</c:v>
                </c:pt>
                <c:pt idx="208">
                  <c:v>11.777375675775311</c:v>
                </c:pt>
                <c:pt idx="209">
                  <c:v>11.784116613588472</c:v>
                </c:pt>
                <c:pt idx="210">
                  <c:v>11.741985831105891</c:v>
                </c:pt>
                <c:pt idx="211">
                  <c:v>11.724778909734962</c:v>
                </c:pt>
                <c:pt idx="212">
                  <c:v>11.725607736877054</c:v>
                </c:pt>
                <c:pt idx="213">
                  <c:v>11.695285239827571</c:v>
                </c:pt>
                <c:pt idx="214">
                  <c:v>11.696477401959156</c:v>
                </c:pt>
                <c:pt idx="215">
                  <c:v>11.710532956212925</c:v>
                </c:pt>
                <c:pt idx="216">
                  <c:v>11.695031609830998</c:v>
                </c:pt>
                <c:pt idx="217">
                  <c:v>11.695723382436707</c:v>
                </c:pt>
                <c:pt idx="218">
                  <c:v>11.683318368167422</c:v>
                </c:pt>
                <c:pt idx="219">
                  <c:v>11.676363571466275</c:v>
                </c:pt>
                <c:pt idx="220">
                  <c:v>11.671946081025229</c:v>
                </c:pt>
                <c:pt idx="221">
                  <c:v>11.646415368244611</c:v>
                </c:pt>
                <c:pt idx="222">
                  <c:v>11.64034707530443</c:v>
                </c:pt>
                <c:pt idx="223">
                  <c:v>11.627933672854041</c:v>
                </c:pt>
                <c:pt idx="224">
                  <c:v>11.597805779237127</c:v>
                </c:pt>
                <c:pt idx="225">
                  <c:v>11.577852893412375</c:v>
                </c:pt>
                <c:pt idx="226">
                  <c:v>11.548322021128937</c:v>
                </c:pt>
                <c:pt idx="227">
                  <c:v>11.531461274053864</c:v>
                </c:pt>
                <c:pt idx="228">
                  <c:v>11.486839653107861</c:v>
                </c:pt>
                <c:pt idx="229">
                  <c:v>11.470094041615559</c:v>
                </c:pt>
                <c:pt idx="230">
                  <c:v>11.471128128674628</c:v>
                </c:pt>
                <c:pt idx="231">
                  <c:v>11.494678417697024</c:v>
                </c:pt>
                <c:pt idx="232">
                  <c:v>11.46588127612989</c:v>
                </c:pt>
                <c:pt idx="233">
                  <c:v>11.432449344351253</c:v>
                </c:pt>
                <c:pt idx="234">
                  <c:v>11.419559879787895</c:v>
                </c:pt>
                <c:pt idx="235">
                  <c:v>11.44909078786247</c:v>
                </c:pt>
                <c:pt idx="236">
                  <c:v>11.449033282085436</c:v>
                </c:pt>
                <c:pt idx="237">
                  <c:v>11.4434678535168</c:v>
                </c:pt>
                <c:pt idx="238">
                  <c:v>11.448950316062966</c:v>
                </c:pt>
                <c:pt idx="239">
                  <c:v>11.414027700979707</c:v>
                </c:pt>
                <c:pt idx="240">
                  <c:v>11.444421485340373</c:v>
                </c:pt>
                <c:pt idx="241">
                  <c:v>11.433521775601086</c:v>
                </c:pt>
                <c:pt idx="242">
                  <c:v>11.434399485819016</c:v>
                </c:pt>
                <c:pt idx="243">
                  <c:v>11.426210243495362</c:v>
                </c:pt>
                <c:pt idx="244">
                  <c:v>11.418100715105128</c:v>
                </c:pt>
                <c:pt idx="245">
                  <c:v>11.423058900519136</c:v>
                </c:pt>
                <c:pt idx="246">
                  <c:v>11.370689554661713</c:v>
                </c:pt>
                <c:pt idx="247">
                  <c:v>11.33927690218357</c:v>
                </c:pt>
                <c:pt idx="248">
                  <c:v>11.343708163304075</c:v>
                </c:pt>
                <c:pt idx="249">
                  <c:v>11.374640276567206</c:v>
                </c:pt>
                <c:pt idx="250">
                  <c:v>11.33943055363968</c:v>
                </c:pt>
                <c:pt idx="251">
                  <c:v>11.336818909106935</c:v>
                </c:pt>
                <c:pt idx="252">
                  <c:v>11.314946530741244</c:v>
                </c:pt>
                <c:pt idx="253">
                  <c:v>11.282568379331531</c:v>
                </c:pt>
                <c:pt idx="254">
                  <c:v>11.281497578313894</c:v>
                </c:pt>
                <c:pt idx="255">
                  <c:v>11.274603912978856</c:v>
                </c:pt>
                <c:pt idx="256">
                  <c:v>11.273254647311244</c:v>
                </c:pt>
                <c:pt idx="257">
                  <c:v>11.247078375139038</c:v>
                </c:pt>
                <c:pt idx="258">
                  <c:v>11.210519426515836</c:v>
                </c:pt>
                <c:pt idx="259">
                  <c:v>11.158239172861766</c:v>
                </c:pt>
                <c:pt idx="260">
                  <c:v>11.158882373665275</c:v>
                </c:pt>
                <c:pt idx="261">
                  <c:v>11.186598575896996</c:v>
                </c:pt>
                <c:pt idx="262">
                  <c:v>11.189914915247867</c:v>
                </c:pt>
                <c:pt idx="263">
                  <c:v>11.17248176504965</c:v>
                </c:pt>
                <c:pt idx="264">
                  <c:v>11.155775929098924</c:v>
                </c:pt>
                <c:pt idx="265">
                  <c:v>11.137048934527243</c:v>
                </c:pt>
                <c:pt idx="266">
                  <c:v>11.143723845324319</c:v>
                </c:pt>
                <c:pt idx="267">
                  <c:v>11.132467852372921</c:v>
                </c:pt>
                <c:pt idx="268">
                  <c:v>11.151737574906232</c:v>
                </c:pt>
                <c:pt idx="269">
                  <c:v>11.153004700008488</c:v>
                </c:pt>
                <c:pt idx="270">
                  <c:v>11.124840516666801</c:v>
                </c:pt>
                <c:pt idx="271">
                  <c:v>11.132282527006296</c:v>
                </c:pt>
                <c:pt idx="272">
                  <c:v>11.122320959429025</c:v>
                </c:pt>
                <c:pt idx="273">
                  <c:v>11.092470362109658</c:v>
                </c:pt>
                <c:pt idx="274">
                  <c:v>11.110850872915027</c:v>
                </c:pt>
                <c:pt idx="275">
                  <c:v>11.112872931858682</c:v>
                </c:pt>
                <c:pt idx="276">
                  <c:v>11.082302534360462</c:v>
                </c:pt>
                <c:pt idx="277">
                  <c:v>11.046236971977171</c:v>
                </c:pt>
                <c:pt idx="278">
                  <c:v>11.065877405401158</c:v>
                </c:pt>
                <c:pt idx="279">
                  <c:v>11.03225359865981</c:v>
                </c:pt>
                <c:pt idx="280">
                  <c:v>11.036516523879015</c:v>
                </c:pt>
                <c:pt idx="281">
                  <c:v>11.046710509956194</c:v>
                </c:pt>
                <c:pt idx="282">
                  <c:v>11.019051847216225</c:v>
                </c:pt>
                <c:pt idx="283">
                  <c:v>10.968786641404387</c:v>
                </c:pt>
                <c:pt idx="284">
                  <c:v>11.008567528437819</c:v>
                </c:pt>
                <c:pt idx="285">
                  <c:v>10.999817004116672</c:v>
                </c:pt>
                <c:pt idx="286">
                  <c:v>10.982553348892083</c:v>
                </c:pt>
                <c:pt idx="287">
                  <c:v>10.973397214825853</c:v>
                </c:pt>
                <c:pt idx="288">
                  <c:v>10.968134659157979</c:v>
                </c:pt>
                <c:pt idx="289">
                  <c:v>10.938003366614502</c:v>
                </c:pt>
                <c:pt idx="290">
                  <c:v>10.949425622302726</c:v>
                </c:pt>
                <c:pt idx="291">
                  <c:v>10.958495465143638</c:v>
                </c:pt>
                <c:pt idx="292">
                  <c:v>10.942006834606579</c:v>
                </c:pt>
                <c:pt idx="293">
                  <c:v>10.918128542292099</c:v>
                </c:pt>
                <c:pt idx="294">
                  <c:v>10.908097594149808</c:v>
                </c:pt>
                <c:pt idx="295">
                  <c:v>10.904126121915031</c:v>
                </c:pt>
                <c:pt idx="296">
                  <c:v>10.898833801078455</c:v>
                </c:pt>
                <c:pt idx="297">
                  <c:v>10.902593726414379</c:v>
                </c:pt>
                <c:pt idx="298">
                  <c:v>10.906152292655847</c:v>
                </c:pt>
                <c:pt idx="299">
                  <c:v>10.878013767903086</c:v>
                </c:pt>
                <c:pt idx="300">
                  <c:v>10.852847162608162</c:v>
                </c:pt>
                <c:pt idx="301">
                  <c:v>10.819927708075568</c:v>
                </c:pt>
                <c:pt idx="302">
                  <c:v>10.814862359031162</c:v>
                </c:pt>
                <c:pt idx="303">
                  <c:v>10.806300913958433</c:v>
                </c:pt>
                <c:pt idx="304">
                  <c:v>10.819943315162011</c:v>
                </c:pt>
                <c:pt idx="305">
                  <c:v>10.771157489444143</c:v>
                </c:pt>
                <c:pt idx="306">
                  <c:v>10.774530885652533</c:v>
                </c:pt>
                <c:pt idx="307">
                  <c:v>10.753424133281365</c:v>
                </c:pt>
                <c:pt idx="308">
                  <c:v>10.738175752719815</c:v>
                </c:pt>
                <c:pt idx="309">
                  <c:v>10.739574714100771</c:v>
                </c:pt>
                <c:pt idx="310">
                  <c:v>10.741565633893126</c:v>
                </c:pt>
                <c:pt idx="311">
                  <c:v>10.72785605690901</c:v>
                </c:pt>
                <c:pt idx="312">
                  <c:v>10.703780480854613</c:v>
                </c:pt>
                <c:pt idx="313">
                  <c:v>10.721903115080391</c:v>
                </c:pt>
                <c:pt idx="314">
                  <c:v>10.697303667234493</c:v>
                </c:pt>
                <c:pt idx="315">
                  <c:v>10.718328237246396</c:v>
                </c:pt>
                <c:pt idx="316">
                  <c:v>10.733818951241517</c:v>
                </c:pt>
                <c:pt idx="317">
                  <c:v>10.711800697978756</c:v>
                </c:pt>
                <c:pt idx="318">
                  <c:v>10.67702722767058</c:v>
                </c:pt>
                <c:pt idx="319">
                  <c:v>10.685077646037572</c:v>
                </c:pt>
                <c:pt idx="320">
                  <c:v>10.686617095328264</c:v>
                </c:pt>
                <c:pt idx="321">
                  <c:v>10.658447608971754</c:v>
                </c:pt>
                <c:pt idx="322">
                  <c:v>10.661981185954099</c:v>
                </c:pt>
                <c:pt idx="323">
                  <c:v>10.667406116284884</c:v>
                </c:pt>
                <c:pt idx="324">
                  <c:v>10.638049439846748</c:v>
                </c:pt>
                <c:pt idx="325">
                  <c:v>10.61525803661435</c:v>
                </c:pt>
                <c:pt idx="326">
                  <c:v>10.664323980967069</c:v>
                </c:pt>
                <c:pt idx="327">
                  <c:v>10.626167952715772</c:v>
                </c:pt>
                <c:pt idx="328">
                  <c:v>10.616383873673914</c:v>
                </c:pt>
                <c:pt idx="329">
                  <c:v>10.634066192877425</c:v>
                </c:pt>
                <c:pt idx="330">
                  <c:v>10.621778779651414</c:v>
                </c:pt>
                <c:pt idx="331">
                  <c:v>10.573088074948</c:v>
                </c:pt>
                <c:pt idx="332">
                  <c:v>10.594436320798836</c:v>
                </c:pt>
                <c:pt idx="333">
                  <c:v>10.610699464230951</c:v>
                </c:pt>
                <c:pt idx="334">
                  <c:v>10.577561205487937</c:v>
                </c:pt>
                <c:pt idx="335">
                  <c:v>10.583534699715015</c:v>
                </c:pt>
                <c:pt idx="336">
                  <c:v>10.577609289697818</c:v>
                </c:pt>
                <c:pt idx="337">
                  <c:v>10.571282960084057</c:v>
                </c:pt>
                <c:pt idx="338">
                  <c:v>10.54815101029839</c:v>
                </c:pt>
                <c:pt idx="339">
                  <c:v>10.558037138319118</c:v>
                </c:pt>
                <c:pt idx="340">
                  <c:v>10.560112594803899</c:v>
                </c:pt>
                <c:pt idx="341">
                  <c:v>10.536035532546199</c:v>
                </c:pt>
                <c:pt idx="342">
                  <c:v>10.537664332563711</c:v>
                </c:pt>
                <c:pt idx="343">
                  <c:v>10.511607538686368</c:v>
                </c:pt>
                <c:pt idx="344">
                  <c:v>10.497710033415601</c:v>
                </c:pt>
                <c:pt idx="345">
                  <c:v>10.488055736174699</c:v>
                </c:pt>
                <c:pt idx="346">
                  <c:v>10.494361870876842</c:v>
                </c:pt>
                <c:pt idx="347">
                  <c:v>10.493536801584039</c:v>
                </c:pt>
                <c:pt idx="348">
                  <c:v>10.472945769185531</c:v>
                </c:pt>
                <c:pt idx="349">
                  <c:v>10.47311027592743</c:v>
                </c:pt>
                <c:pt idx="350">
                  <c:v>10.448764418043963</c:v>
                </c:pt>
                <c:pt idx="351">
                  <c:v>10.467675582389409</c:v>
                </c:pt>
                <c:pt idx="352">
                  <c:v>10.461127548773533</c:v>
                </c:pt>
                <c:pt idx="353">
                  <c:v>10.452851983441352</c:v>
                </c:pt>
                <c:pt idx="354">
                  <c:v>10.43544198626283</c:v>
                </c:pt>
                <c:pt idx="355">
                  <c:v>10.417005994000904</c:v>
                </c:pt>
                <c:pt idx="356">
                  <c:v>10.403838686784935</c:v>
                </c:pt>
                <c:pt idx="357">
                  <c:v>10.397778572036778</c:v>
                </c:pt>
                <c:pt idx="358">
                  <c:v>10.394123417328972</c:v>
                </c:pt>
                <c:pt idx="359">
                  <c:v>10.362530423245051</c:v>
                </c:pt>
                <c:pt idx="360">
                  <c:v>10.374102031032759</c:v>
                </c:pt>
                <c:pt idx="361">
                  <c:v>10.357478246757811</c:v>
                </c:pt>
                <c:pt idx="362">
                  <c:v>10.324731556015045</c:v>
                </c:pt>
                <c:pt idx="363">
                  <c:v>10.328744286092425</c:v>
                </c:pt>
                <c:pt idx="364">
                  <c:v>10.331934303828209</c:v>
                </c:pt>
                <c:pt idx="365">
                  <c:v>10.298578457367181</c:v>
                </c:pt>
                <c:pt idx="366">
                  <c:v>10.285471607085455</c:v>
                </c:pt>
                <c:pt idx="367">
                  <c:v>10.330141996625079</c:v>
                </c:pt>
                <c:pt idx="368">
                  <c:v>10.290082965638142</c:v>
                </c:pt>
                <c:pt idx="369">
                  <c:v>10.264726586715989</c:v>
                </c:pt>
                <c:pt idx="370">
                  <c:v>10.288050959189199</c:v>
                </c:pt>
                <c:pt idx="371">
                  <c:v>10.281131854867503</c:v>
                </c:pt>
                <c:pt idx="372">
                  <c:v>10.243918333031486</c:v>
                </c:pt>
                <c:pt idx="373">
                  <c:v>10.253151123822608</c:v>
                </c:pt>
                <c:pt idx="374">
                  <c:v>10.239013919383922</c:v>
                </c:pt>
                <c:pt idx="375">
                  <c:v>10.227372439680972</c:v>
                </c:pt>
                <c:pt idx="376">
                  <c:v>10.208393616469117</c:v>
                </c:pt>
                <c:pt idx="377">
                  <c:v>10.21829388848176</c:v>
                </c:pt>
                <c:pt idx="378">
                  <c:v>10.193363553530256</c:v>
                </c:pt>
                <c:pt idx="379">
                  <c:v>10.170704106043244</c:v>
                </c:pt>
                <c:pt idx="380">
                  <c:v>10.197731236238219</c:v>
                </c:pt>
                <c:pt idx="381">
                  <c:v>10.181181974263033</c:v>
                </c:pt>
                <c:pt idx="382">
                  <c:v>10.152442475817042</c:v>
                </c:pt>
                <c:pt idx="383">
                  <c:v>10.158559887540607</c:v>
                </c:pt>
                <c:pt idx="384">
                  <c:v>10.138271363668064</c:v>
                </c:pt>
                <c:pt idx="385">
                  <c:v>10.139094138774613</c:v>
                </c:pt>
                <c:pt idx="386">
                  <c:v>10.133160602937705</c:v>
                </c:pt>
                <c:pt idx="387">
                  <c:v>10.127649541434781</c:v>
                </c:pt>
                <c:pt idx="388">
                  <c:v>10.09827200325519</c:v>
                </c:pt>
                <c:pt idx="389">
                  <c:v>10.090139441198486</c:v>
                </c:pt>
                <c:pt idx="390">
                  <c:v>10.092530393404997</c:v>
                </c:pt>
                <c:pt idx="391">
                  <c:v>10.077011546975349</c:v>
                </c:pt>
                <c:pt idx="392">
                  <c:v>10.064884583161788</c:v>
                </c:pt>
                <c:pt idx="393">
                  <c:v>10.065187937550304</c:v>
                </c:pt>
                <c:pt idx="394">
                  <c:v>10.055756405302072</c:v>
                </c:pt>
                <c:pt idx="395">
                  <c:v>10.038065249926914</c:v>
                </c:pt>
                <c:pt idx="396">
                  <c:v>10.041774641726986</c:v>
                </c:pt>
                <c:pt idx="397">
                  <c:v>10.036523971802815</c:v>
                </c:pt>
                <c:pt idx="398">
                  <c:v>10.013732651008063</c:v>
                </c:pt>
                <c:pt idx="399">
                  <c:v>10.014244919768904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E98D-7C4B-BDFA-17E811592121}"/>
            </c:ext>
          </c:extLst>
        </c:ser>
        <c:ser>
          <c:idx val="24"/>
          <c:order val="21"/>
          <c:tx>
            <c:v>500°C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'500'!$Z$64:$Z$463</c:f>
              <c:numCache>
                <c:formatCode>General</c:formatCode>
                <c:ptCount val="400"/>
                <c:pt idx="0">
                  <c:v>8.9994479999999992</c:v>
                </c:pt>
                <c:pt idx="1">
                  <c:v>13.989639</c:v>
                </c:pt>
                <c:pt idx="2">
                  <c:v>20.899153999999999</c:v>
                </c:pt>
                <c:pt idx="3">
                  <c:v>25.857970999999999</c:v>
                </c:pt>
                <c:pt idx="4">
                  <c:v>30.649851999999999</c:v>
                </c:pt>
                <c:pt idx="5">
                  <c:v>36.076191000000001</c:v>
                </c:pt>
                <c:pt idx="6">
                  <c:v>42.442309999999999</c:v>
                </c:pt>
                <c:pt idx="7">
                  <c:v>46.720705000000002</c:v>
                </c:pt>
                <c:pt idx="8">
                  <c:v>50.768994999999997</c:v>
                </c:pt>
                <c:pt idx="9">
                  <c:v>56.381802999999998</c:v>
                </c:pt>
                <c:pt idx="10">
                  <c:v>59.706609999999998</c:v>
                </c:pt>
                <c:pt idx="11">
                  <c:v>64.391544999999994</c:v>
                </c:pt>
                <c:pt idx="12">
                  <c:v>68.073874000000004</c:v>
                </c:pt>
                <c:pt idx="13">
                  <c:v>72.672629999999998</c:v>
                </c:pt>
                <c:pt idx="14">
                  <c:v>76.612893</c:v>
                </c:pt>
                <c:pt idx="15">
                  <c:v>79.895638000000005</c:v>
                </c:pt>
                <c:pt idx="16">
                  <c:v>83.124566000000002</c:v>
                </c:pt>
                <c:pt idx="17">
                  <c:v>86.488612000000003</c:v>
                </c:pt>
                <c:pt idx="18">
                  <c:v>91.094620000000006</c:v>
                </c:pt>
                <c:pt idx="19">
                  <c:v>95.011110000000002</c:v>
                </c:pt>
                <c:pt idx="20">
                  <c:v>98.924226000000004</c:v>
                </c:pt>
                <c:pt idx="21">
                  <c:v>102.009872</c:v>
                </c:pt>
                <c:pt idx="22">
                  <c:v>105.835967</c:v>
                </c:pt>
                <c:pt idx="23">
                  <c:v>107.78556399999999</c:v>
                </c:pt>
                <c:pt idx="24">
                  <c:v>112.142274</c:v>
                </c:pt>
                <c:pt idx="25">
                  <c:v>116.33354300000001</c:v>
                </c:pt>
                <c:pt idx="26">
                  <c:v>119.57106</c:v>
                </c:pt>
                <c:pt idx="27">
                  <c:v>122.44295</c:v>
                </c:pt>
                <c:pt idx="28">
                  <c:v>125.16065</c:v>
                </c:pt>
                <c:pt idx="29">
                  <c:v>128.848547</c:v>
                </c:pt>
                <c:pt idx="30">
                  <c:v>131.703923</c:v>
                </c:pt>
                <c:pt idx="31">
                  <c:v>135.79701800000001</c:v>
                </c:pt>
                <c:pt idx="32">
                  <c:v>139.068106</c:v>
                </c:pt>
                <c:pt idx="33">
                  <c:v>142.02565000000001</c:v>
                </c:pt>
                <c:pt idx="34">
                  <c:v>144.16601199999999</c:v>
                </c:pt>
                <c:pt idx="35">
                  <c:v>148.771602</c:v>
                </c:pt>
                <c:pt idx="36">
                  <c:v>151.41088300000001</c:v>
                </c:pt>
                <c:pt idx="37">
                  <c:v>153.796931</c:v>
                </c:pt>
                <c:pt idx="38">
                  <c:v>158.12540300000001</c:v>
                </c:pt>
                <c:pt idx="39">
                  <c:v>160.32524000000001</c:v>
                </c:pt>
                <c:pt idx="40">
                  <c:v>162.71361999999999</c:v>
                </c:pt>
                <c:pt idx="41">
                  <c:v>165.99923699999999</c:v>
                </c:pt>
                <c:pt idx="42">
                  <c:v>170.04322999999999</c:v>
                </c:pt>
                <c:pt idx="43">
                  <c:v>172.024734</c:v>
                </c:pt>
                <c:pt idx="44">
                  <c:v>175.64627899999999</c:v>
                </c:pt>
                <c:pt idx="45">
                  <c:v>178.990262</c:v>
                </c:pt>
                <c:pt idx="46">
                  <c:v>180.18070599999999</c:v>
                </c:pt>
                <c:pt idx="47">
                  <c:v>183.492739</c:v>
                </c:pt>
                <c:pt idx="48">
                  <c:v>186.70818700000001</c:v>
                </c:pt>
                <c:pt idx="49">
                  <c:v>189.779437</c:v>
                </c:pt>
                <c:pt idx="50">
                  <c:v>193.171212</c:v>
                </c:pt>
                <c:pt idx="51">
                  <c:v>195.972677</c:v>
                </c:pt>
                <c:pt idx="52">
                  <c:v>198.10967600000001</c:v>
                </c:pt>
                <c:pt idx="53">
                  <c:v>199.661148</c:v>
                </c:pt>
                <c:pt idx="54">
                  <c:v>202.63818000000001</c:v>
                </c:pt>
                <c:pt idx="55">
                  <c:v>207.507555</c:v>
                </c:pt>
                <c:pt idx="56">
                  <c:v>209.437466</c:v>
                </c:pt>
                <c:pt idx="57">
                  <c:v>211.668577</c:v>
                </c:pt>
                <c:pt idx="58">
                  <c:v>214.774407</c:v>
                </c:pt>
                <c:pt idx="59">
                  <c:v>217.287736</c:v>
                </c:pt>
                <c:pt idx="60">
                  <c:v>218.579317</c:v>
                </c:pt>
                <c:pt idx="61">
                  <c:v>222.13254900000001</c:v>
                </c:pt>
                <c:pt idx="62">
                  <c:v>226.216624</c:v>
                </c:pt>
                <c:pt idx="63">
                  <c:v>228.41869</c:v>
                </c:pt>
                <c:pt idx="64">
                  <c:v>230.63688999999999</c:v>
                </c:pt>
                <c:pt idx="65">
                  <c:v>233.53370100000001</c:v>
                </c:pt>
                <c:pt idx="66">
                  <c:v>236.091916</c:v>
                </c:pt>
                <c:pt idx="67">
                  <c:v>238.552401</c:v>
                </c:pt>
                <c:pt idx="68">
                  <c:v>241.86678699999999</c:v>
                </c:pt>
                <c:pt idx="69">
                  <c:v>244.71938900000001</c:v>
                </c:pt>
                <c:pt idx="70">
                  <c:v>247.70851999999999</c:v>
                </c:pt>
                <c:pt idx="71">
                  <c:v>249.514973</c:v>
                </c:pt>
                <c:pt idx="72">
                  <c:v>252.17862099999999</c:v>
                </c:pt>
                <c:pt idx="73">
                  <c:v>254.962998</c:v>
                </c:pt>
                <c:pt idx="74">
                  <c:v>257.93065100000001</c:v>
                </c:pt>
                <c:pt idx="75">
                  <c:v>260.26452799999998</c:v>
                </c:pt>
                <c:pt idx="76">
                  <c:v>262.68595900000003</c:v>
                </c:pt>
                <c:pt idx="77">
                  <c:v>264.96169800000001</c:v>
                </c:pt>
                <c:pt idx="78">
                  <c:v>266.17941500000001</c:v>
                </c:pt>
                <c:pt idx="79">
                  <c:v>269.90930800000001</c:v>
                </c:pt>
                <c:pt idx="80">
                  <c:v>272.53040700000003</c:v>
                </c:pt>
                <c:pt idx="81">
                  <c:v>275.31874900000003</c:v>
                </c:pt>
                <c:pt idx="82">
                  <c:v>277.116018</c:v>
                </c:pt>
                <c:pt idx="83">
                  <c:v>279.47467799999998</c:v>
                </c:pt>
                <c:pt idx="84">
                  <c:v>282.27476999999999</c:v>
                </c:pt>
                <c:pt idx="85">
                  <c:v>284.43434300000001</c:v>
                </c:pt>
                <c:pt idx="86">
                  <c:v>287.41093699999999</c:v>
                </c:pt>
                <c:pt idx="87">
                  <c:v>289.85092800000001</c:v>
                </c:pt>
                <c:pt idx="88">
                  <c:v>292.644744</c:v>
                </c:pt>
                <c:pt idx="89">
                  <c:v>295.37579199999999</c:v>
                </c:pt>
                <c:pt idx="90">
                  <c:v>297.51337100000001</c:v>
                </c:pt>
                <c:pt idx="91">
                  <c:v>299.99489199999999</c:v>
                </c:pt>
                <c:pt idx="92">
                  <c:v>302.40838500000001</c:v>
                </c:pt>
                <c:pt idx="93">
                  <c:v>305.95403900000002</c:v>
                </c:pt>
                <c:pt idx="94">
                  <c:v>307.62608799999998</c:v>
                </c:pt>
                <c:pt idx="95">
                  <c:v>310.82728800000001</c:v>
                </c:pt>
                <c:pt idx="96">
                  <c:v>313.52301699999998</c:v>
                </c:pt>
                <c:pt idx="97">
                  <c:v>315.07597099999998</c:v>
                </c:pt>
                <c:pt idx="98">
                  <c:v>317.35257100000001</c:v>
                </c:pt>
                <c:pt idx="99">
                  <c:v>321.11202500000002</c:v>
                </c:pt>
                <c:pt idx="100">
                  <c:v>323.27331400000003</c:v>
                </c:pt>
                <c:pt idx="101">
                  <c:v>325.29738300000002</c:v>
                </c:pt>
                <c:pt idx="102">
                  <c:v>328.77767299999999</c:v>
                </c:pt>
                <c:pt idx="103">
                  <c:v>331.62653899999998</c:v>
                </c:pt>
                <c:pt idx="104">
                  <c:v>332.499773</c:v>
                </c:pt>
                <c:pt idx="105">
                  <c:v>335.00677999999999</c:v>
                </c:pt>
                <c:pt idx="106">
                  <c:v>338.14642700000002</c:v>
                </c:pt>
                <c:pt idx="107">
                  <c:v>339.50179400000002</c:v>
                </c:pt>
                <c:pt idx="108">
                  <c:v>342.58739600000001</c:v>
                </c:pt>
                <c:pt idx="109">
                  <c:v>345.460239</c:v>
                </c:pt>
                <c:pt idx="110">
                  <c:v>347.28812599999998</c:v>
                </c:pt>
                <c:pt idx="111">
                  <c:v>349.203464</c:v>
                </c:pt>
                <c:pt idx="112">
                  <c:v>352.047439</c:v>
                </c:pt>
                <c:pt idx="113">
                  <c:v>354.72918299999998</c:v>
                </c:pt>
                <c:pt idx="114">
                  <c:v>356.31636500000002</c:v>
                </c:pt>
                <c:pt idx="115">
                  <c:v>360.011751</c:v>
                </c:pt>
                <c:pt idx="116">
                  <c:v>362.26804299999998</c:v>
                </c:pt>
                <c:pt idx="117">
                  <c:v>363.06053600000001</c:v>
                </c:pt>
                <c:pt idx="118">
                  <c:v>365.981897</c:v>
                </c:pt>
                <c:pt idx="119">
                  <c:v>368.72603099999998</c:v>
                </c:pt>
                <c:pt idx="120">
                  <c:v>371.34792299999998</c:v>
                </c:pt>
                <c:pt idx="121">
                  <c:v>373.03619300000003</c:v>
                </c:pt>
                <c:pt idx="122">
                  <c:v>376.49821400000002</c:v>
                </c:pt>
                <c:pt idx="123">
                  <c:v>377.554734</c:v>
                </c:pt>
                <c:pt idx="124">
                  <c:v>379.433851</c:v>
                </c:pt>
                <c:pt idx="125">
                  <c:v>382.73403400000001</c:v>
                </c:pt>
                <c:pt idx="126">
                  <c:v>385.312051</c:v>
                </c:pt>
                <c:pt idx="127">
                  <c:v>387.37672099999997</c:v>
                </c:pt>
                <c:pt idx="128">
                  <c:v>389.80967500000003</c:v>
                </c:pt>
                <c:pt idx="129">
                  <c:v>392.418117</c:v>
                </c:pt>
                <c:pt idx="130">
                  <c:v>393.73197099999999</c:v>
                </c:pt>
                <c:pt idx="131">
                  <c:v>398.30485499999998</c:v>
                </c:pt>
                <c:pt idx="132">
                  <c:v>400.13053000000002</c:v>
                </c:pt>
                <c:pt idx="133">
                  <c:v>401.77700599999997</c:v>
                </c:pt>
                <c:pt idx="134">
                  <c:v>405.23293200000001</c:v>
                </c:pt>
                <c:pt idx="135">
                  <c:v>406.95178199999998</c:v>
                </c:pt>
                <c:pt idx="136">
                  <c:v>408.59317600000003</c:v>
                </c:pt>
                <c:pt idx="137">
                  <c:v>411.90535399999999</c:v>
                </c:pt>
                <c:pt idx="138">
                  <c:v>414.77867800000001</c:v>
                </c:pt>
                <c:pt idx="139">
                  <c:v>415.86081200000001</c:v>
                </c:pt>
                <c:pt idx="140">
                  <c:v>418.90727500000003</c:v>
                </c:pt>
                <c:pt idx="141">
                  <c:v>422.02618200000001</c:v>
                </c:pt>
                <c:pt idx="142">
                  <c:v>423.16877399999998</c:v>
                </c:pt>
                <c:pt idx="143">
                  <c:v>425.69463000000002</c:v>
                </c:pt>
                <c:pt idx="144">
                  <c:v>428.96025100000003</c:v>
                </c:pt>
                <c:pt idx="145">
                  <c:v>431.04588699999999</c:v>
                </c:pt>
                <c:pt idx="146">
                  <c:v>432.31409500000001</c:v>
                </c:pt>
                <c:pt idx="147">
                  <c:v>435.22259000000003</c:v>
                </c:pt>
                <c:pt idx="148">
                  <c:v>437.71884499999999</c:v>
                </c:pt>
                <c:pt idx="149">
                  <c:v>439.210421</c:v>
                </c:pt>
                <c:pt idx="150">
                  <c:v>441.76754299999999</c:v>
                </c:pt>
                <c:pt idx="151">
                  <c:v>443.93323199999998</c:v>
                </c:pt>
                <c:pt idx="152">
                  <c:v>445.52634699999999</c:v>
                </c:pt>
                <c:pt idx="153">
                  <c:v>448.16666800000002</c:v>
                </c:pt>
                <c:pt idx="154">
                  <c:v>450.96580899999998</c:v>
                </c:pt>
                <c:pt idx="155">
                  <c:v>453.24040300000001</c:v>
                </c:pt>
                <c:pt idx="156">
                  <c:v>455.01571999999999</c:v>
                </c:pt>
                <c:pt idx="157">
                  <c:v>458.325356</c:v>
                </c:pt>
                <c:pt idx="158">
                  <c:v>460.01507500000002</c:v>
                </c:pt>
                <c:pt idx="159">
                  <c:v>461.72158999999999</c:v>
                </c:pt>
                <c:pt idx="160">
                  <c:v>464.340282</c:v>
                </c:pt>
                <c:pt idx="161">
                  <c:v>467.17078299999997</c:v>
                </c:pt>
                <c:pt idx="162">
                  <c:v>468.85377599999998</c:v>
                </c:pt>
                <c:pt idx="163">
                  <c:v>471.24140799999998</c:v>
                </c:pt>
                <c:pt idx="164">
                  <c:v>473.85522900000001</c:v>
                </c:pt>
                <c:pt idx="165">
                  <c:v>475.35790600000001</c:v>
                </c:pt>
                <c:pt idx="166">
                  <c:v>477.60270700000001</c:v>
                </c:pt>
                <c:pt idx="167">
                  <c:v>480.83004099999999</c:v>
                </c:pt>
                <c:pt idx="168">
                  <c:v>483.28041899999999</c:v>
                </c:pt>
                <c:pt idx="169">
                  <c:v>485.32436799999999</c:v>
                </c:pt>
                <c:pt idx="170">
                  <c:v>487.789241</c:v>
                </c:pt>
                <c:pt idx="171">
                  <c:v>489.683132</c:v>
                </c:pt>
                <c:pt idx="172">
                  <c:v>491.96203000000003</c:v>
                </c:pt>
                <c:pt idx="173">
                  <c:v>495.46763900000002</c:v>
                </c:pt>
                <c:pt idx="174">
                  <c:v>498.44870900000001</c:v>
                </c:pt>
                <c:pt idx="175">
                  <c:v>500.05402500000002</c:v>
                </c:pt>
                <c:pt idx="176">
                  <c:v>502.39621399999999</c:v>
                </c:pt>
                <c:pt idx="177">
                  <c:v>504.73862200000002</c:v>
                </c:pt>
                <c:pt idx="178">
                  <c:v>507.73376999999999</c:v>
                </c:pt>
                <c:pt idx="179">
                  <c:v>509.863428</c:v>
                </c:pt>
                <c:pt idx="180">
                  <c:v>512.88968599999998</c:v>
                </c:pt>
                <c:pt idx="181">
                  <c:v>515.22554100000002</c:v>
                </c:pt>
                <c:pt idx="182">
                  <c:v>516.92569900000001</c:v>
                </c:pt>
                <c:pt idx="183">
                  <c:v>519.80549099999996</c:v>
                </c:pt>
                <c:pt idx="184">
                  <c:v>521.40720399999998</c:v>
                </c:pt>
                <c:pt idx="185">
                  <c:v>523.407331</c:v>
                </c:pt>
                <c:pt idx="186">
                  <c:v>526.37931400000002</c:v>
                </c:pt>
                <c:pt idx="187">
                  <c:v>528.35881900000004</c:v>
                </c:pt>
                <c:pt idx="188">
                  <c:v>530.24456899999996</c:v>
                </c:pt>
                <c:pt idx="189">
                  <c:v>532.27561500000002</c:v>
                </c:pt>
                <c:pt idx="190">
                  <c:v>535.07810400000005</c:v>
                </c:pt>
                <c:pt idx="191">
                  <c:v>536.90539699999999</c:v>
                </c:pt>
                <c:pt idx="192">
                  <c:v>539.37894700000004</c:v>
                </c:pt>
                <c:pt idx="193">
                  <c:v>542.529225</c:v>
                </c:pt>
                <c:pt idx="194">
                  <c:v>544.04015100000004</c:v>
                </c:pt>
                <c:pt idx="195">
                  <c:v>546.20274600000005</c:v>
                </c:pt>
                <c:pt idx="196">
                  <c:v>549.25034600000004</c:v>
                </c:pt>
                <c:pt idx="197">
                  <c:v>552.03129999999999</c:v>
                </c:pt>
                <c:pt idx="198">
                  <c:v>554.04872</c:v>
                </c:pt>
                <c:pt idx="199">
                  <c:v>556.86952399999996</c:v>
                </c:pt>
                <c:pt idx="200">
                  <c:v>559.22243500000002</c:v>
                </c:pt>
                <c:pt idx="201">
                  <c:v>560.66255200000001</c:v>
                </c:pt>
                <c:pt idx="202">
                  <c:v>562.46019899999999</c:v>
                </c:pt>
                <c:pt idx="203">
                  <c:v>565.10566800000004</c:v>
                </c:pt>
                <c:pt idx="204">
                  <c:v>567.28439600000002</c:v>
                </c:pt>
                <c:pt idx="205">
                  <c:v>569.52900899999997</c:v>
                </c:pt>
                <c:pt idx="206">
                  <c:v>571.77086699999995</c:v>
                </c:pt>
                <c:pt idx="207">
                  <c:v>573.65560200000004</c:v>
                </c:pt>
                <c:pt idx="208">
                  <c:v>575.79647</c:v>
                </c:pt>
                <c:pt idx="209">
                  <c:v>578.43362100000002</c:v>
                </c:pt>
                <c:pt idx="210">
                  <c:v>580.72100799999998</c:v>
                </c:pt>
                <c:pt idx="211">
                  <c:v>582.93688799999995</c:v>
                </c:pt>
                <c:pt idx="212">
                  <c:v>584.90199500000006</c:v>
                </c:pt>
                <c:pt idx="213">
                  <c:v>587.65010900000004</c:v>
                </c:pt>
                <c:pt idx="214">
                  <c:v>589.28735400000005</c:v>
                </c:pt>
                <c:pt idx="215">
                  <c:v>592.48832400000003</c:v>
                </c:pt>
                <c:pt idx="216">
                  <c:v>595.21648600000003</c:v>
                </c:pt>
                <c:pt idx="217">
                  <c:v>597.26689899999997</c:v>
                </c:pt>
                <c:pt idx="218">
                  <c:v>598.92567799999995</c:v>
                </c:pt>
                <c:pt idx="219">
                  <c:v>601.33221100000003</c:v>
                </c:pt>
                <c:pt idx="220">
                  <c:v>604.34837600000003</c:v>
                </c:pt>
                <c:pt idx="221">
                  <c:v>605.69239200000004</c:v>
                </c:pt>
                <c:pt idx="222">
                  <c:v>608.28208099999995</c:v>
                </c:pt>
                <c:pt idx="223">
                  <c:v>610.92685700000004</c:v>
                </c:pt>
                <c:pt idx="224">
                  <c:v>612.27337999999997</c:v>
                </c:pt>
                <c:pt idx="225">
                  <c:v>613.26815799999997</c:v>
                </c:pt>
                <c:pt idx="226">
                  <c:v>615.80685300000005</c:v>
                </c:pt>
                <c:pt idx="227">
                  <c:v>617.79171499999995</c:v>
                </c:pt>
                <c:pt idx="228">
                  <c:v>619.61654299999998</c:v>
                </c:pt>
                <c:pt idx="229">
                  <c:v>621.55415300000004</c:v>
                </c:pt>
                <c:pt idx="230">
                  <c:v>624.269003</c:v>
                </c:pt>
                <c:pt idx="231">
                  <c:v>626.33900600000004</c:v>
                </c:pt>
                <c:pt idx="232">
                  <c:v>628.922912</c:v>
                </c:pt>
                <c:pt idx="233">
                  <c:v>632.28039100000001</c:v>
                </c:pt>
                <c:pt idx="234">
                  <c:v>633.54544199999998</c:v>
                </c:pt>
                <c:pt idx="235">
                  <c:v>635.720732</c:v>
                </c:pt>
                <c:pt idx="236">
                  <c:v>638.62311499999998</c:v>
                </c:pt>
                <c:pt idx="237">
                  <c:v>640.21675000000005</c:v>
                </c:pt>
                <c:pt idx="238">
                  <c:v>642.10158999999999</c:v>
                </c:pt>
                <c:pt idx="239">
                  <c:v>645.00125600000001</c:v>
                </c:pt>
                <c:pt idx="240">
                  <c:v>646.99860999999999</c:v>
                </c:pt>
                <c:pt idx="241">
                  <c:v>649.08738600000004</c:v>
                </c:pt>
                <c:pt idx="242">
                  <c:v>652.00086499999998</c:v>
                </c:pt>
                <c:pt idx="243">
                  <c:v>653.87255500000003</c:v>
                </c:pt>
                <c:pt idx="244">
                  <c:v>655.26326800000004</c:v>
                </c:pt>
                <c:pt idx="245">
                  <c:v>658.82254799999998</c:v>
                </c:pt>
                <c:pt idx="246">
                  <c:v>662.00030800000002</c:v>
                </c:pt>
                <c:pt idx="247">
                  <c:v>663.53030899999999</c:v>
                </c:pt>
                <c:pt idx="248">
                  <c:v>666.025171</c:v>
                </c:pt>
                <c:pt idx="249">
                  <c:v>667.80791999999997</c:v>
                </c:pt>
                <c:pt idx="250">
                  <c:v>669.87963100000002</c:v>
                </c:pt>
                <c:pt idx="251">
                  <c:v>672.36239899999998</c:v>
                </c:pt>
                <c:pt idx="252">
                  <c:v>674.91491699999995</c:v>
                </c:pt>
                <c:pt idx="253">
                  <c:v>676.23315100000002</c:v>
                </c:pt>
                <c:pt idx="254">
                  <c:v>678.65524300000004</c:v>
                </c:pt>
                <c:pt idx="255">
                  <c:v>681.471949</c:v>
                </c:pt>
                <c:pt idx="256">
                  <c:v>683.28188999999998</c:v>
                </c:pt>
                <c:pt idx="257">
                  <c:v>685.81984399999999</c:v>
                </c:pt>
                <c:pt idx="258">
                  <c:v>688.205555</c:v>
                </c:pt>
                <c:pt idx="259">
                  <c:v>690.37676699999997</c:v>
                </c:pt>
                <c:pt idx="260">
                  <c:v>692.41833399999996</c:v>
                </c:pt>
                <c:pt idx="261">
                  <c:v>694.57866000000001</c:v>
                </c:pt>
                <c:pt idx="262">
                  <c:v>696.49550999999997</c:v>
                </c:pt>
                <c:pt idx="263">
                  <c:v>699.69582200000002</c:v>
                </c:pt>
                <c:pt idx="264">
                  <c:v>701.74521100000004</c:v>
                </c:pt>
                <c:pt idx="265">
                  <c:v>703.68084899999997</c:v>
                </c:pt>
                <c:pt idx="266">
                  <c:v>706.11463200000003</c:v>
                </c:pt>
                <c:pt idx="267">
                  <c:v>707.92754000000002</c:v>
                </c:pt>
                <c:pt idx="268">
                  <c:v>709.74493199999995</c:v>
                </c:pt>
                <c:pt idx="269">
                  <c:v>712.90605300000004</c:v>
                </c:pt>
                <c:pt idx="270">
                  <c:v>716.21374400000002</c:v>
                </c:pt>
                <c:pt idx="271">
                  <c:v>717.55653700000005</c:v>
                </c:pt>
                <c:pt idx="272">
                  <c:v>720.24912700000004</c:v>
                </c:pt>
                <c:pt idx="273">
                  <c:v>721.72380799999996</c:v>
                </c:pt>
                <c:pt idx="274">
                  <c:v>723.64176999999995</c:v>
                </c:pt>
                <c:pt idx="275">
                  <c:v>726.17745400000001</c:v>
                </c:pt>
                <c:pt idx="276">
                  <c:v>728.64656000000002</c:v>
                </c:pt>
                <c:pt idx="277">
                  <c:v>730.28912600000001</c:v>
                </c:pt>
                <c:pt idx="278">
                  <c:v>732.05420700000002</c:v>
                </c:pt>
                <c:pt idx="279">
                  <c:v>735.09222699999998</c:v>
                </c:pt>
                <c:pt idx="280">
                  <c:v>736.74872600000003</c:v>
                </c:pt>
                <c:pt idx="281">
                  <c:v>738.67426</c:v>
                </c:pt>
                <c:pt idx="282">
                  <c:v>741.71312999999998</c:v>
                </c:pt>
                <c:pt idx="283">
                  <c:v>742.86371099999997</c:v>
                </c:pt>
                <c:pt idx="284">
                  <c:v>745.48589400000003</c:v>
                </c:pt>
                <c:pt idx="285">
                  <c:v>747.25453000000005</c:v>
                </c:pt>
                <c:pt idx="286">
                  <c:v>749.50569399999995</c:v>
                </c:pt>
                <c:pt idx="287">
                  <c:v>751.50010499999996</c:v>
                </c:pt>
                <c:pt idx="288">
                  <c:v>754.39617299999998</c:v>
                </c:pt>
                <c:pt idx="289">
                  <c:v>757.12325499999997</c:v>
                </c:pt>
                <c:pt idx="290">
                  <c:v>758.72516299999995</c:v>
                </c:pt>
                <c:pt idx="291">
                  <c:v>760.67832799999996</c:v>
                </c:pt>
                <c:pt idx="292">
                  <c:v>762.93462599999998</c:v>
                </c:pt>
                <c:pt idx="293">
                  <c:v>765.13472400000001</c:v>
                </c:pt>
                <c:pt idx="294">
                  <c:v>767.71402699999999</c:v>
                </c:pt>
                <c:pt idx="295">
                  <c:v>770.28240200000005</c:v>
                </c:pt>
                <c:pt idx="296">
                  <c:v>771.82108100000005</c:v>
                </c:pt>
                <c:pt idx="297">
                  <c:v>774.29496700000004</c:v>
                </c:pt>
                <c:pt idx="298">
                  <c:v>776.09880299999998</c:v>
                </c:pt>
                <c:pt idx="299">
                  <c:v>777.25186399999996</c:v>
                </c:pt>
                <c:pt idx="300">
                  <c:v>780.00544000000002</c:v>
                </c:pt>
                <c:pt idx="301">
                  <c:v>781.82768599999997</c:v>
                </c:pt>
                <c:pt idx="302">
                  <c:v>783.35513000000003</c:v>
                </c:pt>
                <c:pt idx="303">
                  <c:v>785.97268199999996</c:v>
                </c:pt>
                <c:pt idx="304">
                  <c:v>788.47975199999996</c:v>
                </c:pt>
                <c:pt idx="305">
                  <c:v>789.69023100000004</c:v>
                </c:pt>
                <c:pt idx="306">
                  <c:v>792.31408499999998</c:v>
                </c:pt>
                <c:pt idx="307">
                  <c:v>794.88995399999999</c:v>
                </c:pt>
                <c:pt idx="308">
                  <c:v>796.54147599999999</c:v>
                </c:pt>
                <c:pt idx="309">
                  <c:v>797.75491499999998</c:v>
                </c:pt>
                <c:pt idx="310">
                  <c:v>800.17824299999995</c:v>
                </c:pt>
                <c:pt idx="311">
                  <c:v>802.87013899999999</c:v>
                </c:pt>
                <c:pt idx="312">
                  <c:v>804.94470899999999</c:v>
                </c:pt>
                <c:pt idx="313">
                  <c:v>807.55266600000004</c:v>
                </c:pt>
                <c:pt idx="314">
                  <c:v>810.00396599999999</c:v>
                </c:pt>
                <c:pt idx="315">
                  <c:v>811.79552000000001</c:v>
                </c:pt>
                <c:pt idx="316">
                  <c:v>812.80723799999998</c:v>
                </c:pt>
                <c:pt idx="317">
                  <c:v>817.32742800000005</c:v>
                </c:pt>
                <c:pt idx="318">
                  <c:v>819.30418999999995</c:v>
                </c:pt>
                <c:pt idx="319">
                  <c:v>821.31931199999997</c:v>
                </c:pt>
                <c:pt idx="320">
                  <c:v>824.16209700000002</c:v>
                </c:pt>
                <c:pt idx="321">
                  <c:v>825.78240800000003</c:v>
                </c:pt>
                <c:pt idx="322">
                  <c:v>828.41998699999999</c:v>
                </c:pt>
                <c:pt idx="323">
                  <c:v>831.889723</c:v>
                </c:pt>
                <c:pt idx="324">
                  <c:v>833.44657900000004</c:v>
                </c:pt>
                <c:pt idx="325">
                  <c:v>834.747435</c:v>
                </c:pt>
                <c:pt idx="326">
                  <c:v>837.77941399999997</c:v>
                </c:pt>
                <c:pt idx="327">
                  <c:v>839.30614400000002</c:v>
                </c:pt>
                <c:pt idx="328">
                  <c:v>841.347576</c:v>
                </c:pt>
                <c:pt idx="329">
                  <c:v>844.60796600000003</c:v>
                </c:pt>
                <c:pt idx="330">
                  <c:v>846.84196599999996</c:v>
                </c:pt>
                <c:pt idx="331">
                  <c:v>847.87465899999995</c:v>
                </c:pt>
                <c:pt idx="332">
                  <c:v>850.67662399999995</c:v>
                </c:pt>
                <c:pt idx="333">
                  <c:v>853.12906899999996</c:v>
                </c:pt>
                <c:pt idx="334">
                  <c:v>853.66694299999995</c:v>
                </c:pt>
                <c:pt idx="335">
                  <c:v>856.65300100000002</c:v>
                </c:pt>
                <c:pt idx="336">
                  <c:v>859.26627399999995</c:v>
                </c:pt>
                <c:pt idx="337">
                  <c:v>861.12633500000004</c:v>
                </c:pt>
                <c:pt idx="338">
                  <c:v>863.25795700000003</c:v>
                </c:pt>
                <c:pt idx="339">
                  <c:v>866.37992899999995</c:v>
                </c:pt>
                <c:pt idx="340">
                  <c:v>867.95301500000005</c:v>
                </c:pt>
                <c:pt idx="341">
                  <c:v>869.35939199999996</c:v>
                </c:pt>
                <c:pt idx="342">
                  <c:v>872.373694</c:v>
                </c:pt>
                <c:pt idx="343">
                  <c:v>874.99871800000005</c:v>
                </c:pt>
                <c:pt idx="344">
                  <c:v>876.67242699999997</c:v>
                </c:pt>
                <c:pt idx="345">
                  <c:v>878.40858000000003</c:v>
                </c:pt>
                <c:pt idx="346">
                  <c:v>880.86783000000003</c:v>
                </c:pt>
                <c:pt idx="347">
                  <c:v>882.54263800000001</c:v>
                </c:pt>
                <c:pt idx="348">
                  <c:v>886.07875200000001</c:v>
                </c:pt>
                <c:pt idx="349">
                  <c:v>889.47105399999998</c:v>
                </c:pt>
                <c:pt idx="350">
                  <c:v>890.63462600000003</c:v>
                </c:pt>
                <c:pt idx="351">
                  <c:v>892.17701699999998</c:v>
                </c:pt>
                <c:pt idx="352">
                  <c:v>895.52665999999999</c:v>
                </c:pt>
                <c:pt idx="353">
                  <c:v>897.058042</c:v>
                </c:pt>
                <c:pt idx="354">
                  <c:v>898.23802799999999</c:v>
                </c:pt>
                <c:pt idx="355">
                  <c:v>901.19058199999995</c:v>
                </c:pt>
                <c:pt idx="356">
                  <c:v>902.91292499999997</c:v>
                </c:pt>
                <c:pt idx="357">
                  <c:v>904.28220599999997</c:v>
                </c:pt>
                <c:pt idx="358">
                  <c:v>906.34799199999998</c:v>
                </c:pt>
                <c:pt idx="359">
                  <c:v>909.37834599999996</c:v>
                </c:pt>
                <c:pt idx="360">
                  <c:v>911.49927400000001</c:v>
                </c:pt>
                <c:pt idx="361">
                  <c:v>911.99281099999996</c:v>
                </c:pt>
                <c:pt idx="362">
                  <c:v>915.40775799999994</c:v>
                </c:pt>
                <c:pt idx="363">
                  <c:v>918.043677</c:v>
                </c:pt>
                <c:pt idx="364">
                  <c:v>919.82323899999994</c:v>
                </c:pt>
                <c:pt idx="365">
                  <c:v>921.72853999999995</c:v>
                </c:pt>
                <c:pt idx="366">
                  <c:v>923.25132499999995</c:v>
                </c:pt>
                <c:pt idx="367">
                  <c:v>924.39740200000006</c:v>
                </c:pt>
                <c:pt idx="368">
                  <c:v>927.40393200000005</c:v>
                </c:pt>
                <c:pt idx="369">
                  <c:v>930.07350099999996</c:v>
                </c:pt>
                <c:pt idx="370">
                  <c:v>931.83555000000001</c:v>
                </c:pt>
                <c:pt idx="371">
                  <c:v>934.340417</c:v>
                </c:pt>
                <c:pt idx="372">
                  <c:v>936.62490200000002</c:v>
                </c:pt>
                <c:pt idx="373">
                  <c:v>938.44434999999999</c:v>
                </c:pt>
                <c:pt idx="374">
                  <c:v>941.38195499999995</c:v>
                </c:pt>
                <c:pt idx="375">
                  <c:v>944.43725400000005</c:v>
                </c:pt>
                <c:pt idx="376">
                  <c:v>945.48729400000002</c:v>
                </c:pt>
                <c:pt idx="377">
                  <c:v>947.61273200000005</c:v>
                </c:pt>
                <c:pt idx="378">
                  <c:v>951.73040200000003</c:v>
                </c:pt>
                <c:pt idx="379">
                  <c:v>952.99944100000005</c:v>
                </c:pt>
                <c:pt idx="380">
                  <c:v>955.15313400000002</c:v>
                </c:pt>
                <c:pt idx="381">
                  <c:v>958.73834799999997</c:v>
                </c:pt>
                <c:pt idx="382">
                  <c:v>958.81834200000003</c:v>
                </c:pt>
                <c:pt idx="383">
                  <c:v>960.32897500000001</c:v>
                </c:pt>
                <c:pt idx="384">
                  <c:v>964.88768800000003</c:v>
                </c:pt>
                <c:pt idx="385">
                  <c:v>965.14348600000005</c:v>
                </c:pt>
                <c:pt idx="386">
                  <c:v>968.653772</c:v>
                </c:pt>
                <c:pt idx="387">
                  <c:v>971.050613</c:v>
                </c:pt>
                <c:pt idx="388">
                  <c:v>973.96614899999997</c:v>
                </c:pt>
                <c:pt idx="389">
                  <c:v>975.99052099999994</c:v>
                </c:pt>
                <c:pt idx="390">
                  <c:v>978.47496100000001</c:v>
                </c:pt>
                <c:pt idx="391">
                  <c:v>980.77962100000002</c:v>
                </c:pt>
                <c:pt idx="392">
                  <c:v>983.33817399999998</c:v>
                </c:pt>
                <c:pt idx="393">
                  <c:v>985.75970299999994</c:v>
                </c:pt>
                <c:pt idx="394">
                  <c:v>988.32683399999996</c:v>
                </c:pt>
                <c:pt idx="395">
                  <c:v>989.22877700000004</c:v>
                </c:pt>
                <c:pt idx="396">
                  <c:v>992.24327500000004</c:v>
                </c:pt>
                <c:pt idx="397">
                  <c:v>995.313264</c:v>
                </c:pt>
                <c:pt idx="398">
                  <c:v>996.82711800000004</c:v>
                </c:pt>
                <c:pt idx="399">
                  <c:v>997.79199000000006</c:v>
                </c:pt>
              </c:numCache>
            </c:numRef>
          </c:xVal>
          <c:yVal>
            <c:numRef>
              <c:f>'500'!$AD$64:$AD$463</c:f>
              <c:numCache>
                <c:formatCode>General</c:formatCode>
                <c:ptCount val="400"/>
                <c:pt idx="0">
                  <c:v>65.80526683136749</c:v>
                </c:pt>
                <c:pt idx="1">
                  <c:v>44.416199451229858</c:v>
                </c:pt>
                <c:pt idx="2">
                  <c:v>30.128015748067249</c:v>
                </c:pt>
                <c:pt idx="3">
                  <c:v>25.915039359775232</c:v>
                </c:pt>
                <c:pt idx="4">
                  <c:v>23.22803319477433</c:v>
                </c:pt>
                <c:pt idx="5">
                  <c:v>20.667694451326803</c:v>
                </c:pt>
                <c:pt idx="6">
                  <c:v>18.326573781812119</c:v>
                </c:pt>
                <c:pt idx="7">
                  <c:v>17.644266408055099</c:v>
                </c:pt>
                <c:pt idx="8">
                  <c:v>17.199843552936407</c:v>
                </c:pt>
                <c:pt idx="9">
                  <c:v>16.180840510876656</c:v>
                </c:pt>
                <c:pt idx="10">
                  <c:v>16.04683083517132</c:v>
                </c:pt>
                <c:pt idx="11">
                  <c:v>15.55413539461656</c:v>
                </c:pt>
                <c:pt idx="12">
                  <c:v>15.309356775111562</c:v>
                </c:pt>
                <c:pt idx="13">
                  <c:v>14.814443685157379</c:v>
                </c:pt>
                <c:pt idx="14">
                  <c:v>14.572711960519188</c:v>
                </c:pt>
                <c:pt idx="15">
                  <c:v>14.538631000946825</c:v>
                </c:pt>
                <c:pt idx="16">
                  <c:v>14.487800566618903</c:v>
                </c:pt>
                <c:pt idx="17">
                  <c:v>14.396862211481274</c:v>
                </c:pt>
                <c:pt idx="18">
                  <c:v>14.029096459470606</c:v>
                </c:pt>
                <c:pt idx="19">
                  <c:v>13.846105632691767</c:v>
                </c:pt>
                <c:pt idx="20">
                  <c:v>13.651951957188164</c:v>
                </c:pt>
                <c:pt idx="21">
                  <c:v>13.675155105395863</c:v>
                </c:pt>
                <c:pt idx="22">
                  <c:v>13.481568352255811</c:v>
                </c:pt>
                <c:pt idx="23">
                  <c:v>13.643620846029993</c:v>
                </c:pt>
                <c:pt idx="24">
                  <c:v>13.392983323923595</c:v>
                </c:pt>
                <c:pt idx="25">
                  <c:v>13.179115417777467</c:v>
                </c:pt>
                <c:pt idx="26">
                  <c:v>13.126964692260012</c:v>
                </c:pt>
                <c:pt idx="27">
                  <c:v>13.133395661904943</c:v>
                </c:pt>
                <c:pt idx="28">
                  <c:v>13.151028511648388</c:v>
                </c:pt>
                <c:pt idx="29">
                  <c:v>13.026967737166043</c:v>
                </c:pt>
                <c:pt idx="30">
                  <c:v>13.026195416930731</c:v>
                </c:pt>
                <c:pt idx="31">
                  <c:v>12.849620830164513</c:v>
                </c:pt>
                <c:pt idx="32">
                  <c:v>12.787928098790498</c:v>
                </c:pt>
                <c:pt idx="33">
                  <c:v>12.766777366566879</c:v>
                </c:pt>
                <c:pt idx="34">
                  <c:v>12.85105060413831</c:v>
                </c:pt>
                <c:pt idx="35">
                  <c:v>12.62350433762192</c:v>
                </c:pt>
                <c:pt idx="36">
                  <c:v>12.637907230274788</c:v>
                </c:pt>
                <c:pt idx="37">
                  <c:v>12.67996523902397</c:v>
                </c:pt>
                <c:pt idx="38">
                  <c:v>12.501119174978296</c:v>
                </c:pt>
                <c:pt idx="39">
                  <c:v>12.558349383414257</c:v>
                </c:pt>
                <c:pt idx="40">
                  <c:v>12.592052209621475</c:v>
                </c:pt>
                <c:pt idx="41">
                  <c:v>12.527334329153735</c:v>
                </c:pt>
                <c:pt idx="42">
                  <c:v>12.389864424356473</c:v>
                </c:pt>
                <c:pt idx="43">
                  <c:v>12.459715545512996</c:v>
                </c:pt>
                <c:pt idx="44">
                  <c:v>12.362404094752709</c:v>
                </c:pt>
                <c:pt idx="45">
                  <c:v>12.298529684184659</c:v>
                </c:pt>
                <c:pt idx="46">
                  <c:v>12.436016755519063</c:v>
                </c:pt>
                <c:pt idx="47">
                  <c:v>12.374720308063594</c:v>
                </c:pt>
                <c:pt idx="48">
                  <c:v>12.317307950922524</c:v>
                </c:pt>
                <c:pt idx="49">
                  <c:v>12.279570918364403</c:v>
                </c:pt>
                <c:pt idx="50">
                  <c:v>12.207275439754454</c:v>
                </c:pt>
                <c:pt idx="51">
                  <c:v>12.19075991767815</c:v>
                </c:pt>
                <c:pt idx="52">
                  <c:v>12.231308302213185</c:v>
                </c:pt>
                <c:pt idx="53">
                  <c:v>12.321953138095589</c:v>
                </c:pt>
                <c:pt idx="54">
                  <c:v>12.284893464031747</c:v>
                </c:pt>
                <c:pt idx="55">
                  <c:v>12.091588433496426</c:v>
                </c:pt>
                <c:pt idx="56">
                  <c:v>12.143832090062656</c:v>
                </c:pt>
                <c:pt idx="57">
                  <c:v>12.162627726817142</c:v>
                </c:pt>
                <c:pt idx="58">
                  <c:v>12.125282818982738</c:v>
                </c:pt>
                <c:pt idx="59">
                  <c:v>12.125846558098138</c:v>
                </c:pt>
                <c:pt idx="60">
                  <c:v>12.221401564333579</c:v>
                </c:pt>
                <c:pt idx="61">
                  <c:v>12.139931412527522</c:v>
                </c:pt>
                <c:pt idx="62">
                  <c:v>12.022929426366044</c:v>
                </c:pt>
                <c:pt idx="63">
                  <c:v>12.043900701955772</c:v>
                </c:pt>
                <c:pt idx="64">
                  <c:v>12.063870614628746</c:v>
                </c:pt>
                <c:pt idx="65">
                  <c:v>12.032930477837999</c:v>
                </c:pt>
                <c:pt idx="66">
                  <c:v>12.029624618267317</c:v>
                </c:pt>
                <c:pt idx="67">
                  <c:v>12.028345107023084</c:v>
                </c:pt>
                <c:pt idx="68">
                  <c:v>11.968058495478289</c:v>
                </c:pt>
                <c:pt idx="69">
                  <c:v>11.941565537193945</c:v>
                </c:pt>
                <c:pt idx="70">
                  <c:v>11.905040061543643</c:v>
                </c:pt>
                <c:pt idx="71">
                  <c:v>11.948394843473674</c:v>
                </c:pt>
                <c:pt idx="72">
                  <c:v>11.933392987949997</c:v>
                </c:pt>
                <c:pt idx="73">
                  <c:v>11.910063998252459</c:v>
                </c:pt>
                <c:pt idx="74">
                  <c:v>11.875519984466349</c:v>
                </c:pt>
                <c:pt idx="75">
                  <c:v>11.881154497172565</c:v>
                </c:pt>
                <c:pt idx="76">
                  <c:v>11.879506982680283</c:v>
                </c:pt>
                <c:pt idx="77">
                  <c:v>11.889239295927949</c:v>
                </c:pt>
                <c:pt idx="78">
                  <c:v>11.961690025260346</c:v>
                </c:pt>
                <c:pt idx="79">
                  <c:v>11.878122394049116</c:v>
                </c:pt>
                <c:pt idx="80">
                  <c:v>11.862687101372996</c:v>
                </c:pt>
                <c:pt idx="81">
                  <c:v>11.83917625489557</c:v>
                </c:pt>
                <c:pt idx="82">
                  <c:v>11.883086907900701</c:v>
                </c:pt>
                <c:pt idx="83">
                  <c:v>11.87526137944938</c:v>
                </c:pt>
                <c:pt idx="84">
                  <c:v>11.846768136854816</c:v>
                </c:pt>
                <c:pt idx="85">
                  <c:v>11.858241597448361</c:v>
                </c:pt>
                <c:pt idx="86">
                  <c:v>11.82001876233573</c:v>
                </c:pt>
                <c:pt idx="87">
                  <c:v>11.813757217236461</c:v>
                </c:pt>
                <c:pt idx="88">
                  <c:v>11.788500234801056</c:v>
                </c:pt>
                <c:pt idx="89">
                  <c:v>11.765592463981038</c:v>
                </c:pt>
                <c:pt idx="90">
                  <c:v>11.775541374508601</c:v>
                </c:pt>
                <c:pt idx="91">
                  <c:v>11.765924313203801</c:v>
                </c:pt>
                <c:pt idx="92">
                  <c:v>11.760824377906456</c:v>
                </c:pt>
                <c:pt idx="93">
                  <c:v>11.693778775000213</c:v>
                </c:pt>
                <c:pt idx="94">
                  <c:v>11.727115765951906</c:v>
                </c:pt>
                <c:pt idx="95">
                  <c:v>11.678839842893513</c:v>
                </c:pt>
                <c:pt idx="96">
                  <c:v>11.659063670690569</c:v>
                </c:pt>
                <c:pt idx="97">
                  <c:v>11.696669261516476</c:v>
                </c:pt>
                <c:pt idx="98">
                  <c:v>11.696169547436785</c:v>
                </c:pt>
                <c:pt idx="99">
                  <c:v>11.620063343534415</c:v>
                </c:pt>
                <c:pt idx="100">
                  <c:v>11.626652989376755</c:v>
                </c:pt>
                <c:pt idx="101">
                  <c:v>11.638052093134354</c:v>
                </c:pt>
                <c:pt idx="102">
                  <c:v>11.577814906979379</c:v>
                </c:pt>
                <c:pt idx="103">
                  <c:v>11.556631518579445</c:v>
                </c:pt>
                <c:pt idx="104">
                  <c:v>11.617708641476341</c:v>
                </c:pt>
                <c:pt idx="105">
                  <c:v>11.603437831806231</c:v>
                </c:pt>
                <c:pt idx="106">
                  <c:v>11.559546851660688</c:v>
                </c:pt>
                <c:pt idx="107">
                  <c:v>11.601101868589328</c:v>
                </c:pt>
                <c:pt idx="108">
                  <c:v>11.560377600698653</c:v>
                </c:pt>
                <c:pt idx="109">
                  <c:v>11.531226670825696</c:v>
                </c:pt>
                <c:pt idx="110">
                  <c:v>11.548547480733392</c:v>
                </c:pt>
                <c:pt idx="111">
                  <c:v>11.562154996238618</c:v>
                </c:pt>
                <c:pt idx="112">
                  <c:v>11.532686753627216</c:v>
                </c:pt>
                <c:pt idx="113">
                  <c:v>11.512837856877777</c:v>
                </c:pt>
                <c:pt idx="114">
                  <c:v>11.53906913383082</c:v>
                </c:pt>
                <c:pt idx="115">
                  <c:v>11.470707679593515</c:v>
                </c:pt>
                <c:pt idx="116">
                  <c:v>11.468134580813855</c:v>
                </c:pt>
                <c:pt idx="117">
                  <c:v>11.530575816127397</c:v>
                </c:pt>
                <c:pt idx="118">
                  <c:v>11.497652585637818</c:v>
                </c:pt>
                <c:pt idx="119">
                  <c:v>11.472261952350589</c:v>
                </c:pt>
                <c:pt idx="120">
                  <c:v>11.453141712325678</c:v>
                </c:pt>
                <c:pt idx="121">
                  <c:v>11.470840701358313</c:v>
                </c:pt>
                <c:pt idx="122">
                  <c:v>11.417633117356365</c:v>
                </c:pt>
                <c:pt idx="123">
                  <c:v>11.464006899817607</c:v>
                </c:pt>
                <c:pt idx="124">
                  <c:v>11.476544213750133</c:v>
                </c:pt>
                <c:pt idx="125">
                  <c:v>11.426990964633772</c:v>
                </c:pt>
                <c:pt idx="126">
                  <c:v>11.408307728368495</c:v>
                </c:pt>
                <c:pt idx="127">
                  <c:v>11.41139180245928</c:v>
                </c:pt>
                <c:pt idx="128">
                  <c:v>11.399460960561356</c:v>
                </c:pt>
                <c:pt idx="129">
                  <c:v>11.379471935283153</c:v>
                </c:pt>
                <c:pt idx="130">
                  <c:v>11.412725793000181</c:v>
                </c:pt>
                <c:pt idx="131">
                  <c:v>11.313005514935455</c:v>
                </c:pt>
                <c:pt idx="132">
                  <c:v>11.325886890753207</c:v>
                </c:pt>
                <c:pt idx="133">
                  <c:v>11.344631978736306</c:v>
                </c:pt>
                <c:pt idx="134">
                  <c:v>11.290348856184158</c:v>
                </c:pt>
                <c:pt idx="135">
                  <c:v>11.305556027864997</c:v>
                </c:pt>
                <c:pt idx="136">
                  <c:v>11.324358650588088</c:v>
                </c:pt>
                <c:pt idx="137">
                  <c:v>11.276413506325005</c:v>
                </c:pt>
                <c:pt idx="138">
                  <c:v>11.246261211091806</c:v>
                </c:pt>
                <c:pt idx="139">
                  <c:v>11.285261086786155</c:v>
                </c:pt>
                <c:pt idx="140">
                  <c:v>11.248653854447966</c:v>
                </c:pt>
                <c:pt idx="141">
                  <c:v>11.209203143713884</c:v>
                </c:pt>
                <c:pt idx="142">
                  <c:v>11.244489817942808</c:v>
                </c:pt>
                <c:pt idx="143">
                  <c:v>11.227449265428799</c:v>
                </c:pt>
                <c:pt idx="144">
                  <c:v>11.183445362626983</c:v>
                </c:pt>
                <c:pt idx="145">
                  <c:v>11.182383129293259</c:v>
                </c:pt>
                <c:pt idx="146">
                  <c:v>11.211523955111648</c:v>
                </c:pt>
                <c:pt idx="147">
                  <c:v>11.180814443871316</c:v>
                </c:pt>
                <c:pt idx="148">
                  <c:v>11.163571307357257</c:v>
                </c:pt>
                <c:pt idx="149">
                  <c:v>11.184828884901084</c:v>
                </c:pt>
                <c:pt idx="150">
                  <c:v>11.166090758710954</c:v>
                </c:pt>
                <c:pt idx="151">
                  <c:v>11.162252095441609</c:v>
                </c:pt>
                <c:pt idx="152">
                  <c:v>11.177494551846939</c:v>
                </c:pt>
                <c:pt idx="153">
                  <c:v>11.155673399336283</c:v>
                </c:pt>
                <c:pt idx="154">
                  <c:v>11.128128571409077</c:v>
                </c:pt>
                <c:pt idx="155">
                  <c:v>11.12056280378582</c:v>
                </c:pt>
                <c:pt idx="156">
                  <c:v>11.128309476117931</c:v>
                </c:pt>
                <c:pt idx="157">
                  <c:v>11.083174993824031</c:v>
                </c:pt>
                <c:pt idx="158">
                  <c:v>11.094400187063568</c:v>
                </c:pt>
                <c:pt idx="159">
                  <c:v>11.103203770559253</c:v>
                </c:pt>
                <c:pt idx="160">
                  <c:v>11.084399295201067</c:v>
                </c:pt>
                <c:pt idx="161">
                  <c:v>11.055585150222223</c:v>
                </c:pt>
                <c:pt idx="162">
                  <c:v>11.066500185136146</c:v>
                </c:pt>
                <c:pt idx="163">
                  <c:v>11.053055268427165</c:v>
                </c:pt>
                <c:pt idx="164">
                  <c:v>11.032957192025414</c:v>
                </c:pt>
                <c:pt idx="165">
                  <c:v>11.048519839339008</c:v>
                </c:pt>
                <c:pt idx="166">
                  <c:v>11.039583924627619</c:v>
                </c:pt>
                <c:pt idx="167">
                  <c:v>10.998178235668902</c:v>
                </c:pt>
                <c:pt idx="168">
                  <c:v>10.983805292793948</c:v>
                </c:pt>
                <c:pt idx="169">
                  <c:v>10.980695590248635</c:v>
                </c:pt>
                <c:pt idx="170">
                  <c:v>10.964583120136162</c:v>
                </c:pt>
                <c:pt idx="171">
                  <c:v>10.966934603385369</c:v>
                </c:pt>
                <c:pt idx="172">
                  <c:v>10.957689938343604</c:v>
                </c:pt>
                <c:pt idx="173">
                  <c:v>10.907516570670222</c:v>
                </c:pt>
                <c:pt idx="174">
                  <c:v>10.875097131214869</c:v>
                </c:pt>
                <c:pt idx="175">
                  <c:v>10.88640985485465</c:v>
                </c:pt>
                <c:pt idx="176">
                  <c:v>10.874059293867093</c:v>
                </c:pt>
                <c:pt idx="177">
                  <c:v>10.862036961072191</c:v>
                </c:pt>
                <c:pt idx="178">
                  <c:v>10.829320034246361</c:v>
                </c:pt>
                <c:pt idx="179">
                  <c:v>10.824486453089698</c:v>
                </c:pt>
                <c:pt idx="180">
                  <c:v>10.790444924308449</c:v>
                </c:pt>
                <c:pt idx="181">
                  <c:v>10.778700453906511</c:v>
                </c:pt>
                <c:pt idx="182">
                  <c:v>10.785924269537716</c:v>
                </c:pt>
                <c:pt idx="183">
                  <c:v>10.7580863368112</c:v>
                </c:pt>
                <c:pt idx="184">
                  <c:v>10.767453254072834</c:v>
                </c:pt>
                <c:pt idx="185">
                  <c:v>10.76517021333709</c:v>
                </c:pt>
                <c:pt idx="186">
                  <c:v>10.733830335721217</c:v>
                </c:pt>
                <c:pt idx="187">
                  <c:v>10.732621532926316</c:v>
                </c:pt>
                <c:pt idx="188">
                  <c:v>10.733242617191907</c:v>
                </c:pt>
                <c:pt idx="189">
                  <c:v>10.729502394607449</c:v>
                </c:pt>
                <c:pt idx="190">
                  <c:v>10.703543894319122</c:v>
                </c:pt>
                <c:pt idx="191">
                  <c:v>10.70657096205252</c:v>
                </c:pt>
                <c:pt idx="192">
                  <c:v>10.689516144191282</c:v>
                </c:pt>
                <c:pt idx="193">
                  <c:v>10.653708648321333</c:v>
                </c:pt>
                <c:pt idx="194">
                  <c:v>10.664704904756881</c:v>
                </c:pt>
                <c:pt idx="195">
                  <c:v>10.65751964631337</c:v>
                </c:pt>
                <c:pt idx="196">
                  <c:v>10.624565712099846</c:v>
                </c:pt>
                <c:pt idx="197">
                  <c:v>10.603308210740927</c:v>
                </c:pt>
                <c:pt idx="198">
                  <c:v>10.597114137009031</c:v>
                </c:pt>
                <c:pt idx="199">
                  <c:v>10.570158705276151</c:v>
                </c:pt>
                <c:pt idx="200">
                  <c:v>10.557123717059918</c:v>
                </c:pt>
                <c:pt idx="201">
                  <c:v>10.569146991635694</c:v>
                </c:pt>
                <c:pt idx="202">
                  <c:v>10.571536954674622</c:v>
                </c:pt>
                <c:pt idx="203">
                  <c:v>10.550448059502649</c:v>
                </c:pt>
                <c:pt idx="204">
                  <c:v>10.542106154283436</c:v>
                </c:pt>
                <c:pt idx="205">
                  <c:v>10.535528126381809</c:v>
                </c:pt>
                <c:pt idx="206">
                  <c:v>10.522769244185199</c:v>
                </c:pt>
                <c:pt idx="207">
                  <c:v>10.520473669211405</c:v>
                </c:pt>
                <c:pt idx="208">
                  <c:v>10.513487368826832</c:v>
                </c:pt>
                <c:pt idx="209">
                  <c:v>10.492445684594458</c:v>
                </c:pt>
                <c:pt idx="210">
                  <c:v>10.481392357275476</c:v>
                </c:pt>
                <c:pt idx="211">
                  <c:v>10.471247248546597</c:v>
                </c:pt>
                <c:pt idx="212">
                  <c:v>10.468512987884692</c:v>
                </c:pt>
                <c:pt idx="213">
                  <c:v>10.444488314768126</c:v>
                </c:pt>
                <c:pt idx="214">
                  <c:v>10.4503800791008</c:v>
                </c:pt>
                <c:pt idx="215">
                  <c:v>10.414847260449717</c:v>
                </c:pt>
                <c:pt idx="216">
                  <c:v>10.391533115359936</c:v>
                </c:pt>
                <c:pt idx="217">
                  <c:v>10.385872564321389</c:v>
                </c:pt>
                <c:pt idx="218">
                  <c:v>10.390426409490276</c:v>
                </c:pt>
                <c:pt idx="219">
                  <c:v>10.376447374695527</c:v>
                </c:pt>
                <c:pt idx="220">
                  <c:v>10.346046786066996</c:v>
                </c:pt>
                <c:pt idx="221">
                  <c:v>10.358341710626739</c:v>
                </c:pt>
                <c:pt idx="222">
                  <c:v>10.338849518768942</c:v>
                </c:pt>
                <c:pt idx="223">
                  <c:v>10.319017271258602</c:v>
                </c:pt>
                <c:pt idx="224">
                  <c:v>10.33065004081673</c:v>
                </c:pt>
                <c:pt idx="225">
                  <c:v>10.351202088455846</c:v>
                </c:pt>
                <c:pt idx="226">
                  <c:v>10.333093363420611</c:v>
                </c:pt>
                <c:pt idx="227">
                  <c:v>10.329703444985965</c:v>
                </c:pt>
                <c:pt idx="228">
                  <c:v>10.328615046764677</c:v>
                </c:pt>
                <c:pt idx="229">
                  <c:v>10.325324317003986</c:v>
                </c:pt>
                <c:pt idx="230">
                  <c:v>10.302940077458954</c:v>
                </c:pt>
                <c:pt idx="231">
                  <c:v>10.295793142228737</c:v>
                </c:pt>
                <c:pt idx="232">
                  <c:v>10.277120404677895</c:v>
                </c:pt>
                <c:pt idx="233">
                  <c:v>10.239341861887398</c:v>
                </c:pt>
                <c:pt idx="234">
                  <c:v>10.252519953048447</c:v>
                </c:pt>
                <c:pt idx="235">
                  <c:v>10.243242177907256</c:v>
                </c:pt>
                <c:pt idx="236">
                  <c:v>10.216281530593772</c:v>
                </c:pt>
                <c:pt idx="237">
                  <c:v>10.221388740951616</c:v>
                </c:pt>
                <c:pt idx="238">
                  <c:v>10.219334455273691</c:v>
                </c:pt>
                <c:pt idx="239">
                  <c:v>10.192517773723159</c:v>
                </c:pt>
                <c:pt idx="240">
                  <c:v>10.187424569039852</c:v>
                </c:pt>
                <c:pt idx="241">
                  <c:v>10.180209647365672</c:v>
                </c:pt>
                <c:pt idx="242">
                  <c:v>10.153886630831652</c:v>
                </c:pt>
                <c:pt idx="243">
                  <c:v>10.151727043362161</c:v>
                </c:pt>
                <c:pt idx="244">
                  <c:v>10.160782927056474</c:v>
                </c:pt>
                <c:pt idx="245">
                  <c:v>10.119522471331763</c:v>
                </c:pt>
                <c:pt idx="246">
                  <c:v>10.086256003580953</c:v>
                </c:pt>
                <c:pt idx="247">
                  <c:v>10.092811890197584</c:v>
                </c:pt>
                <c:pt idx="248">
                  <c:v>10.076275190365278</c:v>
                </c:pt>
                <c:pt idx="249">
                  <c:v>10.076388643024099</c:v>
                </c:pt>
                <c:pt idx="250">
                  <c:v>10.069185976978996</c:v>
                </c:pt>
                <c:pt idx="251">
                  <c:v>10.053156510018487</c:v>
                </c:pt>
                <c:pt idx="252">
                  <c:v>10.035286485547735</c:v>
                </c:pt>
                <c:pt idx="253">
                  <c:v>10.045879115903343</c:v>
                </c:pt>
                <c:pt idx="254">
                  <c:v>10.030658320557537</c:v>
                </c:pt>
                <c:pt idx="255">
                  <c:v>10.007168588924641</c:v>
                </c:pt>
                <c:pt idx="256">
                  <c:v>10.006057407197115</c:v>
                </c:pt>
                <c:pt idx="257">
                  <c:v>9.9890840413374473</c:v>
                </c:pt>
                <c:pt idx="258">
                  <c:v>9.975178406694253</c:v>
                </c:pt>
                <c:pt idx="259">
                  <c:v>9.9659738709312311</c:v>
                </c:pt>
                <c:pt idx="260">
                  <c:v>9.9596502396312765</c:v>
                </c:pt>
                <c:pt idx="261">
                  <c:v>9.9509699297921941</c:v>
                </c:pt>
                <c:pt idx="262">
                  <c:v>9.9474629179189407</c:v>
                </c:pt>
                <c:pt idx="263">
                  <c:v>9.9159970196569311</c:v>
                </c:pt>
                <c:pt idx="264">
                  <c:v>9.9095653693896164</c:v>
                </c:pt>
                <c:pt idx="265">
                  <c:v>9.9043782595307626</c:v>
                </c:pt>
                <c:pt idx="266">
                  <c:v>9.8912978044940854</c:v>
                </c:pt>
                <c:pt idx="267">
                  <c:v>9.889516337691683</c:v>
                </c:pt>
                <c:pt idx="268">
                  <c:v>9.8878913072840682</c:v>
                </c:pt>
                <c:pt idx="269">
                  <c:v>9.8578442503955568</c:v>
                </c:pt>
                <c:pt idx="270">
                  <c:v>9.8259847881846234</c:v>
                </c:pt>
                <c:pt idx="271">
                  <c:v>9.8335790349173688</c:v>
                </c:pt>
                <c:pt idx="272">
                  <c:v>9.8138252169961486</c:v>
                </c:pt>
                <c:pt idx="273">
                  <c:v>9.8192288592134904</c:v>
                </c:pt>
                <c:pt idx="274">
                  <c:v>9.8160955685480822</c:v>
                </c:pt>
                <c:pt idx="275">
                  <c:v>9.7992183449110328</c:v>
                </c:pt>
                <c:pt idx="276">
                  <c:v>9.7840445744976989</c:v>
                </c:pt>
                <c:pt idx="277">
                  <c:v>9.7858128217440168</c:v>
                </c:pt>
                <c:pt idx="278">
                  <c:v>9.7855916703424342</c:v>
                </c:pt>
                <c:pt idx="279">
                  <c:v>9.7588065258840881</c:v>
                </c:pt>
                <c:pt idx="280">
                  <c:v>9.7601657897362841</c:v>
                </c:pt>
                <c:pt idx="281">
                  <c:v>9.7564624811141538</c:v>
                </c:pt>
                <c:pt idx="282">
                  <c:v>9.7301663768984756</c:v>
                </c:pt>
                <c:pt idx="283">
                  <c:v>9.7414083466996395</c:v>
                </c:pt>
                <c:pt idx="284">
                  <c:v>9.7236684685951236</c:v>
                </c:pt>
                <c:pt idx="285">
                  <c:v>9.7229124524152759</c:v>
                </c:pt>
                <c:pt idx="286">
                  <c:v>9.7123173731194665</c:v>
                </c:pt>
                <c:pt idx="287">
                  <c:v>9.7067813218998751</c:v>
                </c:pt>
                <c:pt idx="288">
                  <c:v>9.6838811929416106</c:v>
                </c:pt>
                <c:pt idx="289">
                  <c:v>9.6640186770583067</c:v>
                </c:pt>
                <c:pt idx="290">
                  <c:v>9.666644842214831</c:v>
                </c:pt>
                <c:pt idx="291">
                  <c:v>9.661944582546079</c:v>
                </c:pt>
                <c:pt idx="292">
                  <c:v>9.6519043398554771</c:v>
                </c:pt>
                <c:pt idx="293">
                  <c:v>9.6422421653702095</c:v>
                </c:pt>
                <c:pt idx="294">
                  <c:v>9.6259935077593326</c:v>
                </c:pt>
                <c:pt idx="295">
                  <c:v>9.6095780368082195</c:v>
                </c:pt>
                <c:pt idx="296">
                  <c:v>9.6133325752192178</c:v>
                </c:pt>
                <c:pt idx="297">
                  <c:v>9.5986921749525411</c:v>
                </c:pt>
                <c:pt idx="298">
                  <c:v>9.5968143218667876</c:v>
                </c:pt>
                <c:pt idx="299">
                  <c:v>9.6073532449283743</c:v>
                </c:pt>
                <c:pt idx="300">
                  <c:v>9.5869596084934834</c:v>
                </c:pt>
                <c:pt idx="301">
                  <c:v>9.5859443073794548</c:v>
                </c:pt>
                <c:pt idx="302">
                  <c:v>9.5891632743065625</c:v>
                </c:pt>
                <c:pt idx="303">
                  <c:v>9.5721957782500802</c:v>
                </c:pt>
                <c:pt idx="304">
                  <c:v>9.5573078108875364</c:v>
                </c:pt>
                <c:pt idx="305">
                  <c:v>9.5669462667007181</c:v>
                </c:pt>
                <c:pt idx="306">
                  <c:v>9.5498119693214072</c:v>
                </c:pt>
                <c:pt idx="307">
                  <c:v>9.5337560709543343</c:v>
                </c:pt>
                <c:pt idx="308">
                  <c:v>9.5346654944942308</c:v>
                </c:pt>
                <c:pt idx="309">
                  <c:v>9.5439950706235681</c:v>
                </c:pt>
                <c:pt idx="310">
                  <c:v>9.5306113420677541</c:v>
                </c:pt>
                <c:pt idx="311">
                  <c:v>9.5127378733630383</c:v>
                </c:pt>
                <c:pt idx="312">
                  <c:v>9.5062478240591926</c:v>
                </c:pt>
                <c:pt idx="313">
                  <c:v>9.4901262613329216</c:v>
                </c:pt>
                <c:pt idx="314">
                  <c:v>9.4768890969450528</c:v>
                </c:pt>
                <c:pt idx="315">
                  <c:v>9.4749856948014912</c:v>
                </c:pt>
                <c:pt idx="316">
                  <c:v>9.4875547515050567</c:v>
                </c:pt>
                <c:pt idx="317">
                  <c:v>9.4376679914012414</c:v>
                </c:pt>
                <c:pt idx="318">
                  <c:v>9.4329551329093686</c:v>
                </c:pt>
                <c:pt idx="319">
                  <c:v>9.4274331711326411</c:v>
                </c:pt>
                <c:pt idx="320">
                  <c:v>9.4080206068896342</c:v>
                </c:pt>
                <c:pt idx="321">
                  <c:v>9.4092066391872002</c:v>
                </c:pt>
                <c:pt idx="322">
                  <c:v>9.3931602686757092</c:v>
                </c:pt>
                <c:pt idx="323">
                  <c:v>9.3631350726075926</c:v>
                </c:pt>
                <c:pt idx="324">
                  <c:v>9.3656674749961866</c:v>
                </c:pt>
                <c:pt idx="325">
                  <c:v>9.3726203386408429</c:v>
                </c:pt>
                <c:pt idx="326">
                  <c:v>9.3501070899171612</c:v>
                </c:pt>
                <c:pt idx="327">
                  <c:v>9.3530235060384719</c:v>
                </c:pt>
                <c:pt idx="328">
                  <c:v>9.3477120864829573</c:v>
                </c:pt>
                <c:pt idx="329">
                  <c:v>9.3214724329386005</c:v>
                </c:pt>
                <c:pt idx="330">
                  <c:v>9.3127558724344048</c:v>
                </c:pt>
                <c:pt idx="331">
                  <c:v>9.3240053191799177</c:v>
                </c:pt>
                <c:pt idx="332">
                  <c:v>9.3055796846496115</c:v>
                </c:pt>
                <c:pt idx="333">
                  <c:v>9.2936793644967697</c:v>
                </c:pt>
                <c:pt idx="334">
                  <c:v>9.312543405814532</c:v>
                </c:pt>
                <c:pt idx="335">
                  <c:v>9.2920782818881413</c:v>
                </c:pt>
                <c:pt idx="336">
                  <c:v>9.27712815009831</c:v>
                </c:pt>
                <c:pt idx="337">
                  <c:v>9.2746414425537775</c:v>
                </c:pt>
                <c:pt idx="338">
                  <c:v>9.2678013665091559</c:v>
                </c:pt>
                <c:pt idx="339">
                  <c:v>9.2455546045285626</c:v>
                </c:pt>
                <c:pt idx="340">
                  <c:v>9.2473669222137751</c:v>
                </c:pt>
                <c:pt idx="341">
                  <c:v>9.2521699391222327</c:v>
                </c:pt>
                <c:pt idx="342">
                  <c:v>9.231360528726734</c:v>
                </c:pt>
                <c:pt idx="343">
                  <c:v>9.217342107834444</c:v>
                </c:pt>
                <c:pt idx="344">
                  <c:v>9.2178820881491443</c:v>
                </c:pt>
                <c:pt idx="345">
                  <c:v>9.2172372836552938</c:v>
                </c:pt>
                <c:pt idx="346">
                  <c:v>9.2055562429340387</c:v>
                </c:pt>
                <c:pt idx="347">
                  <c:v>9.2060378994319407</c:v>
                </c:pt>
                <c:pt idx="348">
                  <c:v>9.17817573996407</c:v>
                </c:pt>
                <c:pt idx="349">
                  <c:v>9.1524550696771154</c:v>
                </c:pt>
                <c:pt idx="350">
                  <c:v>9.1609611486298057</c:v>
                </c:pt>
                <c:pt idx="351">
                  <c:v>9.1627235939944303</c:v>
                </c:pt>
                <c:pt idx="352">
                  <c:v>9.139265957195672</c:v>
                </c:pt>
                <c:pt idx="353">
                  <c:v>9.1416784808562301</c:v>
                </c:pt>
                <c:pt idx="354">
                  <c:v>9.1497918012016743</c:v>
                </c:pt>
                <c:pt idx="355">
                  <c:v>9.1312851920355591</c:v>
                </c:pt>
                <c:pt idx="356">
                  <c:v>9.131812121478907</c:v>
                </c:pt>
                <c:pt idx="357">
                  <c:v>9.13662324708611</c:v>
                </c:pt>
                <c:pt idx="358">
                  <c:v>9.1314201899336975</c:v>
                </c:pt>
                <c:pt idx="359">
                  <c:v>9.112190740646593</c:v>
                </c:pt>
                <c:pt idx="360">
                  <c:v>9.1062997139658641</c:v>
                </c:pt>
                <c:pt idx="361">
                  <c:v>9.1243704885109356</c:v>
                </c:pt>
                <c:pt idx="362">
                  <c:v>9.099666223281428</c:v>
                </c:pt>
                <c:pt idx="363">
                  <c:v>9.0866385534244358</c:v>
                </c:pt>
                <c:pt idx="364">
                  <c:v>9.0860921983170506</c:v>
                </c:pt>
                <c:pt idx="365">
                  <c:v>9.0833244069790346</c:v>
                </c:pt>
                <c:pt idx="366">
                  <c:v>9.0862853013044838</c:v>
                </c:pt>
                <c:pt idx="367">
                  <c:v>9.0948446583786851</c:v>
                </c:pt>
                <c:pt idx="368">
                  <c:v>9.0764060938169582</c:v>
                </c:pt>
                <c:pt idx="369">
                  <c:v>9.063202494650481</c:v>
                </c:pt>
                <c:pt idx="370">
                  <c:v>9.0629052274516848</c:v>
                </c:pt>
                <c:pt idx="371">
                  <c:v>9.0520968064299954</c:v>
                </c:pt>
                <c:pt idx="372">
                  <c:v>9.0443534857546997</c:v>
                </c:pt>
                <c:pt idx="373">
                  <c:v>9.043253322811152</c:v>
                </c:pt>
                <c:pt idx="374">
                  <c:v>9.0266584360151523</c:v>
                </c:pt>
                <c:pt idx="375">
                  <c:v>9.0088032253179993</c:v>
                </c:pt>
                <c:pt idx="376">
                  <c:v>9.0182235685078336</c:v>
                </c:pt>
                <c:pt idx="377">
                  <c:v>9.0129941171662313</c:v>
                </c:pt>
                <c:pt idx="378">
                  <c:v>8.9808818307662062</c:v>
                </c:pt>
                <c:pt idx="379">
                  <c:v>8.9876721600354657</c:v>
                </c:pt>
                <c:pt idx="380">
                  <c:v>8.9822343238115625</c:v>
                </c:pt>
                <c:pt idx="381">
                  <c:v>8.9576865328640878</c:v>
                </c:pt>
                <c:pt idx="382">
                  <c:v>8.9803120869040072</c:v>
                </c:pt>
                <c:pt idx="383">
                  <c:v>8.9833855390984603</c:v>
                </c:pt>
                <c:pt idx="384">
                  <c:v>8.9465879107491784</c:v>
                </c:pt>
                <c:pt idx="385">
                  <c:v>8.9665033057658547</c:v>
                </c:pt>
                <c:pt idx="386">
                  <c:v>8.9439074816496174</c:v>
                </c:pt>
                <c:pt idx="387">
                  <c:v>8.935536904639001</c:v>
                </c:pt>
                <c:pt idx="388">
                  <c:v>8.9208637331930358</c:v>
                </c:pt>
                <c:pt idx="389">
                  <c:v>8.9177578468415213</c:v>
                </c:pt>
                <c:pt idx="390">
                  <c:v>8.9090496315603911</c:v>
                </c:pt>
                <c:pt idx="391">
                  <c:v>8.9021699961718426</c:v>
                </c:pt>
                <c:pt idx="392">
                  <c:v>8.8924682057637305</c:v>
                </c:pt>
                <c:pt idx="393">
                  <c:v>8.8845520796114226</c:v>
                </c:pt>
                <c:pt idx="394">
                  <c:v>8.8751661451476807</c:v>
                </c:pt>
                <c:pt idx="395">
                  <c:v>8.8862250019691178</c:v>
                </c:pt>
                <c:pt idx="396">
                  <c:v>8.8711148075556352</c:v>
                </c:pt>
                <c:pt idx="397">
                  <c:v>8.8554648798183067</c:v>
                </c:pt>
                <c:pt idx="398">
                  <c:v>8.8585400586242837</c:v>
                </c:pt>
                <c:pt idx="399">
                  <c:v>8.8563088179685323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E98D-7C4B-BDFA-17E811592121}"/>
            </c:ext>
          </c:extLst>
        </c:ser>
        <c:ser>
          <c:idx val="25"/>
          <c:order val="22"/>
          <c:tx>
            <c:v>500°C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'500'!$B$64:$B$463</c:f>
              <c:numCache>
                <c:formatCode>General</c:formatCode>
                <c:ptCount val="400"/>
                <c:pt idx="0">
                  <c:v>3.6827179999999999</c:v>
                </c:pt>
                <c:pt idx="1">
                  <c:v>7.316954</c:v>
                </c:pt>
                <c:pt idx="2">
                  <c:v>10.832209000000001</c:v>
                </c:pt>
                <c:pt idx="3">
                  <c:v>15.383628</c:v>
                </c:pt>
                <c:pt idx="4">
                  <c:v>18.430916</c:v>
                </c:pt>
                <c:pt idx="5">
                  <c:v>21.545294999999999</c:v>
                </c:pt>
                <c:pt idx="6">
                  <c:v>24.007275</c:v>
                </c:pt>
                <c:pt idx="7">
                  <c:v>27.807817</c:v>
                </c:pt>
                <c:pt idx="8">
                  <c:v>31.134260999999999</c:v>
                </c:pt>
                <c:pt idx="9">
                  <c:v>32.939298999999998</c:v>
                </c:pt>
                <c:pt idx="10">
                  <c:v>35.502150999999998</c:v>
                </c:pt>
                <c:pt idx="11">
                  <c:v>38.060021999999996</c:v>
                </c:pt>
                <c:pt idx="12">
                  <c:v>40.647804000000001</c:v>
                </c:pt>
                <c:pt idx="13">
                  <c:v>43.087733</c:v>
                </c:pt>
                <c:pt idx="14">
                  <c:v>45.956414000000002</c:v>
                </c:pt>
                <c:pt idx="15">
                  <c:v>48.368290999999999</c:v>
                </c:pt>
                <c:pt idx="16">
                  <c:v>49.346086999999997</c:v>
                </c:pt>
                <c:pt idx="17">
                  <c:v>52.782958000000001</c:v>
                </c:pt>
                <c:pt idx="18">
                  <c:v>55.117319000000002</c:v>
                </c:pt>
                <c:pt idx="19">
                  <c:v>56.566299999999998</c:v>
                </c:pt>
                <c:pt idx="20">
                  <c:v>59.110774999999997</c:v>
                </c:pt>
                <c:pt idx="21">
                  <c:v>61.978299</c:v>
                </c:pt>
                <c:pt idx="22">
                  <c:v>64.037182999999999</c:v>
                </c:pt>
                <c:pt idx="23">
                  <c:v>64.990491000000006</c:v>
                </c:pt>
                <c:pt idx="24">
                  <c:v>67.641873000000004</c:v>
                </c:pt>
                <c:pt idx="25">
                  <c:v>69.636803</c:v>
                </c:pt>
                <c:pt idx="26">
                  <c:v>71.016937999999996</c:v>
                </c:pt>
                <c:pt idx="27">
                  <c:v>74.253124999999997</c:v>
                </c:pt>
                <c:pt idx="28">
                  <c:v>75.915349000000006</c:v>
                </c:pt>
                <c:pt idx="29">
                  <c:v>76.549910999999994</c:v>
                </c:pt>
                <c:pt idx="30">
                  <c:v>78.889336999999998</c:v>
                </c:pt>
                <c:pt idx="31">
                  <c:v>81.014298999999994</c:v>
                </c:pt>
                <c:pt idx="32">
                  <c:v>82.136650000000003</c:v>
                </c:pt>
                <c:pt idx="33">
                  <c:v>84.236902999999998</c:v>
                </c:pt>
                <c:pt idx="34">
                  <c:v>86.806282999999993</c:v>
                </c:pt>
                <c:pt idx="35">
                  <c:v>88.211697999999998</c:v>
                </c:pt>
                <c:pt idx="36">
                  <c:v>89.671007000000003</c:v>
                </c:pt>
                <c:pt idx="37">
                  <c:v>91.553522999999998</c:v>
                </c:pt>
                <c:pt idx="38">
                  <c:v>92.895133000000001</c:v>
                </c:pt>
                <c:pt idx="39">
                  <c:v>94.925970000000007</c:v>
                </c:pt>
                <c:pt idx="40">
                  <c:v>96.586226999999994</c:v>
                </c:pt>
                <c:pt idx="41">
                  <c:v>98.167342000000005</c:v>
                </c:pt>
                <c:pt idx="42">
                  <c:v>99.064368000000002</c:v>
                </c:pt>
                <c:pt idx="43">
                  <c:v>101.169394</c:v>
                </c:pt>
                <c:pt idx="44">
                  <c:v>103.53108899999999</c:v>
                </c:pt>
                <c:pt idx="45">
                  <c:v>104.962546</c:v>
                </c:pt>
                <c:pt idx="46">
                  <c:v>106.390513</c:v>
                </c:pt>
                <c:pt idx="47">
                  <c:v>108.46060199999999</c:v>
                </c:pt>
                <c:pt idx="48">
                  <c:v>109.317418</c:v>
                </c:pt>
                <c:pt idx="49">
                  <c:v>110.886335</c:v>
                </c:pt>
                <c:pt idx="50">
                  <c:v>112.529584</c:v>
                </c:pt>
                <c:pt idx="51">
                  <c:v>114.585397</c:v>
                </c:pt>
                <c:pt idx="52">
                  <c:v>116.10184599999999</c:v>
                </c:pt>
                <c:pt idx="53">
                  <c:v>117.306057</c:v>
                </c:pt>
                <c:pt idx="54">
                  <c:v>119.270222</c:v>
                </c:pt>
                <c:pt idx="55">
                  <c:v>120.116462</c:v>
                </c:pt>
                <c:pt idx="56">
                  <c:v>122.076116</c:v>
                </c:pt>
                <c:pt idx="57">
                  <c:v>124.195064</c:v>
                </c:pt>
                <c:pt idx="58">
                  <c:v>125.604237</c:v>
                </c:pt>
                <c:pt idx="59">
                  <c:v>127.00273</c:v>
                </c:pt>
                <c:pt idx="60">
                  <c:v>128.64028200000001</c:v>
                </c:pt>
                <c:pt idx="61">
                  <c:v>129.96336700000001</c:v>
                </c:pt>
                <c:pt idx="62">
                  <c:v>131.92994999999999</c:v>
                </c:pt>
                <c:pt idx="63">
                  <c:v>133.835767</c:v>
                </c:pt>
                <c:pt idx="64">
                  <c:v>135.44275200000001</c:v>
                </c:pt>
                <c:pt idx="65">
                  <c:v>136.39918700000001</c:v>
                </c:pt>
                <c:pt idx="66">
                  <c:v>137.76044999999999</c:v>
                </c:pt>
                <c:pt idx="67">
                  <c:v>139.50070400000001</c:v>
                </c:pt>
                <c:pt idx="68">
                  <c:v>141.125158</c:v>
                </c:pt>
                <c:pt idx="69">
                  <c:v>142.225874</c:v>
                </c:pt>
                <c:pt idx="70">
                  <c:v>143.47737000000001</c:v>
                </c:pt>
                <c:pt idx="71">
                  <c:v>144.666369</c:v>
                </c:pt>
                <c:pt idx="72">
                  <c:v>146.10990000000001</c:v>
                </c:pt>
                <c:pt idx="73">
                  <c:v>147.74095199999999</c:v>
                </c:pt>
                <c:pt idx="74">
                  <c:v>148.86012199999999</c:v>
                </c:pt>
                <c:pt idx="75">
                  <c:v>150.127475</c:v>
                </c:pt>
                <c:pt idx="76">
                  <c:v>151.584318</c:v>
                </c:pt>
                <c:pt idx="77">
                  <c:v>153.14471900000001</c:v>
                </c:pt>
                <c:pt idx="78">
                  <c:v>154.092274</c:v>
                </c:pt>
                <c:pt idx="79">
                  <c:v>155.95626300000001</c:v>
                </c:pt>
                <c:pt idx="80">
                  <c:v>157.372376</c:v>
                </c:pt>
                <c:pt idx="81">
                  <c:v>158.83402799999999</c:v>
                </c:pt>
                <c:pt idx="82">
                  <c:v>160.32204200000001</c:v>
                </c:pt>
                <c:pt idx="83">
                  <c:v>161.121239</c:v>
                </c:pt>
                <c:pt idx="84">
                  <c:v>162.46434300000001</c:v>
                </c:pt>
                <c:pt idx="85">
                  <c:v>163.983101</c:v>
                </c:pt>
                <c:pt idx="86">
                  <c:v>165.635029</c:v>
                </c:pt>
                <c:pt idx="87">
                  <c:v>166.607709</c:v>
                </c:pt>
                <c:pt idx="88">
                  <c:v>168.23425499999999</c:v>
                </c:pt>
                <c:pt idx="89">
                  <c:v>169.74206100000001</c:v>
                </c:pt>
                <c:pt idx="90">
                  <c:v>171.12004200000001</c:v>
                </c:pt>
                <c:pt idx="91">
                  <c:v>172.48107999999999</c:v>
                </c:pt>
                <c:pt idx="92">
                  <c:v>173.612967</c:v>
                </c:pt>
                <c:pt idx="93">
                  <c:v>175.487573</c:v>
                </c:pt>
                <c:pt idx="94">
                  <c:v>176.49575100000001</c:v>
                </c:pt>
                <c:pt idx="95">
                  <c:v>177.94387499999999</c:v>
                </c:pt>
                <c:pt idx="96">
                  <c:v>179.42459500000001</c:v>
                </c:pt>
                <c:pt idx="97">
                  <c:v>180.12221099999999</c:v>
                </c:pt>
                <c:pt idx="98">
                  <c:v>181.70739900000001</c:v>
                </c:pt>
                <c:pt idx="99">
                  <c:v>182.825413</c:v>
                </c:pt>
                <c:pt idx="100">
                  <c:v>183.99106800000001</c:v>
                </c:pt>
                <c:pt idx="101">
                  <c:v>185.904627</c:v>
                </c:pt>
                <c:pt idx="102">
                  <c:v>187.33918299999999</c:v>
                </c:pt>
                <c:pt idx="103">
                  <c:v>188.40321800000001</c:v>
                </c:pt>
                <c:pt idx="104">
                  <c:v>189.999189</c:v>
                </c:pt>
                <c:pt idx="105">
                  <c:v>191.38159300000001</c:v>
                </c:pt>
                <c:pt idx="106">
                  <c:v>192.57665800000001</c:v>
                </c:pt>
                <c:pt idx="107">
                  <c:v>193.73925199999999</c:v>
                </c:pt>
                <c:pt idx="108">
                  <c:v>195.319491</c:v>
                </c:pt>
                <c:pt idx="109">
                  <c:v>196.515871</c:v>
                </c:pt>
                <c:pt idx="110">
                  <c:v>197.76666</c:v>
                </c:pt>
                <c:pt idx="111">
                  <c:v>200.09303800000001</c:v>
                </c:pt>
                <c:pt idx="112">
                  <c:v>201.40185299999999</c:v>
                </c:pt>
                <c:pt idx="113">
                  <c:v>202.42322100000001</c:v>
                </c:pt>
                <c:pt idx="114">
                  <c:v>203.05945500000001</c:v>
                </c:pt>
                <c:pt idx="115">
                  <c:v>204.12160900000001</c:v>
                </c:pt>
                <c:pt idx="116">
                  <c:v>205.36888099999999</c:v>
                </c:pt>
                <c:pt idx="117">
                  <c:v>206.868165</c:v>
                </c:pt>
                <c:pt idx="118">
                  <c:v>208.138564</c:v>
                </c:pt>
                <c:pt idx="119">
                  <c:v>210.36463599999999</c:v>
                </c:pt>
                <c:pt idx="120">
                  <c:v>210.484376</c:v>
                </c:pt>
                <c:pt idx="121">
                  <c:v>211.049069</c:v>
                </c:pt>
                <c:pt idx="122">
                  <c:v>213.12906899999999</c:v>
                </c:pt>
                <c:pt idx="123">
                  <c:v>215.037721</c:v>
                </c:pt>
                <c:pt idx="124">
                  <c:v>215.742615</c:v>
                </c:pt>
                <c:pt idx="125">
                  <c:v>216.46508499999999</c:v>
                </c:pt>
                <c:pt idx="126">
                  <c:v>217.52551700000001</c:v>
                </c:pt>
                <c:pt idx="127">
                  <c:v>218.728463</c:v>
                </c:pt>
                <c:pt idx="128">
                  <c:v>219.967015</c:v>
                </c:pt>
                <c:pt idx="129">
                  <c:v>221.69934599999999</c:v>
                </c:pt>
                <c:pt idx="130">
                  <c:v>222.71947800000001</c:v>
                </c:pt>
                <c:pt idx="131">
                  <c:v>223.45352700000001</c:v>
                </c:pt>
                <c:pt idx="132">
                  <c:v>224.60785200000001</c:v>
                </c:pt>
                <c:pt idx="133">
                  <c:v>225.93053499999999</c:v>
                </c:pt>
                <c:pt idx="134">
                  <c:v>226.98846800000001</c:v>
                </c:pt>
                <c:pt idx="135">
                  <c:v>228.363854</c:v>
                </c:pt>
                <c:pt idx="136">
                  <c:v>229.805217</c:v>
                </c:pt>
                <c:pt idx="137">
                  <c:v>230.531159</c:v>
                </c:pt>
                <c:pt idx="138">
                  <c:v>231.876159</c:v>
                </c:pt>
                <c:pt idx="139">
                  <c:v>233.01894100000001</c:v>
                </c:pt>
                <c:pt idx="140">
                  <c:v>234.28901200000001</c:v>
                </c:pt>
                <c:pt idx="141">
                  <c:v>235.944771</c:v>
                </c:pt>
                <c:pt idx="142">
                  <c:v>237.258894</c:v>
                </c:pt>
                <c:pt idx="143">
                  <c:v>238.143123</c:v>
                </c:pt>
                <c:pt idx="144">
                  <c:v>239.39301900000001</c:v>
                </c:pt>
                <c:pt idx="145">
                  <c:v>240.688232</c:v>
                </c:pt>
                <c:pt idx="146">
                  <c:v>241.65077600000001</c:v>
                </c:pt>
                <c:pt idx="147">
                  <c:v>242.614935</c:v>
                </c:pt>
                <c:pt idx="148">
                  <c:v>244.86364499999999</c:v>
                </c:pt>
                <c:pt idx="149">
                  <c:v>246.136808</c:v>
                </c:pt>
                <c:pt idx="150">
                  <c:v>246.92073500000001</c:v>
                </c:pt>
                <c:pt idx="151">
                  <c:v>247.68109699999999</c:v>
                </c:pt>
                <c:pt idx="152">
                  <c:v>248.620214</c:v>
                </c:pt>
                <c:pt idx="153">
                  <c:v>249.84558899999999</c:v>
                </c:pt>
                <c:pt idx="154">
                  <c:v>251.31498999999999</c:v>
                </c:pt>
                <c:pt idx="155">
                  <c:v>252.503693</c:v>
                </c:pt>
                <c:pt idx="156">
                  <c:v>253.906273</c:v>
                </c:pt>
                <c:pt idx="157">
                  <c:v>254.46795800000001</c:v>
                </c:pt>
                <c:pt idx="158">
                  <c:v>255.779145</c:v>
                </c:pt>
                <c:pt idx="159">
                  <c:v>256.86465500000003</c:v>
                </c:pt>
                <c:pt idx="160">
                  <c:v>258.01805899999999</c:v>
                </c:pt>
                <c:pt idx="161">
                  <c:v>259.10397899999998</c:v>
                </c:pt>
                <c:pt idx="162">
                  <c:v>260.38531999999998</c:v>
                </c:pt>
                <c:pt idx="163">
                  <c:v>260.77973100000003</c:v>
                </c:pt>
                <c:pt idx="164">
                  <c:v>262.13157100000001</c:v>
                </c:pt>
                <c:pt idx="165">
                  <c:v>263.53704099999999</c:v>
                </c:pt>
                <c:pt idx="166">
                  <c:v>264.48142300000001</c:v>
                </c:pt>
                <c:pt idx="167">
                  <c:v>265.624481</c:v>
                </c:pt>
                <c:pt idx="168">
                  <c:v>266.55507499999999</c:v>
                </c:pt>
                <c:pt idx="169">
                  <c:v>267.64665600000001</c:v>
                </c:pt>
                <c:pt idx="170">
                  <c:v>268.47155099999998</c:v>
                </c:pt>
                <c:pt idx="171">
                  <c:v>269.57223800000003</c:v>
                </c:pt>
                <c:pt idx="172">
                  <c:v>270.73951699999998</c:v>
                </c:pt>
                <c:pt idx="173">
                  <c:v>272.19107500000001</c:v>
                </c:pt>
                <c:pt idx="174">
                  <c:v>273.77331199999998</c:v>
                </c:pt>
                <c:pt idx="175">
                  <c:v>274.50356799999997</c:v>
                </c:pt>
                <c:pt idx="176">
                  <c:v>275.48312600000003</c:v>
                </c:pt>
                <c:pt idx="177">
                  <c:v>275.72106000000002</c:v>
                </c:pt>
                <c:pt idx="178">
                  <c:v>277.07982600000003</c:v>
                </c:pt>
                <c:pt idx="179">
                  <c:v>278.643935</c:v>
                </c:pt>
                <c:pt idx="180">
                  <c:v>279.95629100000002</c:v>
                </c:pt>
                <c:pt idx="181">
                  <c:v>280.97051699999997</c:v>
                </c:pt>
                <c:pt idx="182">
                  <c:v>281.967332</c:v>
                </c:pt>
                <c:pt idx="183">
                  <c:v>282.58869800000002</c:v>
                </c:pt>
                <c:pt idx="184">
                  <c:v>284.0068</c:v>
                </c:pt>
                <c:pt idx="185">
                  <c:v>284.81455399999999</c:v>
                </c:pt>
                <c:pt idx="186">
                  <c:v>286.50607600000001</c:v>
                </c:pt>
                <c:pt idx="187">
                  <c:v>288.05034599999999</c:v>
                </c:pt>
                <c:pt idx="188">
                  <c:v>288.70098899999999</c:v>
                </c:pt>
                <c:pt idx="189">
                  <c:v>289.63358799999997</c:v>
                </c:pt>
                <c:pt idx="190">
                  <c:v>290.97717699999998</c:v>
                </c:pt>
                <c:pt idx="191">
                  <c:v>292.77440100000001</c:v>
                </c:pt>
                <c:pt idx="192">
                  <c:v>293.50282099999998</c:v>
                </c:pt>
                <c:pt idx="193">
                  <c:v>294.52922999999998</c:v>
                </c:pt>
                <c:pt idx="194">
                  <c:v>295.84269399999999</c:v>
                </c:pt>
                <c:pt idx="195">
                  <c:v>295.92058700000001</c:v>
                </c:pt>
                <c:pt idx="196">
                  <c:v>297.26627100000002</c:v>
                </c:pt>
                <c:pt idx="197">
                  <c:v>298.58643999999998</c:v>
                </c:pt>
                <c:pt idx="198">
                  <c:v>300.31083899999999</c:v>
                </c:pt>
                <c:pt idx="199">
                  <c:v>301.17144100000002</c:v>
                </c:pt>
                <c:pt idx="200">
                  <c:v>301.93781799999999</c:v>
                </c:pt>
                <c:pt idx="201">
                  <c:v>302.29665399999999</c:v>
                </c:pt>
                <c:pt idx="202">
                  <c:v>303.92922399999998</c:v>
                </c:pt>
                <c:pt idx="203">
                  <c:v>304.56731500000001</c:v>
                </c:pt>
                <c:pt idx="204">
                  <c:v>306.40716600000002</c:v>
                </c:pt>
                <c:pt idx="205">
                  <c:v>307.77459800000003</c:v>
                </c:pt>
                <c:pt idx="206">
                  <c:v>308.41866199999998</c:v>
                </c:pt>
                <c:pt idx="207">
                  <c:v>309.72324800000001</c:v>
                </c:pt>
                <c:pt idx="208">
                  <c:v>310.29611</c:v>
                </c:pt>
                <c:pt idx="209">
                  <c:v>311.739328</c:v>
                </c:pt>
                <c:pt idx="210">
                  <c:v>312.83335799999998</c:v>
                </c:pt>
                <c:pt idx="211">
                  <c:v>313.70644900000002</c:v>
                </c:pt>
                <c:pt idx="212">
                  <c:v>314.75484499999999</c:v>
                </c:pt>
                <c:pt idx="213">
                  <c:v>316.16298699999999</c:v>
                </c:pt>
                <c:pt idx="214">
                  <c:v>317.373312</c:v>
                </c:pt>
                <c:pt idx="215">
                  <c:v>318.63618100000002</c:v>
                </c:pt>
                <c:pt idx="216">
                  <c:v>320.03794799999997</c:v>
                </c:pt>
                <c:pt idx="217">
                  <c:v>320.63197100000002</c:v>
                </c:pt>
                <c:pt idx="218">
                  <c:v>321.78630399999997</c:v>
                </c:pt>
                <c:pt idx="219">
                  <c:v>322.67938299999997</c:v>
                </c:pt>
                <c:pt idx="220">
                  <c:v>324.62634600000001</c:v>
                </c:pt>
                <c:pt idx="221">
                  <c:v>326.07902000000001</c:v>
                </c:pt>
                <c:pt idx="222">
                  <c:v>326.87661600000001</c:v>
                </c:pt>
                <c:pt idx="223">
                  <c:v>328.03191199999998</c:v>
                </c:pt>
                <c:pt idx="224">
                  <c:v>329.29697499999997</c:v>
                </c:pt>
                <c:pt idx="225">
                  <c:v>330.49718200000001</c:v>
                </c:pt>
                <c:pt idx="226">
                  <c:v>331.24921599999999</c:v>
                </c:pt>
                <c:pt idx="227">
                  <c:v>332.67406199999999</c:v>
                </c:pt>
                <c:pt idx="228">
                  <c:v>333.81757900000002</c:v>
                </c:pt>
                <c:pt idx="229">
                  <c:v>334.24553800000001</c:v>
                </c:pt>
                <c:pt idx="230">
                  <c:v>335.33873</c:v>
                </c:pt>
                <c:pt idx="231">
                  <c:v>336.75414699999999</c:v>
                </c:pt>
                <c:pt idx="232">
                  <c:v>337.54387400000002</c:v>
                </c:pt>
                <c:pt idx="233">
                  <c:v>338.52088300000003</c:v>
                </c:pt>
                <c:pt idx="234">
                  <c:v>340.03885600000001</c:v>
                </c:pt>
                <c:pt idx="235">
                  <c:v>341.13391799999999</c:v>
                </c:pt>
                <c:pt idx="236">
                  <c:v>342.126351</c:v>
                </c:pt>
                <c:pt idx="237">
                  <c:v>343.50505700000002</c:v>
                </c:pt>
                <c:pt idx="238">
                  <c:v>344.59008699999998</c:v>
                </c:pt>
                <c:pt idx="239">
                  <c:v>345.17035900000002</c:v>
                </c:pt>
                <c:pt idx="240">
                  <c:v>346.48242399999998</c:v>
                </c:pt>
                <c:pt idx="241">
                  <c:v>347.64810499999999</c:v>
                </c:pt>
                <c:pt idx="242">
                  <c:v>348.42334399999999</c:v>
                </c:pt>
                <c:pt idx="243">
                  <c:v>350.11109699999997</c:v>
                </c:pt>
                <c:pt idx="244">
                  <c:v>351.29386</c:v>
                </c:pt>
                <c:pt idx="245">
                  <c:v>351.947677</c:v>
                </c:pt>
                <c:pt idx="246">
                  <c:v>353.00924700000002</c:v>
                </c:pt>
                <c:pt idx="247">
                  <c:v>354.273751</c:v>
                </c:pt>
                <c:pt idx="248">
                  <c:v>355.212808</c:v>
                </c:pt>
                <c:pt idx="249">
                  <c:v>356.66995600000001</c:v>
                </c:pt>
                <c:pt idx="250">
                  <c:v>357.85359799999998</c:v>
                </c:pt>
                <c:pt idx="251">
                  <c:v>358.25375700000001</c:v>
                </c:pt>
                <c:pt idx="252">
                  <c:v>359.38833099999999</c:v>
                </c:pt>
                <c:pt idx="253">
                  <c:v>360.84085099999999</c:v>
                </c:pt>
                <c:pt idx="254">
                  <c:v>361.89029699999998</c:v>
                </c:pt>
                <c:pt idx="255">
                  <c:v>362.88292899999999</c:v>
                </c:pt>
                <c:pt idx="256">
                  <c:v>363.837874</c:v>
                </c:pt>
                <c:pt idx="257">
                  <c:v>365.24749800000001</c:v>
                </c:pt>
                <c:pt idx="258">
                  <c:v>366.22451699999999</c:v>
                </c:pt>
                <c:pt idx="259">
                  <c:v>367.44514099999998</c:v>
                </c:pt>
                <c:pt idx="260">
                  <c:v>368.63297399999999</c:v>
                </c:pt>
                <c:pt idx="261">
                  <c:v>369.829342</c:v>
                </c:pt>
                <c:pt idx="262">
                  <c:v>370.83898599999998</c:v>
                </c:pt>
                <c:pt idx="263">
                  <c:v>371.771074</c:v>
                </c:pt>
                <c:pt idx="264">
                  <c:v>372.350865</c:v>
                </c:pt>
                <c:pt idx="265">
                  <c:v>373.53979199999998</c:v>
                </c:pt>
                <c:pt idx="266">
                  <c:v>375.19387599999999</c:v>
                </c:pt>
                <c:pt idx="267">
                  <c:v>375.76542899999998</c:v>
                </c:pt>
                <c:pt idx="268">
                  <c:v>376.26507400000003</c:v>
                </c:pt>
                <c:pt idx="269">
                  <c:v>377.52467100000001</c:v>
                </c:pt>
                <c:pt idx="270">
                  <c:v>378.45718399999998</c:v>
                </c:pt>
                <c:pt idx="271">
                  <c:v>379.38282099999998</c:v>
                </c:pt>
                <c:pt idx="272">
                  <c:v>381.11688900000001</c:v>
                </c:pt>
                <c:pt idx="273">
                  <c:v>382.48162400000001</c:v>
                </c:pt>
                <c:pt idx="274">
                  <c:v>383.31470200000001</c:v>
                </c:pt>
                <c:pt idx="275">
                  <c:v>384.26343400000002</c:v>
                </c:pt>
                <c:pt idx="276">
                  <c:v>385.03317299999998</c:v>
                </c:pt>
                <c:pt idx="277">
                  <c:v>386.02614299999999</c:v>
                </c:pt>
                <c:pt idx="278">
                  <c:v>387.23840300000001</c:v>
                </c:pt>
                <c:pt idx="279">
                  <c:v>388.20450099999999</c:v>
                </c:pt>
                <c:pt idx="280">
                  <c:v>389.39298100000002</c:v>
                </c:pt>
                <c:pt idx="281">
                  <c:v>390.30715900000001</c:v>
                </c:pt>
                <c:pt idx="282">
                  <c:v>391.202967</c:v>
                </c:pt>
                <c:pt idx="283">
                  <c:v>392.97239100000002</c:v>
                </c:pt>
                <c:pt idx="284">
                  <c:v>393.660124</c:v>
                </c:pt>
                <c:pt idx="285">
                  <c:v>394.82189199999999</c:v>
                </c:pt>
                <c:pt idx="286">
                  <c:v>395.24456400000003</c:v>
                </c:pt>
                <c:pt idx="287">
                  <c:v>396.02103</c:v>
                </c:pt>
                <c:pt idx="288">
                  <c:v>397.89063099999998</c:v>
                </c:pt>
                <c:pt idx="289">
                  <c:v>398.92406499999998</c:v>
                </c:pt>
                <c:pt idx="290">
                  <c:v>400.06614000000002</c:v>
                </c:pt>
                <c:pt idx="291">
                  <c:v>401.169532</c:v>
                </c:pt>
                <c:pt idx="292">
                  <c:v>402.05156799999997</c:v>
                </c:pt>
                <c:pt idx="293">
                  <c:v>402.94270499999999</c:v>
                </c:pt>
                <c:pt idx="294">
                  <c:v>403.847106</c:v>
                </c:pt>
                <c:pt idx="295">
                  <c:v>405.28532999999999</c:v>
                </c:pt>
                <c:pt idx="296">
                  <c:v>405.90174200000001</c:v>
                </c:pt>
                <c:pt idx="297">
                  <c:v>407.78520900000001</c:v>
                </c:pt>
                <c:pt idx="298">
                  <c:v>408.76497000000001</c:v>
                </c:pt>
                <c:pt idx="299">
                  <c:v>409.41548499999999</c:v>
                </c:pt>
                <c:pt idx="300">
                  <c:v>410.81240600000001</c:v>
                </c:pt>
                <c:pt idx="301">
                  <c:v>411.71533099999999</c:v>
                </c:pt>
                <c:pt idx="302">
                  <c:v>412.89910800000001</c:v>
                </c:pt>
                <c:pt idx="303">
                  <c:v>413.28290199999998</c:v>
                </c:pt>
                <c:pt idx="304">
                  <c:v>414.46599700000002</c:v>
                </c:pt>
                <c:pt idx="305">
                  <c:v>415.45699000000002</c:v>
                </c:pt>
                <c:pt idx="306">
                  <c:v>415.972038</c:v>
                </c:pt>
                <c:pt idx="307">
                  <c:v>417.51494100000002</c:v>
                </c:pt>
                <c:pt idx="308">
                  <c:v>419.11393299999997</c:v>
                </c:pt>
                <c:pt idx="309">
                  <c:v>419.63952999999998</c:v>
                </c:pt>
                <c:pt idx="310">
                  <c:v>420.65524499999998</c:v>
                </c:pt>
                <c:pt idx="311">
                  <c:v>421.98677900000001</c:v>
                </c:pt>
                <c:pt idx="312">
                  <c:v>423.23259899999999</c:v>
                </c:pt>
                <c:pt idx="313">
                  <c:v>424.17096600000002</c:v>
                </c:pt>
                <c:pt idx="314">
                  <c:v>425.97023000000002</c:v>
                </c:pt>
                <c:pt idx="315">
                  <c:v>426.29468800000001</c:v>
                </c:pt>
                <c:pt idx="316">
                  <c:v>427.48411199999998</c:v>
                </c:pt>
                <c:pt idx="317">
                  <c:v>428.98934100000002</c:v>
                </c:pt>
                <c:pt idx="318">
                  <c:v>430.24634700000001</c:v>
                </c:pt>
                <c:pt idx="319">
                  <c:v>431.51635199999998</c:v>
                </c:pt>
                <c:pt idx="320">
                  <c:v>432.057615</c:v>
                </c:pt>
                <c:pt idx="321">
                  <c:v>433.37524100000002</c:v>
                </c:pt>
                <c:pt idx="322">
                  <c:v>434.54455899999999</c:v>
                </c:pt>
                <c:pt idx="323">
                  <c:v>435.42618299999998</c:v>
                </c:pt>
                <c:pt idx="324">
                  <c:v>436.70353399999999</c:v>
                </c:pt>
                <c:pt idx="325">
                  <c:v>438.40462600000001</c:v>
                </c:pt>
                <c:pt idx="326">
                  <c:v>439.03423600000002</c:v>
                </c:pt>
                <c:pt idx="327">
                  <c:v>439.65278699999999</c:v>
                </c:pt>
                <c:pt idx="328">
                  <c:v>440.801694</c:v>
                </c:pt>
                <c:pt idx="329">
                  <c:v>441.92553800000002</c:v>
                </c:pt>
                <c:pt idx="330">
                  <c:v>443.34469300000001</c:v>
                </c:pt>
                <c:pt idx="331">
                  <c:v>443.887135</c:v>
                </c:pt>
                <c:pt idx="332">
                  <c:v>445.53550100000001</c:v>
                </c:pt>
                <c:pt idx="333">
                  <c:v>446.452427</c:v>
                </c:pt>
                <c:pt idx="334">
                  <c:v>446.46586300000001</c:v>
                </c:pt>
                <c:pt idx="335">
                  <c:v>448.29506199999997</c:v>
                </c:pt>
                <c:pt idx="336">
                  <c:v>450.12642199999999</c:v>
                </c:pt>
                <c:pt idx="337">
                  <c:v>450.51462600000002</c:v>
                </c:pt>
                <c:pt idx="338">
                  <c:v>452.370948</c:v>
                </c:pt>
                <c:pt idx="339">
                  <c:v>453.40295300000002</c:v>
                </c:pt>
                <c:pt idx="340">
                  <c:v>452.93107700000002</c:v>
                </c:pt>
                <c:pt idx="341">
                  <c:v>453.67078199999997</c:v>
                </c:pt>
                <c:pt idx="342">
                  <c:v>455.58399400000002</c:v>
                </c:pt>
                <c:pt idx="343">
                  <c:v>456.76538699999998</c:v>
                </c:pt>
                <c:pt idx="344">
                  <c:v>457.298496</c:v>
                </c:pt>
                <c:pt idx="345">
                  <c:v>459.04070899999999</c:v>
                </c:pt>
                <c:pt idx="346">
                  <c:v>459.66154599999999</c:v>
                </c:pt>
                <c:pt idx="347">
                  <c:v>459.60031400000003</c:v>
                </c:pt>
                <c:pt idx="348">
                  <c:v>461.54809399999999</c:v>
                </c:pt>
                <c:pt idx="349">
                  <c:v>463.04898600000001</c:v>
                </c:pt>
                <c:pt idx="350">
                  <c:v>463.61713600000002</c:v>
                </c:pt>
                <c:pt idx="351">
                  <c:v>464.12419</c:v>
                </c:pt>
                <c:pt idx="352">
                  <c:v>465.11510900000002</c:v>
                </c:pt>
                <c:pt idx="353">
                  <c:v>466.10107399999998</c:v>
                </c:pt>
                <c:pt idx="354">
                  <c:v>467.17357600000003</c:v>
                </c:pt>
                <c:pt idx="355">
                  <c:v>468.939121</c:v>
                </c:pt>
                <c:pt idx="356">
                  <c:v>469.916087</c:v>
                </c:pt>
                <c:pt idx="357">
                  <c:v>470.44534700000003</c:v>
                </c:pt>
                <c:pt idx="358">
                  <c:v>471.59647799999999</c:v>
                </c:pt>
                <c:pt idx="359">
                  <c:v>472.019226</c:v>
                </c:pt>
                <c:pt idx="360">
                  <c:v>472.91643800000003</c:v>
                </c:pt>
                <c:pt idx="361">
                  <c:v>474.21297900000002</c:v>
                </c:pt>
                <c:pt idx="362">
                  <c:v>475.33187199999998</c:v>
                </c:pt>
                <c:pt idx="363">
                  <c:v>475.540752</c:v>
                </c:pt>
                <c:pt idx="364">
                  <c:v>476.99027999999998</c:v>
                </c:pt>
                <c:pt idx="365">
                  <c:v>478.57387299999999</c:v>
                </c:pt>
                <c:pt idx="366">
                  <c:v>479.071639</c:v>
                </c:pt>
                <c:pt idx="367">
                  <c:v>480.46610299999998</c:v>
                </c:pt>
                <c:pt idx="368">
                  <c:v>481.508059</c:v>
                </c:pt>
                <c:pt idx="369">
                  <c:v>482.240725</c:v>
                </c:pt>
                <c:pt idx="370">
                  <c:v>483.19882699999999</c:v>
                </c:pt>
                <c:pt idx="371">
                  <c:v>484.33520399999998</c:v>
                </c:pt>
                <c:pt idx="372">
                  <c:v>486.03848900000003</c:v>
                </c:pt>
                <c:pt idx="373">
                  <c:v>485.91798899999998</c:v>
                </c:pt>
                <c:pt idx="374">
                  <c:v>487.14120000000003</c:v>
                </c:pt>
                <c:pt idx="375">
                  <c:v>488.58694500000001</c:v>
                </c:pt>
                <c:pt idx="376">
                  <c:v>488.98644899999999</c:v>
                </c:pt>
                <c:pt idx="377">
                  <c:v>490.11370299999999</c:v>
                </c:pt>
                <c:pt idx="378">
                  <c:v>491.84503100000001</c:v>
                </c:pt>
                <c:pt idx="379">
                  <c:v>492.942815</c:v>
                </c:pt>
                <c:pt idx="380">
                  <c:v>494.03200800000002</c:v>
                </c:pt>
                <c:pt idx="381">
                  <c:v>494.808582</c:v>
                </c:pt>
                <c:pt idx="382">
                  <c:v>496.02905099999998</c:v>
                </c:pt>
                <c:pt idx="383">
                  <c:v>497.42101700000001</c:v>
                </c:pt>
                <c:pt idx="384">
                  <c:v>498.73938700000002</c:v>
                </c:pt>
                <c:pt idx="385">
                  <c:v>500.18170300000003</c:v>
                </c:pt>
                <c:pt idx="386">
                  <c:v>500.92081999999999</c:v>
                </c:pt>
                <c:pt idx="387">
                  <c:v>502.51525800000002</c:v>
                </c:pt>
                <c:pt idx="388">
                  <c:v>503.62227799999999</c:v>
                </c:pt>
                <c:pt idx="389">
                  <c:v>504.06085899999999</c:v>
                </c:pt>
                <c:pt idx="390">
                  <c:v>504.86895299999998</c:v>
                </c:pt>
                <c:pt idx="391">
                  <c:v>506.28949399999999</c:v>
                </c:pt>
                <c:pt idx="392">
                  <c:v>507.08734700000002</c:v>
                </c:pt>
                <c:pt idx="393">
                  <c:v>507.779245</c:v>
                </c:pt>
                <c:pt idx="394">
                  <c:v>509.41776299999998</c:v>
                </c:pt>
                <c:pt idx="395">
                  <c:v>510.12652500000002</c:v>
                </c:pt>
                <c:pt idx="396">
                  <c:v>510.96849200000003</c:v>
                </c:pt>
                <c:pt idx="397">
                  <c:v>511.84921400000002</c:v>
                </c:pt>
                <c:pt idx="398">
                  <c:v>513.74021900000002</c:v>
                </c:pt>
                <c:pt idx="399">
                  <c:v>513.52344600000004</c:v>
                </c:pt>
              </c:numCache>
            </c:numRef>
          </c:xVal>
          <c:yVal>
            <c:numRef>
              <c:f>'500'!$F$64:$F$463</c:f>
              <c:numCache>
                <c:formatCode>General</c:formatCode>
                <c:ptCount val="400"/>
                <c:pt idx="0">
                  <c:v>235.27427627300133</c:v>
                </c:pt>
                <c:pt idx="1">
                  <c:v>90.345135962468362</c:v>
                </c:pt>
                <c:pt idx="2">
                  <c:v>56.371388173375365</c:v>
                </c:pt>
                <c:pt idx="3">
                  <c:v>37.294438351348589</c:v>
                </c:pt>
                <c:pt idx="4">
                  <c:v>31.704641749570701</c:v>
                </c:pt>
                <c:pt idx="5">
                  <c:v>28.139511665078345</c:v>
                </c:pt>
                <c:pt idx="6">
                  <c:v>26.179165609427752</c:v>
                </c:pt>
                <c:pt idx="7">
                  <c:v>22.8367912928727</c:v>
                </c:pt>
                <c:pt idx="8">
                  <c:v>20.915747541971687</c:v>
                </c:pt>
                <c:pt idx="9">
                  <c:v>20.682650970860923</c:v>
                </c:pt>
                <c:pt idx="10">
                  <c:v>19.86612785094918</c:v>
                </c:pt>
                <c:pt idx="11">
                  <c:v>19.118064129061104</c:v>
                </c:pt>
                <c:pt idx="12">
                  <c:v>18.444887277984137</c:v>
                </c:pt>
                <c:pt idx="13">
                  <c:v>17.910667136232611</c:v>
                </c:pt>
                <c:pt idx="14">
                  <c:v>17.188605955369184</c:v>
                </c:pt>
                <c:pt idx="15">
                  <c:v>16.791433805259381</c:v>
                </c:pt>
                <c:pt idx="16">
                  <c:v>17.134597822620393</c:v>
                </c:pt>
                <c:pt idx="17">
                  <c:v>16.303138190170742</c:v>
                </c:pt>
                <c:pt idx="18">
                  <c:v>15.957801937935201</c:v>
                </c:pt>
                <c:pt idx="19">
                  <c:v>16.01716197399065</c:v>
                </c:pt>
                <c:pt idx="20">
                  <c:v>15.628313940189043</c:v>
                </c:pt>
                <c:pt idx="21">
                  <c:v>15.230674106488882</c:v>
                </c:pt>
                <c:pt idx="22">
                  <c:v>15.047701176999494</c:v>
                </c:pt>
                <c:pt idx="23">
                  <c:v>15.260137758719452</c:v>
                </c:pt>
                <c:pt idx="24">
                  <c:v>14.907828890131418</c:v>
                </c:pt>
                <c:pt idx="25">
                  <c:v>14.791520383066297</c:v>
                </c:pt>
                <c:pt idx="26">
                  <c:v>14.85453438977645</c:v>
                </c:pt>
                <c:pt idx="27">
                  <c:v>14.367366219253514</c:v>
                </c:pt>
                <c:pt idx="28">
                  <c:v>14.347858879824601</c:v>
                </c:pt>
                <c:pt idx="29">
                  <c:v>14.617337599338683</c:v>
                </c:pt>
                <c:pt idx="30">
                  <c:v>14.39812556857034</c:v>
                </c:pt>
                <c:pt idx="31">
                  <c:v>14.249360294441077</c:v>
                </c:pt>
                <c:pt idx="32">
                  <c:v>14.35992089336594</c:v>
                </c:pt>
                <c:pt idx="33">
                  <c:v>14.211267137845498</c:v>
                </c:pt>
                <c:pt idx="34">
                  <c:v>13.972047391629536</c:v>
                </c:pt>
                <c:pt idx="35">
                  <c:v>14.004060293734234</c:v>
                </c:pt>
                <c:pt idx="36">
                  <c:v>14.020762501012223</c:v>
                </c:pt>
                <c:pt idx="37">
                  <c:v>13.940614715686269</c:v>
                </c:pt>
                <c:pt idx="38">
                  <c:v>13.974977189923056</c:v>
                </c:pt>
                <c:pt idx="39">
                  <c:v>13.862798237190123</c:v>
                </c:pt>
                <c:pt idx="40">
                  <c:v>13.828753831974934</c:v>
                </c:pt>
                <c:pt idx="41">
                  <c:v>13.834898088613286</c:v>
                </c:pt>
                <c:pt idx="42">
                  <c:v>13.936890680483225</c:v>
                </c:pt>
                <c:pt idx="43">
                  <c:v>13.804525003678663</c:v>
                </c:pt>
                <c:pt idx="44">
                  <c:v>13.63428735721247</c:v>
                </c:pt>
                <c:pt idx="45">
                  <c:v>13.639184994587533</c:v>
                </c:pt>
                <c:pt idx="46">
                  <c:v>13.645777469109605</c:v>
                </c:pt>
                <c:pt idx="47">
                  <c:v>13.534297234906903</c:v>
                </c:pt>
                <c:pt idx="48">
                  <c:v>13.644749622824277</c:v>
                </c:pt>
                <c:pt idx="49">
                  <c:v>13.620094134368491</c:v>
                </c:pt>
                <c:pt idx="50">
                  <c:v>13.581569481394499</c:v>
                </c:pt>
                <c:pt idx="51">
                  <c:v>13.47960284604528</c:v>
                </c:pt>
                <c:pt idx="52">
                  <c:v>13.461464933898524</c:v>
                </c:pt>
                <c:pt idx="53">
                  <c:v>13.500018302269652</c:v>
                </c:pt>
                <c:pt idx="54">
                  <c:v>13.411426233587914</c:v>
                </c:pt>
                <c:pt idx="55">
                  <c:v>13.505318690385653</c:v>
                </c:pt>
                <c:pt idx="56">
                  <c:v>13.415491838216726</c:v>
                </c:pt>
                <c:pt idx="57">
                  <c:v>13.306235133429807</c:v>
                </c:pt>
                <c:pt idx="58">
                  <c:v>13.305199144202575</c:v>
                </c:pt>
                <c:pt idx="59">
                  <c:v>13.307961855591156</c:v>
                </c:pt>
                <c:pt idx="60">
                  <c:v>13.270162787869651</c:v>
                </c:pt>
                <c:pt idx="61">
                  <c:v>13.280560497052107</c:v>
                </c:pt>
                <c:pt idx="62">
                  <c:v>13.197323829945821</c:v>
                </c:pt>
                <c:pt idx="63">
                  <c:v>13.11861167841473</c:v>
                </c:pt>
                <c:pt idx="64">
                  <c:v>13.094780798290975</c:v>
                </c:pt>
                <c:pt idx="65">
                  <c:v>13.152328228583125</c:v>
                </c:pt>
                <c:pt idx="66">
                  <c:v>13.155118322393657</c:v>
                </c:pt>
                <c:pt idx="67">
                  <c:v>13.104293799675135</c:v>
                </c:pt>
                <c:pt idx="68">
                  <c:v>13.073180375035372</c:v>
                </c:pt>
                <c:pt idx="69">
                  <c:v>13.105715048147923</c:v>
                </c:pt>
                <c:pt idx="70">
                  <c:v>13.120388029213995</c:v>
                </c:pt>
                <c:pt idx="71">
                  <c:v>13.141253672725639</c:v>
                </c:pt>
                <c:pt idx="72">
                  <c:v>13.164429426344812</c:v>
                </c:pt>
                <c:pt idx="73">
                  <c:v>13.117096109393859</c:v>
                </c:pt>
                <c:pt idx="74">
                  <c:v>13.134529415521392</c:v>
                </c:pt>
                <c:pt idx="75">
                  <c:v>13.133310805561271</c:v>
                </c:pt>
                <c:pt idx="76">
                  <c:v>13.111174585345791</c:v>
                </c:pt>
                <c:pt idx="77">
                  <c:v>13.08539436947588</c:v>
                </c:pt>
                <c:pt idx="78">
                  <c:v>13.130622104783505</c:v>
                </c:pt>
                <c:pt idx="79">
                  <c:v>13.067058471703787</c:v>
                </c:pt>
                <c:pt idx="80">
                  <c:v>13.053678760919233</c:v>
                </c:pt>
                <c:pt idx="81">
                  <c:v>13.036765801696681</c:v>
                </c:pt>
                <c:pt idx="82">
                  <c:v>13.016784522178863</c:v>
                </c:pt>
                <c:pt idx="83">
                  <c:v>13.07620774407674</c:v>
                </c:pt>
                <c:pt idx="84">
                  <c:v>13.07076815125704</c:v>
                </c:pt>
                <c:pt idx="85">
                  <c:v>13.045132838823639</c:v>
                </c:pt>
                <c:pt idx="86">
                  <c:v>13.005892693436886</c:v>
                </c:pt>
                <c:pt idx="87">
                  <c:v>13.043543672489134</c:v>
                </c:pt>
                <c:pt idx="88">
                  <c:v>13.006280490612795</c:v>
                </c:pt>
                <c:pt idx="89">
                  <c:v>12.980326577247951</c:v>
                </c:pt>
                <c:pt idx="90">
                  <c:v>12.971889920055581</c:v>
                </c:pt>
                <c:pt idx="91">
                  <c:v>12.962844898820366</c:v>
                </c:pt>
                <c:pt idx="92">
                  <c:v>12.979724893580103</c:v>
                </c:pt>
                <c:pt idx="93">
                  <c:v>12.916818151974821</c:v>
                </c:pt>
                <c:pt idx="94">
                  <c:v>12.946188961856906</c:v>
                </c:pt>
                <c:pt idx="95">
                  <c:v>12.927221485607079</c:v>
                </c:pt>
                <c:pt idx="96">
                  <c:v>12.90627517151103</c:v>
                </c:pt>
                <c:pt idx="97">
                  <c:v>12.963838862956896</c:v>
                </c:pt>
                <c:pt idx="98">
                  <c:v>12.9325435090427</c:v>
                </c:pt>
                <c:pt idx="99">
                  <c:v>12.946176143765729</c:v>
                </c:pt>
                <c:pt idx="100">
                  <c:v>12.955178891641216</c:v>
                </c:pt>
                <c:pt idx="101">
                  <c:v>12.889988075018934</c:v>
                </c:pt>
                <c:pt idx="102">
                  <c:v>12.868017230960813</c:v>
                </c:pt>
                <c:pt idx="103">
                  <c:v>12.892053354748457</c:v>
                </c:pt>
                <c:pt idx="104">
                  <c:v>12.857865955357635</c:v>
                </c:pt>
                <c:pt idx="105">
                  <c:v>12.845228332371336</c:v>
                </c:pt>
                <c:pt idx="106">
                  <c:v>12.849430905549932</c:v>
                </c:pt>
                <c:pt idx="107">
                  <c:v>12.859086249197739</c:v>
                </c:pt>
                <c:pt idx="108">
                  <c:v>12.826059343462854</c:v>
                </c:pt>
                <c:pt idx="109">
                  <c:v>12.829832624861439</c:v>
                </c:pt>
                <c:pt idx="110">
                  <c:v>12.828720453381264</c:v>
                </c:pt>
                <c:pt idx="111">
                  <c:v>12.732144163280589</c:v>
                </c:pt>
                <c:pt idx="112">
                  <c:v>12.724110295893755</c:v>
                </c:pt>
                <c:pt idx="113">
                  <c:v>12.743156834605083</c:v>
                </c:pt>
                <c:pt idx="114">
                  <c:v>12.79613294518874</c:v>
                </c:pt>
                <c:pt idx="115">
                  <c:v>12.809822653177255</c:v>
                </c:pt>
                <c:pt idx="116">
                  <c:v>12.807954647943522</c:v>
                </c:pt>
                <c:pt idx="117">
                  <c:v>12.783760867472997</c:v>
                </c:pt>
                <c:pt idx="118">
                  <c:v>12.779768012819275</c:v>
                </c:pt>
                <c:pt idx="119">
                  <c:v>12.693005082817027</c:v>
                </c:pt>
                <c:pt idx="120">
                  <c:v>12.78622742750038</c:v>
                </c:pt>
                <c:pt idx="121">
                  <c:v>12.840843263227754</c:v>
                </c:pt>
                <c:pt idx="122">
                  <c:v>12.767953571823893</c:v>
                </c:pt>
                <c:pt idx="123">
                  <c:v>12.709045444057427</c:v>
                </c:pt>
                <c:pt idx="124">
                  <c:v>12.75050459601866</c:v>
                </c:pt>
                <c:pt idx="125">
                  <c:v>12.790408012305123</c:v>
                </c:pt>
                <c:pt idx="126">
                  <c:v>12.80322137276872</c:v>
                </c:pt>
                <c:pt idx="127">
                  <c:v>12.801176186516773</c:v>
                </c:pt>
                <c:pt idx="128">
                  <c:v>12.797232392479296</c:v>
                </c:pt>
                <c:pt idx="129">
                  <c:v>12.75449309908821</c:v>
                </c:pt>
                <c:pt idx="130">
                  <c:v>12.76717263563356</c:v>
                </c:pt>
                <c:pt idx="131">
                  <c:v>12.804386795800514</c:v>
                </c:pt>
                <c:pt idx="132">
                  <c:v>12.806267804676533</c:v>
                </c:pt>
                <c:pt idx="133">
                  <c:v>12.795926469639065</c:v>
                </c:pt>
                <c:pt idx="134">
                  <c:v>12.805053902868961</c:v>
                </c:pt>
                <c:pt idx="135">
                  <c:v>12.789470281259186</c:v>
                </c:pt>
                <c:pt idx="136">
                  <c:v>12.768831958794847</c:v>
                </c:pt>
                <c:pt idx="137">
                  <c:v>12.804343522889694</c:v>
                </c:pt>
                <c:pt idx="138">
                  <c:v>12.790542093082813</c:v>
                </c:pt>
                <c:pt idx="139">
                  <c:v>12.79247640260883</c:v>
                </c:pt>
                <c:pt idx="140">
                  <c:v>12.784752649345773</c:v>
                </c:pt>
                <c:pt idx="141">
                  <c:v>12.744525243544992</c:v>
                </c:pt>
                <c:pt idx="142">
                  <c:v>12.736741687445841</c:v>
                </c:pt>
                <c:pt idx="143">
                  <c:v>12.757076787922575</c:v>
                </c:pt>
                <c:pt idx="144">
                  <c:v>12.750880006029236</c:v>
                </c:pt>
                <c:pt idx="145">
                  <c:v>12.740510445871111</c:v>
                </c:pt>
                <c:pt idx="146">
                  <c:v>12.75638115110206</c:v>
                </c:pt>
                <c:pt idx="147">
                  <c:v>12.76907003970449</c:v>
                </c:pt>
                <c:pt idx="148">
                  <c:v>12.689147222265554</c:v>
                </c:pt>
                <c:pt idx="149">
                  <c:v>12.68081479887492</c:v>
                </c:pt>
                <c:pt idx="150">
                  <c:v>12.708369122770483</c:v>
                </c:pt>
                <c:pt idx="151">
                  <c:v>12.735589041006694</c:v>
                </c:pt>
                <c:pt idx="152">
                  <c:v>12.750278990345192</c:v>
                </c:pt>
                <c:pt idx="153">
                  <c:v>12.744863797757967</c:v>
                </c:pt>
                <c:pt idx="154">
                  <c:v>12.722116990072353</c:v>
                </c:pt>
                <c:pt idx="155">
                  <c:v>12.718328749928558</c:v>
                </c:pt>
                <c:pt idx="156">
                  <c:v>12.700020895992644</c:v>
                </c:pt>
                <c:pt idx="157">
                  <c:v>12.740883432490463</c:v>
                </c:pt>
                <c:pt idx="158">
                  <c:v>12.728551001643407</c:v>
                </c:pt>
                <c:pt idx="159">
                  <c:v>12.731687703568056</c:v>
                </c:pt>
                <c:pt idx="160">
                  <c:v>12.730157796248193</c:v>
                </c:pt>
                <c:pt idx="161">
                  <c:v>12.733524060903527</c:v>
                </c:pt>
                <c:pt idx="162">
                  <c:v>12.722955447380508</c:v>
                </c:pt>
                <c:pt idx="163">
                  <c:v>12.772688065620059</c:v>
                </c:pt>
                <c:pt idx="164">
                  <c:v>12.76311402114886</c:v>
                </c:pt>
                <c:pt idx="165">
                  <c:v>12.740529402446493</c:v>
                </c:pt>
                <c:pt idx="166">
                  <c:v>12.74990780605391</c:v>
                </c:pt>
                <c:pt idx="167">
                  <c:v>12.74751241912446</c:v>
                </c:pt>
                <c:pt idx="168">
                  <c:v>12.760894505473376</c:v>
                </c:pt>
                <c:pt idx="169">
                  <c:v>12.76157491170536</c:v>
                </c:pt>
                <c:pt idx="170">
                  <c:v>12.781392147945562</c:v>
                </c:pt>
                <c:pt idx="171">
                  <c:v>12.781634019669271</c:v>
                </c:pt>
                <c:pt idx="172">
                  <c:v>12.778351870552376</c:v>
                </c:pt>
                <c:pt idx="173">
                  <c:v>12.755302569018818</c:v>
                </c:pt>
                <c:pt idx="174">
                  <c:v>12.724312400039421</c:v>
                </c:pt>
                <c:pt idx="175">
                  <c:v>12.748476202659081</c:v>
                </c:pt>
                <c:pt idx="176">
                  <c:v>12.757679495452646</c:v>
                </c:pt>
                <c:pt idx="177">
                  <c:v>12.812606430597027</c:v>
                </c:pt>
                <c:pt idx="178">
                  <c:v>12.795597700690022</c:v>
                </c:pt>
                <c:pt idx="179">
                  <c:v>12.765370355320758</c:v>
                </c:pt>
                <c:pt idx="180">
                  <c:v>12.749493978955925</c:v>
                </c:pt>
                <c:pt idx="181">
                  <c:v>12.757472643830019</c:v>
                </c:pt>
                <c:pt idx="182">
                  <c:v>12.762886045678805</c:v>
                </c:pt>
                <c:pt idx="183">
                  <c:v>12.792685142076225</c:v>
                </c:pt>
                <c:pt idx="184">
                  <c:v>12.771796515162952</c:v>
                </c:pt>
                <c:pt idx="185">
                  <c:v>12.790012197046057</c:v>
                </c:pt>
                <c:pt idx="186">
                  <c:v>12.751580162475367</c:v>
                </c:pt>
                <c:pt idx="187">
                  <c:v>12.72258409494645</c:v>
                </c:pt>
                <c:pt idx="188">
                  <c:v>12.749667537516132</c:v>
                </c:pt>
                <c:pt idx="189">
                  <c:v>12.759482500340102</c:v>
                </c:pt>
                <c:pt idx="190">
                  <c:v>12.742783454336287</c:v>
                </c:pt>
                <c:pt idx="191">
                  <c:v>12.699373674104041</c:v>
                </c:pt>
                <c:pt idx="192">
                  <c:v>12.720957117609654</c:v>
                </c:pt>
                <c:pt idx="193">
                  <c:v>12.723878570155843</c:v>
                </c:pt>
                <c:pt idx="194">
                  <c:v>12.709426133686028</c:v>
                </c:pt>
                <c:pt idx="195">
                  <c:v>12.769353833067461</c:v>
                </c:pt>
                <c:pt idx="196">
                  <c:v>12.753819609506605</c:v>
                </c:pt>
                <c:pt idx="197">
                  <c:v>12.738034202281749</c:v>
                </c:pt>
                <c:pt idx="198">
                  <c:v>12.699083753588585</c:v>
                </c:pt>
                <c:pt idx="199">
                  <c:v>12.71133666588462</c:v>
                </c:pt>
                <c:pt idx="200">
                  <c:v>12.730304450944882</c:v>
                </c:pt>
                <c:pt idx="201">
                  <c:v>12.770756608745641</c:v>
                </c:pt>
                <c:pt idx="202">
                  <c:v>12.73718538983756</c:v>
                </c:pt>
                <c:pt idx="203">
                  <c:v>12.761969332058856</c:v>
                </c:pt>
                <c:pt idx="204">
                  <c:v>12.716931884104511</c:v>
                </c:pt>
                <c:pt idx="205">
                  <c:v>12.703628558332822</c:v>
                </c:pt>
                <c:pt idx="206">
                  <c:v>12.724273588624099</c:v>
                </c:pt>
                <c:pt idx="207">
                  <c:v>12.708702224665425</c:v>
                </c:pt>
                <c:pt idx="208">
                  <c:v>12.736040520241007</c:v>
                </c:pt>
                <c:pt idx="209">
                  <c:v>12.713779291450797</c:v>
                </c:pt>
                <c:pt idx="210">
                  <c:v>12.711427516748046</c:v>
                </c:pt>
                <c:pt idx="211">
                  <c:v>12.722624924590237</c:v>
                </c:pt>
                <c:pt idx="212">
                  <c:v>12.72161353537034</c:v>
                </c:pt>
                <c:pt idx="213">
                  <c:v>12.701661444043884</c:v>
                </c:pt>
                <c:pt idx="214">
                  <c:v>12.692415820089826</c:v>
                </c:pt>
                <c:pt idx="215">
                  <c:v>12.681182501964477</c:v>
                </c:pt>
                <c:pt idx="216">
                  <c:v>12.660784260577111</c:v>
                </c:pt>
                <c:pt idx="217">
                  <c:v>12.685875079977697</c:v>
                </c:pt>
                <c:pt idx="218">
                  <c:v>12.679458268059797</c:v>
                </c:pt>
                <c:pt idx="219">
                  <c:v>12.686777377158331</c:v>
                </c:pt>
                <c:pt idx="220">
                  <c:v>12.638763809411907</c:v>
                </c:pt>
                <c:pt idx="221">
                  <c:v>12.61603446655128</c:v>
                </c:pt>
                <c:pt idx="222">
                  <c:v>12.629076254240502</c:v>
                </c:pt>
                <c:pt idx="223">
                  <c:v>12.62284218824251</c:v>
                </c:pt>
                <c:pt idx="224">
                  <c:v>12.611806525458151</c:v>
                </c:pt>
                <c:pt idx="225">
                  <c:v>12.602507683609103</c:v>
                </c:pt>
                <c:pt idx="226">
                  <c:v>12.617362390903759</c:v>
                </c:pt>
                <c:pt idx="227">
                  <c:v>12.596533465536027</c:v>
                </c:pt>
                <c:pt idx="228">
                  <c:v>12.591401876228751</c:v>
                </c:pt>
                <c:pt idx="229">
                  <c:v>12.622872037360501</c:v>
                </c:pt>
                <c:pt idx="230">
                  <c:v>12.61961750586968</c:v>
                </c:pt>
                <c:pt idx="231">
                  <c:v>12.598929872154404</c:v>
                </c:pt>
                <c:pt idx="232">
                  <c:v>12.61089054049369</c:v>
                </c:pt>
                <c:pt idx="233">
                  <c:v>12.614610338002405</c:v>
                </c:pt>
                <c:pt idx="234">
                  <c:v>12.589104864547085</c:v>
                </c:pt>
                <c:pt idx="235">
                  <c:v>12.585816119487118</c:v>
                </c:pt>
                <c:pt idx="236">
                  <c:v>12.587483072008498</c:v>
                </c:pt>
                <c:pt idx="237">
                  <c:v>12.568816408654717</c:v>
                </c:pt>
                <c:pt idx="238">
                  <c:v>12.565710535786682</c:v>
                </c:pt>
                <c:pt idx="239">
                  <c:v>12.588915148424217</c:v>
                </c:pt>
                <c:pt idx="240">
                  <c:v>12.573357518932703</c:v>
                </c:pt>
                <c:pt idx="241">
                  <c:v>12.565897592255928</c:v>
                </c:pt>
                <c:pt idx="242">
                  <c:v>12.578089959010377</c:v>
                </c:pt>
                <c:pt idx="243">
                  <c:v>12.544939085146993</c:v>
                </c:pt>
                <c:pt idx="244">
                  <c:v>12.536150832784877</c:v>
                </c:pt>
                <c:pt idx="245">
                  <c:v>12.554222241726832</c:v>
                </c:pt>
                <c:pt idx="246">
                  <c:v>12.551790142690249</c:v>
                </c:pt>
                <c:pt idx="247">
                  <c:v>12.539828477267907</c:v>
                </c:pt>
                <c:pt idx="248">
                  <c:v>12.542917969608288</c:v>
                </c:pt>
                <c:pt idx="249">
                  <c:v>12.520824768758601</c:v>
                </c:pt>
                <c:pt idx="250">
                  <c:v>12.512727107117218</c:v>
                </c:pt>
                <c:pt idx="251">
                  <c:v>12.542503220205226</c:v>
                </c:pt>
                <c:pt idx="252">
                  <c:v>12.5360210901468</c:v>
                </c:pt>
                <c:pt idx="253">
                  <c:v>12.514112859477653</c:v>
                </c:pt>
                <c:pt idx="254">
                  <c:v>12.512628616051011</c:v>
                </c:pt>
                <c:pt idx="255">
                  <c:v>12.512764003185382</c:v>
                </c:pt>
                <c:pt idx="256">
                  <c:v>12.515096436549515</c:v>
                </c:pt>
                <c:pt idx="257">
                  <c:v>12.495340802026895</c:v>
                </c:pt>
                <c:pt idx="258">
                  <c:v>12.495394025420147</c:v>
                </c:pt>
                <c:pt idx="259">
                  <c:v>12.486290989847943</c:v>
                </c:pt>
                <c:pt idx="260">
                  <c:v>12.477082660843642</c:v>
                </c:pt>
                <c:pt idx="261">
                  <c:v>12.467861602169046</c:v>
                </c:pt>
                <c:pt idx="262">
                  <c:v>12.467061664986224</c:v>
                </c:pt>
                <c:pt idx="263">
                  <c:v>12.471062460897073</c:v>
                </c:pt>
                <c:pt idx="264">
                  <c:v>12.489845008260199</c:v>
                </c:pt>
                <c:pt idx="265">
                  <c:v>12.480410109210009</c:v>
                </c:pt>
                <c:pt idx="266">
                  <c:v>12.449830900815215</c:v>
                </c:pt>
                <c:pt idx="267">
                  <c:v>12.470153562066281</c:v>
                </c:pt>
                <c:pt idx="268">
                  <c:v>12.492392346936008</c:v>
                </c:pt>
                <c:pt idx="269">
                  <c:v>12.479945986683365</c:v>
                </c:pt>
                <c:pt idx="270">
                  <c:v>12.482431712899166</c:v>
                </c:pt>
                <c:pt idx="271">
                  <c:v>12.484523457550155</c:v>
                </c:pt>
                <c:pt idx="272">
                  <c:v>12.450731100173686</c:v>
                </c:pt>
                <c:pt idx="273">
                  <c:v>12.433318556125776</c:v>
                </c:pt>
                <c:pt idx="274">
                  <c:v>12.440757125231713</c:v>
                </c:pt>
                <c:pt idx="275">
                  <c:v>12.441790129714766</c:v>
                </c:pt>
                <c:pt idx="276">
                  <c:v>12.451780923078571</c:v>
                </c:pt>
                <c:pt idx="277">
                  <c:v>12.451223532233106</c:v>
                </c:pt>
                <c:pt idx="278">
                  <c:v>12.440669279430105</c:v>
                </c:pt>
                <c:pt idx="279">
                  <c:v>12.441186307186491</c:v>
                </c:pt>
                <c:pt idx="280">
                  <c:v>12.43183748363551</c:v>
                </c:pt>
                <c:pt idx="281">
                  <c:v>12.434844535257831</c:v>
                </c:pt>
                <c:pt idx="282">
                  <c:v>12.43752817709596</c:v>
                </c:pt>
                <c:pt idx="283">
                  <c:v>12.402776390648436</c:v>
                </c:pt>
                <c:pt idx="284">
                  <c:v>12.415410416863509</c:v>
                </c:pt>
                <c:pt idx="285">
                  <c:v>12.407425214071154</c:v>
                </c:pt>
                <c:pt idx="286">
                  <c:v>12.430285041321842</c:v>
                </c:pt>
                <c:pt idx="287">
                  <c:v>12.440124090023581</c:v>
                </c:pt>
                <c:pt idx="288">
                  <c:v>12.40041831252908</c:v>
                </c:pt>
                <c:pt idx="289">
                  <c:v>12.398136741262693</c:v>
                </c:pt>
                <c:pt idx="290">
                  <c:v>12.38996495438604</c:v>
                </c:pt>
                <c:pt idx="291">
                  <c:v>12.384238674359379</c:v>
                </c:pt>
                <c:pt idx="292">
                  <c:v>12.387834402219521</c:v>
                </c:pt>
                <c:pt idx="293">
                  <c:v>12.391666191472357</c:v>
                </c:pt>
                <c:pt idx="294">
                  <c:v>12.394199707583066</c:v>
                </c:pt>
                <c:pt idx="295">
                  <c:v>12.373261300502298</c:v>
                </c:pt>
                <c:pt idx="296">
                  <c:v>12.388417093869736</c:v>
                </c:pt>
                <c:pt idx="297">
                  <c:v>12.348061881083977</c:v>
                </c:pt>
                <c:pt idx="298">
                  <c:v>12.348028595063751</c:v>
                </c:pt>
                <c:pt idx="299">
                  <c:v>12.361124373433857</c:v>
                </c:pt>
                <c:pt idx="300">
                  <c:v>12.34239938620161</c:v>
                </c:pt>
                <c:pt idx="301">
                  <c:v>12.345122746659095</c:v>
                </c:pt>
                <c:pt idx="302">
                  <c:v>12.335459918769029</c:v>
                </c:pt>
                <c:pt idx="303">
                  <c:v>12.359669583805653</c:v>
                </c:pt>
                <c:pt idx="304">
                  <c:v>12.349990653011146</c:v>
                </c:pt>
                <c:pt idx="305">
                  <c:v>12.348572439083428</c:v>
                </c:pt>
                <c:pt idx="306">
                  <c:v>12.367534326171389</c:v>
                </c:pt>
                <c:pt idx="307">
                  <c:v>12.342189702991249</c:v>
                </c:pt>
                <c:pt idx="308">
                  <c:v>12.315089281629177</c:v>
                </c:pt>
                <c:pt idx="309">
                  <c:v>12.332879327834828</c:v>
                </c:pt>
                <c:pt idx="310">
                  <c:v>12.330670161432927</c:v>
                </c:pt>
                <c:pt idx="311">
                  <c:v>12.314282637654243</c:v>
                </c:pt>
                <c:pt idx="312">
                  <c:v>12.302077655096824</c:v>
                </c:pt>
                <c:pt idx="313">
                  <c:v>12.302510033562166</c:v>
                </c:pt>
                <c:pt idx="314">
                  <c:v>12.275192220261955</c:v>
                </c:pt>
                <c:pt idx="315">
                  <c:v>12.298465837542066</c:v>
                </c:pt>
                <c:pt idx="316">
                  <c:v>12.286087465052669</c:v>
                </c:pt>
                <c:pt idx="317">
                  <c:v>12.261267525110522</c:v>
                </c:pt>
                <c:pt idx="318">
                  <c:v>12.247419576602951</c:v>
                </c:pt>
                <c:pt idx="319">
                  <c:v>12.23423228571664</c:v>
                </c:pt>
                <c:pt idx="320">
                  <c:v>12.250594940622117</c:v>
                </c:pt>
                <c:pt idx="321">
                  <c:v>12.235877589299381</c:v>
                </c:pt>
                <c:pt idx="322">
                  <c:v>12.226459123548224</c:v>
                </c:pt>
                <c:pt idx="323">
                  <c:v>12.228791763774376</c:v>
                </c:pt>
                <c:pt idx="324">
                  <c:v>12.215229350410773</c:v>
                </c:pt>
                <c:pt idx="325">
                  <c:v>12.185332249558025</c:v>
                </c:pt>
                <c:pt idx="326">
                  <c:v>12.197561247212134</c:v>
                </c:pt>
                <c:pt idx="327">
                  <c:v>12.209994703085005</c:v>
                </c:pt>
                <c:pt idx="328">
                  <c:v>12.201396901155697</c:v>
                </c:pt>
                <c:pt idx="329">
                  <c:v>12.194630543569085</c:v>
                </c:pt>
                <c:pt idx="330">
                  <c:v>12.175146521443386</c:v>
                </c:pt>
                <c:pt idx="331">
                  <c:v>12.190617390766656</c:v>
                </c:pt>
                <c:pt idx="332">
                  <c:v>12.16280073815371</c:v>
                </c:pt>
                <c:pt idx="333">
                  <c:v>12.163568400048584</c:v>
                </c:pt>
                <c:pt idx="334">
                  <c:v>12.199153048845055</c:v>
                </c:pt>
                <c:pt idx="335">
                  <c:v>12.164130489194795</c:v>
                </c:pt>
                <c:pt idx="336">
                  <c:v>12.12941946946682</c:v>
                </c:pt>
                <c:pt idx="337">
                  <c:v>12.150015282551003</c:v>
                </c:pt>
                <c:pt idx="338">
                  <c:v>12.114820738254428</c:v>
                </c:pt>
                <c:pt idx="339">
                  <c:v>12.110752538260959</c:v>
                </c:pt>
                <c:pt idx="340">
                  <c:v>12.164906136046612</c:v>
                </c:pt>
                <c:pt idx="341">
                  <c:v>12.171135422406916</c:v>
                </c:pt>
                <c:pt idx="342">
                  <c:v>12.134156017236885</c:v>
                </c:pt>
                <c:pt idx="343">
                  <c:v>12.124003413644456</c:v>
                </c:pt>
                <c:pt idx="344">
                  <c:v>12.139223770140864</c:v>
                </c:pt>
                <c:pt idx="345">
                  <c:v>12.108065258475593</c:v>
                </c:pt>
                <c:pt idx="346">
                  <c:v>12.119466550043054</c:v>
                </c:pt>
                <c:pt idx="347">
                  <c:v>12.156518591180879</c:v>
                </c:pt>
                <c:pt idx="348">
                  <c:v>12.116761446608837</c:v>
                </c:pt>
                <c:pt idx="349">
                  <c:v>12.096332129972613</c:v>
                </c:pt>
                <c:pt idx="350">
                  <c:v>12.109050844564315</c:v>
                </c:pt>
                <c:pt idx="351">
                  <c:v>12.124374826441008</c:v>
                </c:pt>
                <c:pt idx="352">
                  <c:v>12.121517947584424</c:v>
                </c:pt>
                <c:pt idx="353">
                  <c:v>12.119621433425845</c:v>
                </c:pt>
                <c:pt idx="354">
                  <c:v>12.113187051821244</c:v>
                </c:pt>
                <c:pt idx="355">
                  <c:v>12.081410840649236</c:v>
                </c:pt>
                <c:pt idx="356">
                  <c:v>12.07912924794236</c:v>
                </c:pt>
                <c:pt idx="357">
                  <c:v>12.093896924071588</c:v>
                </c:pt>
                <c:pt idx="358">
                  <c:v>12.084594749033693</c:v>
                </c:pt>
                <c:pt idx="359">
                  <c:v>12.102671181822917</c:v>
                </c:pt>
                <c:pt idx="360">
                  <c:v>12.103170553428454</c:v>
                </c:pt>
                <c:pt idx="361">
                  <c:v>12.088016030808708</c:v>
                </c:pt>
                <c:pt idx="362">
                  <c:v>12.081162091400333</c:v>
                </c:pt>
                <c:pt idx="363">
                  <c:v>12.106704890179167</c:v>
                </c:pt>
                <c:pt idx="364">
                  <c:v>12.087215781981163</c:v>
                </c:pt>
                <c:pt idx="365">
                  <c:v>12.062208717619939</c:v>
                </c:pt>
                <c:pt idx="366">
                  <c:v>12.077084798365462</c:v>
                </c:pt>
                <c:pt idx="367">
                  <c:v>12.059299211553286</c:v>
                </c:pt>
                <c:pt idx="368">
                  <c:v>12.054627471710406</c:v>
                </c:pt>
                <c:pt idx="369">
                  <c:v>12.060517375915271</c:v>
                </c:pt>
                <c:pt idx="370">
                  <c:v>12.058354436268271</c:v>
                </c:pt>
                <c:pt idx="371">
                  <c:v>12.049967574931335</c:v>
                </c:pt>
                <c:pt idx="372">
                  <c:v>12.021388630987323</c:v>
                </c:pt>
                <c:pt idx="373">
                  <c:v>12.057779052167817</c:v>
                </c:pt>
                <c:pt idx="374">
                  <c:v>12.045715477914952</c:v>
                </c:pt>
                <c:pt idx="375">
                  <c:v>12.027174858182402</c:v>
                </c:pt>
                <c:pt idx="376">
                  <c:v>12.043828520119105</c:v>
                </c:pt>
                <c:pt idx="377">
                  <c:v>12.036102843906651</c:v>
                </c:pt>
                <c:pt idx="378">
                  <c:v>12.00651135270002</c:v>
                </c:pt>
                <c:pt idx="379">
                  <c:v>11.99986950529509</c:v>
                </c:pt>
                <c:pt idx="380">
                  <c:v>11.992462901547839</c:v>
                </c:pt>
                <c:pt idx="381">
                  <c:v>11.996781808601424</c:v>
                </c:pt>
                <c:pt idx="382">
                  <c:v>11.985213922419604</c:v>
                </c:pt>
                <c:pt idx="383">
                  <c:v>11.968258547091153</c:v>
                </c:pt>
                <c:pt idx="384">
                  <c:v>11.95309163997827</c:v>
                </c:pt>
                <c:pt idx="385">
                  <c:v>11.934012871947274</c:v>
                </c:pt>
                <c:pt idx="386">
                  <c:v>11.939300659125067</c:v>
                </c:pt>
                <c:pt idx="387">
                  <c:v>11.914079018000134</c:v>
                </c:pt>
                <c:pt idx="388">
                  <c:v>11.907855335949471</c:v>
                </c:pt>
                <c:pt idx="389">
                  <c:v>11.923254581855902</c:v>
                </c:pt>
                <c:pt idx="390">
                  <c:v>11.926122526814567</c:v>
                </c:pt>
                <c:pt idx="391">
                  <c:v>11.907703102101291</c:v>
                </c:pt>
                <c:pt idx="392">
                  <c:v>11.911308546853721</c:v>
                </c:pt>
                <c:pt idx="393">
                  <c:v>11.917595963601872</c:v>
                </c:pt>
                <c:pt idx="394">
                  <c:v>11.894288195883613</c:v>
                </c:pt>
                <c:pt idx="395">
                  <c:v>11.898875271393596</c:v>
                </c:pt>
                <c:pt idx="396">
                  <c:v>11.89997829988066</c:v>
                </c:pt>
                <c:pt idx="397">
                  <c:v>11.89965764227132</c:v>
                </c:pt>
                <c:pt idx="398">
                  <c:v>11.865617235900684</c:v>
                </c:pt>
                <c:pt idx="399">
                  <c:v>11.885272783202797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E98D-7C4B-BDFA-17E811592121}"/>
            </c:ext>
          </c:extLst>
        </c:ser>
        <c:ser>
          <c:idx val="26"/>
          <c:order val="23"/>
          <c:tx>
            <c:v>500°C S1 O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'500'!$DF$64:$DF$463</c:f>
              <c:numCache>
                <c:formatCode>General</c:formatCode>
                <c:ptCount val="400"/>
                <c:pt idx="0">
                  <c:v>5.6370899999999997</c:v>
                </c:pt>
                <c:pt idx="1">
                  <c:v>15.05959</c:v>
                </c:pt>
                <c:pt idx="2">
                  <c:v>21.59047</c:v>
                </c:pt>
                <c:pt idx="3">
                  <c:v>27.906369999999999</c:v>
                </c:pt>
                <c:pt idx="4">
                  <c:v>33.815860000000001</c:v>
                </c:pt>
                <c:pt idx="5">
                  <c:v>39.033079999999998</c:v>
                </c:pt>
                <c:pt idx="6">
                  <c:v>43.856050000000003</c:v>
                </c:pt>
                <c:pt idx="7">
                  <c:v>48.586799999999997</c:v>
                </c:pt>
                <c:pt idx="8">
                  <c:v>55.274749999999997</c:v>
                </c:pt>
                <c:pt idx="9">
                  <c:v>59.547190000000001</c:v>
                </c:pt>
                <c:pt idx="10">
                  <c:v>63.372480000000003</c:v>
                </c:pt>
                <c:pt idx="11">
                  <c:v>67.897760000000005</c:v>
                </c:pt>
                <c:pt idx="12">
                  <c:v>71.885350000000003</c:v>
                </c:pt>
                <c:pt idx="13">
                  <c:v>76.865009999999998</c:v>
                </c:pt>
                <c:pt idx="14">
                  <c:v>81.374539999999996</c:v>
                </c:pt>
                <c:pt idx="15">
                  <c:v>85.240129999999994</c:v>
                </c:pt>
                <c:pt idx="16">
                  <c:v>88.754599999999996</c:v>
                </c:pt>
                <c:pt idx="17">
                  <c:v>92.696330000000003</c:v>
                </c:pt>
                <c:pt idx="18">
                  <c:v>96.159440000000004</c:v>
                </c:pt>
                <c:pt idx="19">
                  <c:v>100.10692</c:v>
                </c:pt>
                <c:pt idx="20">
                  <c:v>104.59969</c:v>
                </c:pt>
                <c:pt idx="21">
                  <c:v>108.51354000000001</c:v>
                </c:pt>
                <c:pt idx="22">
                  <c:v>111.43667000000001</c:v>
                </c:pt>
                <c:pt idx="23">
                  <c:v>113.87933</c:v>
                </c:pt>
                <c:pt idx="24">
                  <c:v>119.02956</c:v>
                </c:pt>
                <c:pt idx="25">
                  <c:v>121.77776</c:v>
                </c:pt>
                <c:pt idx="26">
                  <c:v>125.62448000000001</c:v>
                </c:pt>
                <c:pt idx="27">
                  <c:v>129.85299000000001</c:v>
                </c:pt>
                <c:pt idx="28">
                  <c:v>132.48334</c:v>
                </c:pt>
                <c:pt idx="29">
                  <c:v>135.28442000000001</c:v>
                </c:pt>
                <c:pt idx="30">
                  <c:v>139.15732</c:v>
                </c:pt>
                <c:pt idx="31">
                  <c:v>143.34358</c:v>
                </c:pt>
                <c:pt idx="32">
                  <c:v>146.09389999999999</c:v>
                </c:pt>
                <c:pt idx="33">
                  <c:v>150.22769</c:v>
                </c:pt>
                <c:pt idx="34">
                  <c:v>153.39838</c:v>
                </c:pt>
                <c:pt idx="35">
                  <c:v>155.79792</c:v>
                </c:pt>
                <c:pt idx="36">
                  <c:v>159.04979</c:v>
                </c:pt>
                <c:pt idx="37">
                  <c:v>162.39094</c:v>
                </c:pt>
                <c:pt idx="38">
                  <c:v>165.69040000000001</c:v>
                </c:pt>
                <c:pt idx="39">
                  <c:v>169.04929999999999</c:v>
                </c:pt>
                <c:pt idx="40">
                  <c:v>172.09939</c:v>
                </c:pt>
                <c:pt idx="41">
                  <c:v>174.82830000000001</c:v>
                </c:pt>
                <c:pt idx="42">
                  <c:v>177.73401999999999</c:v>
                </c:pt>
                <c:pt idx="43">
                  <c:v>180.76862</c:v>
                </c:pt>
                <c:pt idx="44">
                  <c:v>183.59696</c:v>
                </c:pt>
                <c:pt idx="45">
                  <c:v>187.28926999999999</c:v>
                </c:pt>
                <c:pt idx="46">
                  <c:v>189.75038000000001</c:v>
                </c:pt>
                <c:pt idx="47">
                  <c:v>192.94197</c:v>
                </c:pt>
                <c:pt idx="48">
                  <c:v>195.84159</c:v>
                </c:pt>
                <c:pt idx="49">
                  <c:v>198.19494</c:v>
                </c:pt>
                <c:pt idx="50">
                  <c:v>201.93208000000001</c:v>
                </c:pt>
                <c:pt idx="51">
                  <c:v>204.91463999999999</c:v>
                </c:pt>
                <c:pt idx="52">
                  <c:v>207.79338000000001</c:v>
                </c:pt>
                <c:pt idx="53">
                  <c:v>210.04283000000001</c:v>
                </c:pt>
                <c:pt idx="54">
                  <c:v>213.47973999999999</c:v>
                </c:pt>
                <c:pt idx="55">
                  <c:v>216.01267000000001</c:v>
                </c:pt>
                <c:pt idx="56">
                  <c:v>218.51362</c:v>
                </c:pt>
                <c:pt idx="57">
                  <c:v>222.10333</c:v>
                </c:pt>
                <c:pt idx="58">
                  <c:v>225.42975999999999</c:v>
                </c:pt>
                <c:pt idx="59">
                  <c:v>228.16660999999999</c:v>
                </c:pt>
                <c:pt idx="60">
                  <c:v>231.01361</c:v>
                </c:pt>
                <c:pt idx="61">
                  <c:v>234.21538000000001</c:v>
                </c:pt>
                <c:pt idx="62">
                  <c:v>236.95786000000001</c:v>
                </c:pt>
                <c:pt idx="63">
                  <c:v>240.24244999999999</c:v>
                </c:pt>
                <c:pt idx="64">
                  <c:v>243.30412999999999</c:v>
                </c:pt>
                <c:pt idx="65">
                  <c:v>245.95246</c:v>
                </c:pt>
                <c:pt idx="66">
                  <c:v>248.39032</c:v>
                </c:pt>
                <c:pt idx="67">
                  <c:v>251.34957</c:v>
                </c:pt>
                <c:pt idx="68">
                  <c:v>254.12309999999999</c:v>
                </c:pt>
                <c:pt idx="69">
                  <c:v>256.92827</c:v>
                </c:pt>
                <c:pt idx="70">
                  <c:v>260.74041</c:v>
                </c:pt>
                <c:pt idx="71">
                  <c:v>263.41692</c:v>
                </c:pt>
                <c:pt idx="72">
                  <c:v>266.00227999999998</c:v>
                </c:pt>
                <c:pt idx="73">
                  <c:v>268.81227000000001</c:v>
                </c:pt>
                <c:pt idx="74">
                  <c:v>272.03348999999997</c:v>
                </c:pt>
                <c:pt idx="75">
                  <c:v>274.00026000000003</c:v>
                </c:pt>
                <c:pt idx="76">
                  <c:v>277.08370000000002</c:v>
                </c:pt>
                <c:pt idx="77">
                  <c:v>280.44261999999998</c:v>
                </c:pt>
                <c:pt idx="78">
                  <c:v>282.86716999999999</c:v>
                </c:pt>
                <c:pt idx="79">
                  <c:v>285.79851000000002</c:v>
                </c:pt>
                <c:pt idx="80">
                  <c:v>288.70382999999998</c:v>
                </c:pt>
                <c:pt idx="81">
                  <c:v>291.85964999999999</c:v>
                </c:pt>
                <c:pt idx="82">
                  <c:v>294.38064000000003</c:v>
                </c:pt>
                <c:pt idx="83">
                  <c:v>297.36347999999998</c:v>
                </c:pt>
                <c:pt idx="84">
                  <c:v>300.36506000000003</c:v>
                </c:pt>
                <c:pt idx="85">
                  <c:v>302.42313000000001</c:v>
                </c:pt>
                <c:pt idx="86">
                  <c:v>305.07850000000002</c:v>
                </c:pt>
                <c:pt idx="87">
                  <c:v>307.68468000000001</c:v>
                </c:pt>
                <c:pt idx="88">
                  <c:v>310.28291999999999</c:v>
                </c:pt>
                <c:pt idx="89">
                  <c:v>312.92932000000002</c:v>
                </c:pt>
                <c:pt idx="90">
                  <c:v>315.14927</c:v>
                </c:pt>
                <c:pt idx="91">
                  <c:v>318.34744999999998</c:v>
                </c:pt>
                <c:pt idx="92">
                  <c:v>320.94254000000001</c:v>
                </c:pt>
                <c:pt idx="93">
                  <c:v>323.87455999999997</c:v>
                </c:pt>
                <c:pt idx="94">
                  <c:v>326.77564000000001</c:v>
                </c:pt>
                <c:pt idx="95">
                  <c:v>329.50885</c:v>
                </c:pt>
                <c:pt idx="96">
                  <c:v>332.18471</c:v>
                </c:pt>
                <c:pt idx="97">
                  <c:v>335.87061999999997</c:v>
                </c:pt>
                <c:pt idx="98">
                  <c:v>338.27294000000001</c:v>
                </c:pt>
                <c:pt idx="99">
                  <c:v>340.42196999999999</c:v>
                </c:pt>
                <c:pt idx="100">
                  <c:v>343.22251</c:v>
                </c:pt>
                <c:pt idx="101">
                  <c:v>346.52289999999999</c:v>
                </c:pt>
                <c:pt idx="102">
                  <c:v>349.03192999999999</c:v>
                </c:pt>
                <c:pt idx="103">
                  <c:v>352.28361999999998</c:v>
                </c:pt>
                <c:pt idx="104">
                  <c:v>355.32924000000003</c:v>
                </c:pt>
                <c:pt idx="105">
                  <c:v>357.44576999999998</c:v>
                </c:pt>
                <c:pt idx="106">
                  <c:v>360.36534</c:v>
                </c:pt>
                <c:pt idx="107">
                  <c:v>363.58354000000003</c:v>
                </c:pt>
                <c:pt idx="108">
                  <c:v>366.34895999999998</c:v>
                </c:pt>
                <c:pt idx="109">
                  <c:v>368.98415999999997</c:v>
                </c:pt>
                <c:pt idx="110">
                  <c:v>371.61176</c:v>
                </c:pt>
                <c:pt idx="111">
                  <c:v>374.40631999999999</c:v>
                </c:pt>
                <c:pt idx="112">
                  <c:v>377.29421000000002</c:v>
                </c:pt>
                <c:pt idx="113">
                  <c:v>380.85863999999998</c:v>
                </c:pt>
                <c:pt idx="114">
                  <c:v>383.74601000000001</c:v>
                </c:pt>
                <c:pt idx="115">
                  <c:v>386.59222999999997</c:v>
                </c:pt>
                <c:pt idx="116">
                  <c:v>390.13799</c:v>
                </c:pt>
                <c:pt idx="117">
                  <c:v>393.44751000000002</c:v>
                </c:pt>
                <c:pt idx="118">
                  <c:v>395.86453</c:v>
                </c:pt>
                <c:pt idx="119">
                  <c:v>399.14442000000003</c:v>
                </c:pt>
                <c:pt idx="120">
                  <c:v>402.09875</c:v>
                </c:pt>
                <c:pt idx="121">
                  <c:v>404.29613999999998</c:v>
                </c:pt>
                <c:pt idx="122">
                  <c:v>407.05732999999998</c:v>
                </c:pt>
                <c:pt idx="123">
                  <c:v>409.72394000000003</c:v>
                </c:pt>
                <c:pt idx="124">
                  <c:v>412.94895000000002</c:v>
                </c:pt>
                <c:pt idx="125">
                  <c:v>415.89292</c:v>
                </c:pt>
                <c:pt idx="126">
                  <c:v>419.67538999999999</c:v>
                </c:pt>
                <c:pt idx="127">
                  <c:v>421.89155</c:v>
                </c:pt>
                <c:pt idx="128">
                  <c:v>424.05270000000002</c:v>
                </c:pt>
                <c:pt idx="129">
                  <c:v>426.55219</c:v>
                </c:pt>
                <c:pt idx="130">
                  <c:v>429.98338999999999</c:v>
                </c:pt>
                <c:pt idx="131">
                  <c:v>432.87205</c:v>
                </c:pt>
                <c:pt idx="132">
                  <c:v>435.09825000000001</c:v>
                </c:pt>
                <c:pt idx="133">
                  <c:v>438.10986000000003</c:v>
                </c:pt>
                <c:pt idx="134">
                  <c:v>440.11984000000001</c:v>
                </c:pt>
                <c:pt idx="135">
                  <c:v>443.10656</c:v>
                </c:pt>
                <c:pt idx="136">
                  <c:v>447.67935999999997</c:v>
                </c:pt>
                <c:pt idx="137">
                  <c:v>450.89229</c:v>
                </c:pt>
                <c:pt idx="138">
                  <c:v>453.88702000000001</c:v>
                </c:pt>
                <c:pt idx="139">
                  <c:v>456.66996</c:v>
                </c:pt>
                <c:pt idx="140">
                  <c:v>459.20938000000001</c:v>
                </c:pt>
                <c:pt idx="141">
                  <c:v>462.42561000000001</c:v>
                </c:pt>
                <c:pt idx="142">
                  <c:v>464.70929000000001</c:v>
                </c:pt>
                <c:pt idx="143">
                  <c:v>468.23642000000001</c:v>
                </c:pt>
                <c:pt idx="144">
                  <c:v>470.20089999999999</c:v>
                </c:pt>
                <c:pt idx="145">
                  <c:v>473.49286000000001</c:v>
                </c:pt>
                <c:pt idx="146">
                  <c:v>475.66624000000002</c:v>
                </c:pt>
                <c:pt idx="147">
                  <c:v>478.47412000000003</c:v>
                </c:pt>
                <c:pt idx="148">
                  <c:v>481.68234999999999</c:v>
                </c:pt>
                <c:pt idx="149">
                  <c:v>483.73424</c:v>
                </c:pt>
                <c:pt idx="150">
                  <c:v>487.09154999999998</c:v>
                </c:pt>
                <c:pt idx="151">
                  <c:v>490.48363000000001</c:v>
                </c:pt>
                <c:pt idx="152">
                  <c:v>492.94648999999998</c:v>
                </c:pt>
                <c:pt idx="153">
                  <c:v>494.67113999999998</c:v>
                </c:pt>
                <c:pt idx="154">
                  <c:v>497.80257</c:v>
                </c:pt>
                <c:pt idx="155">
                  <c:v>500.51648999999998</c:v>
                </c:pt>
                <c:pt idx="156">
                  <c:v>502.15276</c:v>
                </c:pt>
                <c:pt idx="157">
                  <c:v>505.71868999999998</c:v>
                </c:pt>
                <c:pt idx="158">
                  <c:v>508.10700000000003</c:v>
                </c:pt>
                <c:pt idx="159">
                  <c:v>510.19517999999999</c:v>
                </c:pt>
                <c:pt idx="160">
                  <c:v>512.66192000000001</c:v>
                </c:pt>
                <c:pt idx="161">
                  <c:v>515.88223000000005</c:v>
                </c:pt>
                <c:pt idx="162">
                  <c:v>518.18465000000003</c:v>
                </c:pt>
                <c:pt idx="163">
                  <c:v>520.34711000000004</c:v>
                </c:pt>
                <c:pt idx="164">
                  <c:v>522.92125999999996</c:v>
                </c:pt>
                <c:pt idx="165">
                  <c:v>525.71472000000006</c:v>
                </c:pt>
                <c:pt idx="166">
                  <c:v>527.57348000000002</c:v>
                </c:pt>
                <c:pt idx="167">
                  <c:v>531.04934000000003</c:v>
                </c:pt>
                <c:pt idx="168">
                  <c:v>533.75771999999995</c:v>
                </c:pt>
                <c:pt idx="169">
                  <c:v>536.11138000000005</c:v>
                </c:pt>
                <c:pt idx="170">
                  <c:v>539.50756999999999</c:v>
                </c:pt>
                <c:pt idx="171">
                  <c:v>542.21663000000001</c:v>
                </c:pt>
                <c:pt idx="172">
                  <c:v>544.53763000000004</c:v>
                </c:pt>
                <c:pt idx="173">
                  <c:v>547.33069</c:v>
                </c:pt>
                <c:pt idx="174">
                  <c:v>550.20522000000005</c:v>
                </c:pt>
                <c:pt idx="175">
                  <c:v>552.86791000000005</c:v>
                </c:pt>
                <c:pt idx="176">
                  <c:v>556.00378000000001</c:v>
                </c:pt>
                <c:pt idx="177">
                  <c:v>558.73194999999998</c:v>
                </c:pt>
                <c:pt idx="178">
                  <c:v>560.94852000000003</c:v>
                </c:pt>
                <c:pt idx="179">
                  <c:v>563.60285999999996</c:v>
                </c:pt>
                <c:pt idx="180">
                  <c:v>566.67222000000004</c:v>
                </c:pt>
                <c:pt idx="181">
                  <c:v>569.21175000000005</c:v>
                </c:pt>
                <c:pt idx="182">
                  <c:v>571.79031999999995</c:v>
                </c:pt>
                <c:pt idx="183">
                  <c:v>574.70622000000003</c:v>
                </c:pt>
                <c:pt idx="184">
                  <c:v>576.74843999999996</c:v>
                </c:pt>
                <c:pt idx="185">
                  <c:v>579.04804999999999</c:v>
                </c:pt>
                <c:pt idx="186">
                  <c:v>582.69623000000001</c:v>
                </c:pt>
                <c:pt idx="187">
                  <c:v>585.54916000000003</c:v>
                </c:pt>
                <c:pt idx="188">
                  <c:v>587.88028999999995</c:v>
                </c:pt>
                <c:pt idx="189">
                  <c:v>590.48098000000005</c:v>
                </c:pt>
                <c:pt idx="190">
                  <c:v>592.87081999999998</c:v>
                </c:pt>
                <c:pt idx="191">
                  <c:v>596.24608000000001</c:v>
                </c:pt>
                <c:pt idx="192">
                  <c:v>599.81912999999997</c:v>
                </c:pt>
                <c:pt idx="193">
                  <c:v>603.04983000000004</c:v>
                </c:pt>
                <c:pt idx="194">
                  <c:v>605.48148000000003</c:v>
                </c:pt>
                <c:pt idx="195">
                  <c:v>608.10463000000004</c:v>
                </c:pt>
                <c:pt idx="196">
                  <c:v>610.24163999999996</c:v>
                </c:pt>
                <c:pt idx="197">
                  <c:v>613.45588999999995</c:v>
                </c:pt>
                <c:pt idx="198">
                  <c:v>616.36383999999998</c:v>
                </c:pt>
                <c:pt idx="199">
                  <c:v>619.69605999999999</c:v>
                </c:pt>
                <c:pt idx="200">
                  <c:v>622.45686999999998</c:v>
                </c:pt>
                <c:pt idx="201">
                  <c:v>625.17579999999998</c:v>
                </c:pt>
                <c:pt idx="202">
                  <c:v>627.52502000000004</c:v>
                </c:pt>
                <c:pt idx="203">
                  <c:v>630.34145999999998</c:v>
                </c:pt>
                <c:pt idx="204">
                  <c:v>633.13313000000005</c:v>
                </c:pt>
                <c:pt idx="205">
                  <c:v>635.95513000000005</c:v>
                </c:pt>
                <c:pt idx="206">
                  <c:v>639.21866999999997</c:v>
                </c:pt>
                <c:pt idx="207">
                  <c:v>641.79476999999997</c:v>
                </c:pt>
                <c:pt idx="208">
                  <c:v>644.26063999999997</c:v>
                </c:pt>
                <c:pt idx="209">
                  <c:v>647.17021</c:v>
                </c:pt>
                <c:pt idx="210">
                  <c:v>649.40391</c:v>
                </c:pt>
                <c:pt idx="211">
                  <c:v>652.52729999999997</c:v>
                </c:pt>
                <c:pt idx="212">
                  <c:v>655.43003999999996</c:v>
                </c:pt>
                <c:pt idx="213">
                  <c:v>657.99668999999994</c:v>
                </c:pt>
                <c:pt idx="214">
                  <c:v>660.19005000000004</c:v>
                </c:pt>
                <c:pt idx="215">
                  <c:v>662.60312999999996</c:v>
                </c:pt>
                <c:pt idx="216">
                  <c:v>665.90968999999996</c:v>
                </c:pt>
                <c:pt idx="217">
                  <c:v>668.48303999999996</c:v>
                </c:pt>
                <c:pt idx="218">
                  <c:v>671.35978</c:v>
                </c:pt>
                <c:pt idx="219">
                  <c:v>672.98468000000003</c:v>
                </c:pt>
                <c:pt idx="220">
                  <c:v>675.70388000000003</c:v>
                </c:pt>
                <c:pt idx="221">
                  <c:v>678.37486000000001</c:v>
                </c:pt>
                <c:pt idx="222">
                  <c:v>680.77512000000002</c:v>
                </c:pt>
                <c:pt idx="223">
                  <c:v>683.44402000000002</c:v>
                </c:pt>
                <c:pt idx="224">
                  <c:v>686.39191000000005</c:v>
                </c:pt>
                <c:pt idx="225">
                  <c:v>689.46645999999998</c:v>
                </c:pt>
                <c:pt idx="226">
                  <c:v>691.36986999999999</c:v>
                </c:pt>
                <c:pt idx="227">
                  <c:v>694.32712000000004</c:v>
                </c:pt>
                <c:pt idx="228">
                  <c:v>697.44700999999998</c:v>
                </c:pt>
                <c:pt idx="229">
                  <c:v>700.11416999999994</c:v>
                </c:pt>
                <c:pt idx="230">
                  <c:v>703.44736</c:v>
                </c:pt>
                <c:pt idx="231">
                  <c:v>706.21032000000002</c:v>
                </c:pt>
                <c:pt idx="232">
                  <c:v>708.06065000000001</c:v>
                </c:pt>
                <c:pt idx="233">
                  <c:v>710.11761000000001</c:v>
                </c:pt>
                <c:pt idx="234">
                  <c:v>713.50766999999996</c:v>
                </c:pt>
                <c:pt idx="235">
                  <c:v>717.30466999999999</c:v>
                </c:pt>
                <c:pt idx="236">
                  <c:v>719.23569999999995</c:v>
                </c:pt>
                <c:pt idx="237">
                  <c:v>721.84983999999997</c:v>
                </c:pt>
                <c:pt idx="238">
                  <c:v>724.58384000000001</c:v>
                </c:pt>
                <c:pt idx="239">
                  <c:v>726.98537999999996</c:v>
                </c:pt>
                <c:pt idx="240">
                  <c:v>730.04073000000005</c:v>
                </c:pt>
                <c:pt idx="241">
                  <c:v>732.41458</c:v>
                </c:pt>
                <c:pt idx="242">
                  <c:v>735.70320000000004</c:v>
                </c:pt>
                <c:pt idx="243">
                  <c:v>739.15006000000005</c:v>
                </c:pt>
                <c:pt idx="244">
                  <c:v>742.05534999999998</c:v>
                </c:pt>
                <c:pt idx="245">
                  <c:v>744.12059999999997</c:v>
                </c:pt>
                <c:pt idx="246">
                  <c:v>747.30357000000004</c:v>
                </c:pt>
                <c:pt idx="247">
                  <c:v>750.63274999999999</c:v>
                </c:pt>
                <c:pt idx="248">
                  <c:v>753.50100999999995</c:v>
                </c:pt>
                <c:pt idx="249">
                  <c:v>756.58121000000006</c:v>
                </c:pt>
                <c:pt idx="250">
                  <c:v>759.00676999999996</c:v>
                </c:pt>
                <c:pt idx="251">
                  <c:v>761.83390999999995</c:v>
                </c:pt>
                <c:pt idx="252">
                  <c:v>764.86030000000005</c:v>
                </c:pt>
                <c:pt idx="253">
                  <c:v>767.92957000000001</c:v>
                </c:pt>
                <c:pt idx="254">
                  <c:v>770.87689999999998</c:v>
                </c:pt>
                <c:pt idx="255">
                  <c:v>773.44892000000004</c:v>
                </c:pt>
                <c:pt idx="256">
                  <c:v>775.41349000000002</c:v>
                </c:pt>
                <c:pt idx="257">
                  <c:v>778.07015999999999</c:v>
                </c:pt>
                <c:pt idx="258">
                  <c:v>780.75278000000003</c:v>
                </c:pt>
                <c:pt idx="259">
                  <c:v>783.46177999999998</c:v>
                </c:pt>
                <c:pt idx="260">
                  <c:v>786.35762999999997</c:v>
                </c:pt>
                <c:pt idx="261">
                  <c:v>789.12534000000005</c:v>
                </c:pt>
                <c:pt idx="262">
                  <c:v>792.73258999999996</c:v>
                </c:pt>
                <c:pt idx="263">
                  <c:v>794.88266999999996</c:v>
                </c:pt>
                <c:pt idx="264">
                  <c:v>797.75783999999999</c:v>
                </c:pt>
                <c:pt idx="265">
                  <c:v>800.60486000000003</c:v>
                </c:pt>
                <c:pt idx="266">
                  <c:v>804.16103999999996</c:v>
                </c:pt>
                <c:pt idx="267">
                  <c:v>806.76328000000001</c:v>
                </c:pt>
                <c:pt idx="268">
                  <c:v>808.52061000000003</c:v>
                </c:pt>
                <c:pt idx="269">
                  <c:v>812.16800999999998</c:v>
                </c:pt>
                <c:pt idx="270">
                  <c:v>814.11357999999996</c:v>
                </c:pt>
                <c:pt idx="271">
                  <c:v>816.67579000000001</c:v>
                </c:pt>
                <c:pt idx="272">
                  <c:v>819.84943999999996</c:v>
                </c:pt>
                <c:pt idx="273">
                  <c:v>822.34506999999996</c:v>
                </c:pt>
                <c:pt idx="274">
                  <c:v>823.92384000000004</c:v>
                </c:pt>
                <c:pt idx="275">
                  <c:v>826.88081999999997</c:v>
                </c:pt>
                <c:pt idx="276">
                  <c:v>830.21229000000005</c:v>
                </c:pt>
                <c:pt idx="277">
                  <c:v>832.40511000000004</c:v>
                </c:pt>
                <c:pt idx="278">
                  <c:v>834.50073999999995</c:v>
                </c:pt>
                <c:pt idx="279">
                  <c:v>836.96073000000001</c:v>
                </c:pt>
                <c:pt idx="280">
                  <c:v>839.20101</c:v>
                </c:pt>
                <c:pt idx="281">
                  <c:v>842.31832999999995</c:v>
                </c:pt>
                <c:pt idx="282">
                  <c:v>844.95664999999997</c:v>
                </c:pt>
                <c:pt idx="283">
                  <c:v>847.52053999999998</c:v>
                </c:pt>
                <c:pt idx="284">
                  <c:v>850.20630000000006</c:v>
                </c:pt>
                <c:pt idx="285">
                  <c:v>852.56722000000002</c:v>
                </c:pt>
                <c:pt idx="286">
                  <c:v>855.07640000000004</c:v>
                </c:pt>
                <c:pt idx="287">
                  <c:v>858.59310000000005</c:v>
                </c:pt>
                <c:pt idx="288">
                  <c:v>861.00629000000004</c:v>
                </c:pt>
                <c:pt idx="289">
                  <c:v>863.59644000000003</c:v>
                </c:pt>
                <c:pt idx="290">
                  <c:v>865.98505999999998</c:v>
                </c:pt>
                <c:pt idx="291">
                  <c:v>869.04511000000002</c:v>
                </c:pt>
                <c:pt idx="292">
                  <c:v>871.67952000000002</c:v>
                </c:pt>
                <c:pt idx="293">
                  <c:v>873.77448000000004</c:v>
                </c:pt>
                <c:pt idx="294">
                  <c:v>876.91152999999997</c:v>
                </c:pt>
                <c:pt idx="295">
                  <c:v>880.02562999999998</c:v>
                </c:pt>
                <c:pt idx="296">
                  <c:v>882.39027999999996</c:v>
                </c:pt>
                <c:pt idx="297">
                  <c:v>884.86369999999999</c:v>
                </c:pt>
                <c:pt idx="298">
                  <c:v>887.57570999999996</c:v>
                </c:pt>
                <c:pt idx="299">
                  <c:v>890.10333000000003</c:v>
                </c:pt>
                <c:pt idx="300">
                  <c:v>892.19809999999995</c:v>
                </c:pt>
                <c:pt idx="301">
                  <c:v>894.95408999999995</c:v>
                </c:pt>
                <c:pt idx="302">
                  <c:v>898.46978000000001</c:v>
                </c:pt>
                <c:pt idx="303">
                  <c:v>900.20880999999997</c:v>
                </c:pt>
                <c:pt idx="304">
                  <c:v>903.71645999999998</c:v>
                </c:pt>
                <c:pt idx="305">
                  <c:v>906.47275000000002</c:v>
                </c:pt>
                <c:pt idx="306">
                  <c:v>908.87669000000005</c:v>
                </c:pt>
                <c:pt idx="307">
                  <c:v>911.55613000000005</c:v>
                </c:pt>
                <c:pt idx="308">
                  <c:v>914.82335999999998</c:v>
                </c:pt>
                <c:pt idx="309">
                  <c:v>916.94614999999999</c:v>
                </c:pt>
                <c:pt idx="310">
                  <c:v>918.82488000000001</c:v>
                </c:pt>
                <c:pt idx="311">
                  <c:v>921.79053999999996</c:v>
                </c:pt>
                <c:pt idx="312">
                  <c:v>924.78381000000002</c:v>
                </c:pt>
                <c:pt idx="313">
                  <c:v>926.98650999999995</c:v>
                </c:pt>
                <c:pt idx="314">
                  <c:v>929.27682000000004</c:v>
                </c:pt>
                <c:pt idx="315">
                  <c:v>932.66833999999994</c:v>
                </c:pt>
                <c:pt idx="316">
                  <c:v>934.64973999999995</c:v>
                </c:pt>
                <c:pt idx="317">
                  <c:v>937.41597999999999</c:v>
                </c:pt>
                <c:pt idx="318">
                  <c:v>941.25247999999999</c:v>
                </c:pt>
                <c:pt idx="319">
                  <c:v>943.02440000000001</c:v>
                </c:pt>
                <c:pt idx="320">
                  <c:v>945.73224000000005</c:v>
                </c:pt>
                <c:pt idx="321">
                  <c:v>948.74847999999997</c:v>
                </c:pt>
                <c:pt idx="322">
                  <c:v>950.81731000000002</c:v>
                </c:pt>
                <c:pt idx="323">
                  <c:v>952.97748000000001</c:v>
                </c:pt>
                <c:pt idx="324">
                  <c:v>955.74758999999995</c:v>
                </c:pt>
                <c:pt idx="325">
                  <c:v>958.29750999999999</c:v>
                </c:pt>
                <c:pt idx="326">
                  <c:v>960.25621999999998</c:v>
                </c:pt>
                <c:pt idx="327">
                  <c:v>962.77809999999999</c:v>
                </c:pt>
                <c:pt idx="328">
                  <c:v>965.30990999999995</c:v>
                </c:pt>
                <c:pt idx="329">
                  <c:v>967.87982</c:v>
                </c:pt>
                <c:pt idx="330">
                  <c:v>971.08070999999995</c:v>
                </c:pt>
                <c:pt idx="331">
                  <c:v>973.65826000000004</c:v>
                </c:pt>
                <c:pt idx="332">
                  <c:v>974.87836000000004</c:v>
                </c:pt>
                <c:pt idx="333">
                  <c:v>977.30637999999999</c:v>
                </c:pt>
                <c:pt idx="334">
                  <c:v>980.09469999999999</c:v>
                </c:pt>
                <c:pt idx="335">
                  <c:v>982.79921000000002</c:v>
                </c:pt>
                <c:pt idx="336">
                  <c:v>985.18272999999999</c:v>
                </c:pt>
                <c:pt idx="337">
                  <c:v>988.95705999999996</c:v>
                </c:pt>
                <c:pt idx="338">
                  <c:v>991.01282000000003</c:v>
                </c:pt>
                <c:pt idx="339">
                  <c:v>992.86148000000003</c:v>
                </c:pt>
                <c:pt idx="340">
                  <c:v>996.01616999999999</c:v>
                </c:pt>
                <c:pt idx="341">
                  <c:v>998.60347999999999</c:v>
                </c:pt>
                <c:pt idx="342">
                  <c:v>1001.05888</c:v>
                </c:pt>
                <c:pt idx="343">
                  <c:v>1003.47183</c:v>
                </c:pt>
                <c:pt idx="344">
                  <c:v>1006.0551</c:v>
                </c:pt>
                <c:pt idx="345">
                  <c:v>1007.81669</c:v>
                </c:pt>
                <c:pt idx="346">
                  <c:v>1011.0349</c:v>
                </c:pt>
                <c:pt idx="347">
                  <c:v>1014.07105</c:v>
                </c:pt>
                <c:pt idx="348">
                  <c:v>1016.5117299999999</c:v>
                </c:pt>
                <c:pt idx="349">
                  <c:v>1018.37679</c:v>
                </c:pt>
                <c:pt idx="350">
                  <c:v>1021.07982</c:v>
                </c:pt>
                <c:pt idx="351">
                  <c:v>1023.57372</c:v>
                </c:pt>
                <c:pt idx="352">
                  <c:v>1025.44706</c:v>
                </c:pt>
                <c:pt idx="353">
                  <c:v>1028.16813</c:v>
                </c:pt>
                <c:pt idx="354">
                  <c:v>1031.8529599999999</c:v>
                </c:pt>
                <c:pt idx="355">
                  <c:v>1034.12354</c:v>
                </c:pt>
                <c:pt idx="356">
                  <c:v>1036.71326</c:v>
                </c:pt>
                <c:pt idx="357">
                  <c:v>1039.8860999999999</c:v>
                </c:pt>
                <c:pt idx="358">
                  <c:v>1042.4840999999999</c:v>
                </c:pt>
                <c:pt idx="359">
                  <c:v>1045.3811499999999</c:v>
                </c:pt>
                <c:pt idx="360">
                  <c:v>1047.9037900000001</c:v>
                </c:pt>
                <c:pt idx="361">
                  <c:v>1050.2712100000001</c:v>
                </c:pt>
                <c:pt idx="362">
                  <c:v>1052.95427</c:v>
                </c:pt>
                <c:pt idx="363">
                  <c:v>1055.43155</c:v>
                </c:pt>
                <c:pt idx="364">
                  <c:v>1057.61978</c:v>
                </c:pt>
                <c:pt idx="365">
                  <c:v>1059.7604100000001</c:v>
                </c:pt>
                <c:pt idx="366">
                  <c:v>1061.9986699999999</c:v>
                </c:pt>
                <c:pt idx="367">
                  <c:v>1064.09969</c:v>
                </c:pt>
                <c:pt idx="368">
                  <c:v>1067.08023</c:v>
                </c:pt>
                <c:pt idx="369">
                  <c:v>1070.6000799999999</c:v>
                </c:pt>
                <c:pt idx="370">
                  <c:v>1073.0739900000001</c:v>
                </c:pt>
                <c:pt idx="371">
                  <c:v>1075.31351</c:v>
                </c:pt>
                <c:pt idx="372">
                  <c:v>1078.1901</c:v>
                </c:pt>
                <c:pt idx="373">
                  <c:v>1080.4534200000001</c:v>
                </c:pt>
                <c:pt idx="374">
                  <c:v>1082.34437</c:v>
                </c:pt>
                <c:pt idx="375">
                  <c:v>1084.5709199999999</c:v>
                </c:pt>
                <c:pt idx="376">
                  <c:v>1087.6189899999999</c:v>
                </c:pt>
                <c:pt idx="377">
                  <c:v>1089.96705</c:v>
                </c:pt>
                <c:pt idx="378">
                  <c:v>1092.3096</c:v>
                </c:pt>
                <c:pt idx="379">
                  <c:v>1095.51081</c:v>
                </c:pt>
                <c:pt idx="380">
                  <c:v>1097.75298</c:v>
                </c:pt>
                <c:pt idx="381">
                  <c:v>1099.8646000000001</c:v>
                </c:pt>
                <c:pt idx="382">
                  <c:v>1102.54828</c:v>
                </c:pt>
                <c:pt idx="383">
                  <c:v>1105.66626</c:v>
                </c:pt>
                <c:pt idx="384">
                  <c:v>1108.34681</c:v>
                </c:pt>
                <c:pt idx="385">
                  <c:v>1110.65021</c:v>
                </c:pt>
                <c:pt idx="386">
                  <c:v>1113.3364300000001</c:v>
                </c:pt>
                <c:pt idx="387">
                  <c:v>1114.9144799999999</c:v>
                </c:pt>
                <c:pt idx="388">
                  <c:v>1117.3691799999999</c:v>
                </c:pt>
                <c:pt idx="389">
                  <c:v>1120.15743</c:v>
                </c:pt>
                <c:pt idx="390">
                  <c:v>1122.5181600000001</c:v>
                </c:pt>
                <c:pt idx="391">
                  <c:v>1124.8121900000001</c:v>
                </c:pt>
                <c:pt idx="392">
                  <c:v>1126.84464</c:v>
                </c:pt>
                <c:pt idx="393">
                  <c:v>1129.0134399999999</c:v>
                </c:pt>
                <c:pt idx="394">
                  <c:v>1131.2187699999999</c:v>
                </c:pt>
                <c:pt idx="395">
                  <c:v>1134.7960599999999</c:v>
                </c:pt>
                <c:pt idx="396">
                  <c:v>1137.9248500000001</c:v>
                </c:pt>
                <c:pt idx="397">
                  <c:v>1140.5324800000001</c:v>
                </c:pt>
                <c:pt idx="398">
                  <c:v>1143.4201499999999</c:v>
                </c:pt>
                <c:pt idx="399">
                  <c:v>1144.6270199999999</c:v>
                </c:pt>
              </c:numCache>
            </c:numRef>
          </c:xVal>
          <c:yVal>
            <c:numRef>
              <c:f>'500'!$DJ$64:$DJ$463</c:f>
              <c:numCache>
                <c:formatCode>General</c:formatCode>
                <c:ptCount val="400"/>
                <c:pt idx="0">
                  <c:v>140.41776420475219</c:v>
                </c:pt>
                <c:pt idx="1">
                  <c:v>39.627062114903438</c:v>
                </c:pt>
                <c:pt idx="2">
                  <c:v>28.591811884697869</c:v>
                </c:pt>
                <c:pt idx="3">
                  <c:v>23.029831954438635</c:v>
                </c:pt>
                <c:pt idx="4">
                  <c:v>19.997054878015021</c:v>
                </c:pt>
                <c:pt idx="5">
                  <c:v>18.343735234206552</c:v>
                </c:pt>
                <c:pt idx="6">
                  <c:v>17.376162971495546</c:v>
                </c:pt>
                <c:pt idx="7">
                  <c:v>16.625052064718382</c:v>
                </c:pt>
                <c:pt idx="8">
                  <c:v>15.143910423592898</c:v>
                </c:pt>
                <c:pt idx="9">
                  <c:v>14.907289197744984</c:v>
                </c:pt>
                <c:pt idx="10">
                  <c:v>14.680498713424974</c:v>
                </c:pt>
                <c:pt idx="11">
                  <c:v>14.35750655710974</c:v>
                </c:pt>
                <c:pt idx="12">
                  <c:v>14.108471626365043</c:v>
                </c:pt>
                <c:pt idx="13">
                  <c:v>13.624432911797223</c:v>
                </c:pt>
                <c:pt idx="14">
                  <c:v>13.332493112403002</c:v>
                </c:pt>
                <c:pt idx="15">
                  <c:v>13.211885406777329</c:v>
                </c:pt>
                <c:pt idx="16">
                  <c:v>13.155657726358676</c:v>
                </c:pt>
                <c:pt idx="17">
                  <c:v>13.005303767522324</c:v>
                </c:pt>
                <c:pt idx="18">
                  <c:v>12.960674043585916</c:v>
                </c:pt>
                <c:pt idx="19">
                  <c:v>12.813781699819971</c:v>
                </c:pt>
                <c:pt idx="20">
                  <c:v>12.586343656896625</c:v>
                </c:pt>
                <c:pt idx="21">
                  <c:v>12.497269997181755</c:v>
                </c:pt>
                <c:pt idx="22">
                  <c:v>12.506728209911149</c:v>
                </c:pt>
                <c:pt idx="23">
                  <c:v>12.60333194896487</c:v>
                </c:pt>
                <c:pt idx="24">
                  <c:v>12.283361620478269</c:v>
                </c:pt>
                <c:pt idx="25">
                  <c:v>12.332627013944096</c:v>
                </c:pt>
                <c:pt idx="26">
                  <c:v>12.220263845977486</c:v>
                </c:pt>
                <c:pt idx="27">
                  <c:v>12.060331157087019</c:v>
                </c:pt>
                <c:pt idx="28">
                  <c:v>12.114942708454887</c:v>
                </c:pt>
                <c:pt idx="29">
                  <c:v>12.138139528271754</c:v>
                </c:pt>
                <c:pt idx="30">
                  <c:v>12.032127912440293</c:v>
                </c:pt>
                <c:pt idx="31">
                  <c:v>11.885721739931583</c:v>
                </c:pt>
                <c:pt idx="32">
                  <c:v>11.912643916286273</c:v>
                </c:pt>
                <c:pt idx="33">
                  <c:v>11.779390583360312</c:v>
                </c:pt>
                <c:pt idx="34">
                  <c:v>11.762630611909486</c:v>
                </c:pt>
                <c:pt idx="35">
                  <c:v>11.815186793951488</c:v>
                </c:pt>
                <c:pt idx="36">
                  <c:v>11.778596645142946</c:v>
                </c:pt>
                <c:pt idx="37">
                  <c:v>11.732375368418205</c:v>
                </c:pt>
                <c:pt idx="38">
                  <c:v>11.681345937510402</c:v>
                </c:pt>
                <c:pt idx="39">
                  <c:v>11.646011732158192</c:v>
                </c:pt>
                <c:pt idx="40">
                  <c:v>11.628449812052468</c:v>
                </c:pt>
                <c:pt idx="41">
                  <c:v>11.636045844969848</c:v>
                </c:pt>
                <c:pt idx="42">
                  <c:v>11.628995637775317</c:v>
                </c:pt>
                <c:pt idx="43">
                  <c:v>11.614025973404452</c:v>
                </c:pt>
                <c:pt idx="44">
                  <c:v>11.609689471165971</c:v>
                </c:pt>
                <c:pt idx="45">
                  <c:v>11.531569906195351</c:v>
                </c:pt>
                <c:pt idx="46">
                  <c:v>11.55857849130452</c:v>
                </c:pt>
                <c:pt idx="47">
                  <c:v>11.527389008722624</c:v>
                </c:pt>
                <c:pt idx="48">
                  <c:v>11.513721857910852</c:v>
                </c:pt>
                <c:pt idx="49">
                  <c:v>11.546188474006366</c:v>
                </c:pt>
                <c:pt idx="50">
                  <c:v>11.465523584280081</c:v>
                </c:pt>
                <c:pt idx="51">
                  <c:v>11.43526960660509</c:v>
                </c:pt>
                <c:pt idx="52">
                  <c:v>11.433735825013679</c:v>
                </c:pt>
                <c:pt idx="53">
                  <c:v>11.469328945537331</c:v>
                </c:pt>
                <c:pt idx="54">
                  <c:v>11.417256264523983</c:v>
                </c:pt>
                <c:pt idx="55">
                  <c:v>11.425629752022077</c:v>
                </c:pt>
                <c:pt idx="56">
                  <c:v>11.438089201603031</c:v>
                </c:pt>
                <c:pt idx="57">
                  <c:v>11.370644538930717</c:v>
                </c:pt>
                <c:pt idx="58">
                  <c:v>11.326808536318014</c:v>
                </c:pt>
                <c:pt idx="59">
                  <c:v>11.320091968081822</c:v>
                </c:pt>
                <c:pt idx="60">
                  <c:v>11.305857951927411</c:v>
                </c:pt>
                <c:pt idx="61">
                  <c:v>11.268254335685286</c:v>
                </c:pt>
                <c:pt idx="62">
                  <c:v>11.263990199492209</c:v>
                </c:pt>
                <c:pt idx="63">
                  <c:v>11.219002132809804</c:v>
                </c:pt>
                <c:pt idx="64">
                  <c:v>11.19085064085909</c:v>
                </c:pt>
                <c:pt idx="65">
                  <c:v>11.190104412365734</c:v>
                </c:pt>
                <c:pt idx="66">
                  <c:v>11.201783580424831</c:v>
                </c:pt>
                <c:pt idx="67">
                  <c:v>11.178452515385015</c:v>
                </c:pt>
                <c:pt idx="68">
                  <c:v>11.1666067304416</c:v>
                </c:pt>
                <c:pt idx="69">
                  <c:v>11.154932444473829</c:v>
                </c:pt>
                <c:pt idx="70">
                  <c:v>11.07848703303984</c:v>
                </c:pt>
                <c:pt idx="71">
                  <c:v>11.074806703627811</c:v>
                </c:pt>
                <c:pt idx="72">
                  <c:v>11.073794307733738</c:v>
                </c:pt>
                <c:pt idx="73">
                  <c:v>11.060978015348377</c:v>
                </c:pt>
                <c:pt idx="74">
                  <c:v>11.020072479797673</c:v>
                </c:pt>
                <c:pt idx="75">
                  <c:v>11.055558070171319</c:v>
                </c:pt>
                <c:pt idx="76">
                  <c:v>11.025289981891799</c:v>
                </c:pt>
                <c:pt idx="77">
                  <c:v>10.980192936992248</c:v>
                </c:pt>
                <c:pt idx="78">
                  <c:v>10.985792521834332</c:v>
                </c:pt>
                <c:pt idx="79">
                  <c:v>10.964195144810855</c:v>
                </c:pt>
                <c:pt idx="80">
                  <c:v>10.943677520805677</c:v>
                </c:pt>
                <c:pt idx="81">
                  <c:v>10.910897063271459</c:v>
                </c:pt>
                <c:pt idx="82">
                  <c:v>10.921432492766119</c:v>
                </c:pt>
                <c:pt idx="83">
                  <c:v>10.890215802961869</c:v>
                </c:pt>
                <c:pt idx="84">
                  <c:v>10.859503453155623</c:v>
                </c:pt>
                <c:pt idx="85">
                  <c:v>10.883082977473274</c:v>
                </c:pt>
                <c:pt idx="86">
                  <c:v>10.873299105353841</c:v>
                </c:pt>
                <c:pt idx="87">
                  <c:v>10.867232746869036</c:v>
                </c:pt>
                <c:pt idx="88">
                  <c:v>10.860544083370273</c:v>
                </c:pt>
                <c:pt idx="89">
                  <c:v>10.848542583090717</c:v>
                </c:pt>
                <c:pt idx="90">
                  <c:v>10.864224709273083</c:v>
                </c:pt>
                <c:pt idx="91">
                  <c:v>10.82759440514609</c:v>
                </c:pt>
                <c:pt idx="92">
                  <c:v>10.820250637029719</c:v>
                </c:pt>
                <c:pt idx="93">
                  <c:v>10.796841888205536</c:v>
                </c:pt>
                <c:pt idx="94">
                  <c:v>10.778097447733652</c:v>
                </c:pt>
                <c:pt idx="95">
                  <c:v>10.762623006654191</c:v>
                </c:pt>
                <c:pt idx="96">
                  <c:v>10.751203094735436</c:v>
                </c:pt>
                <c:pt idx="97">
                  <c:v>10.69346926301329</c:v>
                </c:pt>
                <c:pt idx="98">
                  <c:v>10.697043784636691</c:v>
                </c:pt>
                <c:pt idx="99">
                  <c:v>10.706971824799913</c:v>
                </c:pt>
                <c:pt idx="100">
                  <c:v>10.689725711990224</c:v>
                </c:pt>
                <c:pt idx="101">
                  <c:v>10.650787580469606</c:v>
                </c:pt>
                <c:pt idx="102">
                  <c:v>10.647060279222504</c:v>
                </c:pt>
                <c:pt idx="103">
                  <c:v>10.617459484158683</c:v>
                </c:pt>
                <c:pt idx="104">
                  <c:v>10.584345204003606</c:v>
                </c:pt>
                <c:pt idx="105">
                  <c:v>10.594438108401583</c:v>
                </c:pt>
                <c:pt idx="106">
                  <c:v>10.571919150065884</c:v>
                </c:pt>
                <c:pt idx="107">
                  <c:v>10.536850694602578</c:v>
                </c:pt>
                <c:pt idx="108">
                  <c:v>10.520970141064867</c:v>
                </c:pt>
                <c:pt idx="109">
                  <c:v>10.510973668163476</c:v>
                </c:pt>
                <c:pt idx="110">
                  <c:v>10.500314127872079</c:v>
                </c:pt>
                <c:pt idx="111">
                  <c:v>10.483194650042078</c:v>
                </c:pt>
                <c:pt idx="112">
                  <c:v>10.461771936670131</c:v>
                </c:pt>
                <c:pt idx="113">
                  <c:v>10.416432199373745</c:v>
                </c:pt>
                <c:pt idx="114">
                  <c:v>10.395201862238894</c:v>
                </c:pt>
                <c:pt idx="115">
                  <c:v>10.376224976377902</c:v>
                </c:pt>
                <c:pt idx="116">
                  <c:v>10.330968841207016</c:v>
                </c:pt>
                <c:pt idx="117">
                  <c:v>10.294831185221007</c:v>
                </c:pt>
                <c:pt idx="118">
                  <c:v>10.292851187172838</c:v>
                </c:pt>
                <c:pt idx="119">
                  <c:v>10.258732021941993</c:v>
                </c:pt>
                <c:pt idx="120">
                  <c:v>10.236610298004933</c:v>
                </c:pt>
                <c:pt idx="121">
                  <c:v>10.241202830070494</c:v>
                </c:pt>
                <c:pt idx="122">
                  <c:v>10.22558009341301</c:v>
                </c:pt>
                <c:pt idx="123">
                  <c:v>10.213101972075984</c:v>
                </c:pt>
                <c:pt idx="124">
                  <c:v>10.181744291035001</c:v>
                </c:pt>
                <c:pt idx="125">
                  <c:v>10.159897434053788</c:v>
                </c:pt>
                <c:pt idx="126">
                  <c:v>10.10910192281834</c:v>
                </c:pt>
                <c:pt idx="127">
                  <c:v>10.112093708055637</c:v>
                </c:pt>
                <c:pt idx="128">
                  <c:v>10.118325698762078</c:v>
                </c:pt>
                <c:pt idx="129">
                  <c:v>10.110354691807188</c:v>
                </c:pt>
                <c:pt idx="130">
                  <c:v>10.072494637411637</c:v>
                </c:pt>
                <c:pt idx="131">
                  <c:v>10.052421832182718</c:v>
                </c:pt>
                <c:pt idx="132">
                  <c:v>10.055462817339697</c:v>
                </c:pt>
                <c:pt idx="133">
                  <c:v>10.031217288666523</c:v>
                </c:pt>
                <c:pt idx="134">
                  <c:v>10.039740437087875</c:v>
                </c:pt>
                <c:pt idx="135">
                  <c:v>10.016461310506674</c:v>
                </c:pt>
                <c:pt idx="136">
                  <c:v>9.943483667234597</c:v>
                </c:pt>
                <c:pt idx="137">
                  <c:v>9.9133712083150591</c:v>
                </c:pt>
                <c:pt idx="138">
                  <c:v>9.8909017819859795</c:v>
                </c:pt>
                <c:pt idx="139">
                  <c:v>9.8746683516090368</c:v>
                </c:pt>
                <c:pt idx="140">
                  <c:v>9.8639067765493174</c:v>
                </c:pt>
                <c:pt idx="141">
                  <c:v>9.8379482494903421</c:v>
                </c:pt>
                <c:pt idx="142">
                  <c:v>9.8362514009446791</c:v>
                </c:pt>
                <c:pt idx="143">
                  <c:v>9.7976369809456205</c:v>
                </c:pt>
                <c:pt idx="144">
                  <c:v>9.806829620762084</c:v>
                </c:pt>
                <c:pt idx="145">
                  <c:v>9.7764382639905971</c:v>
                </c:pt>
                <c:pt idx="146">
                  <c:v>9.7774576417579446</c:v>
                </c:pt>
                <c:pt idx="147">
                  <c:v>9.7603719042556207</c:v>
                </c:pt>
                <c:pt idx="148">
                  <c:v>9.7319072452586166</c:v>
                </c:pt>
                <c:pt idx="149">
                  <c:v>9.737826987763718</c:v>
                </c:pt>
                <c:pt idx="150">
                  <c:v>9.7048524402202183</c:v>
                </c:pt>
                <c:pt idx="151">
                  <c:v>9.6710588121021708</c:v>
                </c:pt>
                <c:pt idx="152">
                  <c:v>9.6646583130682586</c:v>
                </c:pt>
                <c:pt idx="153">
                  <c:v>9.6766800872807064</c:v>
                </c:pt>
                <c:pt idx="154">
                  <c:v>9.6524410158848575</c:v>
                </c:pt>
                <c:pt idx="155">
                  <c:v>9.6381643421602554</c:v>
                </c:pt>
                <c:pt idx="156">
                  <c:v>9.6544000633571816</c:v>
                </c:pt>
                <c:pt idx="157">
                  <c:v>9.6161053347663525</c:v>
                </c:pt>
                <c:pt idx="158">
                  <c:v>9.6108877216035715</c:v>
                </c:pt>
                <c:pt idx="159">
                  <c:v>9.6134720499931827</c:v>
                </c:pt>
                <c:pt idx="160">
                  <c:v>9.6067588408393334</c:v>
                </c:pt>
                <c:pt idx="161">
                  <c:v>9.5781219372906712</c:v>
                </c:pt>
                <c:pt idx="162">
                  <c:v>9.5742611504750368</c:v>
                </c:pt>
                <c:pt idx="163">
                  <c:v>9.574689093868324</c:v>
                </c:pt>
                <c:pt idx="164">
                  <c:v>9.5640419274821333</c:v>
                </c:pt>
                <c:pt idx="165">
                  <c:v>9.5473957974991475</c:v>
                </c:pt>
                <c:pt idx="166">
                  <c:v>9.555226571585866</c:v>
                </c:pt>
                <c:pt idx="167">
                  <c:v>9.5208660892794814</c:v>
                </c:pt>
                <c:pt idx="168">
                  <c:v>9.5062938657298872</c:v>
                </c:pt>
                <c:pt idx="169">
                  <c:v>9.5010678104446349</c:v>
                </c:pt>
                <c:pt idx="170">
                  <c:v>9.4685618494715627</c:v>
                </c:pt>
                <c:pt idx="171">
                  <c:v>9.454769411500477</c:v>
                </c:pt>
                <c:pt idx="172">
                  <c:v>9.4498362338971962</c:v>
                </c:pt>
                <c:pt idx="173">
                  <c:v>9.4333467901363655</c:v>
                </c:pt>
                <c:pt idx="174">
                  <c:v>9.4148252335268268</c:v>
                </c:pt>
                <c:pt idx="175">
                  <c:v>9.4018293622428413</c:v>
                </c:pt>
                <c:pt idx="176">
                  <c:v>9.376426840004136</c:v>
                </c:pt>
                <c:pt idx="177">
                  <c:v>9.3616086781593406</c:v>
                </c:pt>
                <c:pt idx="178">
                  <c:v>9.3591107860745968</c:v>
                </c:pt>
                <c:pt idx="179">
                  <c:v>9.3448904705948017</c:v>
                </c:pt>
                <c:pt idx="180">
                  <c:v>9.3234427984707544</c:v>
                </c:pt>
                <c:pt idx="181">
                  <c:v>9.3127414124328762</c:v>
                </c:pt>
                <c:pt idx="182">
                  <c:v>9.3013268008190408</c:v>
                </c:pt>
                <c:pt idx="183">
                  <c:v>9.2825355067604995</c:v>
                </c:pt>
                <c:pt idx="184">
                  <c:v>9.2840816383709139</c:v>
                </c:pt>
                <c:pt idx="185">
                  <c:v>9.2791399281752422</c:v>
                </c:pt>
                <c:pt idx="186">
                  <c:v>9.2421836226671559</c:v>
                </c:pt>
                <c:pt idx="187">
                  <c:v>9.2246233488110221</c:v>
                </c:pt>
                <c:pt idx="188">
                  <c:v>9.2196757401111569</c:v>
                </c:pt>
                <c:pt idx="189">
                  <c:v>9.2074639927945867</c:v>
                </c:pt>
                <c:pt idx="190">
                  <c:v>9.2003146695884226</c:v>
                </c:pt>
                <c:pt idx="191">
                  <c:v>9.1709425229167785</c:v>
                </c:pt>
                <c:pt idx="192">
                  <c:v>9.1377204538301271</c:v>
                </c:pt>
                <c:pt idx="193">
                  <c:v>9.1112328850401401</c:v>
                </c:pt>
                <c:pt idx="194">
                  <c:v>9.1033927389801033</c:v>
                </c:pt>
                <c:pt idx="195">
                  <c:v>9.0911304742935695</c:v>
                </c:pt>
                <c:pt idx="196">
                  <c:v>9.0905664583992056</c:v>
                </c:pt>
                <c:pt idx="197">
                  <c:v>9.0679700592059636</c:v>
                </c:pt>
                <c:pt idx="198">
                  <c:v>9.0472400173542198</c:v>
                </c:pt>
                <c:pt idx="199">
                  <c:v>9.0186027965873983</c:v>
                </c:pt>
                <c:pt idx="200">
                  <c:v>9.0028179017396184</c:v>
                </c:pt>
                <c:pt idx="201">
                  <c:v>8.9895300785073839</c:v>
                </c:pt>
                <c:pt idx="202">
                  <c:v>8.9834764786345591</c:v>
                </c:pt>
                <c:pt idx="203">
                  <c:v>8.9676116382744908</c:v>
                </c:pt>
                <c:pt idx="204">
                  <c:v>8.9518810579391008</c:v>
                </c:pt>
                <c:pt idx="205">
                  <c:v>8.9389646585057392</c:v>
                </c:pt>
                <c:pt idx="206">
                  <c:v>8.9112618825657322</c:v>
                </c:pt>
                <c:pt idx="207">
                  <c:v>8.8999480466190466</c:v>
                </c:pt>
                <c:pt idx="208">
                  <c:v>8.8909636808143055</c:v>
                </c:pt>
                <c:pt idx="209">
                  <c:v>8.8731166794660847</c:v>
                </c:pt>
                <c:pt idx="210">
                  <c:v>8.8691606602104684</c:v>
                </c:pt>
                <c:pt idx="211">
                  <c:v>8.8472255510156099</c:v>
                </c:pt>
                <c:pt idx="212">
                  <c:v>8.8295250864623878</c:v>
                </c:pt>
                <c:pt idx="213">
                  <c:v>8.8188498037596563</c:v>
                </c:pt>
                <c:pt idx="214">
                  <c:v>8.8160792595737902</c:v>
                </c:pt>
                <c:pt idx="215">
                  <c:v>8.8074535220947254</c:v>
                </c:pt>
                <c:pt idx="216">
                  <c:v>8.7829546304363237</c:v>
                </c:pt>
                <c:pt idx="217">
                  <c:v>8.7719351202739979</c:v>
                </c:pt>
                <c:pt idx="218">
                  <c:v>8.7557175433988874</c:v>
                </c:pt>
                <c:pt idx="219">
                  <c:v>8.7632203277049907</c:v>
                </c:pt>
                <c:pt idx="220">
                  <c:v>8.7497730773495466</c:v>
                </c:pt>
                <c:pt idx="221">
                  <c:v>8.7368897585803005</c:v>
                </c:pt>
                <c:pt idx="222">
                  <c:v>8.7302238564383554</c:v>
                </c:pt>
                <c:pt idx="223">
                  <c:v>8.7172311924748129</c:v>
                </c:pt>
                <c:pt idx="224">
                  <c:v>8.699370685412454</c:v>
                </c:pt>
                <c:pt idx="225">
                  <c:v>8.678809607636456</c:v>
                </c:pt>
                <c:pt idx="226">
                  <c:v>8.6798074941213574</c:v>
                </c:pt>
                <c:pt idx="227">
                  <c:v>8.6634846289919309</c:v>
                </c:pt>
                <c:pt idx="228">
                  <c:v>8.6423343319185815</c:v>
                </c:pt>
                <c:pt idx="229">
                  <c:v>8.6298127576993746</c:v>
                </c:pt>
                <c:pt idx="230">
                  <c:v>8.6054746268309295</c:v>
                </c:pt>
                <c:pt idx="231">
                  <c:v>8.591816343963746</c:v>
                </c:pt>
                <c:pt idx="232">
                  <c:v>8.5944151421890336</c:v>
                </c:pt>
                <c:pt idx="233">
                  <c:v>8.5932250637505003</c:v>
                </c:pt>
                <c:pt idx="234">
                  <c:v>8.5677956565046323</c:v>
                </c:pt>
                <c:pt idx="235">
                  <c:v>8.5358799003365746</c:v>
                </c:pt>
                <c:pt idx="236">
                  <c:v>8.5366445820847794</c:v>
                </c:pt>
                <c:pt idx="237">
                  <c:v>8.5254843109382872</c:v>
                </c:pt>
                <c:pt idx="238">
                  <c:v>8.5125919355759514</c:v>
                </c:pt>
                <c:pt idx="239">
                  <c:v>8.5052058006319378</c:v>
                </c:pt>
                <c:pt idx="240">
                  <c:v>8.4865077674826619</c:v>
                </c:pt>
                <c:pt idx="241">
                  <c:v>8.4796199162237738</c:v>
                </c:pt>
                <c:pt idx="242">
                  <c:v>8.4572814910663325</c:v>
                </c:pt>
                <c:pt idx="243">
                  <c:v>8.432020498113685</c:v>
                </c:pt>
                <c:pt idx="244">
                  <c:v>8.4160990785612988</c:v>
                </c:pt>
                <c:pt idx="245">
                  <c:v>8.4147610263241521</c:v>
                </c:pt>
                <c:pt idx="246">
                  <c:v>8.3947450894943572</c:v>
                </c:pt>
                <c:pt idx="247">
                  <c:v>8.3718709313362059</c:v>
                </c:pt>
                <c:pt idx="248">
                  <c:v>8.3570846094033744</c:v>
                </c:pt>
                <c:pt idx="249">
                  <c:v>8.3387470193320539</c:v>
                </c:pt>
                <c:pt idx="250">
                  <c:v>8.3317653444915862</c:v>
                </c:pt>
                <c:pt idx="251">
                  <c:v>8.3176644518915186</c:v>
                </c:pt>
                <c:pt idx="252">
                  <c:v>8.3004767601135825</c:v>
                </c:pt>
                <c:pt idx="253">
                  <c:v>8.2825984280520277</c:v>
                </c:pt>
                <c:pt idx="254">
                  <c:v>8.267496356810339</c:v>
                </c:pt>
                <c:pt idx="255">
                  <c:v>8.2577085197544537</c:v>
                </c:pt>
                <c:pt idx="256">
                  <c:v>8.2580675567369184</c:v>
                </c:pt>
                <c:pt idx="257">
                  <c:v>8.2477998008240121</c:v>
                </c:pt>
                <c:pt idx="258">
                  <c:v>8.2357076373608091</c:v>
                </c:pt>
                <c:pt idx="259">
                  <c:v>8.2248201967103363</c:v>
                </c:pt>
                <c:pt idx="260">
                  <c:v>8.2102539505941827</c:v>
                </c:pt>
                <c:pt idx="261">
                  <c:v>8.1982417476120322</c:v>
                </c:pt>
                <c:pt idx="262">
                  <c:v>8.1721012006862885</c:v>
                </c:pt>
                <c:pt idx="263">
                  <c:v>8.1700700324804814</c:v>
                </c:pt>
                <c:pt idx="264">
                  <c:v>8.1563952025985031</c:v>
                </c:pt>
                <c:pt idx="265">
                  <c:v>8.1431802755962348</c:v>
                </c:pt>
                <c:pt idx="266">
                  <c:v>8.119007324496982</c:v>
                </c:pt>
                <c:pt idx="267">
                  <c:v>8.1096686434823333</c:v>
                </c:pt>
                <c:pt idx="268">
                  <c:v>8.1132048030353001</c:v>
                </c:pt>
                <c:pt idx="269">
                  <c:v>8.0883726521169752</c:v>
                </c:pt>
                <c:pt idx="270">
                  <c:v>8.0887855343228754</c:v>
                </c:pt>
                <c:pt idx="271">
                  <c:v>8.0802301472014868</c:v>
                </c:pt>
                <c:pt idx="272">
                  <c:v>8.0625363781122683</c:v>
                </c:pt>
                <c:pt idx="273">
                  <c:v>8.0553155825185545</c:v>
                </c:pt>
                <c:pt idx="274">
                  <c:v>8.0612064231219716</c:v>
                </c:pt>
                <c:pt idx="275">
                  <c:v>8.0468173632715434</c:v>
                </c:pt>
                <c:pt idx="276">
                  <c:v>8.0272391147610964</c:v>
                </c:pt>
                <c:pt idx="277">
                  <c:v>8.0234954143891901</c:v>
                </c:pt>
                <c:pt idx="278">
                  <c:v>8.0230326585055352</c:v>
                </c:pt>
                <c:pt idx="279">
                  <c:v>8.0158945733398657</c:v>
                </c:pt>
                <c:pt idx="280">
                  <c:v>8.0121337847579319</c:v>
                </c:pt>
                <c:pt idx="281">
                  <c:v>7.9959407022848383</c:v>
                </c:pt>
                <c:pt idx="282">
                  <c:v>7.9873313395864907</c:v>
                </c:pt>
                <c:pt idx="283">
                  <c:v>7.9787263406940419</c:v>
                </c:pt>
                <c:pt idx="284">
                  <c:v>7.9688133138612907</c:v>
                </c:pt>
                <c:pt idx="285">
                  <c:v>7.9637068541858049</c:v>
                </c:pt>
                <c:pt idx="286">
                  <c:v>7.9568461676155477</c:v>
                </c:pt>
                <c:pt idx="287">
                  <c:v>7.9352402825341288</c:v>
                </c:pt>
                <c:pt idx="288">
                  <c:v>7.9293711672726959</c:v>
                </c:pt>
                <c:pt idx="289">
                  <c:v>7.9213229777027605</c:v>
                </c:pt>
                <c:pt idx="290">
                  <c:v>7.9159797227583155</c:v>
                </c:pt>
                <c:pt idx="291">
                  <c:v>7.9014137887989886</c:v>
                </c:pt>
                <c:pt idx="292">
                  <c:v>7.8927247837174646</c:v>
                </c:pt>
                <c:pt idx="293">
                  <c:v>7.8915921582478559</c:v>
                </c:pt>
                <c:pt idx="294">
                  <c:v>7.8762360559617415</c:v>
                </c:pt>
                <c:pt idx="295">
                  <c:v>7.8614863168360545</c:v>
                </c:pt>
                <c:pt idx="296">
                  <c:v>7.8566060484153777</c:v>
                </c:pt>
                <c:pt idx="297">
                  <c:v>7.8506688589035507</c:v>
                </c:pt>
                <c:pt idx="298">
                  <c:v>7.841352021129528</c:v>
                </c:pt>
                <c:pt idx="299">
                  <c:v>7.8343393890813351</c:v>
                </c:pt>
                <c:pt idx="300">
                  <c:v>7.8332020059474141</c:v>
                </c:pt>
                <c:pt idx="301">
                  <c:v>7.8238173375470792</c:v>
                </c:pt>
                <c:pt idx="302">
                  <c:v>7.8042777692282792</c:v>
                </c:pt>
                <c:pt idx="303">
                  <c:v>7.8075538813838001</c:v>
                </c:pt>
                <c:pt idx="304">
                  <c:v>7.7887455642035235</c:v>
                </c:pt>
                <c:pt idx="305">
                  <c:v>7.7794808077638224</c:v>
                </c:pt>
                <c:pt idx="306">
                  <c:v>7.7744917824432811</c:v>
                </c:pt>
                <c:pt idx="307">
                  <c:v>7.7660079973360858</c:v>
                </c:pt>
                <c:pt idx="308">
                  <c:v>7.7509107483563309</c:v>
                </c:pt>
                <c:pt idx="309">
                  <c:v>7.749620665678866</c:v>
                </c:pt>
                <c:pt idx="310">
                  <c:v>7.7513699923497326</c:v>
                </c:pt>
                <c:pt idx="311">
                  <c:v>7.7396607767149792</c:v>
                </c:pt>
                <c:pt idx="312">
                  <c:v>7.728494726570184</c:v>
                </c:pt>
                <c:pt idx="313">
                  <c:v>7.7260963030649199</c:v>
                </c:pt>
                <c:pt idx="314">
                  <c:v>7.7229461758413276</c:v>
                </c:pt>
                <c:pt idx="315">
                  <c:v>7.7065213533773607</c:v>
                </c:pt>
                <c:pt idx="316">
                  <c:v>7.7072652131186041</c:v>
                </c:pt>
                <c:pt idx="317">
                  <c:v>7.698856683482215</c:v>
                </c:pt>
                <c:pt idx="318">
                  <c:v>7.6774476868609671</c:v>
                </c:pt>
                <c:pt idx="319">
                  <c:v>7.6806818018443623</c:v>
                </c:pt>
                <c:pt idx="320">
                  <c:v>7.6731342141295373</c:v>
                </c:pt>
                <c:pt idx="321">
                  <c:v>7.6614441642727886</c:v>
                </c:pt>
                <c:pt idx="322">
                  <c:v>7.6617747588123617</c:v>
                </c:pt>
                <c:pt idx="323">
                  <c:v>7.660553901868715</c:v>
                </c:pt>
                <c:pt idx="324">
                  <c:v>7.6526679338714025</c:v>
                </c:pt>
                <c:pt idx="325">
                  <c:v>7.6469220295497706</c:v>
                </c:pt>
                <c:pt idx="326">
                  <c:v>7.648171323061927</c:v>
                </c:pt>
                <c:pt idx="327">
                  <c:v>7.6429311186393267</c:v>
                </c:pt>
                <c:pt idx="328">
                  <c:v>7.6379046963062285</c:v>
                </c:pt>
                <c:pt idx="329">
                  <c:v>7.6321668487565262</c:v>
                </c:pt>
                <c:pt idx="330">
                  <c:v>7.6197833389335825</c:v>
                </c:pt>
                <c:pt idx="331">
                  <c:v>7.6142811294159767</c:v>
                </c:pt>
                <c:pt idx="332">
                  <c:v>7.6239843533207319</c:v>
                </c:pt>
                <c:pt idx="333">
                  <c:v>7.6200109967920149</c:v>
                </c:pt>
                <c:pt idx="334">
                  <c:v>7.6124457679822291</c:v>
                </c:pt>
                <c:pt idx="335">
                  <c:v>7.6056254163352577</c:v>
                </c:pt>
                <c:pt idx="336">
                  <c:v>7.6018457911036625</c:v>
                </c:pt>
                <c:pt idx="337">
                  <c:v>7.584823693003405</c:v>
                </c:pt>
                <c:pt idx="338">
                  <c:v>7.5852692943520257</c:v>
                </c:pt>
                <c:pt idx="339">
                  <c:v>7.5879589269923935</c:v>
                </c:pt>
                <c:pt idx="340">
                  <c:v>7.5768988540646802</c:v>
                </c:pt>
                <c:pt idx="341">
                  <c:v>7.5725357279572201</c:v>
                </c:pt>
                <c:pt idx="342">
                  <c:v>7.5687194097276276</c:v>
                </c:pt>
                <c:pt idx="343">
                  <c:v>7.5656292357796016</c:v>
                </c:pt>
                <c:pt idx="344">
                  <c:v>7.5609936897269101</c:v>
                </c:pt>
                <c:pt idx="345">
                  <c:v>7.5652088270022562</c:v>
                </c:pt>
                <c:pt idx="346">
                  <c:v>7.5538372271347818</c:v>
                </c:pt>
                <c:pt idx="347">
                  <c:v>7.5447672959325702</c:v>
                </c:pt>
                <c:pt idx="348">
                  <c:v>7.5418139441028469</c:v>
                </c:pt>
                <c:pt idx="349">
                  <c:v>7.5451431452644488</c:v>
                </c:pt>
                <c:pt idx="350">
                  <c:v>7.5394714838660679</c:v>
                </c:pt>
                <c:pt idx="351">
                  <c:v>7.5360743739863301</c:v>
                </c:pt>
                <c:pt idx="352">
                  <c:v>7.5391287908568154</c:v>
                </c:pt>
                <c:pt idx="353">
                  <c:v>7.5335843899182375</c:v>
                </c:pt>
                <c:pt idx="354">
                  <c:v>7.5191395081300918</c:v>
                </c:pt>
                <c:pt idx="355">
                  <c:v>7.5182642388787428</c:v>
                </c:pt>
                <c:pt idx="356">
                  <c:v>7.5146520802623087</c:v>
                </c:pt>
                <c:pt idx="357">
                  <c:v>7.5052685061144917</c:v>
                </c:pt>
                <c:pt idx="358">
                  <c:v>7.5016846898746818</c:v>
                </c:pt>
                <c:pt idx="359">
                  <c:v>7.4952483412431912</c:v>
                </c:pt>
                <c:pt idx="360">
                  <c:v>7.4926327662479641</c:v>
                </c:pt>
                <c:pt idx="361">
                  <c:v>7.4912688032657417</c:v>
                </c:pt>
                <c:pt idx="362">
                  <c:v>7.4870903846369119</c:v>
                </c:pt>
                <c:pt idx="363">
                  <c:v>7.4849559880222261</c:v>
                </c:pt>
                <c:pt idx="364">
                  <c:v>7.4859254345070747</c:v>
                </c:pt>
                <c:pt idx="365">
                  <c:v>7.4866964404524934</c:v>
                </c:pt>
                <c:pt idx="366">
                  <c:v>7.4869551624515847</c:v>
                </c:pt>
                <c:pt idx="367">
                  <c:v>7.4885379437560511</c:v>
                </c:pt>
                <c:pt idx="368">
                  <c:v>7.4819745734159664</c:v>
                </c:pt>
                <c:pt idx="369">
                  <c:v>7.4713428182482975</c:v>
                </c:pt>
                <c:pt idx="370">
                  <c:v>7.4697352023882146</c:v>
                </c:pt>
                <c:pt idx="371">
                  <c:v>7.4706003072337861</c:v>
                </c:pt>
                <c:pt idx="372">
                  <c:v>7.4655926389519047</c:v>
                </c:pt>
                <c:pt idx="373">
                  <c:v>7.4661301597118666</c:v>
                </c:pt>
                <c:pt idx="374">
                  <c:v>7.4698392565771323</c:v>
                </c:pt>
                <c:pt idx="375">
                  <c:v>7.4710951260734388</c:v>
                </c:pt>
                <c:pt idx="376">
                  <c:v>7.4649389515469577</c:v>
                </c:pt>
                <c:pt idx="377">
                  <c:v>7.4651408735533797</c:v>
                </c:pt>
                <c:pt idx="378">
                  <c:v>7.4652597057444758</c:v>
                </c:pt>
                <c:pt idx="379">
                  <c:v>7.4584347273344571</c:v>
                </c:pt>
                <c:pt idx="380">
                  <c:v>7.4599277492642981</c:v>
                </c:pt>
                <c:pt idx="381">
                  <c:v>7.4621196693828002</c:v>
                </c:pt>
                <c:pt idx="382">
                  <c:v>7.4598354706156131</c:v>
                </c:pt>
                <c:pt idx="383">
                  <c:v>7.4543059640579141</c:v>
                </c:pt>
                <c:pt idx="384">
                  <c:v>7.4526802665390175</c:v>
                </c:pt>
                <c:pt idx="385">
                  <c:v>7.4536025181565373</c:v>
                </c:pt>
                <c:pt idx="386">
                  <c:v>7.4517579978661095</c:v>
                </c:pt>
                <c:pt idx="387">
                  <c:v>7.4586576867302572</c:v>
                </c:pt>
                <c:pt idx="388">
                  <c:v>7.4592200009870524</c:v>
                </c:pt>
                <c:pt idx="389">
                  <c:v>7.4567262647742822</c:v>
                </c:pt>
                <c:pt idx="390">
                  <c:v>7.4577813186606461</c:v>
                </c:pt>
                <c:pt idx="391">
                  <c:v>7.4595736317321704</c:v>
                </c:pt>
                <c:pt idx="392">
                  <c:v>7.4629990407913294</c:v>
                </c:pt>
                <c:pt idx="393">
                  <c:v>7.4660774299367914</c:v>
                </c:pt>
                <c:pt idx="394">
                  <c:v>7.4687399811081097</c:v>
                </c:pt>
                <c:pt idx="395">
                  <c:v>7.461320200924539</c:v>
                </c:pt>
                <c:pt idx="396">
                  <c:v>7.4574308323597318</c:v>
                </c:pt>
                <c:pt idx="397">
                  <c:v>7.457495542923346</c:v>
                </c:pt>
                <c:pt idx="398">
                  <c:v>7.4555588554221188</c:v>
                </c:pt>
                <c:pt idx="399">
                  <c:v>7.4549393442344885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E98D-7C4B-BDFA-17E811592121}"/>
            </c:ext>
          </c:extLst>
        </c:ser>
        <c:ser>
          <c:idx val="27"/>
          <c:order val="24"/>
          <c:tx>
            <c:v>500°C S1 U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'500'!$DR$64:$DR$270</c:f>
              <c:numCache>
                <c:formatCode>General</c:formatCode>
                <c:ptCount val="207"/>
                <c:pt idx="0">
                  <c:v>14.31157</c:v>
                </c:pt>
                <c:pt idx="1">
                  <c:v>29.927530000000001</c:v>
                </c:pt>
                <c:pt idx="2">
                  <c:v>43.13008</c:v>
                </c:pt>
                <c:pt idx="3">
                  <c:v>55.988149999999997</c:v>
                </c:pt>
                <c:pt idx="4">
                  <c:v>68.570089999999993</c:v>
                </c:pt>
                <c:pt idx="5">
                  <c:v>79.513949999999994</c:v>
                </c:pt>
                <c:pt idx="6">
                  <c:v>91.357339999999994</c:v>
                </c:pt>
                <c:pt idx="7">
                  <c:v>101.05014</c:v>
                </c:pt>
                <c:pt idx="8">
                  <c:v>110.67702</c:v>
                </c:pt>
                <c:pt idx="9">
                  <c:v>120.87520000000001</c:v>
                </c:pt>
                <c:pt idx="10">
                  <c:v>129.33102</c:v>
                </c:pt>
                <c:pt idx="11">
                  <c:v>138.54005000000001</c:v>
                </c:pt>
                <c:pt idx="12">
                  <c:v>147.54589999999999</c:v>
                </c:pt>
                <c:pt idx="13">
                  <c:v>157.06077999999999</c:v>
                </c:pt>
                <c:pt idx="14">
                  <c:v>165.80394999999999</c:v>
                </c:pt>
                <c:pt idx="15">
                  <c:v>174.43527</c:v>
                </c:pt>
                <c:pt idx="16">
                  <c:v>182.15834000000001</c:v>
                </c:pt>
                <c:pt idx="17">
                  <c:v>190.09562</c:v>
                </c:pt>
                <c:pt idx="18">
                  <c:v>198.00945999999999</c:v>
                </c:pt>
                <c:pt idx="19">
                  <c:v>207.53196</c:v>
                </c:pt>
                <c:pt idx="20">
                  <c:v>216.21610000000001</c:v>
                </c:pt>
                <c:pt idx="21">
                  <c:v>223.63668999999999</c:v>
                </c:pt>
                <c:pt idx="22">
                  <c:v>231.59550999999999</c:v>
                </c:pt>
                <c:pt idx="23">
                  <c:v>240.13234</c:v>
                </c:pt>
                <c:pt idx="24">
                  <c:v>248.11285000000001</c:v>
                </c:pt>
                <c:pt idx="25">
                  <c:v>256.28217000000001</c:v>
                </c:pt>
                <c:pt idx="26">
                  <c:v>264.31126999999998</c:v>
                </c:pt>
                <c:pt idx="27">
                  <c:v>270.85721999999998</c:v>
                </c:pt>
                <c:pt idx="28">
                  <c:v>278.42115000000001</c:v>
                </c:pt>
                <c:pt idx="29">
                  <c:v>285.97555</c:v>
                </c:pt>
                <c:pt idx="30">
                  <c:v>292.80133000000001</c:v>
                </c:pt>
                <c:pt idx="31">
                  <c:v>299.52627999999999</c:v>
                </c:pt>
                <c:pt idx="32">
                  <c:v>307.63533000000001</c:v>
                </c:pt>
                <c:pt idx="33">
                  <c:v>315.91316999999998</c:v>
                </c:pt>
                <c:pt idx="34">
                  <c:v>323.46411999999998</c:v>
                </c:pt>
                <c:pt idx="35">
                  <c:v>330.99036000000001</c:v>
                </c:pt>
                <c:pt idx="36">
                  <c:v>338.83699000000001</c:v>
                </c:pt>
                <c:pt idx="37">
                  <c:v>346.11784</c:v>
                </c:pt>
                <c:pt idx="38">
                  <c:v>354.51862</c:v>
                </c:pt>
                <c:pt idx="39">
                  <c:v>362.08265</c:v>
                </c:pt>
                <c:pt idx="40">
                  <c:v>369.10849999999999</c:v>
                </c:pt>
                <c:pt idx="41">
                  <c:v>376.70121</c:v>
                </c:pt>
                <c:pt idx="42">
                  <c:v>385.32409000000001</c:v>
                </c:pt>
                <c:pt idx="43">
                  <c:v>392.50538</c:v>
                </c:pt>
                <c:pt idx="44">
                  <c:v>399.37741999999997</c:v>
                </c:pt>
                <c:pt idx="45">
                  <c:v>407.32492000000002</c:v>
                </c:pt>
                <c:pt idx="46">
                  <c:v>414.15435000000002</c:v>
                </c:pt>
                <c:pt idx="47">
                  <c:v>421.58706999999998</c:v>
                </c:pt>
                <c:pt idx="48">
                  <c:v>428.76499000000001</c:v>
                </c:pt>
                <c:pt idx="49">
                  <c:v>436.49628999999999</c:v>
                </c:pt>
                <c:pt idx="50">
                  <c:v>444.3646</c:v>
                </c:pt>
                <c:pt idx="51">
                  <c:v>452.76528999999999</c:v>
                </c:pt>
                <c:pt idx="52">
                  <c:v>460.73457000000002</c:v>
                </c:pt>
                <c:pt idx="53">
                  <c:v>468.31056999999998</c:v>
                </c:pt>
                <c:pt idx="54">
                  <c:v>475.01504</c:v>
                </c:pt>
                <c:pt idx="55">
                  <c:v>482.14082999999999</c:v>
                </c:pt>
                <c:pt idx="56">
                  <c:v>489.87383999999997</c:v>
                </c:pt>
                <c:pt idx="57">
                  <c:v>496.76826</c:v>
                </c:pt>
                <c:pt idx="58">
                  <c:v>504.68324000000001</c:v>
                </c:pt>
                <c:pt idx="59">
                  <c:v>512.33948999999996</c:v>
                </c:pt>
                <c:pt idx="60">
                  <c:v>519.96091000000001</c:v>
                </c:pt>
                <c:pt idx="61">
                  <c:v>527.14917000000003</c:v>
                </c:pt>
                <c:pt idx="62">
                  <c:v>535.69254000000001</c:v>
                </c:pt>
                <c:pt idx="63">
                  <c:v>543.22694999999999</c:v>
                </c:pt>
                <c:pt idx="64">
                  <c:v>550.01507000000004</c:v>
                </c:pt>
                <c:pt idx="65">
                  <c:v>557.40245000000004</c:v>
                </c:pt>
                <c:pt idx="66">
                  <c:v>565.16818999999998</c:v>
                </c:pt>
                <c:pt idx="67">
                  <c:v>572.58861999999999</c:v>
                </c:pt>
                <c:pt idx="68">
                  <c:v>580.47443999999996</c:v>
                </c:pt>
                <c:pt idx="69">
                  <c:v>588.12451999999996</c:v>
                </c:pt>
                <c:pt idx="70">
                  <c:v>595.19021999999995</c:v>
                </c:pt>
                <c:pt idx="71">
                  <c:v>603.32321999999999</c:v>
                </c:pt>
                <c:pt idx="72">
                  <c:v>610.58100000000002</c:v>
                </c:pt>
                <c:pt idx="73">
                  <c:v>617.51152999999999</c:v>
                </c:pt>
                <c:pt idx="74">
                  <c:v>625.79705999999999</c:v>
                </c:pt>
                <c:pt idx="75">
                  <c:v>633.25701000000004</c:v>
                </c:pt>
                <c:pt idx="76">
                  <c:v>640.16895999999997</c:v>
                </c:pt>
                <c:pt idx="77">
                  <c:v>648.89193999999998</c:v>
                </c:pt>
                <c:pt idx="78">
                  <c:v>655.77133000000003</c:v>
                </c:pt>
                <c:pt idx="79">
                  <c:v>663.37252999999998</c:v>
                </c:pt>
                <c:pt idx="80">
                  <c:v>671.02989000000002</c:v>
                </c:pt>
                <c:pt idx="81">
                  <c:v>678.25007000000005</c:v>
                </c:pt>
                <c:pt idx="82">
                  <c:v>686.30939000000001</c:v>
                </c:pt>
                <c:pt idx="83">
                  <c:v>694.97599000000002</c:v>
                </c:pt>
                <c:pt idx="84">
                  <c:v>701.47608000000002</c:v>
                </c:pt>
                <c:pt idx="85">
                  <c:v>708.51355000000001</c:v>
                </c:pt>
                <c:pt idx="86">
                  <c:v>716.66869999999994</c:v>
                </c:pt>
                <c:pt idx="87">
                  <c:v>723.82245999999998</c:v>
                </c:pt>
                <c:pt idx="88">
                  <c:v>731.98755000000006</c:v>
                </c:pt>
                <c:pt idx="89">
                  <c:v>739.93624999999997</c:v>
                </c:pt>
                <c:pt idx="90">
                  <c:v>747.25644999999997</c:v>
                </c:pt>
                <c:pt idx="91">
                  <c:v>753.34523000000002</c:v>
                </c:pt>
                <c:pt idx="92">
                  <c:v>761.55157999999994</c:v>
                </c:pt>
                <c:pt idx="93">
                  <c:v>769.85805000000005</c:v>
                </c:pt>
                <c:pt idx="94">
                  <c:v>777.45883000000003</c:v>
                </c:pt>
                <c:pt idx="95">
                  <c:v>785.05665999999997</c:v>
                </c:pt>
                <c:pt idx="96">
                  <c:v>792.03207999999995</c:v>
                </c:pt>
                <c:pt idx="97">
                  <c:v>799.87049000000002</c:v>
                </c:pt>
                <c:pt idx="98">
                  <c:v>806.55205999999998</c:v>
                </c:pt>
                <c:pt idx="99">
                  <c:v>815.12635999999998</c:v>
                </c:pt>
                <c:pt idx="100">
                  <c:v>822.64710000000002</c:v>
                </c:pt>
                <c:pt idx="101">
                  <c:v>833.14233000000002</c:v>
                </c:pt>
                <c:pt idx="102">
                  <c:v>840.32547999999997</c:v>
                </c:pt>
                <c:pt idx="103">
                  <c:v>847.87116000000003</c:v>
                </c:pt>
                <c:pt idx="104">
                  <c:v>854.07327999999995</c:v>
                </c:pt>
                <c:pt idx="105">
                  <c:v>863.54503</c:v>
                </c:pt>
                <c:pt idx="106">
                  <c:v>870.95345999999995</c:v>
                </c:pt>
                <c:pt idx="107">
                  <c:v>877.59826999999996</c:v>
                </c:pt>
                <c:pt idx="108">
                  <c:v>885.80430999999999</c:v>
                </c:pt>
                <c:pt idx="109">
                  <c:v>892.15827999999999</c:v>
                </c:pt>
                <c:pt idx="110">
                  <c:v>899.41771000000006</c:v>
                </c:pt>
                <c:pt idx="111">
                  <c:v>906.81934999999999</c:v>
                </c:pt>
                <c:pt idx="112">
                  <c:v>915.71583999999996</c:v>
                </c:pt>
                <c:pt idx="113">
                  <c:v>921.71280000000002</c:v>
                </c:pt>
                <c:pt idx="114">
                  <c:v>928.96172999999999</c:v>
                </c:pt>
                <c:pt idx="115">
                  <c:v>936.03297999999995</c:v>
                </c:pt>
                <c:pt idx="116">
                  <c:v>943.91795000000002</c:v>
                </c:pt>
                <c:pt idx="117">
                  <c:v>950.79201999999998</c:v>
                </c:pt>
                <c:pt idx="118">
                  <c:v>959.26747999999998</c:v>
                </c:pt>
                <c:pt idx="119">
                  <c:v>967.14576</c:v>
                </c:pt>
                <c:pt idx="120">
                  <c:v>974.10328000000004</c:v>
                </c:pt>
                <c:pt idx="121">
                  <c:v>982.77706999999998</c:v>
                </c:pt>
                <c:pt idx="122">
                  <c:v>990.01634999999999</c:v>
                </c:pt>
                <c:pt idx="123">
                  <c:v>996.79522999999995</c:v>
                </c:pt>
                <c:pt idx="124">
                  <c:v>1005.41611</c:v>
                </c:pt>
                <c:pt idx="125">
                  <c:v>1013.3223</c:v>
                </c:pt>
                <c:pt idx="126">
                  <c:v>1019.37628</c:v>
                </c:pt>
                <c:pt idx="127">
                  <c:v>1026.97369</c:v>
                </c:pt>
                <c:pt idx="128">
                  <c:v>1034.4003600000001</c:v>
                </c:pt>
                <c:pt idx="129">
                  <c:v>1041.7289599999999</c:v>
                </c:pt>
                <c:pt idx="130">
                  <c:v>1049.8190199999999</c:v>
                </c:pt>
                <c:pt idx="131">
                  <c:v>1058.69965</c:v>
                </c:pt>
                <c:pt idx="132">
                  <c:v>1065.7483999999999</c:v>
                </c:pt>
                <c:pt idx="133">
                  <c:v>1073.2973999999999</c:v>
                </c:pt>
                <c:pt idx="134">
                  <c:v>1081.6471200000001</c:v>
                </c:pt>
                <c:pt idx="135">
                  <c:v>1089.02234</c:v>
                </c:pt>
                <c:pt idx="136">
                  <c:v>1096.2429099999999</c:v>
                </c:pt>
                <c:pt idx="137">
                  <c:v>1102.9545900000001</c:v>
                </c:pt>
                <c:pt idx="138">
                  <c:v>1111.0508</c:v>
                </c:pt>
                <c:pt idx="139">
                  <c:v>1118.75323</c:v>
                </c:pt>
                <c:pt idx="140">
                  <c:v>1125.02719</c:v>
                </c:pt>
                <c:pt idx="141">
                  <c:v>1132.5645500000001</c:v>
                </c:pt>
                <c:pt idx="142">
                  <c:v>1140.68652</c:v>
                </c:pt>
                <c:pt idx="143">
                  <c:v>1148.4999</c:v>
                </c:pt>
                <c:pt idx="144">
                  <c:v>1157.0387000000001</c:v>
                </c:pt>
                <c:pt idx="145">
                  <c:v>1164.9134200000001</c:v>
                </c:pt>
                <c:pt idx="146">
                  <c:v>1170.711</c:v>
                </c:pt>
                <c:pt idx="147">
                  <c:v>1178.7621300000001</c:v>
                </c:pt>
                <c:pt idx="148">
                  <c:v>1186.4432300000001</c:v>
                </c:pt>
                <c:pt idx="149">
                  <c:v>1193.4686300000001</c:v>
                </c:pt>
                <c:pt idx="150">
                  <c:v>1200.33763</c:v>
                </c:pt>
                <c:pt idx="151">
                  <c:v>1208.0919100000001</c:v>
                </c:pt>
                <c:pt idx="152">
                  <c:v>1214.09076</c:v>
                </c:pt>
                <c:pt idx="153">
                  <c:v>1221.3757900000001</c:v>
                </c:pt>
                <c:pt idx="154">
                  <c:v>1229.3122000000001</c:v>
                </c:pt>
                <c:pt idx="155">
                  <c:v>1236.5059000000001</c:v>
                </c:pt>
                <c:pt idx="156">
                  <c:v>1244.0614</c:v>
                </c:pt>
                <c:pt idx="157">
                  <c:v>1253.2570599999999</c:v>
                </c:pt>
                <c:pt idx="158">
                  <c:v>1261.1982599999999</c:v>
                </c:pt>
                <c:pt idx="159">
                  <c:v>1269.94236</c:v>
                </c:pt>
                <c:pt idx="160">
                  <c:v>1277.72696</c:v>
                </c:pt>
                <c:pt idx="161">
                  <c:v>1286.2814599999999</c:v>
                </c:pt>
                <c:pt idx="162">
                  <c:v>1293.1521399999999</c:v>
                </c:pt>
                <c:pt idx="163">
                  <c:v>1302.0525399999999</c:v>
                </c:pt>
                <c:pt idx="164">
                  <c:v>1309.7088900000001</c:v>
                </c:pt>
                <c:pt idx="165">
                  <c:v>1318.5699099999999</c:v>
                </c:pt>
                <c:pt idx="166">
                  <c:v>1326.8581799999999</c:v>
                </c:pt>
                <c:pt idx="167">
                  <c:v>1334.5045700000001</c:v>
                </c:pt>
                <c:pt idx="168">
                  <c:v>1343.13167</c:v>
                </c:pt>
                <c:pt idx="169">
                  <c:v>1350.51179</c:v>
                </c:pt>
                <c:pt idx="170">
                  <c:v>1359.1305400000001</c:v>
                </c:pt>
                <c:pt idx="171">
                  <c:v>1366.8403699999999</c:v>
                </c:pt>
                <c:pt idx="172">
                  <c:v>1374.2919899999999</c:v>
                </c:pt>
                <c:pt idx="173">
                  <c:v>1380.9848300000001</c:v>
                </c:pt>
                <c:pt idx="174">
                  <c:v>1388.69622</c:v>
                </c:pt>
                <c:pt idx="175">
                  <c:v>1395.9718600000001</c:v>
                </c:pt>
                <c:pt idx="176">
                  <c:v>1403.7473399999999</c:v>
                </c:pt>
                <c:pt idx="177">
                  <c:v>1411.30791</c:v>
                </c:pt>
                <c:pt idx="178">
                  <c:v>1418.6646599999999</c:v>
                </c:pt>
                <c:pt idx="179">
                  <c:v>1425.7061000000001</c:v>
                </c:pt>
                <c:pt idx="180">
                  <c:v>1433.80942</c:v>
                </c:pt>
                <c:pt idx="181">
                  <c:v>1440.0747100000001</c:v>
                </c:pt>
                <c:pt idx="182">
                  <c:v>1448.31077</c:v>
                </c:pt>
                <c:pt idx="183">
                  <c:v>1455.51541</c:v>
                </c:pt>
                <c:pt idx="184">
                  <c:v>1462.37039</c:v>
                </c:pt>
                <c:pt idx="185">
                  <c:v>1469.4215300000001</c:v>
                </c:pt>
                <c:pt idx="186">
                  <c:v>1476.46549</c:v>
                </c:pt>
                <c:pt idx="187">
                  <c:v>1483.9860799999999</c:v>
                </c:pt>
                <c:pt idx="188">
                  <c:v>1491.6860099999999</c:v>
                </c:pt>
                <c:pt idx="189">
                  <c:v>1499.9649899999999</c:v>
                </c:pt>
                <c:pt idx="190">
                  <c:v>1505.5268000000001</c:v>
                </c:pt>
                <c:pt idx="191">
                  <c:v>1513.26511</c:v>
                </c:pt>
                <c:pt idx="192">
                  <c:v>1520.3469700000001</c:v>
                </c:pt>
                <c:pt idx="193">
                  <c:v>1526.9229</c:v>
                </c:pt>
                <c:pt idx="194">
                  <c:v>1534.88464</c:v>
                </c:pt>
                <c:pt idx="195">
                  <c:v>1542.60862</c:v>
                </c:pt>
                <c:pt idx="196">
                  <c:v>1549.9837600000001</c:v>
                </c:pt>
                <c:pt idx="197">
                  <c:v>1557.2295999999999</c:v>
                </c:pt>
                <c:pt idx="198">
                  <c:v>1565.39895</c:v>
                </c:pt>
                <c:pt idx="199">
                  <c:v>1572.4730099999999</c:v>
                </c:pt>
                <c:pt idx="200">
                  <c:v>1578.46262</c:v>
                </c:pt>
                <c:pt idx="201">
                  <c:v>1585.92193</c:v>
                </c:pt>
                <c:pt idx="202">
                  <c:v>1593.08025</c:v>
                </c:pt>
                <c:pt idx="203">
                  <c:v>1600.8810800000001</c:v>
                </c:pt>
                <c:pt idx="204">
                  <c:v>1609.2233100000001</c:v>
                </c:pt>
                <c:pt idx="205">
                  <c:v>1615.5127600000001</c:v>
                </c:pt>
                <c:pt idx="206">
                  <c:v>1623.37409</c:v>
                </c:pt>
              </c:numCache>
            </c:numRef>
          </c:xVal>
          <c:yVal>
            <c:numRef>
              <c:f>'500'!$DV$64:$DV$270</c:f>
              <c:numCache>
                <c:formatCode>General</c:formatCode>
                <c:ptCount val="207"/>
                <c:pt idx="0">
                  <c:v>48.187996165976003</c:v>
                </c:pt>
                <c:pt idx="1">
                  <c:v>24.532855248442466</c:v>
                </c:pt>
                <c:pt idx="2">
                  <c:v>18.968767654258006</c:v>
                </c:pt>
                <c:pt idx="3">
                  <c:v>16.131606980036128</c:v>
                </c:pt>
                <c:pt idx="4">
                  <c:v>14.66093223801597</c:v>
                </c:pt>
                <c:pt idx="5">
                  <c:v>13.867599493566495</c:v>
                </c:pt>
                <c:pt idx="6">
                  <c:v>12.929070347056397</c:v>
                </c:pt>
                <c:pt idx="7">
                  <c:v>12.578099488660392</c:v>
                </c:pt>
                <c:pt idx="8">
                  <c:v>12.309369883251097</c:v>
                </c:pt>
                <c:pt idx="9">
                  <c:v>12.042263707059151</c:v>
                </c:pt>
                <c:pt idx="10">
                  <c:v>11.895307742130509</c:v>
                </c:pt>
                <c:pt idx="11">
                  <c:v>11.695388375082761</c:v>
                </c:pt>
                <c:pt idx="12">
                  <c:v>11.535438413114422</c:v>
                </c:pt>
                <c:pt idx="13">
                  <c:v>11.328853215761237</c:v>
                </c:pt>
                <c:pt idx="14">
                  <c:v>11.218860469493702</c:v>
                </c:pt>
                <c:pt idx="15">
                  <c:v>11.107725370999278</c:v>
                </c:pt>
                <c:pt idx="16">
                  <c:v>11.078364915621897</c:v>
                </c:pt>
                <c:pt idx="17">
                  <c:v>11.02317279147484</c:v>
                </c:pt>
                <c:pt idx="18">
                  <c:v>10.952973916822261</c:v>
                </c:pt>
                <c:pt idx="19">
                  <c:v>10.801851270530113</c:v>
                </c:pt>
                <c:pt idx="20">
                  <c:v>10.689643180521767</c:v>
                </c:pt>
                <c:pt idx="21">
                  <c:v>10.671081486700702</c:v>
                </c:pt>
                <c:pt idx="22">
                  <c:v>10.611588492577274</c:v>
                </c:pt>
                <c:pt idx="23">
                  <c:v>10.52192439146204</c:v>
                </c:pt>
                <c:pt idx="24">
                  <c:v>10.459033276123739</c:v>
                </c:pt>
                <c:pt idx="25">
                  <c:v>10.3892495032536</c:v>
                </c:pt>
                <c:pt idx="26">
                  <c:v>10.328268298356639</c:v>
                </c:pt>
                <c:pt idx="27">
                  <c:v>10.349936673944839</c:v>
                </c:pt>
                <c:pt idx="28">
                  <c:v>10.304079614141793</c:v>
                </c:pt>
                <c:pt idx="29">
                  <c:v>10.262835623557624</c:v>
                </c:pt>
                <c:pt idx="30">
                  <c:v>10.258608675931818</c:v>
                </c:pt>
                <c:pt idx="31">
                  <c:v>10.247649288141393</c:v>
                </c:pt>
                <c:pt idx="32">
                  <c:v>10.184521453348269</c:v>
                </c:pt>
                <c:pt idx="33">
                  <c:v>10.129841353212916</c:v>
                </c:pt>
                <c:pt idx="34">
                  <c:v>10.070961031422037</c:v>
                </c:pt>
                <c:pt idx="35">
                  <c:v>10.020429852131828</c:v>
                </c:pt>
                <c:pt idx="36">
                  <c:v>9.9621596981097493</c:v>
                </c:pt>
                <c:pt idx="37">
                  <c:v>9.9297004819180614</c:v>
                </c:pt>
                <c:pt idx="38">
                  <c:v>9.8549007367830654</c:v>
                </c:pt>
                <c:pt idx="39">
                  <c:v>9.8086671989671981</c:v>
                </c:pt>
                <c:pt idx="40">
                  <c:v>9.7833274563860453</c:v>
                </c:pt>
                <c:pt idx="41">
                  <c:v>9.737994873225464</c:v>
                </c:pt>
                <c:pt idx="42">
                  <c:v>9.6771178251481142</c:v>
                </c:pt>
                <c:pt idx="43">
                  <c:v>9.6330751867483642</c:v>
                </c:pt>
                <c:pt idx="44">
                  <c:v>9.6020447059850458</c:v>
                </c:pt>
                <c:pt idx="45">
                  <c:v>9.5466262348822966</c:v>
                </c:pt>
                <c:pt idx="46">
                  <c:v>9.521591485569159</c:v>
                </c:pt>
                <c:pt idx="47">
                  <c:v>9.4840395671243432</c:v>
                </c:pt>
                <c:pt idx="48">
                  <c:v>9.4498910129039793</c:v>
                </c:pt>
                <c:pt idx="49">
                  <c:v>9.4028815856475418</c:v>
                </c:pt>
                <c:pt idx="50">
                  <c:v>9.3470778414129132</c:v>
                </c:pt>
                <c:pt idx="51">
                  <c:v>9.2780993998021515</c:v>
                </c:pt>
                <c:pt idx="52">
                  <c:v>9.2216544605154063</c:v>
                </c:pt>
                <c:pt idx="53">
                  <c:v>9.1790099976852719</c:v>
                </c:pt>
                <c:pt idx="54">
                  <c:v>9.1590516368505028</c:v>
                </c:pt>
                <c:pt idx="55">
                  <c:v>9.1264712692941803</c:v>
                </c:pt>
                <c:pt idx="56">
                  <c:v>9.0781272182743642</c:v>
                </c:pt>
                <c:pt idx="57">
                  <c:v>9.0512348905064375</c:v>
                </c:pt>
                <c:pt idx="58">
                  <c:v>9.0002325334366926</c:v>
                </c:pt>
                <c:pt idx="59">
                  <c:v>8.9533441751284659</c:v>
                </c:pt>
                <c:pt idx="60">
                  <c:v>8.908150335042663</c:v>
                </c:pt>
                <c:pt idx="61">
                  <c:v>8.8743245219420785</c:v>
                </c:pt>
                <c:pt idx="62">
                  <c:v>8.809826210940729</c:v>
                </c:pt>
                <c:pt idx="63">
                  <c:v>8.7665098505806149</c:v>
                </c:pt>
                <c:pt idx="64">
                  <c:v>8.741380938960706</c:v>
                </c:pt>
                <c:pt idx="65">
                  <c:v>8.7033309621745651</c:v>
                </c:pt>
                <c:pt idx="66">
                  <c:v>8.6581282215448034</c:v>
                </c:pt>
                <c:pt idx="67">
                  <c:v>8.6180537148211247</c:v>
                </c:pt>
                <c:pt idx="68">
                  <c:v>8.5697900088289849</c:v>
                </c:pt>
                <c:pt idx="69">
                  <c:v>8.5278587917391597</c:v>
                </c:pt>
                <c:pt idx="70">
                  <c:v>8.4967214989083555</c:v>
                </c:pt>
                <c:pt idx="71">
                  <c:v>8.4441984451468368</c:v>
                </c:pt>
                <c:pt idx="72">
                  <c:v>8.4095139368377598</c:v>
                </c:pt>
                <c:pt idx="73">
                  <c:v>8.3837683427517433</c:v>
                </c:pt>
                <c:pt idx="74">
                  <c:v>8.328230913465525</c:v>
                </c:pt>
                <c:pt idx="75">
                  <c:v>8.2904211523559326</c:v>
                </c:pt>
                <c:pt idx="76">
                  <c:v>8.2635265261759034</c:v>
                </c:pt>
                <c:pt idx="77">
                  <c:v>8.2034871338223656</c:v>
                </c:pt>
                <c:pt idx="78">
                  <c:v>8.1772109858932343</c:v>
                </c:pt>
                <c:pt idx="79">
                  <c:v>8.1454810927737924</c:v>
                </c:pt>
                <c:pt idx="80">
                  <c:v>8.1007925029891155</c:v>
                </c:pt>
                <c:pt idx="81">
                  <c:v>8.0671284378668506</c:v>
                </c:pt>
                <c:pt idx="82">
                  <c:v>8.0278163360541726</c:v>
                </c:pt>
                <c:pt idx="83">
                  <c:v>7.966152054647746</c:v>
                </c:pt>
                <c:pt idx="84">
                  <c:v>7.9469388016194182</c:v>
                </c:pt>
                <c:pt idx="85">
                  <c:v>7.9179304304525022</c:v>
                </c:pt>
                <c:pt idx="86">
                  <c:v>7.8734429121153706</c:v>
                </c:pt>
                <c:pt idx="87">
                  <c:v>7.8442747688659971</c:v>
                </c:pt>
                <c:pt idx="88">
                  <c:v>7.8004708554791202</c:v>
                </c:pt>
                <c:pt idx="89">
                  <c:v>7.758970624661365</c:v>
                </c:pt>
                <c:pt idx="90">
                  <c:v>7.7290408773374057</c:v>
                </c:pt>
                <c:pt idx="91">
                  <c:v>7.7175937087969926</c:v>
                </c:pt>
                <c:pt idx="92">
                  <c:v>7.6760197618276598</c:v>
                </c:pt>
                <c:pt idx="93">
                  <c:v>7.6306047778379771</c:v>
                </c:pt>
                <c:pt idx="94">
                  <c:v>7.597677168217329</c:v>
                </c:pt>
                <c:pt idx="95">
                  <c:v>7.5653258275581692</c:v>
                </c:pt>
                <c:pt idx="96">
                  <c:v>7.5412729132904213</c:v>
                </c:pt>
                <c:pt idx="97">
                  <c:v>7.5073267707754354</c:v>
                </c:pt>
                <c:pt idx="98">
                  <c:v>7.4890100352739459</c:v>
                </c:pt>
                <c:pt idx="99">
                  <c:v>7.4447016421499459</c:v>
                </c:pt>
                <c:pt idx="100">
                  <c:v>7.4152410852407158</c:v>
                </c:pt>
                <c:pt idx="101">
                  <c:v>7.34781541496098</c:v>
                </c:pt>
                <c:pt idx="102">
                  <c:v>7.3240516925782293</c:v>
                </c:pt>
                <c:pt idx="103">
                  <c:v>7.2960447059816946</c:v>
                </c:pt>
                <c:pt idx="104">
                  <c:v>7.2866915447234737</c:v>
                </c:pt>
                <c:pt idx="105">
                  <c:v>7.236459582681996</c:v>
                </c:pt>
                <c:pt idx="106">
                  <c:v>7.2114961303194276</c:v>
                </c:pt>
                <c:pt idx="107">
                  <c:v>7.1970528333658397</c:v>
                </c:pt>
                <c:pt idx="108">
                  <c:v>7.1643973859259615</c:v>
                </c:pt>
                <c:pt idx="109">
                  <c:v>7.1531288838595799</c:v>
                </c:pt>
                <c:pt idx="110">
                  <c:v>7.1332332195263541</c:v>
                </c:pt>
                <c:pt idx="111">
                  <c:v>7.1107972417270737</c:v>
                </c:pt>
                <c:pt idx="112">
                  <c:v>7.0731928096036736</c:v>
                </c:pt>
                <c:pt idx="113">
                  <c:v>7.0675431718046635</c:v>
                </c:pt>
                <c:pt idx="114">
                  <c:v>7.0488990058432739</c:v>
                </c:pt>
                <c:pt idx="115">
                  <c:v>7.0327578350064472</c:v>
                </c:pt>
                <c:pt idx="116">
                  <c:v>7.0091028535511333</c:v>
                </c:pt>
                <c:pt idx="117">
                  <c:v>6.9948925248307807</c:v>
                </c:pt>
                <c:pt idx="118">
                  <c:v>6.965263888889182</c:v>
                </c:pt>
                <c:pt idx="119">
                  <c:v>6.9426259295887922</c:v>
                </c:pt>
                <c:pt idx="120">
                  <c:v>6.930949684450332</c:v>
                </c:pt>
                <c:pt idx="121">
                  <c:v>6.9012936981729611</c:v>
                </c:pt>
                <c:pt idx="122">
                  <c:v>6.8869051445325011</c:v>
                </c:pt>
                <c:pt idx="123">
                  <c:v>6.877992750876933</c:v>
                </c:pt>
                <c:pt idx="124">
                  <c:v>6.8514595514476238</c:v>
                </c:pt>
                <c:pt idx="125">
                  <c:v>6.8332350438015732</c:v>
                </c:pt>
                <c:pt idx="126">
                  <c:v>6.8320424209305379</c:v>
                </c:pt>
                <c:pt idx="127">
                  <c:v>6.8179513442948352</c:v>
                </c:pt>
                <c:pt idx="128">
                  <c:v>6.805287037028541</c:v>
                </c:pt>
                <c:pt idx="129">
                  <c:v>6.7946123561155627</c:v>
                </c:pt>
                <c:pt idx="130">
                  <c:v>6.7781179208785396</c:v>
                </c:pt>
                <c:pt idx="131">
                  <c:v>6.7567189605708107</c:v>
                </c:pt>
                <c:pt idx="132">
                  <c:v>6.7497403146468713</c:v>
                </c:pt>
                <c:pt idx="133">
                  <c:v>6.7401533476632389</c:v>
                </c:pt>
                <c:pt idx="134">
                  <c:v>6.7251870853645261</c:v>
                </c:pt>
                <c:pt idx="135">
                  <c:v>6.7171240542319879</c:v>
                </c:pt>
                <c:pt idx="136">
                  <c:v>6.7141719560331339</c:v>
                </c:pt>
                <c:pt idx="137">
                  <c:v>6.7136647485984104</c:v>
                </c:pt>
                <c:pt idx="138">
                  <c:v>6.7041789747969549</c:v>
                </c:pt>
                <c:pt idx="139">
                  <c:v>6.6982037086170507</c:v>
                </c:pt>
                <c:pt idx="140">
                  <c:v>6.7039857385154287</c:v>
                </c:pt>
                <c:pt idx="141">
                  <c:v>6.7002324027528335</c:v>
                </c:pt>
                <c:pt idx="142">
                  <c:v>6.6945316817122595</c:v>
                </c:pt>
                <c:pt idx="143">
                  <c:v>6.6916497878809897</c:v>
                </c:pt>
                <c:pt idx="144">
                  <c:v>6.6862018384192874</c:v>
                </c:pt>
                <c:pt idx="145">
                  <c:v>6.684715604623281</c:v>
                </c:pt>
                <c:pt idx="146">
                  <c:v>6.6968332837657707</c:v>
                </c:pt>
                <c:pt idx="147">
                  <c:v>6.6970311654684087</c:v>
                </c:pt>
                <c:pt idx="148">
                  <c:v>6.7000046496257886</c:v>
                </c:pt>
                <c:pt idx="149">
                  <c:v>6.7083711064629421</c:v>
                </c:pt>
                <c:pt idx="150">
                  <c:v>6.7181871579279075</c:v>
                </c:pt>
                <c:pt idx="151">
                  <c:v>6.7251480433639319</c:v>
                </c:pt>
                <c:pt idx="152">
                  <c:v>6.7403387203366689</c:v>
                </c:pt>
                <c:pt idx="153">
                  <c:v>6.751341054625378</c:v>
                </c:pt>
                <c:pt idx="154">
                  <c:v>6.7606061629375125</c:v>
                </c:pt>
                <c:pt idx="155">
                  <c:v>6.7748042544473419</c:v>
                </c:pt>
                <c:pt idx="156">
                  <c:v>6.7882686799749186</c:v>
                </c:pt>
                <c:pt idx="157">
                  <c:v>6.7976053044276403</c:v>
                </c:pt>
                <c:pt idx="158">
                  <c:v>6.8134277977905837</c:v>
                </c:pt>
                <c:pt idx="159">
                  <c:v>6.8295085695122415</c:v>
                </c:pt>
                <c:pt idx="160">
                  <c:v>6.8492625990232536</c:v>
                </c:pt>
                <c:pt idx="161">
                  <c:v>6.8696324710882353</c:v>
                </c:pt>
                <c:pt idx="162">
                  <c:v>6.8962197246504999</c:v>
                </c:pt>
                <c:pt idx="163">
                  <c:v>6.9207743968010229</c:v>
                </c:pt>
                <c:pt idx="164">
                  <c:v>6.9497743670342835</c:v>
                </c:pt>
                <c:pt idx="165">
                  <c:v>6.9798484327838883</c:v>
                </c:pt>
                <c:pt idx="166">
                  <c:v>7.013872182222741</c:v>
                </c:pt>
                <c:pt idx="167">
                  <c:v>7.04967891425499</c:v>
                </c:pt>
                <c:pt idx="168">
                  <c:v>7.0907505346814705</c:v>
                </c:pt>
                <c:pt idx="169">
                  <c:v>7.1337719634664891</c:v>
                </c:pt>
                <c:pt idx="170">
                  <c:v>7.1815006972890396</c:v>
                </c:pt>
                <c:pt idx="171">
                  <c:v>7.2312639030465418</c:v>
                </c:pt>
                <c:pt idx="172">
                  <c:v>7.2849654187233828</c:v>
                </c:pt>
                <c:pt idx="173">
                  <c:v>7.3403350534492722</c:v>
                </c:pt>
                <c:pt idx="174">
                  <c:v>7.4019286737855277</c:v>
                </c:pt>
                <c:pt idx="175">
                  <c:v>7.4663151472728826</c:v>
                </c:pt>
                <c:pt idx="176">
                  <c:v>7.5372537656504859</c:v>
                </c:pt>
                <c:pt idx="177">
                  <c:v>7.6125525954827271</c:v>
                </c:pt>
                <c:pt idx="178">
                  <c:v>7.6930505040952877</c:v>
                </c:pt>
                <c:pt idx="179">
                  <c:v>7.7761971108033228</c:v>
                </c:pt>
                <c:pt idx="180">
                  <c:v>7.8729509791976993</c:v>
                </c:pt>
                <c:pt idx="181">
                  <c:v>7.9633176068563039</c:v>
                </c:pt>
                <c:pt idx="182">
                  <c:v>8.0772185501500822</c:v>
                </c:pt>
                <c:pt idx="183">
                  <c:v>8.1902929872695154</c:v>
                </c:pt>
                <c:pt idx="184">
                  <c:v>8.3087422460858047</c:v>
                </c:pt>
                <c:pt idx="185">
                  <c:v>8.4383267363180181</c:v>
                </c:pt>
                <c:pt idx="186">
                  <c:v>8.5772377381828147</c:v>
                </c:pt>
                <c:pt idx="187">
                  <c:v>8.7385790863077037</c:v>
                </c:pt>
                <c:pt idx="188">
                  <c:v>8.9161731172553811</c:v>
                </c:pt>
                <c:pt idx="189">
                  <c:v>9.1241531354655496</c:v>
                </c:pt>
                <c:pt idx="190">
                  <c:v>9.2932141891373803</c:v>
                </c:pt>
                <c:pt idx="191">
                  <c:v>9.5315269669709117</c:v>
                </c:pt>
                <c:pt idx="192">
                  <c:v>9.7774865016344119</c:v>
                </c:pt>
                <c:pt idx="193">
                  <c:v>10.034399179187043</c:v>
                </c:pt>
                <c:pt idx="194">
                  <c:v>10.372646039165765</c:v>
                </c:pt>
                <c:pt idx="195">
                  <c:v>10.750400478480177</c:v>
                </c:pt>
                <c:pt idx="196">
                  <c:v>11.167921112918982</c:v>
                </c:pt>
                <c:pt idx="197">
                  <c:v>11.644399329431295</c:v>
                </c:pt>
                <c:pt idx="198">
                  <c:v>12.273434255804457</c:v>
                </c:pt>
                <c:pt idx="199">
                  <c:v>12.939255350828702</c:v>
                </c:pt>
                <c:pt idx="200">
                  <c:v>13.623915335788098</c:v>
                </c:pt>
                <c:pt idx="201">
                  <c:v>14.653309612901914</c:v>
                </c:pt>
                <c:pt idx="202">
                  <c:v>15.940229389168849</c:v>
                </c:pt>
                <c:pt idx="203">
                  <c:v>17.865208489637705</c:v>
                </c:pt>
                <c:pt idx="204">
                  <c:v>21.069470380099361</c:v>
                </c:pt>
                <c:pt idx="205">
                  <c:v>25.251757438232893</c:v>
                </c:pt>
                <c:pt idx="206">
                  <c:v>37.742149790196287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E98D-7C4B-BDFA-17E811592121}"/>
            </c:ext>
          </c:extLst>
        </c:ser>
        <c:ser>
          <c:idx val="1"/>
          <c:order val="25"/>
          <c:tx>
            <c:v>600°C (n=5)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'600'!$O$64:$O$466</c:f>
              <c:numCache>
                <c:formatCode>General</c:formatCode>
                <c:ptCount val="403"/>
                <c:pt idx="0">
                  <c:v>4.1232049999999996</c:v>
                </c:pt>
                <c:pt idx="1">
                  <c:v>10.742274999999999</c:v>
                </c:pt>
                <c:pt idx="2">
                  <c:v>17.848320999999999</c:v>
                </c:pt>
                <c:pt idx="3">
                  <c:v>26.790517999999999</c:v>
                </c:pt>
                <c:pt idx="4">
                  <c:v>32.616939000000002</c:v>
                </c:pt>
                <c:pt idx="5">
                  <c:v>38.014090000000003</c:v>
                </c:pt>
                <c:pt idx="6">
                  <c:v>44.382292999999997</c:v>
                </c:pt>
                <c:pt idx="7">
                  <c:v>48.778742000000001</c:v>
                </c:pt>
                <c:pt idx="8">
                  <c:v>52.978178999999997</c:v>
                </c:pt>
                <c:pt idx="9">
                  <c:v>57.549287</c:v>
                </c:pt>
                <c:pt idx="10">
                  <c:v>62.792234999999998</c:v>
                </c:pt>
                <c:pt idx="11">
                  <c:v>68.254395000000002</c:v>
                </c:pt>
                <c:pt idx="12">
                  <c:v>71.985989000000004</c:v>
                </c:pt>
                <c:pt idx="13">
                  <c:v>76.465317999999996</c:v>
                </c:pt>
                <c:pt idx="14">
                  <c:v>79.168801000000002</c:v>
                </c:pt>
                <c:pt idx="15">
                  <c:v>84.424387999999993</c:v>
                </c:pt>
                <c:pt idx="16">
                  <c:v>89.006675000000001</c:v>
                </c:pt>
                <c:pt idx="17">
                  <c:v>92.597110999999998</c:v>
                </c:pt>
                <c:pt idx="18">
                  <c:v>95.588596999999993</c:v>
                </c:pt>
                <c:pt idx="19">
                  <c:v>99.048721</c:v>
                </c:pt>
                <c:pt idx="20">
                  <c:v>102.821457</c:v>
                </c:pt>
                <c:pt idx="21">
                  <c:v>105.79432199999999</c:v>
                </c:pt>
                <c:pt idx="22">
                  <c:v>109.495479</c:v>
                </c:pt>
                <c:pt idx="23">
                  <c:v>112.752146</c:v>
                </c:pt>
                <c:pt idx="24">
                  <c:v>116.058629</c:v>
                </c:pt>
                <c:pt idx="25">
                  <c:v>119.82878599999999</c:v>
                </c:pt>
                <c:pt idx="26">
                  <c:v>123.126587</c:v>
                </c:pt>
                <c:pt idx="27">
                  <c:v>126.883387</c:v>
                </c:pt>
                <c:pt idx="28">
                  <c:v>129.564683</c:v>
                </c:pt>
                <c:pt idx="29">
                  <c:v>132.76698400000001</c:v>
                </c:pt>
                <c:pt idx="30">
                  <c:v>135.701221</c:v>
                </c:pt>
                <c:pt idx="31">
                  <c:v>139.249683</c:v>
                </c:pt>
                <c:pt idx="32">
                  <c:v>142.12765099999999</c:v>
                </c:pt>
                <c:pt idx="33">
                  <c:v>145.02611300000001</c:v>
                </c:pt>
                <c:pt idx="34">
                  <c:v>148.60237699999999</c:v>
                </c:pt>
                <c:pt idx="35">
                  <c:v>151.26768899999999</c:v>
                </c:pt>
                <c:pt idx="36">
                  <c:v>154.42218299999999</c:v>
                </c:pt>
                <c:pt idx="37">
                  <c:v>156.86692300000001</c:v>
                </c:pt>
                <c:pt idx="38">
                  <c:v>159.57994199999999</c:v>
                </c:pt>
                <c:pt idx="39">
                  <c:v>161.97878600000001</c:v>
                </c:pt>
                <c:pt idx="40">
                  <c:v>164.26230100000001</c:v>
                </c:pt>
                <c:pt idx="41">
                  <c:v>167.29234500000001</c:v>
                </c:pt>
                <c:pt idx="42">
                  <c:v>169.65218200000001</c:v>
                </c:pt>
                <c:pt idx="43">
                  <c:v>171.97549900000001</c:v>
                </c:pt>
                <c:pt idx="44">
                  <c:v>173.917147</c:v>
                </c:pt>
                <c:pt idx="45">
                  <c:v>176.76438300000001</c:v>
                </c:pt>
                <c:pt idx="46">
                  <c:v>178.95762999999999</c:v>
                </c:pt>
                <c:pt idx="47">
                  <c:v>181.537283</c:v>
                </c:pt>
                <c:pt idx="48">
                  <c:v>184.12723600000001</c:v>
                </c:pt>
                <c:pt idx="49">
                  <c:v>186.30535499999999</c:v>
                </c:pt>
                <c:pt idx="50">
                  <c:v>188.58167299999999</c:v>
                </c:pt>
                <c:pt idx="51">
                  <c:v>190.59219100000001</c:v>
                </c:pt>
                <c:pt idx="52">
                  <c:v>193.05871999999999</c:v>
                </c:pt>
                <c:pt idx="53">
                  <c:v>195.58663799999999</c:v>
                </c:pt>
                <c:pt idx="54">
                  <c:v>197.507722</c:v>
                </c:pt>
                <c:pt idx="55">
                  <c:v>199.86356499999999</c:v>
                </c:pt>
                <c:pt idx="56">
                  <c:v>202.39337800000001</c:v>
                </c:pt>
                <c:pt idx="57">
                  <c:v>204.855515</c:v>
                </c:pt>
                <c:pt idx="58">
                  <c:v>206.68444099999999</c:v>
                </c:pt>
                <c:pt idx="59">
                  <c:v>209.06288799999999</c:v>
                </c:pt>
                <c:pt idx="60">
                  <c:v>211.24849499999999</c:v>
                </c:pt>
                <c:pt idx="61">
                  <c:v>213.725976</c:v>
                </c:pt>
                <c:pt idx="62">
                  <c:v>215.36337599999999</c:v>
                </c:pt>
                <c:pt idx="63">
                  <c:v>217.74212900000001</c:v>
                </c:pt>
                <c:pt idx="64">
                  <c:v>219.40251699999999</c:v>
                </c:pt>
                <c:pt idx="65">
                  <c:v>221.57326699999999</c:v>
                </c:pt>
                <c:pt idx="66">
                  <c:v>223.547012</c:v>
                </c:pt>
                <c:pt idx="67">
                  <c:v>225.585386</c:v>
                </c:pt>
                <c:pt idx="68">
                  <c:v>227.47238400000001</c:v>
                </c:pt>
                <c:pt idx="69">
                  <c:v>229.164039</c:v>
                </c:pt>
                <c:pt idx="70">
                  <c:v>231.20320799999999</c:v>
                </c:pt>
                <c:pt idx="71">
                  <c:v>232.634647</c:v>
                </c:pt>
                <c:pt idx="72">
                  <c:v>234.927975</c:v>
                </c:pt>
                <c:pt idx="73">
                  <c:v>236.626183</c:v>
                </c:pt>
                <c:pt idx="74">
                  <c:v>238.64206899999999</c:v>
                </c:pt>
                <c:pt idx="75">
                  <c:v>240.631022</c:v>
                </c:pt>
                <c:pt idx="76">
                  <c:v>242.40403499999999</c:v>
                </c:pt>
                <c:pt idx="77">
                  <c:v>244.31524200000001</c:v>
                </c:pt>
                <c:pt idx="78">
                  <c:v>246.033321</c:v>
                </c:pt>
                <c:pt idx="79">
                  <c:v>248.26543699999999</c:v>
                </c:pt>
                <c:pt idx="80">
                  <c:v>250.387429</c:v>
                </c:pt>
                <c:pt idx="81">
                  <c:v>251.93667600000001</c:v>
                </c:pt>
                <c:pt idx="82">
                  <c:v>253.68642299999999</c:v>
                </c:pt>
                <c:pt idx="83">
                  <c:v>255.89169799999999</c:v>
                </c:pt>
                <c:pt idx="84">
                  <c:v>258.06393600000001</c:v>
                </c:pt>
                <c:pt idx="85">
                  <c:v>260.085847</c:v>
                </c:pt>
                <c:pt idx="86">
                  <c:v>261.81489499999998</c:v>
                </c:pt>
                <c:pt idx="87">
                  <c:v>263.12889300000001</c:v>
                </c:pt>
                <c:pt idx="88">
                  <c:v>264.99321900000001</c:v>
                </c:pt>
                <c:pt idx="89">
                  <c:v>266.73762900000003</c:v>
                </c:pt>
                <c:pt idx="90">
                  <c:v>268.53185300000001</c:v>
                </c:pt>
                <c:pt idx="91">
                  <c:v>270.22866599999998</c:v>
                </c:pt>
                <c:pt idx="92">
                  <c:v>272.54757000000001</c:v>
                </c:pt>
                <c:pt idx="93">
                  <c:v>273.95240799999999</c:v>
                </c:pt>
                <c:pt idx="94">
                  <c:v>275.64272399999999</c:v>
                </c:pt>
                <c:pt idx="95">
                  <c:v>277.43080700000002</c:v>
                </c:pt>
                <c:pt idx="96">
                  <c:v>279.10158799999999</c:v>
                </c:pt>
                <c:pt idx="97">
                  <c:v>280.84168399999999</c:v>
                </c:pt>
                <c:pt idx="98">
                  <c:v>282.33398599999998</c:v>
                </c:pt>
                <c:pt idx="99">
                  <c:v>284.431555</c:v>
                </c:pt>
                <c:pt idx="100">
                  <c:v>285.62543499999998</c:v>
                </c:pt>
                <c:pt idx="101">
                  <c:v>287.60175099999998</c:v>
                </c:pt>
                <c:pt idx="102">
                  <c:v>289.18879900000002</c:v>
                </c:pt>
                <c:pt idx="103">
                  <c:v>291.50919399999998</c:v>
                </c:pt>
                <c:pt idx="104">
                  <c:v>292.75027699999998</c:v>
                </c:pt>
                <c:pt idx="105">
                  <c:v>294.67112900000001</c:v>
                </c:pt>
                <c:pt idx="106">
                  <c:v>296.18293399999999</c:v>
                </c:pt>
                <c:pt idx="107">
                  <c:v>297.52660300000002</c:v>
                </c:pt>
                <c:pt idx="108">
                  <c:v>299.66766799999999</c:v>
                </c:pt>
                <c:pt idx="109">
                  <c:v>300.833595</c:v>
                </c:pt>
                <c:pt idx="110">
                  <c:v>302.832786</c:v>
                </c:pt>
                <c:pt idx="111">
                  <c:v>303.81135599999999</c:v>
                </c:pt>
                <c:pt idx="112">
                  <c:v>305.69864799999999</c:v>
                </c:pt>
                <c:pt idx="113">
                  <c:v>307.30346100000003</c:v>
                </c:pt>
                <c:pt idx="114">
                  <c:v>309.27114</c:v>
                </c:pt>
                <c:pt idx="115">
                  <c:v>310.32941699999998</c:v>
                </c:pt>
                <c:pt idx="116">
                  <c:v>312.09545800000001</c:v>
                </c:pt>
                <c:pt idx="117">
                  <c:v>313.45973300000003</c:v>
                </c:pt>
                <c:pt idx="118">
                  <c:v>315.36685999999997</c:v>
                </c:pt>
                <c:pt idx="119">
                  <c:v>317.031226</c:v>
                </c:pt>
                <c:pt idx="120">
                  <c:v>318.82946600000002</c:v>
                </c:pt>
                <c:pt idx="121">
                  <c:v>320.62048600000003</c:v>
                </c:pt>
                <c:pt idx="122">
                  <c:v>322.19290000000001</c:v>
                </c:pt>
                <c:pt idx="123">
                  <c:v>323.72671400000002</c:v>
                </c:pt>
                <c:pt idx="124">
                  <c:v>325.738382</c:v>
                </c:pt>
                <c:pt idx="125">
                  <c:v>327.23209700000001</c:v>
                </c:pt>
                <c:pt idx="126">
                  <c:v>328.80930699999999</c:v>
                </c:pt>
                <c:pt idx="127">
                  <c:v>330.30684200000002</c:v>
                </c:pt>
                <c:pt idx="128">
                  <c:v>332.2226</c:v>
                </c:pt>
                <c:pt idx="129">
                  <c:v>333.71725800000002</c:v>
                </c:pt>
                <c:pt idx="130">
                  <c:v>335.139771</c:v>
                </c:pt>
                <c:pt idx="131">
                  <c:v>336.57437199999998</c:v>
                </c:pt>
                <c:pt idx="132">
                  <c:v>338.15227900000002</c:v>
                </c:pt>
                <c:pt idx="133">
                  <c:v>339.485141</c:v>
                </c:pt>
                <c:pt idx="134">
                  <c:v>341.08777199999997</c:v>
                </c:pt>
                <c:pt idx="135">
                  <c:v>342.62903299999999</c:v>
                </c:pt>
                <c:pt idx="136">
                  <c:v>344.70759500000003</c:v>
                </c:pt>
                <c:pt idx="137">
                  <c:v>346.077113</c:v>
                </c:pt>
                <c:pt idx="138">
                  <c:v>347.56536899999998</c:v>
                </c:pt>
                <c:pt idx="139">
                  <c:v>349.12485600000002</c:v>
                </c:pt>
                <c:pt idx="140">
                  <c:v>350.606785</c:v>
                </c:pt>
                <c:pt idx="141">
                  <c:v>352.09724299999999</c:v>
                </c:pt>
                <c:pt idx="142">
                  <c:v>353.738831</c:v>
                </c:pt>
                <c:pt idx="143">
                  <c:v>355.41796499999998</c:v>
                </c:pt>
                <c:pt idx="144">
                  <c:v>356.65185300000002</c:v>
                </c:pt>
                <c:pt idx="145">
                  <c:v>358.12756400000001</c:v>
                </c:pt>
                <c:pt idx="146">
                  <c:v>359.30594600000001</c:v>
                </c:pt>
                <c:pt idx="147">
                  <c:v>361.34278</c:v>
                </c:pt>
                <c:pt idx="148">
                  <c:v>362.75849699999998</c:v>
                </c:pt>
                <c:pt idx="149">
                  <c:v>364.150038</c:v>
                </c:pt>
                <c:pt idx="150">
                  <c:v>365.776026</c:v>
                </c:pt>
                <c:pt idx="151">
                  <c:v>366.92568299999999</c:v>
                </c:pt>
                <c:pt idx="152">
                  <c:v>368.55247300000002</c:v>
                </c:pt>
                <c:pt idx="153">
                  <c:v>369.663544</c:v>
                </c:pt>
                <c:pt idx="154">
                  <c:v>371.10399699999999</c:v>
                </c:pt>
                <c:pt idx="155">
                  <c:v>372.39370600000001</c:v>
                </c:pt>
                <c:pt idx="156">
                  <c:v>374.34703100000002</c:v>
                </c:pt>
                <c:pt idx="157">
                  <c:v>375.90025600000001</c:v>
                </c:pt>
                <c:pt idx="158">
                  <c:v>377.05650900000001</c:v>
                </c:pt>
                <c:pt idx="159">
                  <c:v>379.22776800000003</c:v>
                </c:pt>
                <c:pt idx="160">
                  <c:v>380.85265099999998</c:v>
                </c:pt>
                <c:pt idx="161">
                  <c:v>382.47564999999997</c:v>
                </c:pt>
                <c:pt idx="162">
                  <c:v>383.632251</c:v>
                </c:pt>
                <c:pt idx="163">
                  <c:v>385.54974099999998</c:v>
                </c:pt>
                <c:pt idx="164">
                  <c:v>387.21344699999997</c:v>
                </c:pt>
                <c:pt idx="165">
                  <c:v>389.24027000000001</c:v>
                </c:pt>
                <c:pt idx="166">
                  <c:v>390.774475</c:v>
                </c:pt>
                <c:pt idx="167">
                  <c:v>392.11048199999999</c:v>
                </c:pt>
                <c:pt idx="168">
                  <c:v>393.66028599999999</c:v>
                </c:pt>
                <c:pt idx="169">
                  <c:v>395.01566800000001</c:v>
                </c:pt>
                <c:pt idx="170">
                  <c:v>396.53584699999999</c:v>
                </c:pt>
                <c:pt idx="171">
                  <c:v>397.73350599999998</c:v>
                </c:pt>
                <c:pt idx="172">
                  <c:v>399.31711200000001</c:v>
                </c:pt>
                <c:pt idx="173">
                  <c:v>400.14162800000003</c:v>
                </c:pt>
                <c:pt idx="174">
                  <c:v>401.51735200000002</c:v>
                </c:pt>
                <c:pt idx="175">
                  <c:v>403.26311600000002</c:v>
                </c:pt>
                <c:pt idx="176">
                  <c:v>405.14378900000003</c:v>
                </c:pt>
                <c:pt idx="177">
                  <c:v>406.30431800000002</c:v>
                </c:pt>
                <c:pt idx="178">
                  <c:v>407.573128</c:v>
                </c:pt>
                <c:pt idx="179">
                  <c:v>409.10288200000002</c:v>
                </c:pt>
                <c:pt idx="180">
                  <c:v>410.44045999999997</c:v>
                </c:pt>
                <c:pt idx="181">
                  <c:v>412.22819099999998</c:v>
                </c:pt>
                <c:pt idx="182">
                  <c:v>413.33971400000001</c:v>
                </c:pt>
                <c:pt idx="183">
                  <c:v>414.71371199999999</c:v>
                </c:pt>
                <c:pt idx="184">
                  <c:v>416.29290900000001</c:v>
                </c:pt>
                <c:pt idx="185">
                  <c:v>417.69241499999998</c:v>
                </c:pt>
                <c:pt idx="186">
                  <c:v>418.96679499999999</c:v>
                </c:pt>
                <c:pt idx="187">
                  <c:v>420.34644600000001</c:v>
                </c:pt>
                <c:pt idx="188">
                  <c:v>421.64804600000002</c:v>
                </c:pt>
                <c:pt idx="189">
                  <c:v>422.93257699999998</c:v>
                </c:pt>
                <c:pt idx="190">
                  <c:v>424.28243600000002</c:v>
                </c:pt>
                <c:pt idx="191">
                  <c:v>425.36266899999998</c:v>
                </c:pt>
                <c:pt idx="192">
                  <c:v>427.65320300000002</c:v>
                </c:pt>
                <c:pt idx="193">
                  <c:v>429.41964300000001</c:v>
                </c:pt>
                <c:pt idx="194">
                  <c:v>431.12807600000002</c:v>
                </c:pt>
                <c:pt idx="195">
                  <c:v>432.68454800000001</c:v>
                </c:pt>
                <c:pt idx="196">
                  <c:v>434.31891899999999</c:v>
                </c:pt>
                <c:pt idx="197">
                  <c:v>436.12738999999999</c:v>
                </c:pt>
                <c:pt idx="198">
                  <c:v>438.68784499999998</c:v>
                </c:pt>
                <c:pt idx="199">
                  <c:v>440.674938</c:v>
                </c:pt>
                <c:pt idx="200">
                  <c:v>442.72304100000002</c:v>
                </c:pt>
                <c:pt idx="201">
                  <c:v>444.424532</c:v>
                </c:pt>
                <c:pt idx="202">
                  <c:v>445.323262</c:v>
                </c:pt>
                <c:pt idx="203">
                  <c:v>447.06171499999999</c:v>
                </c:pt>
                <c:pt idx="204">
                  <c:v>448.932862</c:v>
                </c:pt>
                <c:pt idx="205">
                  <c:v>450.485747</c:v>
                </c:pt>
                <c:pt idx="206">
                  <c:v>452.05669</c:v>
                </c:pt>
                <c:pt idx="207">
                  <c:v>453.45219400000002</c:v>
                </c:pt>
                <c:pt idx="208">
                  <c:v>455.336365</c:v>
                </c:pt>
                <c:pt idx="209">
                  <c:v>456.427235</c:v>
                </c:pt>
                <c:pt idx="210">
                  <c:v>457.93513400000001</c:v>
                </c:pt>
                <c:pt idx="211">
                  <c:v>459.47175299999998</c:v>
                </c:pt>
                <c:pt idx="212">
                  <c:v>461.36514399999999</c:v>
                </c:pt>
                <c:pt idx="213">
                  <c:v>462.69904200000002</c:v>
                </c:pt>
                <c:pt idx="214">
                  <c:v>464.17912699999999</c:v>
                </c:pt>
                <c:pt idx="215">
                  <c:v>466.36965199999997</c:v>
                </c:pt>
                <c:pt idx="216">
                  <c:v>467.79284999999999</c:v>
                </c:pt>
                <c:pt idx="217">
                  <c:v>469.49401699999999</c:v>
                </c:pt>
                <c:pt idx="218">
                  <c:v>470.57802500000003</c:v>
                </c:pt>
                <c:pt idx="219">
                  <c:v>472.29455999999999</c:v>
                </c:pt>
                <c:pt idx="220">
                  <c:v>473.38119899999998</c:v>
                </c:pt>
                <c:pt idx="221">
                  <c:v>475.14052299999997</c:v>
                </c:pt>
                <c:pt idx="222">
                  <c:v>476.42324200000002</c:v>
                </c:pt>
                <c:pt idx="223">
                  <c:v>477.84657600000003</c:v>
                </c:pt>
                <c:pt idx="224">
                  <c:v>479.30064900000002</c:v>
                </c:pt>
                <c:pt idx="225">
                  <c:v>480.65374700000001</c:v>
                </c:pt>
                <c:pt idx="226">
                  <c:v>482.18023499999998</c:v>
                </c:pt>
                <c:pt idx="227">
                  <c:v>483.21885800000001</c:v>
                </c:pt>
                <c:pt idx="228">
                  <c:v>484.718141</c:v>
                </c:pt>
                <c:pt idx="229">
                  <c:v>486.26112899999998</c:v>
                </c:pt>
                <c:pt idx="230">
                  <c:v>487.64504599999998</c:v>
                </c:pt>
                <c:pt idx="231">
                  <c:v>489.24138499999998</c:v>
                </c:pt>
                <c:pt idx="232">
                  <c:v>491.38490999999999</c:v>
                </c:pt>
                <c:pt idx="233">
                  <c:v>493.37597499999998</c:v>
                </c:pt>
                <c:pt idx="234">
                  <c:v>494.85470900000001</c:v>
                </c:pt>
                <c:pt idx="235">
                  <c:v>496.97101500000002</c:v>
                </c:pt>
                <c:pt idx="236">
                  <c:v>498.97607099999999</c:v>
                </c:pt>
                <c:pt idx="237">
                  <c:v>523.82504800000004</c:v>
                </c:pt>
                <c:pt idx="238">
                  <c:v>555.70822399999997</c:v>
                </c:pt>
                <c:pt idx="239">
                  <c:v>558.467038</c:v>
                </c:pt>
                <c:pt idx="240">
                  <c:v>559.56114700000001</c:v>
                </c:pt>
                <c:pt idx="241">
                  <c:v>560.32618400000001</c:v>
                </c:pt>
                <c:pt idx="242">
                  <c:v>561.02128100000004</c:v>
                </c:pt>
                <c:pt idx="243">
                  <c:v>561.75682600000005</c:v>
                </c:pt>
                <c:pt idx="244">
                  <c:v>563.11417400000005</c:v>
                </c:pt>
                <c:pt idx="245">
                  <c:v>564.16735400000005</c:v>
                </c:pt>
                <c:pt idx="246">
                  <c:v>564.95159899999999</c:v>
                </c:pt>
                <c:pt idx="247">
                  <c:v>566.11139100000003</c:v>
                </c:pt>
                <c:pt idx="248">
                  <c:v>567.02979000000005</c:v>
                </c:pt>
                <c:pt idx="249">
                  <c:v>568.22877800000003</c:v>
                </c:pt>
                <c:pt idx="250">
                  <c:v>568.93647699999997</c:v>
                </c:pt>
                <c:pt idx="251">
                  <c:v>569.62343599999997</c:v>
                </c:pt>
                <c:pt idx="252">
                  <c:v>570.996306</c:v>
                </c:pt>
                <c:pt idx="253">
                  <c:v>571.97909800000002</c:v>
                </c:pt>
                <c:pt idx="254">
                  <c:v>572.94496500000002</c:v>
                </c:pt>
                <c:pt idx="255">
                  <c:v>573.713347</c:v>
                </c:pt>
                <c:pt idx="256">
                  <c:v>574.71955500000001</c:v>
                </c:pt>
                <c:pt idx="257">
                  <c:v>575.68080999999995</c:v>
                </c:pt>
                <c:pt idx="258">
                  <c:v>576.522154</c:v>
                </c:pt>
                <c:pt idx="259">
                  <c:v>577.94269399999996</c:v>
                </c:pt>
                <c:pt idx="260">
                  <c:v>579.18133399999999</c:v>
                </c:pt>
                <c:pt idx="261">
                  <c:v>580.69148199999995</c:v>
                </c:pt>
                <c:pt idx="262">
                  <c:v>581.61395700000003</c:v>
                </c:pt>
                <c:pt idx="263">
                  <c:v>583.406114</c:v>
                </c:pt>
                <c:pt idx="264">
                  <c:v>584.92714999999998</c:v>
                </c:pt>
                <c:pt idx="265">
                  <c:v>585.75766299999998</c:v>
                </c:pt>
                <c:pt idx="266">
                  <c:v>587.44389100000001</c:v>
                </c:pt>
                <c:pt idx="267">
                  <c:v>588.03494799999999</c:v>
                </c:pt>
                <c:pt idx="268">
                  <c:v>589.23459200000002</c:v>
                </c:pt>
                <c:pt idx="269">
                  <c:v>590.151298</c:v>
                </c:pt>
                <c:pt idx="270">
                  <c:v>590.95502399999998</c:v>
                </c:pt>
                <c:pt idx="271">
                  <c:v>592.49758599999996</c:v>
                </c:pt>
                <c:pt idx="272">
                  <c:v>593.47353399999997</c:v>
                </c:pt>
                <c:pt idx="273">
                  <c:v>595.02540799999997</c:v>
                </c:pt>
                <c:pt idx="274">
                  <c:v>595.78903400000002</c:v>
                </c:pt>
                <c:pt idx="275">
                  <c:v>597.17185800000004</c:v>
                </c:pt>
                <c:pt idx="276">
                  <c:v>598.05639699999995</c:v>
                </c:pt>
                <c:pt idx="277">
                  <c:v>599.02848300000005</c:v>
                </c:pt>
                <c:pt idx="278">
                  <c:v>599.81829700000003</c:v>
                </c:pt>
                <c:pt idx="279">
                  <c:v>600.97311200000001</c:v>
                </c:pt>
                <c:pt idx="280">
                  <c:v>602.90489300000002</c:v>
                </c:pt>
                <c:pt idx="281">
                  <c:v>604.06469700000002</c:v>
                </c:pt>
                <c:pt idx="282">
                  <c:v>605.72560599999997</c:v>
                </c:pt>
                <c:pt idx="283">
                  <c:v>607.13606200000004</c:v>
                </c:pt>
                <c:pt idx="284">
                  <c:v>608.55122200000005</c:v>
                </c:pt>
                <c:pt idx="285">
                  <c:v>610.56959099999995</c:v>
                </c:pt>
                <c:pt idx="286">
                  <c:v>611.95021499999996</c:v>
                </c:pt>
                <c:pt idx="287">
                  <c:v>614.113066</c:v>
                </c:pt>
                <c:pt idx="288">
                  <c:v>615.64566600000001</c:v>
                </c:pt>
                <c:pt idx="289">
                  <c:v>618.98068999999998</c:v>
                </c:pt>
                <c:pt idx="290">
                  <c:v>621.94158500000003</c:v>
                </c:pt>
                <c:pt idx="291">
                  <c:v>623.41779199999996</c:v>
                </c:pt>
                <c:pt idx="292">
                  <c:v>624.92168500000002</c:v>
                </c:pt>
                <c:pt idx="293">
                  <c:v>626.22569999999996</c:v>
                </c:pt>
                <c:pt idx="294">
                  <c:v>627.64614800000004</c:v>
                </c:pt>
                <c:pt idx="295">
                  <c:v>629.10348699999997</c:v>
                </c:pt>
                <c:pt idx="296">
                  <c:v>630.65180799999996</c:v>
                </c:pt>
                <c:pt idx="297">
                  <c:v>631.65553399999999</c:v>
                </c:pt>
                <c:pt idx="298">
                  <c:v>633.08317799999998</c:v>
                </c:pt>
                <c:pt idx="299">
                  <c:v>634.34190799999999</c:v>
                </c:pt>
                <c:pt idx="300">
                  <c:v>635.92043999999999</c:v>
                </c:pt>
                <c:pt idx="301">
                  <c:v>637.58384699999999</c:v>
                </c:pt>
                <c:pt idx="302">
                  <c:v>638.15948000000003</c:v>
                </c:pt>
                <c:pt idx="303">
                  <c:v>639.48079900000005</c:v>
                </c:pt>
                <c:pt idx="304">
                  <c:v>640.29716399999995</c:v>
                </c:pt>
                <c:pt idx="305">
                  <c:v>641.85709599999996</c:v>
                </c:pt>
                <c:pt idx="306">
                  <c:v>642.82016299999998</c:v>
                </c:pt>
                <c:pt idx="307">
                  <c:v>644.73408600000005</c:v>
                </c:pt>
                <c:pt idx="308">
                  <c:v>647.13783699999999</c:v>
                </c:pt>
                <c:pt idx="309">
                  <c:v>648.73896999999999</c:v>
                </c:pt>
                <c:pt idx="310">
                  <c:v>650.31335999999999</c:v>
                </c:pt>
                <c:pt idx="311">
                  <c:v>652.46475499999997</c:v>
                </c:pt>
                <c:pt idx="312">
                  <c:v>654.39320699999996</c:v>
                </c:pt>
                <c:pt idx="313">
                  <c:v>655.45777099999998</c:v>
                </c:pt>
                <c:pt idx="314">
                  <c:v>657.04113400000006</c:v>
                </c:pt>
                <c:pt idx="315">
                  <c:v>658.20286899999996</c:v>
                </c:pt>
                <c:pt idx="316">
                  <c:v>659.10446300000001</c:v>
                </c:pt>
                <c:pt idx="317">
                  <c:v>660.18084799999997</c:v>
                </c:pt>
                <c:pt idx="318">
                  <c:v>661.48465199999998</c:v>
                </c:pt>
                <c:pt idx="319">
                  <c:v>662.37625700000001</c:v>
                </c:pt>
                <c:pt idx="320">
                  <c:v>663.36829499999999</c:v>
                </c:pt>
                <c:pt idx="321">
                  <c:v>664.85918700000002</c:v>
                </c:pt>
                <c:pt idx="322">
                  <c:v>665.76055399999996</c:v>
                </c:pt>
                <c:pt idx="323">
                  <c:v>667.14847099999997</c:v>
                </c:pt>
                <c:pt idx="324">
                  <c:v>668.16879900000004</c:v>
                </c:pt>
                <c:pt idx="325">
                  <c:v>669.09108200000003</c:v>
                </c:pt>
                <c:pt idx="326">
                  <c:v>669.82145100000002</c:v>
                </c:pt>
                <c:pt idx="327">
                  <c:v>670.99879499999997</c:v>
                </c:pt>
                <c:pt idx="328">
                  <c:v>672.27926300000001</c:v>
                </c:pt>
                <c:pt idx="329">
                  <c:v>674.34056899999996</c:v>
                </c:pt>
                <c:pt idx="330">
                  <c:v>675.76683200000002</c:v>
                </c:pt>
                <c:pt idx="331">
                  <c:v>676.77293899999995</c:v>
                </c:pt>
                <c:pt idx="332">
                  <c:v>678.15184799999997</c:v>
                </c:pt>
                <c:pt idx="333">
                  <c:v>678.99624600000004</c:v>
                </c:pt>
                <c:pt idx="334">
                  <c:v>679.88582699999995</c:v>
                </c:pt>
                <c:pt idx="335">
                  <c:v>681.06278499999996</c:v>
                </c:pt>
                <c:pt idx="336">
                  <c:v>682.38490300000001</c:v>
                </c:pt>
                <c:pt idx="337">
                  <c:v>683.48110899999995</c:v>
                </c:pt>
                <c:pt idx="338">
                  <c:v>684.97823800000003</c:v>
                </c:pt>
                <c:pt idx="339">
                  <c:v>685.74814900000001</c:v>
                </c:pt>
                <c:pt idx="340">
                  <c:v>687.63520300000005</c:v>
                </c:pt>
                <c:pt idx="341">
                  <c:v>690.64456600000005</c:v>
                </c:pt>
                <c:pt idx="342">
                  <c:v>692.61715900000002</c:v>
                </c:pt>
                <c:pt idx="343">
                  <c:v>696.65679999999998</c:v>
                </c:pt>
                <c:pt idx="344">
                  <c:v>701.30011300000001</c:v>
                </c:pt>
                <c:pt idx="345">
                  <c:v>702.87005599999998</c:v>
                </c:pt>
                <c:pt idx="346">
                  <c:v>704.21656900000005</c:v>
                </c:pt>
                <c:pt idx="347">
                  <c:v>706.31224199999997</c:v>
                </c:pt>
                <c:pt idx="348">
                  <c:v>708.02328899999998</c:v>
                </c:pt>
                <c:pt idx="349">
                  <c:v>711.61378400000001</c:v>
                </c:pt>
                <c:pt idx="350">
                  <c:v>713.30123600000002</c:v>
                </c:pt>
                <c:pt idx="351">
                  <c:v>714.76182400000005</c:v>
                </c:pt>
                <c:pt idx="352">
                  <c:v>716.25120000000004</c:v>
                </c:pt>
                <c:pt idx="353">
                  <c:v>717.71243800000002</c:v>
                </c:pt>
                <c:pt idx="354">
                  <c:v>719.623471</c:v>
                </c:pt>
                <c:pt idx="355">
                  <c:v>721.08278700000005</c:v>
                </c:pt>
                <c:pt idx="356">
                  <c:v>722.62687900000003</c:v>
                </c:pt>
                <c:pt idx="357">
                  <c:v>724.34071200000005</c:v>
                </c:pt>
                <c:pt idx="358">
                  <c:v>726.03729499999997</c:v>
                </c:pt>
                <c:pt idx="359">
                  <c:v>727.55436099999997</c:v>
                </c:pt>
                <c:pt idx="360">
                  <c:v>729.45326699999998</c:v>
                </c:pt>
                <c:pt idx="361">
                  <c:v>730.64780900000005</c:v>
                </c:pt>
                <c:pt idx="362">
                  <c:v>731.95541400000002</c:v>
                </c:pt>
                <c:pt idx="363">
                  <c:v>732.81879600000002</c:v>
                </c:pt>
                <c:pt idx="364">
                  <c:v>734.20102399999996</c:v>
                </c:pt>
                <c:pt idx="365">
                  <c:v>735.93890599999997</c:v>
                </c:pt>
                <c:pt idx="366">
                  <c:v>736.72083099999998</c:v>
                </c:pt>
                <c:pt idx="367">
                  <c:v>738.51869699999997</c:v>
                </c:pt>
                <c:pt idx="368">
                  <c:v>739.71810600000003</c:v>
                </c:pt>
                <c:pt idx="369">
                  <c:v>741.20333200000005</c:v>
                </c:pt>
                <c:pt idx="370">
                  <c:v>742.50050099999999</c:v>
                </c:pt>
                <c:pt idx="371">
                  <c:v>743.84940600000004</c:v>
                </c:pt>
                <c:pt idx="372">
                  <c:v>745.00074700000005</c:v>
                </c:pt>
                <c:pt idx="373">
                  <c:v>746.55973400000005</c:v>
                </c:pt>
                <c:pt idx="374">
                  <c:v>748.45555899999999</c:v>
                </c:pt>
                <c:pt idx="375">
                  <c:v>750.37858800000004</c:v>
                </c:pt>
                <c:pt idx="376">
                  <c:v>751.98775999999998</c:v>
                </c:pt>
                <c:pt idx="377">
                  <c:v>752.94009300000005</c:v>
                </c:pt>
                <c:pt idx="378">
                  <c:v>754.30978900000002</c:v>
                </c:pt>
                <c:pt idx="379">
                  <c:v>755.42312800000002</c:v>
                </c:pt>
                <c:pt idx="380">
                  <c:v>756.82071499999995</c:v>
                </c:pt>
                <c:pt idx="381">
                  <c:v>757.55801199999996</c:v>
                </c:pt>
                <c:pt idx="382">
                  <c:v>758.89799700000003</c:v>
                </c:pt>
                <c:pt idx="383">
                  <c:v>760.129819</c:v>
                </c:pt>
                <c:pt idx="384">
                  <c:v>762.01601300000004</c:v>
                </c:pt>
                <c:pt idx="385">
                  <c:v>764.00680199999999</c:v>
                </c:pt>
                <c:pt idx="386">
                  <c:v>764.99525100000005</c:v>
                </c:pt>
                <c:pt idx="387">
                  <c:v>766.18892800000003</c:v>
                </c:pt>
                <c:pt idx="388">
                  <c:v>767.52501099999995</c:v>
                </c:pt>
                <c:pt idx="389">
                  <c:v>769.24726199999998</c:v>
                </c:pt>
                <c:pt idx="390">
                  <c:v>770.03207399999997</c:v>
                </c:pt>
                <c:pt idx="391">
                  <c:v>771.35511899999995</c:v>
                </c:pt>
                <c:pt idx="392">
                  <c:v>772.65482399999996</c:v>
                </c:pt>
                <c:pt idx="393">
                  <c:v>773.75901299999998</c:v>
                </c:pt>
                <c:pt idx="394">
                  <c:v>774.765039</c:v>
                </c:pt>
                <c:pt idx="395">
                  <c:v>776.56643799999995</c:v>
                </c:pt>
                <c:pt idx="396">
                  <c:v>778.02480600000001</c:v>
                </c:pt>
                <c:pt idx="397">
                  <c:v>779.39232400000003</c:v>
                </c:pt>
                <c:pt idx="398">
                  <c:v>780.66988100000003</c:v>
                </c:pt>
                <c:pt idx="399">
                  <c:v>781.56834400000002</c:v>
                </c:pt>
                <c:pt idx="400">
                  <c:v>782.98305000000005</c:v>
                </c:pt>
                <c:pt idx="401">
                  <c:v>784.83789100000001</c:v>
                </c:pt>
                <c:pt idx="402">
                  <c:v>786.12639999999999</c:v>
                </c:pt>
              </c:numCache>
            </c:numRef>
          </c:xVal>
          <c:yVal>
            <c:numRef>
              <c:f>'600'!$S$64:$S$466</c:f>
              <c:numCache>
                <c:formatCode>General</c:formatCode>
                <c:ptCount val="403"/>
                <c:pt idx="0">
                  <c:v>197.09867508507642</c:v>
                </c:pt>
                <c:pt idx="1">
                  <c:v>52.162492994290119</c:v>
                </c:pt>
                <c:pt idx="2">
                  <c:v>29.297768329782109</c:v>
                </c:pt>
                <c:pt idx="3">
                  <c:v>18.057824590803399</c:v>
                </c:pt>
                <c:pt idx="4">
                  <c:v>14.9898896934743</c:v>
                </c:pt>
                <c:pt idx="5">
                  <c:v>13.127971490252767</c:v>
                </c:pt>
                <c:pt idx="6">
                  <c:v>11.340771928954181</c:v>
                </c:pt>
                <c:pt idx="7">
                  <c:v>10.711375260010904</c:v>
                </c:pt>
                <c:pt idx="8">
                  <c:v>10.171808716878564</c:v>
                </c:pt>
                <c:pt idx="9">
                  <c:v>9.6778226587474805</c:v>
                </c:pt>
                <c:pt idx="10">
                  <c:v>9.056046902440583</c:v>
                </c:pt>
                <c:pt idx="11">
                  <c:v>8.5506479314150816</c:v>
                </c:pt>
                <c:pt idx="12">
                  <c:v>8.3531242964596419</c:v>
                </c:pt>
                <c:pt idx="13">
                  <c:v>8.0976821887888999</c:v>
                </c:pt>
                <c:pt idx="14">
                  <c:v>8.084186993220257</c:v>
                </c:pt>
                <c:pt idx="15">
                  <c:v>7.7557167436490371</c:v>
                </c:pt>
                <c:pt idx="16">
                  <c:v>7.5367376450686345</c:v>
                </c:pt>
                <c:pt idx="17">
                  <c:v>7.4290962265732494</c:v>
                </c:pt>
                <c:pt idx="18">
                  <c:v>7.3908170512348352</c:v>
                </c:pt>
                <c:pt idx="19">
                  <c:v>7.3189724156902978</c:v>
                </c:pt>
                <c:pt idx="20">
                  <c:v>7.2213461404526411</c:v>
                </c:pt>
                <c:pt idx="21">
                  <c:v>7.1991738029956487</c:v>
                </c:pt>
                <c:pt idx="22">
                  <c:v>7.0937936978623402</c:v>
                </c:pt>
                <c:pt idx="23">
                  <c:v>7.0553263504103159</c:v>
                </c:pt>
                <c:pt idx="24">
                  <c:v>6.9903143159477859</c:v>
                </c:pt>
                <c:pt idx="25">
                  <c:v>6.9092893530421122</c:v>
                </c:pt>
                <c:pt idx="26">
                  <c:v>6.8507734555927557</c:v>
                </c:pt>
                <c:pt idx="27">
                  <c:v>6.7779252282763389</c:v>
                </c:pt>
                <c:pt idx="28">
                  <c:v>6.7677842261258423</c:v>
                </c:pt>
                <c:pt idx="29">
                  <c:v>6.7412276167043661</c:v>
                </c:pt>
                <c:pt idx="30">
                  <c:v>6.7130809388914132</c:v>
                </c:pt>
                <c:pt idx="31">
                  <c:v>6.6658531190672523</c:v>
                </c:pt>
                <c:pt idx="32">
                  <c:v>6.6409813475463926</c:v>
                </c:pt>
                <c:pt idx="33">
                  <c:v>6.6306698548369765</c:v>
                </c:pt>
                <c:pt idx="34">
                  <c:v>6.5626354846378403</c:v>
                </c:pt>
                <c:pt idx="35">
                  <c:v>6.56429284285064</c:v>
                </c:pt>
                <c:pt idx="36">
                  <c:v>6.5231145505882955</c:v>
                </c:pt>
                <c:pt idx="37">
                  <c:v>6.543606452226685</c:v>
                </c:pt>
                <c:pt idx="38">
                  <c:v>6.5291148446382206</c:v>
                </c:pt>
                <c:pt idx="39">
                  <c:v>6.5435506949359237</c:v>
                </c:pt>
                <c:pt idx="40">
                  <c:v>6.5504432029933088</c:v>
                </c:pt>
                <c:pt idx="41">
                  <c:v>6.5451406596518922</c:v>
                </c:pt>
                <c:pt idx="42">
                  <c:v>6.5484199665323208</c:v>
                </c:pt>
                <c:pt idx="43">
                  <c:v>6.551317440952082</c:v>
                </c:pt>
                <c:pt idx="44">
                  <c:v>6.5734877860428416</c:v>
                </c:pt>
                <c:pt idx="45">
                  <c:v>6.5610994520473511</c:v>
                </c:pt>
                <c:pt idx="46">
                  <c:v>6.5687845422901345</c:v>
                </c:pt>
                <c:pt idx="47">
                  <c:v>6.5673666020657855</c:v>
                </c:pt>
                <c:pt idx="48">
                  <c:v>6.5532950225040008</c:v>
                </c:pt>
                <c:pt idx="49">
                  <c:v>6.5738904811650745</c:v>
                </c:pt>
                <c:pt idx="50">
                  <c:v>6.5750197180948451</c:v>
                </c:pt>
                <c:pt idx="51">
                  <c:v>6.6014205200596248</c:v>
                </c:pt>
                <c:pt idx="52">
                  <c:v>6.5914202591990749</c:v>
                </c:pt>
                <c:pt idx="53">
                  <c:v>6.5895695444190006</c:v>
                </c:pt>
                <c:pt idx="54">
                  <c:v>6.6058974991396653</c:v>
                </c:pt>
                <c:pt idx="55">
                  <c:v>6.6111001676017418</c:v>
                </c:pt>
                <c:pt idx="56">
                  <c:v>6.5968415871509363</c:v>
                </c:pt>
                <c:pt idx="57">
                  <c:v>6.5965342057517384</c:v>
                </c:pt>
                <c:pt idx="58">
                  <c:v>6.6141548171090792</c:v>
                </c:pt>
                <c:pt idx="59">
                  <c:v>6.6147376820071804</c:v>
                </c:pt>
                <c:pt idx="60">
                  <c:v>6.614594517140949</c:v>
                </c:pt>
                <c:pt idx="61">
                  <c:v>6.6130200257846488</c:v>
                </c:pt>
                <c:pt idx="62">
                  <c:v>6.6360927562600835</c:v>
                </c:pt>
                <c:pt idx="63">
                  <c:v>6.6382967688319692</c:v>
                </c:pt>
                <c:pt idx="64">
                  <c:v>6.6588389801524954</c:v>
                </c:pt>
                <c:pt idx="65">
                  <c:v>6.665382710530559</c:v>
                </c:pt>
                <c:pt idx="66">
                  <c:v>6.672426969324234</c:v>
                </c:pt>
                <c:pt idx="67">
                  <c:v>6.6856244045765578</c:v>
                </c:pt>
                <c:pt idx="68">
                  <c:v>6.6944637920217049</c:v>
                </c:pt>
                <c:pt idx="69">
                  <c:v>6.7201358971274114</c:v>
                </c:pt>
                <c:pt idx="70">
                  <c:v>6.7224236591806434</c:v>
                </c:pt>
                <c:pt idx="71">
                  <c:v>6.7549309976008161</c:v>
                </c:pt>
                <c:pt idx="72">
                  <c:v>6.7455910441639215</c:v>
                </c:pt>
                <c:pt idx="73">
                  <c:v>6.7706061558985375</c:v>
                </c:pt>
                <c:pt idx="74">
                  <c:v>6.7723119281070652</c:v>
                </c:pt>
                <c:pt idx="75">
                  <c:v>6.7805725042532341</c:v>
                </c:pt>
                <c:pt idx="76">
                  <c:v>6.7909427571432683</c:v>
                </c:pt>
                <c:pt idx="77">
                  <c:v>6.8043142380827693</c:v>
                </c:pt>
                <c:pt idx="78">
                  <c:v>6.8161486954935571</c:v>
                </c:pt>
                <c:pt idx="79">
                  <c:v>6.8159293632833622</c:v>
                </c:pt>
                <c:pt idx="80">
                  <c:v>6.8111608525679168</c:v>
                </c:pt>
                <c:pt idx="81">
                  <c:v>6.8363700353559738</c:v>
                </c:pt>
                <c:pt idx="82">
                  <c:v>6.8454123880259141</c:v>
                </c:pt>
                <c:pt idx="83">
                  <c:v>6.8453364024803252</c:v>
                </c:pt>
                <c:pt idx="84">
                  <c:v>6.837733675424384</c:v>
                </c:pt>
                <c:pt idx="85">
                  <c:v>6.8424350028748169</c:v>
                </c:pt>
                <c:pt idx="86">
                  <c:v>6.8507376649488272</c:v>
                </c:pt>
                <c:pt idx="87">
                  <c:v>6.8790119297279189</c:v>
                </c:pt>
                <c:pt idx="88">
                  <c:v>6.8816377039813705</c:v>
                </c:pt>
                <c:pt idx="89">
                  <c:v>6.8981725557106115</c:v>
                </c:pt>
                <c:pt idx="90">
                  <c:v>6.9032422720788063</c:v>
                </c:pt>
                <c:pt idx="91">
                  <c:v>6.9161542295472929</c:v>
                </c:pt>
                <c:pt idx="92">
                  <c:v>6.9015008477951874</c:v>
                </c:pt>
                <c:pt idx="93">
                  <c:v>6.9274567238045544</c:v>
                </c:pt>
                <c:pt idx="94">
                  <c:v>6.9349497337307522</c:v>
                </c:pt>
                <c:pt idx="95">
                  <c:v>6.9463085498584354</c:v>
                </c:pt>
                <c:pt idx="96">
                  <c:v>6.9534261830341091</c:v>
                </c:pt>
                <c:pt idx="97">
                  <c:v>6.9646880204050774</c:v>
                </c:pt>
                <c:pt idx="98">
                  <c:v>6.9779626675313224</c:v>
                </c:pt>
                <c:pt idx="99">
                  <c:v>6.9774088737761</c:v>
                </c:pt>
                <c:pt idx="100">
                  <c:v>6.999796828630549</c:v>
                </c:pt>
                <c:pt idx="101">
                  <c:v>7.0014739581478214</c:v>
                </c:pt>
                <c:pt idx="102">
                  <c:v>7.0105625362766153</c:v>
                </c:pt>
                <c:pt idx="103">
                  <c:v>7.0013236283228588</c:v>
                </c:pt>
                <c:pt idx="104">
                  <c:v>7.0210146971936949</c:v>
                </c:pt>
                <c:pt idx="105">
                  <c:v>7.0240224750852693</c:v>
                </c:pt>
                <c:pt idx="106">
                  <c:v>7.034585891755528</c:v>
                </c:pt>
                <c:pt idx="107">
                  <c:v>7.0553238108082263</c:v>
                </c:pt>
                <c:pt idx="108">
                  <c:v>7.044054228826834</c:v>
                </c:pt>
                <c:pt idx="109">
                  <c:v>7.0706185491643314</c:v>
                </c:pt>
                <c:pt idx="110">
                  <c:v>7.0642243666719677</c:v>
                </c:pt>
                <c:pt idx="111">
                  <c:v>7.0961477726573543</c:v>
                </c:pt>
                <c:pt idx="112">
                  <c:v>7.0925967903201759</c:v>
                </c:pt>
                <c:pt idx="113">
                  <c:v>7.1056996631423734</c:v>
                </c:pt>
                <c:pt idx="114">
                  <c:v>7.0997711850842942</c:v>
                </c:pt>
                <c:pt idx="115">
                  <c:v>7.1277616549984746</c:v>
                </c:pt>
                <c:pt idx="116">
                  <c:v>7.1274161899510151</c:v>
                </c:pt>
                <c:pt idx="117">
                  <c:v>7.1456639088514091</c:v>
                </c:pt>
                <c:pt idx="118">
                  <c:v>7.1409152537154608</c:v>
                </c:pt>
                <c:pt idx="119">
                  <c:v>7.1479592189478929</c:v>
                </c:pt>
                <c:pt idx="120">
                  <c:v>7.1461163403899084</c:v>
                </c:pt>
                <c:pt idx="121">
                  <c:v>7.1510258440540353</c:v>
                </c:pt>
                <c:pt idx="122">
                  <c:v>7.1562018044861988</c:v>
                </c:pt>
                <c:pt idx="123">
                  <c:v>7.1665926400517357</c:v>
                </c:pt>
                <c:pt idx="124">
                  <c:v>7.1575189294101902</c:v>
                </c:pt>
                <c:pt idx="125">
                  <c:v>7.1707382054653062</c:v>
                </c:pt>
                <c:pt idx="126">
                  <c:v>7.1749625253730676</c:v>
                </c:pt>
                <c:pt idx="127">
                  <c:v>7.1867505635026507</c:v>
                </c:pt>
                <c:pt idx="128">
                  <c:v>7.1800284393044596</c:v>
                </c:pt>
                <c:pt idx="129">
                  <c:v>7.1916877241163268</c:v>
                </c:pt>
                <c:pt idx="130">
                  <c:v>7.1998455639217669</c:v>
                </c:pt>
                <c:pt idx="131">
                  <c:v>7.212595718341948</c:v>
                </c:pt>
                <c:pt idx="132">
                  <c:v>7.2156731738032551</c:v>
                </c:pt>
                <c:pt idx="133">
                  <c:v>7.2304940707223615</c:v>
                </c:pt>
                <c:pt idx="134">
                  <c:v>7.2327844096025116</c:v>
                </c:pt>
                <c:pt idx="135">
                  <c:v>7.242693188813492</c:v>
                </c:pt>
                <c:pt idx="136">
                  <c:v>7.2304833436747407</c:v>
                </c:pt>
                <c:pt idx="137">
                  <c:v>7.2432819125410273</c:v>
                </c:pt>
                <c:pt idx="138">
                  <c:v>7.2486578258421144</c:v>
                </c:pt>
                <c:pt idx="139">
                  <c:v>7.2560097465538718</c:v>
                </c:pt>
                <c:pt idx="140">
                  <c:v>7.2608105205984526</c:v>
                </c:pt>
                <c:pt idx="141">
                  <c:v>7.2698423861625514</c:v>
                </c:pt>
                <c:pt idx="142">
                  <c:v>7.2696308819729634</c:v>
                </c:pt>
                <c:pt idx="143">
                  <c:v>7.2738140973233145</c:v>
                </c:pt>
                <c:pt idx="144">
                  <c:v>7.2851727159659694</c:v>
                </c:pt>
                <c:pt idx="145">
                  <c:v>7.2938803613351073</c:v>
                </c:pt>
                <c:pt idx="146">
                  <c:v>7.3065552354405341</c:v>
                </c:pt>
                <c:pt idx="147">
                  <c:v>7.2988058442375641</c:v>
                </c:pt>
                <c:pt idx="148">
                  <c:v>7.3043414732113972</c:v>
                </c:pt>
                <c:pt idx="149">
                  <c:v>7.3154342974421143</c:v>
                </c:pt>
                <c:pt idx="150">
                  <c:v>7.3150089100472444</c:v>
                </c:pt>
                <c:pt idx="151">
                  <c:v>7.3314266041660341</c:v>
                </c:pt>
                <c:pt idx="152">
                  <c:v>7.3303150162565203</c:v>
                </c:pt>
                <c:pt idx="153">
                  <c:v>7.348939176971073</c:v>
                </c:pt>
                <c:pt idx="154">
                  <c:v>7.3531688888224869</c:v>
                </c:pt>
                <c:pt idx="155">
                  <c:v>7.3660886462772801</c:v>
                </c:pt>
                <c:pt idx="156">
                  <c:v>7.3556334140193966</c:v>
                </c:pt>
                <c:pt idx="157">
                  <c:v>7.3598325098513495</c:v>
                </c:pt>
                <c:pt idx="158">
                  <c:v>7.3713141075296464</c:v>
                </c:pt>
                <c:pt idx="159">
                  <c:v>7.3610776912803964</c:v>
                </c:pt>
                <c:pt idx="160">
                  <c:v>7.3594966253374183</c:v>
                </c:pt>
                <c:pt idx="161">
                  <c:v>7.3602543909693008</c:v>
                </c:pt>
                <c:pt idx="162">
                  <c:v>7.3712901774120576</c:v>
                </c:pt>
                <c:pt idx="163">
                  <c:v>7.3664190666549008</c:v>
                </c:pt>
                <c:pt idx="164">
                  <c:v>7.3633826882104838</c:v>
                </c:pt>
                <c:pt idx="165">
                  <c:v>7.3582507656317917</c:v>
                </c:pt>
                <c:pt idx="166">
                  <c:v>7.359158171836933</c:v>
                </c:pt>
                <c:pt idx="167">
                  <c:v>7.3651059430539005</c:v>
                </c:pt>
                <c:pt idx="168">
                  <c:v>7.3647247033720262</c:v>
                </c:pt>
                <c:pt idx="169">
                  <c:v>7.3737743512917051</c:v>
                </c:pt>
                <c:pt idx="170">
                  <c:v>7.3742554917486398</c:v>
                </c:pt>
                <c:pt idx="171">
                  <c:v>7.3864987198077889</c:v>
                </c:pt>
                <c:pt idx="172">
                  <c:v>7.3849730850583413</c:v>
                </c:pt>
                <c:pt idx="173">
                  <c:v>7.4073167826632682</c:v>
                </c:pt>
                <c:pt idx="174">
                  <c:v>7.4111542950684797</c:v>
                </c:pt>
                <c:pt idx="175">
                  <c:v>7.4083314659480832</c:v>
                </c:pt>
                <c:pt idx="176">
                  <c:v>7.3986690840031697</c:v>
                </c:pt>
                <c:pt idx="177">
                  <c:v>7.4122259495157765</c:v>
                </c:pt>
                <c:pt idx="178">
                  <c:v>7.4184800445631858</c:v>
                </c:pt>
                <c:pt idx="179">
                  <c:v>7.4224000798281464</c:v>
                </c:pt>
                <c:pt idx="180">
                  <c:v>7.4264308235890626</c:v>
                </c:pt>
                <c:pt idx="181">
                  <c:v>7.4218772143764769</c:v>
                </c:pt>
                <c:pt idx="182">
                  <c:v>7.4316638189878974</c:v>
                </c:pt>
                <c:pt idx="183">
                  <c:v>7.4389846411490081</c:v>
                </c:pt>
                <c:pt idx="184">
                  <c:v>7.4366457449901437</c:v>
                </c:pt>
                <c:pt idx="185">
                  <c:v>7.4421020827817541</c:v>
                </c:pt>
                <c:pt idx="186">
                  <c:v>7.4476252254676831</c:v>
                </c:pt>
                <c:pt idx="187">
                  <c:v>7.4534101352805102</c:v>
                </c:pt>
                <c:pt idx="188">
                  <c:v>7.4576287284209588</c:v>
                </c:pt>
                <c:pt idx="189">
                  <c:v>7.4662634364743523</c:v>
                </c:pt>
                <c:pt idx="190">
                  <c:v>7.4694550263884771</c:v>
                </c:pt>
                <c:pt idx="191">
                  <c:v>7.4821696719326125</c:v>
                </c:pt>
                <c:pt idx="192">
                  <c:v>7.4613514743584295</c:v>
                </c:pt>
                <c:pt idx="193">
                  <c:v>7.4574118252675969</c:v>
                </c:pt>
                <c:pt idx="194">
                  <c:v>7.4513465263907932</c:v>
                </c:pt>
                <c:pt idx="195">
                  <c:v>7.4529255894342272</c:v>
                </c:pt>
                <c:pt idx="196">
                  <c:v>7.4483395396731265</c:v>
                </c:pt>
                <c:pt idx="197">
                  <c:v>7.44246088839349</c:v>
                </c:pt>
                <c:pt idx="198">
                  <c:v>7.4159898196982201</c:v>
                </c:pt>
                <c:pt idx="199">
                  <c:v>7.4076167436871252</c:v>
                </c:pt>
                <c:pt idx="200">
                  <c:v>7.3934975186766918</c:v>
                </c:pt>
                <c:pt idx="201">
                  <c:v>7.3890502833079132</c:v>
                </c:pt>
                <c:pt idx="202">
                  <c:v>7.4020191836639171</c:v>
                </c:pt>
                <c:pt idx="203">
                  <c:v>7.3982200410399699</c:v>
                </c:pt>
                <c:pt idx="204">
                  <c:v>7.3880051378941864</c:v>
                </c:pt>
                <c:pt idx="205">
                  <c:v>7.3891729105200161</c:v>
                </c:pt>
                <c:pt idx="206">
                  <c:v>7.3893150807532972</c:v>
                </c:pt>
                <c:pt idx="207">
                  <c:v>7.390679410852524</c:v>
                </c:pt>
                <c:pt idx="208">
                  <c:v>7.379967909101854</c:v>
                </c:pt>
                <c:pt idx="209">
                  <c:v>7.3904976437938963</c:v>
                </c:pt>
                <c:pt idx="210">
                  <c:v>7.3887859876956172</c:v>
                </c:pt>
                <c:pt idx="211">
                  <c:v>7.3893717759459125</c:v>
                </c:pt>
                <c:pt idx="212">
                  <c:v>7.3782462678915532</c:v>
                </c:pt>
                <c:pt idx="213">
                  <c:v>7.3837910792798063</c:v>
                </c:pt>
                <c:pt idx="214">
                  <c:v>7.3823214575358662</c:v>
                </c:pt>
                <c:pt idx="215">
                  <c:v>7.3676793340573594</c:v>
                </c:pt>
                <c:pt idx="216">
                  <c:v>7.3673178356331963</c:v>
                </c:pt>
                <c:pt idx="217">
                  <c:v>7.3640615337479733</c:v>
                </c:pt>
                <c:pt idx="218">
                  <c:v>7.3711904526167276</c:v>
                </c:pt>
                <c:pt idx="219">
                  <c:v>7.3665411706944202</c:v>
                </c:pt>
                <c:pt idx="220">
                  <c:v>7.3747472843419306</c:v>
                </c:pt>
                <c:pt idx="221">
                  <c:v>7.3692701847101256</c:v>
                </c:pt>
                <c:pt idx="222">
                  <c:v>7.3718687248299943</c:v>
                </c:pt>
                <c:pt idx="223">
                  <c:v>7.3738124026320948</c:v>
                </c:pt>
                <c:pt idx="224">
                  <c:v>7.3722241146690912</c:v>
                </c:pt>
                <c:pt idx="225">
                  <c:v>7.3765536342791584</c:v>
                </c:pt>
                <c:pt idx="226">
                  <c:v>7.3735933455489047</c:v>
                </c:pt>
                <c:pt idx="227">
                  <c:v>7.3846232206291855</c:v>
                </c:pt>
                <c:pt idx="228">
                  <c:v>7.3819134877884576</c:v>
                </c:pt>
                <c:pt idx="229">
                  <c:v>7.3809511666212799</c:v>
                </c:pt>
                <c:pt idx="230">
                  <c:v>7.3811128188242661</c:v>
                </c:pt>
                <c:pt idx="231">
                  <c:v>7.3791605992449236</c:v>
                </c:pt>
                <c:pt idx="232">
                  <c:v>7.3622827540177784</c:v>
                </c:pt>
                <c:pt idx="233">
                  <c:v>7.3520409708630465</c:v>
                </c:pt>
                <c:pt idx="234">
                  <c:v>7.3498181730768843</c:v>
                </c:pt>
                <c:pt idx="235">
                  <c:v>7.3360914800666093</c:v>
                </c:pt>
                <c:pt idx="236">
                  <c:v>7.3224809323769735</c:v>
                </c:pt>
                <c:pt idx="237">
                  <c:v>6.854457318451681</c:v>
                </c:pt>
                <c:pt idx="238">
                  <c:v>6.3125816602657769</c:v>
                </c:pt>
                <c:pt idx="239">
                  <c:v>6.2939493011269096</c:v>
                </c:pt>
                <c:pt idx="240">
                  <c:v>6.3003670742306799</c:v>
                </c:pt>
                <c:pt idx="241">
                  <c:v>6.3146401803057888</c:v>
                </c:pt>
                <c:pt idx="242">
                  <c:v>6.3276955965906625</c:v>
                </c:pt>
                <c:pt idx="243">
                  <c:v>6.3422896910601763</c:v>
                </c:pt>
                <c:pt idx="244">
                  <c:v>6.344102510615647</c:v>
                </c:pt>
                <c:pt idx="245">
                  <c:v>6.3532532711823695</c:v>
                </c:pt>
                <c:pt idx="246">
                  <c:v>6.3645928263084279</c:v>
                </c:pt>
                <c:pt idx="247">
                  <c:v>6.3723127175875316</c:v>
                </c:pt>
                <c:pt idx="248">
                  <c:v>6.3811436839472897</c:v>
                </c:pt>
                <c:pt idx="249">
                  <c:v>6.3873931173121106</c:v>
                </c:pt>
                <c:pt idx="250">
                  <c:v>6.3998149126869279</c:v>
                </c:pt>
                <c:pt idx="251">
                  <c:v>6.4139845348479581</c:v>
                </c:pt>
                <c:pt idx="252">
                  <c:v>6.4150015597457104</c:v>
                </c:pt>
                <c:pt idx="253">
                  <c:v>6.425488732815837</c:v>
                </c:pt>
                <c:pt idx="254">
                  <c:v>6.4333525785879502</c:v>
                </c:pt>
                <c:pt idx="255">
                  <c:v>6.4466948904339967</c:v>
                </c:pt>
                <c:pt idx="256">
                  <c:v>6.4536673497886641</c:v>
                </c:pt>
                <c:pt idx="257">
                  <c:v>6.4637036814785152</c:v>
                </c:pt>
                <c:pt idx="258">
                  <c:v>6.473388550566737</c:v>
                </c:pt>
                <c:pt idx="259">
                  <c:v>6.4750798134851451</c:v>
                </c:pt>
                <c:pt idx="260">
                  <c:v>6.4779516678445663</c:v>
                </c:pt>
                <c:pt idx="261">
                  <c:v>6.478958820449086</c:v>
                </c:pt>
                <c:pt idx="262">
                  <c:v>6.4870678232971217</c:v>
                </c:pt>
                <c:pt idx="263">
                  <c:v>6.4830941414213106</c:v>
                </c:pt>
                <c:pt idx="264">
                  <c:v>6.4810530711054666</c:v>
                </c:pt>
                <c:pt idx="265">
                  <c:v>6.4924009029386545</c:v>
                </c:pt>
                <c:pt idx="266">
                  <c:v>6.4877413596425244</c:v>
                </c:pt>
                <c:pt idx="267">
                  <c:v>6.5033826414238112</c:v>
                </c:pt>
                <c:pt idx="268">
                  <c:v>6.5064775131329746</c:v>
                </c:pt>
                <c:pt idx="269">
                  <c:v>6.5166669077410875</c:v>
                </c:pt>
                <c:pt idx="270">
                  <c:v>6.5263824698116553</c:v>
                </c:pt>
                <c:pt idx="271">
                  <c:v>6.5256835428451794</c:v>
                </c:pt>
                <c:pt idx="272">
                  <c:v>6.5322279922457556</c:v>
                </c:pt>
                <c:pt idx="273">
                  <c:v>6.5319104245624002</c:v>
                </c:pt>
                <c:pt idx="274">
                  <c:v>6.5420428004126885</c:v>
                </c:pt>
                <c:pt idx="275">
                  <c:v>6.5442006277711311</c:v>
                </c:pt>
                <c:pt idx="276">
                  <c:v>6.5521321431736901</c:v>
                </c:pt>
                <c:pt idx="277">
                  <c:v>6.5605680345812054</c:v>
                </c:pt>
                <c:pt idx="278">
                  <c:v>6.5700386239016311</c:v>
                </c:pt>
                <c:pt idx="279">
                  <c:v>6.5757237559981032</c:v>
                </c:pt>
                <c:pt idx="280">
                  <c:v>6.5664712931266944</c:v>
                </c:pt>
                <c:pt idx="281">
                  <c:v>6.571556027048663</c:v>
                </c:pt>
                <c:pt idx="282">
                  <c:v>6.5669373964912232</c:v>
                </c:pt>
                <c:pt idx="283">
                  <c:v>6.5673959089865122</c:v>
                </c:pt>
                <c:pt idx="284">
                  <c:v>6.5663786348106852</c:v>
                </c:pt>
                <c:pt idx="285">
                  <c:v>6.5582917412475883</c:v>
                </c:pt>
                <c:pt idx="286">
                  <c:v>6.5579409276436875</c:v>
                </c:pt>
                <c:pt idx="287">
                  <c:v>6.5471868080564963</c:v>
                </c:pt>
                <c:pt idx="288">
                  <c:v>6.5441858305575717</c:v>
                </c:pt>
                <c:pt idx="289">
                  <c:v>6.5146514496164221</c:v>
                </c:pt>
                <c:pt idx="290">
                  <c:v>6.4895660723730835</c:v>
                </c:pt>
                <c:pt idx="291">
                  <c:v>6.4901685023597775</c:v>
                </c:pt>
                <c:pt idx="292">
                  <c:v>6.4877034986019142</c:v>
                </c:pt>
                <c:pt idx="293">
                  <c:v>6.4901045658335175</c:v>
                </c:pt>
                <c:pt idx="294">
                  <c:v>6.4891161393456418</c:v>
                </c:pt>
                <c:pt idx="295">
                  <c:v>6.4893005404349644</c:v>
                </c:pt>
                <c:pt idx="296">
                  <c:v>6.4860782828430574</c:v>
                </c:pt>
                <c:pt idx="297">
                  <c:v>6.4931901374844676</c:v>
                </c:pt>
                <c:pt idx="298">
                  <c:v>6.4920176721435068</c:v>
                </c:pt>
                <c:pt idx="299">
                  <c:v>6.4950918883509772</c:v>
                </c:pt>
                <c:pt idx="300">
                  <c:v>6.4913360697372822</c:v>
                </c:pt>
                <c:pt idx="301">
                  <c:v>6.4879756265498232</c:v>
                </c:pt>
                <c:pt idx="302">
                  <c:v>6.4996417681170593</c:v>
                </c:pt>
                <c:pt idx="303">
                  <c:v>6.5013458393236423</c:v>
                </c:pt>
                <c:pt idx="304">
                  <c:v>6.5090082342656634</c:v>
                </c:pt>
                <c:pt idx="305">
                  <c:v>6.5076731609840133</c:v>
                </c:pt>
                <c:pt idx="306">
                  <c:v>6.5132215874497863</c:v>
                </c:pt>
                <c:pt idx="307">
                  <c:v>6.5059336760951343</c:v>
                </c:pt>
                <c:pt idx="308">
                  <c:v>6.4895523798365486</c:v>
                </c:pt>
                <c:pt idx="309">
                  <c:v>6.4873074714151651</c:v>
                </c:pt>
                <c:pt idx="310">
                  <c:v>6.4835636205320109</c:v>
                </c:pt>
                <c:pt idx="311">
                  <c:v>6.4730479047537157</c:v>
                </c:pt>
                <c:pt idx="312">
                  <c:v>6.4639195826456843</c:v>
                </c:pt>
                <c:pt idx="313">
                  <c:v>6.4692038274972745</c:v>
                </c:pt>
                <c:pt idx="314">
                  <c:v>6.4652725216170461</c:v>
                </c:pt>
                <c:pt idx="315">
                  <c:v>6.4694882472286359</c:v>
                </c:pt>
                <c:pt idx="316">
                  <c:v>6.475480947337501</c:v>
                </c:pt>
                <c:pt idx="317">
                  <c:v>6.4805045763919811</c:v>
                </c:pt>
                <c:pt idx="318">
                  <c:v>6.4807210201193346</c:v>
                </c:pt>
                <c:pt idx="319">
                  <c:v>6.4881762596825858</c:v>
                </c:pt>
                <c:pt idx="320">
                  <c:v>6.4927535596862302</c:v>
                </c:pt>
                <c:pt idx="321">
                  <c:v>6.4917537331828328</c:v>
                </c:pt>
                <c:pt idx="322">
                  <c:v>6.4976062355307596</c:v>
                </c:pt>
                <c:pt idx="323">
                  <c:v>6.4982960569526158</c:v>
                </c:pt>
                <c:pt idx="324">
                  <c:v>6.5022714608705705</c:v>
                </c:pt>
                <c:pt idx="325">
                  <c:v>6.5092660890119687</c:v>
                </c:pt>
                <c:pt idx="326">
                  <c:v>6.51755782375972</c:v>
                </c:pt>
                <c:pt idx="327">
                  <c:v>6.5211963435603497</c:v>
                </c:pt>
                <c:pt idx="328">
                  <c:v>6.5212118920716602</c:v>
                </c:pt>
                <c:pt idx="329">
                  <c:v>6.5114318045615533</c:v>
                </c:pt>
                <c:pt idx="330">
                  <c:v>6.5095075457912408</c:v>
                </c:pt>
                <c:pt idx="331">
                  <c:v>6.5149177535233607</c:v>
                </c:pt>
                <c:pt idx="332">
                  <c:v>6.5133844465104822</c:v>
                </c:pt>
                <c:pt idx="333">
                  <c:v>6.5213582197658218</c:v>
                </c:pt>
                <c:pt idx="334">
                  <c:v>6.5268985750989303</c:v>
                </c:pt>
                <c:pt idx="335">
                  <c:v>6.5306545803284095</c:v>
                </c:pt>
                <c:pt idx="336">
                  <c:v>6.5298695803314679</c:v>
                </c:pt>
                <c:pt idx="337">
                  <c:v>6.5337752941296818</c:v>
                </c:pt>
                <c:pt idx="338">
                  <c:v>6.5304474524797822</c:v>
                </c:pt>
                <c:pt idx="339">
                  <c:v>6.539168153308478</c:v>
                </c:pt>
                <c:pt idx="340">
                  <c:v>6.5302015236064728</c:v>
                </c:pt>
                <c:pt idx="341">
                  <c:v>6.5072707241104562</c:v>
                </c:pt>
                <c:pt idx="342">
                  <c:v>6.4972052647704777</c:v>
                </c:pt>
                <c:pt idx="343">
                  <c:v>6.4597134012971509</c:v>
                </c:pt>
                <c:pt idx="344">
                  <c:v>6.412776309275837</c:v>
                </c:pt>
                <c:pt idx="345">
                  <c:v>6.4105794764438482</c:v>
                </c:pt>
                <c:pt idx="346">
                  <c:v>6.4095419560324833</c:v>
                </c:pt>
                <c:pt idx="347">
                  <c:v>6.3992716429205512</c:v>
                </c:pt>
                <c:pt idx="348">
                  <c:v>6.3932204103901027</c:v>
                </c:pt>
                <c:pt idx="349">
                  <c:v>6.3638568480762565</c:v>
                </c:pt>
                <c:pt idx="350">
                  <c:v>6.3582351528337879</c:v>
                </c:pt>
                <c:pt idx="351">
                  <c:v>6.3568494013911039</c:v>
                </c:pt>
                <c:pt idx="352">
                  <c:v>6.3539367772263065</c:v>
                </c:pt>
                <c:pt idx="353">
                  <c:v>6.3534304973246947</c:v>
                </c:pt>
                <c:pt idx="354">
                  <c:v>6.3447985073281439</c:v>
                </c:pt>
                <c:pt idx="355">
                  <c:v>6.3437777075940369</c:v>
                </c:pt>
                <c:pt idx="356">
                  <c:v>6.3401955353500039</c:v>
                </c:pt>
                <c:pt idx="357">
                  <c:v>6.3357666062525873</c:v>
                </c:pt>
                <c:pt idx="358">
                  <c:v>6.3300482698925187</c:v>
                </c:pt>
                <c:pt idx="359">
                  <c:v>6.3282464030121517</c:v>
                </c:pt>
                <c:pt idx="360">
                  <c:v>6.3200339324996966</c:v>
                </c:pt>
                <c:pt idx="361">
                  <c:v>6.3226296885269546</c:v>
                </c:pt>
                <c:pt idx="362">
                  <c:v>6.3219767367729194</c:v>
                </c:pt>
                <c:pt idx="363">
                  <c:v>6.3286199541824253</c:v>
                </c:pt>
                <c:pt idx="364">
                  <c:v>6.3271230177652171</c:v>
                </c:pt>
                <c:pt idx="365">
                  <c:v>6.3221446223459017</c:v>
                </c:pt>
                <c:pt idx="366">
                  <c:v>6.3282950318882287</c:v>
                </c:pt>
                <c:pt idx="367">
                  <c:v>6.3227052218388309</c:v>
                </c:pt>
                <c:pt idx="368">
                  <c:v>6.3235552789741716</c:v>
                </c:pt>
                <c:pt idx="369">
                  <c:v>6.3220852683687117</c:v>
                </c:pt>
                <c:pt idx="370">
                  <c:v>6.3215169217152569</c:v>
                </c:pt>
                <c:pt idx="371">
                  <c:v>6.3219472189116406</c:v>
                </c:pt>
                <c:pt idx="372">
                  <c:v>6.3233108056112499</c:v>
                </c:pt>
                <c:pt idx="373">
                  <c:v>6.3204506718906952</c:v>
                </c:pt>
                <c:pt idx="374">
                  <c:v>6.3121960824978709</c:v>
                </c:pt>
                <c:pt idx="375">
                  <c:v>6.3051668926847393</c:v>
                </c:pt>
                <c:pt idx="376">
                  <c:v>6.3007381935682467</c:v>
                </c:pt>
                <c:pt idx="377">
                  <c:v>6.3054703355297796</c:v>
                </c:pt>
                <c:pt idx="378">
                  <c:v>6.303860252013525</c:v>
                </c:pt>
                <c:pt idx="379">
                  <c:v>6.3071911270512553</c:v>
                </c:pt>
                <c:pt idx="380">
                  <c:v>6.3052446396507262</c:v>
                </c:pt>
                <c:pt idx="381">
                  <c:v>6.3128790643444423</c:v>
                </c:pt>
                <c:pt idx="382">
                  <c:v>6.3115938822932973</c:v>
                </c:pt>
                <c:pt idx="383">
                  <c:v>6.3133336721650597</c:v>
                </c:pt>
                <c:pt idx="384">
                  <c:v>6.3052891631770445</c:v>
                </c:pt>
                <c:pt idx="385">
                  <c:v>6.2974954450804779</c:v>
                </c:pt>
                <c:pt idx="386">
                  <c:v>6.3006220991721582</c:v>
                </c:pt>
                <c:pt idx="387">
                  <c:v>6.3024822488449805</c:v>
                </c:pt>
                <c:pt idx="388">
                  <c:v>6.3013115017998116</c:v>
                </c:pt>
                <c:pt idx="389">
                  <c:v>6.2967439622255181</c:v>
                </c:pt>
                <c:pt idx="390">
                  <c:v>6.3022595439653806</c:v>
                </c:pt>
                <c:pt idx="391">
                  <c:v>6.3024946918544309</c:v>
                </c:pt>
                <c:pt idx="392">
                  <c:v>6.3017966739550042</c:v>
                </c:pt>
                <c:pt idx="393">
                  <c:v>6.3043494208087845</c:v>
                </c:pt>
                <c:pt idx="394">
                  <c:v>6.3071067615949259</c:v>
                </c:pt>
                <c:pt idx="395">
                  <c:v>6.3017191744716889</c:v>
                </c:pt>
                <c:pt idx="396">
                  <c:v>6.2989687686207319</c:v>
                </c:pt>
                <c:pt idx="397">
                  <c:v>6.2999399182374392</c:v>
                </c:pt>
                <c:pt idx="398">
                  <c:v>6.2994979574511758</c:v>
                </c:pt>
                <c:pt idx="399">
                  <c:v>6.3035461923976506</c:v>
                </c:pt>
                <c:pt idx="400">
                  <c:v>6.3014068031932648</c:v>
                </c:pt>
                <c:pt idx="401">
                  <c:v>6.2952203721674378</c:v>
                </c:pt>
                <c:pt idx="402">
                  <c:v>6.2893630206381053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E98D-7C4B-BDFA-17E811592121}"/>
            </c:ext>
          </c:extLst>
        </c:ser>
        <c:ser>
          <c:idx val="2"/>
          <c:order val="26"/>
          <c:tx>
            <c:v>600°C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'600'!$AA$64:$AA$466</c:f>
              <c:numCache>
                <c:formatCode>General</c:formatCode>
                <c:ptCount val="403"/>
                <c:pt idx="0">
                  <c:v>10.002364</c:v>
                </c:pt>
                <c:pt idx="1">
                  <c:v>27.094161</c:v>
                </c:pt>
                <c:pt idx="2">
                  <c:v>40.082124</c:v>
                </c:pt>
                <c:pt idx="3">
                  <c:v>55.593349000000003</c:v>
                </c:pt>
                <c:pt idx="4">
                  <c:v>66.024086999999994</c:v>
                </c:pt>
                <c:pt idx="5">
                  <c:v>76.336241000000001</c:v>
                </c:pt>
                <c:pt idx="6">
                  <c:v>85.585510999999997</c:v>
                </c:pt>
                <c:pt idx="7">
                  <c:v>95.417575999999997</c:v>
                </c:pt>
                <c:pt idx="8">
                  <c:v>102.328171</c:v>
                </c:pt>
                <c:pt idx="9">
                  <c:v>109.28894699999999</c:v>
                </c:pt>
                <c:pt idx="10">
                  <c:v>116.383047</c:v>
                </c:pt>
                <c:pt idx="11">
                  <c:v>123.489282</c:v>
                </c:pt>
                <c:pt idx="12">
                  <c:v>130.56056100000001</c:v>
                </c:pt>
                <c:pt idx="13">
                  <c:v>136.72986900000001</c:v>
                </c:pt>
                <c:pt idx="14">
                  <c:v>142.907355</c:v>
                </c:pt>
                <c:pt idx="15">
                  <c:v>148.67906400000001</c:v>
                </c:pt>
                <c:pt idx="16">
                  <c:v>154.566372</c:v>
                </c:pt>
                <c:pt idx="17">
                  <c:v>161.21408500000001</c:v>
                </c:pt>
                <c:pt idx="18">
                  <c:v>166.475976</c:v>
                </c:pt>
                <c:pt idx="19">
                  <c:v>172.324378</c:v>
                </c:pt>
                <c:pt idx="20">
                  <c:v>177.00389899999999</c:v>
                </c:pt>
                <c:pt idx="21">
                  <c:v>181.31765999999999</c:v>
                </c:pt>
                <c:pt idx="22">
                  <c:v>185.636111</c:v>
                </c:pt>
                <c:pt idx="23">
                  <c:v>190.72537</c:v>
                </c:pt>
                <c:pt idx="24">
                  <c:v>195.99330599999999</c:v>
                </c:pt>
                <c:pt idx="25">
                  <c:v>200.84287499999999</c:v>
                </c:pt>
                <c:pt idx="26">
                  <c:v>205.607158</c:v>
                </c:pt>
                <c:pt idx="27">
                  <c:v>210.42393799999999</c:v>
                </c:pt>
                <c:pt idx="28">
                  <c:v>214.63483299999999</c:v>
                </c:pt>
                <c:pt idx="29">
                  <c:v>219.00842900000001</c:v>
                </c:pt>
                <c:pt idx="30">
                  <c:v>223.22730200000001</c:v>
                </c:pt>
                <c:pt idx="31">
                  <c:v>227.18099100000001</c:v>
                </c:pt>
                <c:pt idx="32">
                  <c:v>231.381981</c:v>
                </c:pt>
                <c:pt idx="33">
                  <c:v>235.533063</c:v>
                </c:pt>
                <c:pt idx="34">
                  <c:v>239.36132000000001</c:v>
                </c:pt>
                <c:pt idx="35">
                  <c:v>243.62916100000001</c:v>
                </c:pt>
                <c:pt idx="36">
                  <c:v>247.99470700000001</c:v>
                </c:pt>
                <c:pt idx="37">
                  <c:v>251.97723500000001</c:v>
                </c:pt>
                <c:pt idx="38">
                  <c:v>255.13415499999999</c:v>
                </c:pt>
                <c:pt idx="39">
                  <c:v>258.46486800000002</c:v>
                </c:pt>
                <c:pt idx="40">
                  <c:v>262.09450500000003</c:v>
                </c:pt>
                <c:pt idx="41">
                  <c:v>265.91591899999997</c:v>
                </c:pt>
                <c:pt idx="42">
                  <c:v>270.58551499999999</c:v>
                </c:pt>
                <c:pt idx="43">
                  <c:v>274.15618899999998</c:v>
                </c:pt>
                <c:pt idx="44">
                  <c:v>277.86777699999999</c:v>
                </c:pt>
                <c:pt idx="45">
                  <c:v>281.05951099999999</c:v>
                </c:pt>
                <c:pt idx="46">
                  <c:v>284.00990999999999</c:v>
                </c:pt>
                <c:pt idx="47">
                  <c:v>288.28047500000002</c:v>
                </c:pt>
                <c:pt idx="48">
                  <c:v>291.44754999999998</c:v>
                </c:pt>
                <c:pt idx="49">
                  <c:v>294.61324300000001</c:v>
                </c:pt>
                <c:pt idx="50">
                  <c:v>297.89486299999999</c:v>
                </c:pt>
                <c:pt idx="51">
                  <c:v>301.99999100000002</c:v>
                </c:pt>
                <c:pt idx="52">
                  <c:v>305.37243899999999</c:v>
                </c:pt>
                <c:pt idx="53">
                  <c:v>308.509096</c:v>
                </c:pt>
                <c:pt idx="54">
                  <c:v>311.50132300000001</c:v>
                </c:pt>
                <c:pt idx="55">
                  <c:v>314.046063</c:v>
                </c:pt>
                <c:pt idx="56">
                  <c:v>317.34499099999999</c:v>
                </c:pt>
                <c:pt idx="57">
                  <c:v>320.63499000000002</c:v>
                </c:pt>
                <c:pt idx="58">
                  <c:v>324.10632700000002</c:v>
                </c:pt>
                <c:pt idx="59">
                  <c:v>327.244889</c:v>
                </c:pt>
                <c:pt idx="60">
                  <c:v>330.76230900000002</c:v>
                </c:pt>
                <c:pt idx="61">
                  <c:v>334.208078</c:v>
                </c:pt>
                <c:pt idx="62">
                  <c:v>338.12519900000001</c:v>
                </c:pt>
                <c:pt idx="63">
                  <c:v>341.49114600000001</c:v>
                </c:pt>
                <c:pt idx="64">
                  <c:v>344.43512299999998</c:v>
                </c:pt>
                <c:pt idx="65">
                  <c:v>347.73886599999997</c:v>
                </c:pt>
                <c:pt idx="66">
                  <c:v>350.31241799999998</c:v>
                </c:pt>
                <c:pt idx="67">
                  <c:v>353.63317799999999</c:v>
                </c:pt>
                <c:pt idx="68">
                  <c:v>356.338121</c:v>
                </c:pt>
                <c:pt idx="69">
                  <c:v>359.48177500000003</c:v>
                </c:pt>
                <c:pt idx="70">
                  <c:v>362.48377199999999</c:v>
                </c:pt>
                <c:pt idx="71">
                  <c:v>365.44216899999998</c:v>
                </c:pt>
                <c:pt idx="72">
                  <c:v>368.28939500000001</c:v>
                </c:pt>
                <c:pt idx="73">
                  <c:v>371.27583199999998</c:v>
                </c:pt>
                <c:pt idx="74">
                  <c:v>374.43403499999999</c:v>
                </c:pt>
                <c:pt idx="75">
                  <c:v>377.39183500000001</c:v>
                </c:pt>
                <c:pt idx="76">
                  <c:v>380.68525699999998</c:v>
                </c:pt>
                <c:pt idx="77">
                  <c:v>383.31868400000002</c:v>
                </c:pt>
                <c:pt idx="78">
                  <c:v>386.25548500000002</c:v>
                </c:pt>
                <c:pt idx="79">
                  <c:v>389.14437700000002</c:v>
                </c:pt>
                <c:pt idx="80">
                  <c:v>392.70269500000001</c:v>
                </c:pt>
                <c:pt idx="81">
                  <c:v>395.71043100000003</c:v>
                </c:pt>
                <c:pt idx="82">
                  <c:v>398.12637899999999</c:v>
                </c:pt>
                <c:pt idx="83">
                  <c:v>401.14745799999997</c:v>
                </c:pt>
                <c:pt idx="84">
                  <c:v>403.91367700000001</c:v>
                </c:pt>
                <c:pt idx="85">
                  <c:v>407.25065499999999</c:v>
                </c:pt>
                <c:pt idx="86">
                  <c:v>409.82697300000001</c:v>
                </c:pt>
                <c:pt idx="87">
                  <c:v>412.83086800000001</c:v>
                </c:pt>
                <c:pt idx="88">
                  <c:v>415.42387400000001</c:v>
                </c:pt>
                <c:pt idx="89">
                  <c:v>418.246419</c:v>
                </c:pt>
                <c:pt idx="90">
                  <c:v>421.22945800000002</c:v>
                </c:pt>
                <c:pt idx="91">
                  <c:v>424.40989400000001</c:v>
                </c:pt>
                <c:pt idx="92">
                  <c:v>427.13126299999999</c:v>
                </c:pt>
                <c:pt idx="93">
                  <c:v>429.70829199999997</c:v>
                </c:pt>
                <c:pt idx="94">
                  <c:v>432.67373800000001</c:v>
                </c:pt>
                <c:pt idx="95">
                  <c:v>435.53254800000002</c:v>
                </c:pt>
                <c:pt idx="96">
                  <c:v>438.71216600000002</c:v>
                </c:pt>
                <c:pt idx="97">
                  <c:v>442.104828</c:v>
                </c:pt>
                <c:pt idx="98">
                  <c:v>444.61705599999999</c:v>
                </c:pt>
                <c:pt idx="99">
                  <c:v>447.06205499999999</c:v>
                </c:pt>
                <c:pt idx="100">
                  <c:v>449.867076</c:v>
                </c:pt>
                <c:pt idx="101">
                  <c:v>452.360525</c:v>
                </c:pt>
                <c:pt idx="102">
                  <c:v>454.52072199999998</c:v>
                </c:pt>
                <c:pt idx="103">
                  <c:v>458.49466899999999</c:v>
                </c:pt>
                <c:pt idx="104">
                  <c:v>461.80806200000001</c:v>
                </c:pt>
                <c:pt idx="105">
                  <c:v>465.49310300000002</c:v>
                </c:pt>
                <c:pt idx="106">
                  <c:v>468.30473499999999</c:v>
                </c:pt>
                <c:pt idx="107">
                  <c:v>471.33137399999998</c:v>
                </c:pt>
                <c:pt idx="108">
                  <c:v>473.55011400000001</c:v>
                </c:pt>
                <c:pt idx="109">
                  <c:v>476.24590699999999</c:v>
                </c:pt>
                <c:pt idx="110">
                  <c:v>478.42291399999999</c:v>
                </c:pt>
                <c:pt idx="111">
                  <c:v>481.45966499999997</c:v>
                </c:pt>
                <c:pt idx="112">
                  <c:v>483.79899699999999</c:v>
                </c:pt>
                <c:pt idx="113">
                  <c:v>486.35162500000001</c:v>
                </c:pt>
                <c:pt idx="114">
                  <c:v>488.35631799999999</c:v>
                </c:pt>
                <c:pt idx="115">
                  <c:v>490.52767799999998</c:v>
                </c:pt>
                <c:pt idx="116">
                  <c:v>492.716206</c:v>
                </c:pt>
                <c:pt idx="117">
                  <c:v>495.23965500000003</c:v>
                </c:pt>
                <c:pt idx="118">
                  <c:v>497.828011</c:v>
                </c:pt>
                <c:pt idx="119">
                  <c:v>500.09944899999999</c:v>
                </c:pt>
                <c:pt idx="120">
                  <c:v>502.94286199999999</c:v>
                </c:pt>
                <c:pt idx="121">
                  <c:v>506.11608999999999</c:v>
                </c:pt>
                <c:pt idx="122">
                  <c:v>509.24899399999998</c:v>
                </c:pt>
                <c:pt idx="123">
                  <c:v>512.159987</c:v>
                </c:pt>
                <c:pt idx="124">
                  <c:v>514.68291399999998</c:v>
                </c:pt>
                <c:pt idx="125">
                  <c:v>517.14016400000003</c:v>
                </c:pt>
                <c:pt idx="126">
                  <c:v>519.90891899999997</c:v>
                </c:pt>
                <c:pt idx="127">
                  <c:v>523.05500500000005</c:v>
                </c:pt>
                <c:pt idx="128">
                  <c:v>525.30574799999999</c:v>
                </c:pt>
                <c:pt idx="129">
                  <c:v>528.02190199999995</c:v>
                </c:pt>
                <c:pt idx="130">
                  <c:v>530.15510800000004</c:v>
                </c:pt>
                <c:pt idx="131">
                  <c:v>532.98152100000004</c:v>
                </c:pt>
                <c:pt idx="132">
                  <c:v>535.06104600000003</c:v>
                </c:pt>
                <c:pt idx="133">
                  <c:v>537.50503500000002</c:v>
                </c:pt>
                <c:pt idx="134">
                  <c:v>539.76279599999998</c:v>
                </c:pt>
                <c:pt idx="135">
                  <c:v>542.50449400000002</c:v>
                </c:pt>
                <c:pt idx="136">
                  <c:v>545.37726299999997</c:v>
                </c:pt>
                <c:pt idx="137">
                  <c:v>548.48213199999998</c:v>
                </c:pt>
                <c:pt idx="138">
                  <c:v>550.50148100000001</c:v>
                </c:pt>
                <c:pt idx="139">
                  <c:v>552.85134800000003</c:v>
                </c:pt>
                <c:pt idx="140">
                  <c:v>556.03032800000005</c:v>
                </c:pt>
                <c:pt idx="141">
                  <c:v>558.33608700000002</c:v>
                </c:pt>
                <c:pt idx="142">
                  <c:v>560.31741199999999</c:v>
                </c:pt>
                <c:pt idx="143">
                  <c:v>562.55582200000003</c:v>
                </c:pt>
                <c:pt idx="144">
                  <c:v>565.45891300000005</c:v>
                </c:pt>
                <c:pt idx="145">
                  <c:v>567.87563699999998</c:v>
                </c:pt>
                <c:pt idx="146">
                  <c:v>570.24314000000004</c:v>
                </c:pt>
                <c:pt idx="147">
                  <c:v>572.66108899999995</c:v>
                </c:pt>
                <c:pt idx="148">
                  <c:v>575.09532400000001</c:v>
                </c:pt>
                <c:pt idx="149">
                  <c:v>578.19105200000001</c:v>
                </c:pt>
                <c:pt idx="150">
                  <c:v>581.21616100000006</c:v>
                </c:pt>
                <c:pt idx="151">
                  <c:v>584.26838899999996</c:v>
                </c:pt>
                <c:pt idx="152">
                  <c:v>585.94471999999996</c:v>
                </c:pt>
                <c:pt idx="153">
                  <c:v>588.19594500000005</c:v>
                </c:pt>
                <c:pt idx="154">
                  <c:v>590.23339699999997</c:v>
                </c:pt>
                <c:pt idx="155">
                  <c:v>593.04716499999995</c:v>
                </c:pt>
                <c:pt idx="156">
                  <c:v>595.11013600000001</c:v>
                </c:pt>
                <c:pt idx="157">
                  <c:v>597.86824200000001</c:v>
                </c:pt>
                <c:pt idx="158">
                  <c:v>599.91320499999995</c:v>
                </c:pt>
                <c:pt idx="159">
                  <c:v>602.26979300000005</c:v>
                </c:pt>
                <c:pt idx="160">
                  <c:v>604.57457699999998</c:v>
                </c:pt>
                <c:pt idx="161">
                  <c:v>606.68201199999999</c:v>
                </c:pt>
                <c:pt idx="162">
                  <c:v>609.19160699999998</c:v>
                </c:pt>
                <c:pt idx="163">
                  <c:v>611.55792299999996</c:v>
                </c:pt>
                <c:pt idx="164">
                  <c:v>614.25918300000001</c:v>
                </c:pt>
                <c:pt idx="165">
                  <c:v>616.43461400000001</c:v>
                </c:pt>
                <c:pt idx="166">
                  <c:v>618.58039900000006</c:v>
                </c:pt>
                <c:pt idx="167">
                  <c:v>620.80991200000005</c:v>
                </c:pt>
                <c:pt idx="168">
                  <c:v>623.19810700000005</c:v>
                </c:pt>
                <c:pt idx="169">
                  <c:v>625.92431599999998</c:v>
                </c:pt>
                <c:pt idx="170">
                  <c:v>628.53323999999998</c:v>
                </c:pt>
                <c:pt idx="171">
                  <c:v>631.03067999999996</c:v>
                </c:pt>
                <c:pt idx="172">
                  <c:v>633.33918500000004</c:v>
                </c:pt>
                <c:pt idx="173">
                  <c:v>636.13767199999995</c:v>
                </c:pt>
                <c:pt idx="174">
                  <c:v>637.88789599999996</c:v>
                </c:pt>
                <c:pt idx="175">
                  <c:v>640.342581</c:v>
                </c:pt>
                <c:pt idx="176">
                  <c:v>642.30801499999995</c:v>
                </c:pt>
                <c:pt idx="177">
                  <c:v>645.98888799999997</c:v>
                </c:pt>
                <c:pt idx="178">
                  <c:v>648.36153200000001</c:v>
                </c:pt>
                <c:pt idx="179">
                  <c:v>650.52264100000002</c:v>
                </c:pt>
                <c:pt idx="180">
                  <c:v>652.36777800000004</c:v>
                </c:pt>
                <c:pt idx="181">
                  <c:v>654.66904799999998</c:v>
                </c:pt>
                <c:pt idx="182">
                  <c:v>657.38150199999995</c:v>
                </c:pt>
                <c:pt idx="183">
                  <c:v>659.70566499999995</c:v>
                </c:pt>
                <c:pt idx="184">
                  <c:v>663.49363600000004</c:v>
                </c:pt>
                <c:pt idx="185">
                  <c:v>666.67463599999996</c:v>
                </c:pt>
                <c:pt idx="186">
                  <c:v>669.861988</c:v>
                </c:pt>
                <c:pt idx="187">
                  <c:v>672.43882699999995</c:v>
                </c:pt>
                <c:pt idx="188">
                  <c:v>674.65218900000002</c:v>
                </c:pt>
                <c:pt idx="189">
                  <c:v>676.95299999999997</c:v>
                </c:pt>
                <c:pt idx="190">
                  <c:v>679.11523699999998</c:v>
                </c:pt>
                <c:pt idx="191">
                  <c:v>682.49489700000004</c:v>
                </c:pt>
                <c:pt idx="192">
                  <c:v>684.35391000000004</c:v>
                </c:pt>
                <c:pt idx="193">
                  <c:v>686.76674700000001</c:v>
                </c:pt>
                <c:pt idx="194">
                  <c:v>688.78282400000001</c:v>
                </c:pt>
                <c:pt idx="195">
                  <c:v>691.54924300000005</c:v>
                </c:pt>
                <c:pt idx="196">
                  <c:v>694.12630799999999</c:v>
                </c:pt>
                <c:pt idx="197">
                  <c:v>696.27872500000001</c:v>
                </c:pt>
                <c:pt idx="198">
                  <c:v>699.10152000000005</c:v>
                </c:pt>
                <c:pt idx="199">
                  <c:v>701.25535600000001</c:v>
                </c:pt>
                <c:pt idx="200">
                  <c:v>704.12035800000001</c:v>
                </c:pt>
                <c:pt idx="201">
                  <c:v>706.31789000000003</c:v>
                </c:pt>
                <c:pt idx="202">
                  <c:v>708.85786199999995</c:v>
                </c:pt>
                <c:pt idx="203">
                  <c:v>711.64143000000001</c:v>
                </c:pt>
                <c:pt idx="204">
                  <c:v>715.19121299999995</c:v>
                </c:pt>
                <c:pt idx="205">
                  <c:v>718.63266099999998</c:v>
                </c:pt>
                <c:pt idx="206">
                  <c:v>721.42699600000003</c:v>
                </c:pt>
                <c:pt idx="207">
                  <c:v>724.50136999999995</c:v>
                </c:pt>
                <c:pt idx="208">
                  <c:v>727.62377400000003</c:v>
                </c:pt>
                <c:pt idx="209">
                  <c:v>731.06175699999994</c:v>
                </c:pt>
                <c:pt idx="210">
                  <c:v>733.60947299999998</c:v>
                </c:pt>
                <c:pt idx="211">
                  <c:v>736.85946899999999</c:v>
                </c:pt>
                <c:pt idx="212">
                  <c:v>739.92257300000006</c:v>
                </c:pt>
                <c:pt idx="213">
                  <c:v>742.36350100000004</c:v>
                </c:pt>
                <c:pt idx="214">
                  <c:v>744.70622500000002</c:v>
                </c:pt>
                <c:pt idx="215">
                  <c:v>746.88336000000004</c:v>
                </c:pt>
                <c:pt idx="216">
                  <c:v>749.22265800000002</c:v>
                </c:pt>
                <c:pt idx="217">
                  <c:v>751.88685899999996</c:v>
                </c:pt>
                <c:pt idx="218">
                  <c:v>754.21456499999999</c:v>
                </c:pt>
                <c:pt idx="219">
                  <c:v>756.72499700000003</c:v>
                </c:pt>
                <c:pt idx="220">
                  <c:v>759.34271999999999</c:v>
                </c:pt>
                <c:pt idx="221">
                  <c:v>761.16853600000002</c:v>
                </c:pt>
                <c:pt idx="222">
                  <c:v>763.02698999999996</c:v>
                </c:pt>
                <c:pt idx="223">
                  <c:v>765.72884099999999</c:v>
                </c:pt>
                <c:pt idx="224">
                  <c:v>768.41857600000003</c:v>
                </c:pt>
                <c:pt idx="225">
                  <c:v>771.25930000000005</c:v>
                </c:pt>
                <c:pt idx="226">
                  <c:v>773.175298</c:v>
                </c:pt>
                <c:pt idx="227">
                  <c:v>776.317949</c:v>
                </c:pt>
                <c:pt idx="228">
                  <c:v>779.36777700000005</c:v>
                </c:pt>
                <c:pt idx="229">
                  <c:v>782.95843200000002</c:v>
                </c:pt>
                <c:pt idx="230">
                  <c:v>786.08086600000001</c:v>
                </c:pt>
                <c:pt idx="231">
                  <c:v>791.29365299999995</c:v>
                </c:pt>
                <c:pt idx="232">
                  <c:v>795.89592000000005</c:v>
                </c:pt>
                <c:pt idx="233">
                  <c:v>799.40943300000004</c:v>
                </c:pt>
                <c:pt idx="234">
                  <c:v>802.68332099999998</c:v>
                </c:pt>
                <c:pt idx="235">
                  <c:v>806.45230800000002</c:v>
                </c:pt>
                <c:pt idx="236">
                  <c:v>811.06296999999995</c:v>
                </c:pt>
                <c:pt idx="237">
                  <c:v>815.09817699999996</c:v>
                </c:pt>
                <c:pt idx="238">
                  <c:v>822.61381300000005</c:v>
                </c:pt>
                <c:pt idx="239">
                  <c:v>839.02786100000003</c:v>
                </c:pt>
                <c:pt idx="240">
                  <c:v>847.63649999999996</c:v>
                </c:pt>
                <c:pt idx="241">
                  <c:v>853.77537600000005</c:v>
                </c:pt>
                <c:pt idx="242">
                  <c:v>857.77634999999998</c:v>
                </c:pt>
                <c:pt idx="243">
                  <c:v>862.93373099999997</c:v>
                </c:pt>
                <c:pt idx="244">
                  <c:v>869.08406200000002</c:v>
                </c:pt>
                <c:pt idx="245">
                  <c:v>876.97678199999996</c:v>
                </c:pt>
                <c:pt idx="246">
                  <c:v>881.82351800000004</c:v>
                </c:pt>
                <c:pt idx="247">
                  <c:v>886.37818000000004</c:v>
                </c:pt>
                <c:pt idx="248">
                  <c:v>890.01612399999999</c:v>
                </c:pt>
                <c:pt idx="249">
                  <c:v>893.28426400000001</c:v>
                </c:pt>
                <c:pt idx="250">
                  <c:v>897.25694499999997</c:v>
                </c:pt>
                <c:pt idx="251">
                  <c:v>901.03509599999995</c:v>
                </c:pt>
                <c:pt idx="252">
                  <c:v>904.75876000000005</c:v>
                </c:pt>
                <c:pt idx="253">
                  <c:v>908.00045</c:v>
                </c:pt>
                <c:pt idx="254">
                  <c:v>911.44000400000004</c:v>
                </c:pt>
                <c:pt idx="255">
                  <c:v>914.34090100000003</c:v>
                </c:pt>
                <c:pt idx="256">
                  <c:v>917.31988100000001</c:v>
                </c:pt>
                <c:pt idx="257">
                  <c:v>920.51953700000001</c:v>
                </c:pt>
                <c:pt idx="258">
                  <c:v>923.27178200000003</c:v>
                </c:pt>
                <c:pt idx="259">
                  <c:v>926.20739500000002</c:v>
                </c:pt>
                <c:pt idx="260">
                  <c:v>928.69972299999995</c:v>
                </c:pt>
                <c:pt idx="261">
                  <c:v>931.85542299999997</c:v>
                </c:pt>
                <c:pt idx="262">
                  <c:v>934.42569600000002</c:v>
                </c:pt>
                <c:pt idx="263">
                  <c:v>937.91505800000004</c:v>
                </c:pt>
                <c:pt idx="264">
                  <c:v>941.02302999999995</c:v>
                </c:pt>
                <c:pt idx="265">
                  <c:v>944.95414100000005</c:v>
                </c:pt>
                <c:pt idx="266">
                  <c:v>948.933852</c:v>
                </c:pt>
                <c:pt idx="267">
                  <c:v>953.36070099999995</c:v>
                </c:pt>
                <c:pt idx="268">
                  <c:v>957.18428800000004</c:v>
                </c:pt>
                <c:pt idx="269">
                  <c:v>960.58237899999995</c:v>
                </c:pt>
                <c:pt idx="270">
                  <c:v>964.05892100000005</c:v>
                </c:pt>
                <c:pt idx="271">
                  <c:v>967.93210199999999</c:v>
                </c:pt>
                <c:pt idx="272">
                  <c:v>971.502388</c:v>
                </c:pt>
                <c:pt idx="273">
                  <c:v>975.23209999999995</c:v>
                </c:pt>
                <c:pt idx="274">
                  <c:v>978.63251100000002</c:v>
                </c:pt>
                <c:pt idx="275">
                  <c:v>981.608161</c:v>
                </c:pt>
                <c:pt idx="276">
                  <c:v>985.45201799999995</c:v>
                </c:pt>
                <c:pt idx="277">
                  <c:v>989.96147499999995</c:v>
                </c:pt>
                <c:pt idx="278">
                  <c:v>993.56160899999998</c:v>
                </c:pt>
                <c:pt idx="279">
                  <c:v>996.75934400000006</c:v>
                </c:pt>
                <c:pt idx="280">
                  <c:v>1000.798391</c:v>
                </c:pt>
                <c:pt idx="281">
                  <c:v>1004.788714</c:v>
                </c:pt>
                <c:pt idx="282">
                  <c:v>1008.48885</c:v>
                </c:pt>
                <c:pt idx="283">
                  <c:v>1012.3235570000001</c:v>
                </c:pt>
                <c:pt idx="284">
                  <c:v>1016.927893</c:v>
                </c:pt>
                <c:pt idx="285">
                  <c:v>1021.568133</c:v>
                </c:pt>
                <c:pt idx="286">
                  <c:v>1025.2608279999999</c:v>
                </c:pt>
                <c:pt idx="287">
                  <c:v>1029.6996300000001</c:v>
                </c:pt>
                <c:pt idx="288">
                  <c:v>1032.9248640000001</c:v>
                </c:pt>
                <c:pt idx="289">
                  <c:v>1036.655368</c:v>
                </c:pt>
                <c:pt idx="290">
                  <c:v>1040.6369810000001</c:v>
                </c:pt>
                <c:pt idx="291">
                  <c:v>1044.3858720000001</c:v>
                </c:pt>
                <c:pt idx="292">
                  <c:v>1048.0249650000001</c:v>
                </c:pt>
                <c:pt idx="293">
                  <c:v>1051.4804750000001</c:v>
                </c:pt>
                <c:pt idx="294">
                  <c:v>1054.417684</c:v>
                </c:pt>
                <c:pt idx="295">
                  <c:v>1058.086922</c:v>
                </c:pt>
                <c:pt idx="296">
                  <c:v>1061.635503</c:v>
                </c:pt>
                <c:pt idx="297">
                  <c:v>1065.5974659999999</c:v>
                </c:pt>
                <c:pt idx="298">
                  <c:v>1068.614984</c:v>
                </c:pt>
                <c:pt idx="299">
                  <c:v>1072.2036929999999</c:v>
                </c:pt>
                <c:pt idx="300">
                  <c:v>1075.6848190000001</c:v>
                </c:pt>
                <c:pt idx="301">
                  <c:v>1079.880214</c:v>
                </c:pt>
                <c:pt idx="302">
                  <c:v>1083.825116</c:v>
                </c:pt>
                <c:pt idx="303">
                  <c:v>1089.229732</c:v>
                </c:pt>
                <c:pt idx="304">
                  <c:v>1095.0865819999999</c:v>
                </c:pt>
                <c:pt idx="305">
                  <c:v>1101.1580919999999</c:v>
                </c:pt>
                <c:pt idx="306">
                  <c:v>1107.610357</c:v>
                </c:pt>
                <c:pt idx="307">
                  <c:v>1113.404738</c:v>
                </c:pt>
                <c:pt idx="308">
                  <c:v>1118.4584199999999</c:v>
                </c:pt>
                <c:pt idx="309">
                  <c:v>1122.5481669999999</c:v>
                </c:pt>
                <c:pt idx="310">
                  <c:v>1127.0146930000001</c:v>
                </c:pt>
                <c:pt idx="311">
                  <c:v>1133.1302229999999</c:v>
                </c:pt>
                <c:pt idx="312">
                  <c:v>1137.9748099999999</c:v>
                </c:pt>
                <c:pt idx="313">
                  <c:v>1147.6167620000001</c:v>
                </c:pt>
                <c:pt idx="314">
                  <c:v>1162.1442830000001</c:v>
                </c:pt>
                <c:pt idx="315">
                  <c:v>1175.757376</c:v>
                </c:pt>
                <c:pt idx="316">
                  <c:v>1183.3058309999999</c:v>
                </c:pt>
                <c:pt idx="317">
                  <c:v>1188.0337999999999</c:v>
                </c:pt>
                <c:pt idx="318">
                  <c:v>1192.0325049999999</c:v>
                </c:pt>
                <c:pt idx="319">
                  <c:v>1195.4907310000001</c:v>
                </c:pt>
                <c:pt idx="320">
                  <c:v>1198.968709</c:v>
                </c:pt>
                <c:pt idx="321">
                  <c:v>1202.527609</c:v>
                </c:pt>
                <c:pt idx="322">
                  <c:v>1205.544034</c:v>
                </c:pt>
                <c:pt idx="323">
                  <c:v>1208.7044530000001</c:v>
                </c:pt>
                <c:pt idx="324">
                  <c:v>1211.3587789999999</c:v>
                </c:pt>
                <c:pt idx="325">
                  <c:v>1214.277961</c:v>
                </c:pt>
                <c:pt idx="326">
                  <c:v>1217.058327</c:v>
                </c:pt>
                <c:pt idx="327">
                  <c:v>1220.1538439999999</c:v>
                </c:pt>
                <c:pt idx="328">
                  <c:v>1223.2368280000001</c:v>
                </c:pt>
                <c:pt idx="329">
                  <c:v>1225.585691</c:v>
                </c:pt>
                <c:pt idx="330">
                  <c:v>1228.1541769999999</c:v>
                </c:pt>
                <c:pt idx="331">
                  <c:v>1231.124409</c:v>
                </c:pt>
                <c:pt idx="332">
                  <c:v>1234.134769</c:v>
                </c:pt>
                <c:pt idx="333">
                  <c:v>1236.6693700000001</c:v>
                </c:pt>
                <c:pt idx="334">
                  <c:v>1240.1796429999999</c:v>
                </c:pt>
                <c:pt idx="335">
                  <c:v>1243.6226919999999</c:v>
                </c:pt>
                <c:pt idx="336">
                  <c:v>1246.631134</c:v>
                </c:pt>
                <c:pt idx="337">
                  <c:v>1249.556411</c:v>
                </c:pt>
                <c:pt idx="338">
                  <c:v>1253.5109239999999</c:v>
                </c:pt>
                <c:pt idx="339">
                  <c:v>1257.9312789999999</c:v>
                </c:pt>
                <c:pt idx="340">
                  <c:v>1261.9400889999999</c:v>
                </c:pt>
                <c:pt idx="341">
                  <c:v>1266.0324820000001</c:v>
                </c:pt>
                <c:pt idx="342">
                  <c:v>1271.104421</c:v>
                </c:pt>
                <c:pt idx="343">
                  <c:v>1275.6378070000001</c:v>
                </c:pt>
                <c:pt idx="344">
                  <c:v>1279.142644</c:v>
                </c:pt>
                <c:pt idx="345">
                  <c:v>1282.7788250000001</c:v>
                </c:pt>
                <c:pt idx="346">
                  <c:v>1285.906324</c:v>
                </c:pt>
                <c:pt idx="347">
                  <c:v>1290.003919</c:v>
                </c:pt>
                <c:pt idx="348">
                  <c:v>1293.7712160000001</c:v>
                </c:pt>
                <c:pt idx="349">
                  <c:v>1300.536591</c:v>
                </c:pt>
                <c:pt idx="350">
                  <c:v>1305.8365240000001</c:v>
                </c:pt>
                <c:pt idx="351">
                  <c:v>1310.9933370000001</c:v>
                </c:pt>
                <c:pt idx="352">
                  <c:v>1315.126988</c:v>
                </c:pt>
                <c:pt idx="353">
                  <c:v>1318.8502840000001</c:v>
                </c:pt>
                <c:pt idx="354">
                  <c:v>1321.181155</c:v>
                </c:pt>
                <c:pt idx="355">
                  <c:v>1324.3045219999999</c:v>
                </c:pt>
                <c:pt idx="356">
                  <c:v>1326.604135</c:v>
                </c:pt>
                <c:pt idx="357">
                  <c:v>1329.4619889999999</c:v>
                </c:pt>
                <c:pt idx="358">
                  <c:v>1331.56158</c:v>
                </c:pt>
                <c:pt idx="359">
                  <c:v>1334.06233</c:v>
                </c:pt>
                <c:pt idx="360">
                  <c:v>1336.3615729999999</c:v>
                </c:pt>
                <c:pt idx="361">
                  <c:v>1339.0672770000001</c:v>
                </c:pt>
                <c:pt idx="362">
                  <c:v>1341.291747</c:v>
                </c:pt>
                <c:pt idx="363">
                  <c:v>1343.0869270000001</c:v>
                </c:pt>
                <c:pt idx="364">
                  <c:v>1345.6254269999999</c:v>
                </c:pt>
                <c:pt idx="365">
                  <c:v>1347.9954029999999</c:v>
                </c:pt>
                <c:pt idx="366">
                  <c:v>1350.0265429999999</c:v>
                </c:pt>
                <c:pt idx="367">
                  <c:v>1352.0017909999999</c:v>
                </c:pt>
                <c:pt idx="368">
                  <c:v>1354.660858</c:v>
                </c:pt>
                <c:pt idx="369">
                  <c:v>1357.476893</c:v>
                </c:pt>
                <c:pt idx="370">
                  <c:v>1359.39447</c:v>
                </c:pt>
                <c:pt idx="371">
                  <c:v>1362.334057</c:v>
                </c:pt>
                <c:pt idx="372">
                  <c:v>1364.801837</c:v>
                </c:pt>
                <c:pt idx="373">
                  <c:v>1367.7231839999999</c:v>
                </c:pt>
                <c:pt idx="374">
                  <c:v>1369.4929979999999</c:v>
                </c:pt>
                <c:pt idx="375">
                  <c:v>1372.1578159999999</c:v>
                </c:pt>
                <c:pt idx="376">
                  <c:v>1374.7844640000001</c:v>
                </c:pt>
                <c:pt idx="377">
                  <c:v>1377.2691870000001</c:v>
                </c:pt>
                <c:pt idx="378">
                  <c:v>1379.5924649999999</c:v>
                </c:pt>
                <c:pt idx="379">
                  <c:v>1381.902513</c:v>
                </c:pt>
                <c:pt idx="380">
                  <c:v>1384.7811409999999</c:v>
                </c:pt>
                <c:pt idx="381">
                  <c:v>1386.832224</c:v>
                </c:pt>
                <c:pt idx="382">
                  <c:v>1389.0052470000001</c:v>
                </c:pt>
                <c:pt idx="383">
                  <c:v>1390.8165899999999</c:v>
                </c:pt>
                <c:pt idx="384">
                  <c:v>1393.604102</c:v>
                </c:pt>
                <c:pt idx="385">
                  <c:v>1396.6159950000001</c:v>
                </c:pt>
                <c:pt idx="386">
                  <c:v>1433.3123129999999</c:v>
                </c:pt>
                <c:pt idx="387">
                  <c:v>1460.7496329999999</c:v>
                </c:pt>
                <c:pt idx="388">
                  <c:v>1464.874671</c:v>
                </c:pt>
                <c:pt idx="389">
                  <c:v>1468.258439</c:v>
                </c:pt>
                <c:pt idx="390">
                  <c:v>1470.1267580000001</c:v>
                </c:pt>
                <c:pt idx="391">
                  <c:v>1473.05637</c:v>
                </c:pt>
                <c:pt idx="392">
                  <c:v>1475.255609</c:v>
                </c:pt>
                <c:pt idx="393">
                  <c:v>1477.6739030000001</c:v>
                </c:pt>
                <c:pt idx="394">
                  <c:v>1479.6823609999999</c:v>
                </c:pt>
                <c:pt idx="395">
                  <c:v>1482.2881110000001</c:v>
                </c:pt>
                <c:pt idx="396">
                  <c:v>1484.852314</c:v>
                </c:pt>
                <c:pt idx="397">
                  <c:v>1487.148747</c:v>
                </c:pt>
                <c:pt idx="398">
                  <c:v>1489.164025</c:v>
                </c:pt>
                <c:pt idx="399">
                  <c:v>1491.116679</c:v>
                </c:pt>
                <c:pt idx="400">
                  <c:v>1493.7257179999999</c:v>
                </c:pt>
                <c:pt idx="401">
                  <c:v>1495.603417</c:v>
                </c:pt>
                <c:pt idx="402">
                  <c:v>1497.786462</c:v>
                </c:pt>
              </c:numCache>
            </c:numRef>
          </c:xVal>
          <c:yVal>
            <c:numRef>
              <c:f>'600'!$AE$64:$AE$466</c:f>
              <c:numCache>
                <c:formatCode>General</c:formatCode>
                <c:ptCount val="403"/>
                <c:pt idx="0">
                  <c:v>58.014321258657858</c:v>
                </c:pt>
                <c:pt idx="1">
                  <c:v>16.76109917568381</c:v>
                </c:pt>
                <c:pt idx="2">
                  <c:v>13.218129600694736</c:v>
                </c:pt>
                <c:pt idx="3">
                  <c:v>9.5619333882585913</c:v>
                </c:pt>
                <c:pt idx="4">
                  <c:v>8.428275420390916</c:v>
                </c:pt>
                <c:pt idx="5">
                  <c:v>7.7347587433702873</c:v>
                </c:pt>
                <c:pt idx="6">
                  <c:v>7.2385912407211093</c:v>
                </c:pt>
                <c:pt idx="7">
                  <c:v>6.8328858834515236</c:v>
                </c:pt>
                <c:pt idx="8">
                  <c:v>6.7540378466717659</c:v>
                </c:pt>
                <c:pt idx="9">
                  <c:v>6.6447911406637754</c:v>
                </c:pt>
                <c:pt idx="10">
                  <c:v>6.5567880535394716</c:v>
                </c:pt>
                <c:pt idx="11">
                  <c:v>6.4357098932031178</c:v>
                </c:pt>
                <c:pt idx="12">
                  <c:v>6.3186963582082258</c:v>
                </c:pt>
                <c:pt idx="13">
                  <c:v>6.3015396467309204</c:v>
                </c:pt>
                <c:pt idx="14">
                  <c:v>6.2537814287705915</c:v>
                </c:pt>
                <c:pt idx="15">
                  <c:v>6.2518691868644911</c:v>
                </c:pt>
                <c:pt idx="16">
                  <c:v>6.2121408406219052</c:v>
                </c:pt>
                <c:pt idx="17">
                  <c:v>6.1626181813640919</c:v>
                </c:pt>
                <c:pt idx="18">
                  <c:v>6.1562777453331776</c:v>
                </c:pt>
                <c:pt idx="19">
                  <c:v>6.1393840290796646</c:v>
                </c:pt>
                <c:pt idx="20">
                  <c:v>6.1773858379919044</c:v>
                </c:pt>
                <c:pt idx="21">
                  <c:v>6.2180503364175292</c:v>
                </c:pt>
                <c:pt idx="22">
                  <c:v>6.2453091418129061</c:v>
                </c:pt>
                <c:pt idx="23">
                  <c:v>6.2589216446364171</c:v>
                </c:pt>
                <c:pt idx="24">
                  <c:v>6.2352783115087984</c:v>
                </c:pt>
                <c:pt idx="25">
                  <c:v>6.2525887004834608</c:v>
                </c:pt>
                <c:pt idx="26">
                  <c:v>6.2497140932890183</c:v>
                </c:pt>
                <c:pt idx="27">
                  <c:v>6.2625048711538174</c:v>
                </c:pt>
                <c:pt idx="28">
                  <c:v>6.2779835711928316</c:v>
                </c:pt>
                <c:pt idx="29">
                  <c:v>6.3061003521206569</c:v>
                </c:pt>
                <c:pt idx="30">
                  <c:v>6.3172869405673557</c:v>
                </c:pt>
                <c:pt idx="31">
                  <c:v>6.3520591866235243</c:v>
                </c:pt>
                <c:pt idx="32">
                  <c:v>6.3594616535039563</c:v>
                </c:pt>
                <c:pt idx="33">
                  <c:v>6.3908836264259898</c:v>
                </c:pt>
                <c:pt idx="34">
                  <c:v>6.4100135071058721</c:v>
                </c:pt>
                <c:pt idx="35">
                  <c:v>6.4275711888642268</c:v>
                </c:pt>
                <c:pt idx="36">
                  <c:v>6.4231583722205965</c:v>
                </c:pt>
                <c:pt idx="37">
                  <c:v>6.4461337283319322</c:v>
                </c:pt>
                <c:pt idx="38">
                  <c:v>6.4830064928753632</c:v>
                </c:pt>
                <c:pt idx="39">
                  <c:v>6.5255861515658111</c:v>
                </c:pt>
                <c:pt idx="40">
                  <c:v>6.5416782628817529</c:v>
                </c:pt>
                <c:pt idx="41">
                  <c:v>6.5674665631610738</c:v>
                </c:pt>
                <c:pt idx="42">
                  <c:v>6.5464810912448206</c:v>
                </c:pt>
                <c:pt idx="43">
                  <c:v>6.5752202236596498</c:v>
                </c:pt>
                <c:pt idx="44">
                  <c:v>6.5837049202137949</c:v>
                </c:pt>
                <c:pt idx="45">
                  <c:v>6.6252530977946753</c:v>
                </c:pt>
                <c:pt idx="46">
                  <c:v>6.6570646253089238</c:v>
                </c:pt>
                <c:pt idx="47">
                  <c:v>6.6604427667259714</c:v>
                </c:pt>
                <c:pt idx="48">
                  <c:v>6.6822883019365777</c:v>
                </c:pt>
                <c:pt idx="49">
                  <c:v>6.7140221424523698</c:v>
                </c:pt>
                <c:pt idx="50">
                  <c:v>6.7305866654910984</c:v>
                </c:pt>
                <c:pt idx="51">
                  <c:v>6.7344461801750048</c:v>
                </c:pt>
                <c:pt idx="52">
                  <c:v>6.7457936894058665</c:v>
                </c:pt>
                <c:pt idx="53">
                  <c:v>6.7739820943716973</c:v>
                </c:pt>
                <c:pt idx="54">
                  <c:v>6.7958573222160066</c:v>
                </c:pt>
                <c:pt idx="55">
                  <c:v>6.8404488085581736</c:v>
                </c:pt>
                <c:pt idx="56">
                  <c:v>6.8505222054146486</c:v>
                </c:pt>
                <c:pt idx="57">
                  <c:v>6.8724292921523542</c:v>
                </c:pt>
                <c:pt idx="58">
                  <c:v>6.8763414887875465</c:v>
                </c:pt>
                <c:pt idx="59">
                  <c:v>6.8993082256298113</c:v>
                </c:pt>
                <c:pt idx="60">
                  <c:v>6.9002054839610336</c:v>
                </c:pt>
                <c:pt idx="61">
                  <c:v>6.9153702664603198</c:v>
                </c:pt>
                <c:pt idx="62">
                  <c:v>6.9074178285587049</c:v>
                </c:pt>
                <c:pt idx="63">
                  <c:v>6.9179547327778828</c:v>
                </c:pt>
                <c:pt idx="64">
                  <c:v>6.9339965800723817</c:v>
                </c:pt>
                <c:pt idx="65">
                  <c:v>6.9468477005491023</c:v>
                </c:pt>
                <c:pt idx="66">
                  <c:v>6.9711421339594919</c:v>
                </c:pt>
                <c:pt idx="67">
                  <c:v>6.9839413202687073</c:v>
                </c:pt>
                <c:pt idx="68">
                  <c:v>7.0027307691826186</c:v>
                </c:pt>
                <c:pt idx="69">
                  <c:v>7.0187851516576245</c:v>
                </c:pt>
                <c:pt idx="70">
                  <c:v>7.0286210539533789</c:v>
                </c:pt>
                <c:pt idx="71">
                  <c:v>7.0462451764657406</c:v>
                </c:pt>
                <c:pt idx="72">
                  <c:v>7.0588455128998273</c:v>
                </c:pt>
                <c:pt idx="73">
                  <c:v>7.0782384483628302</c:v>
                </c:pt>
                <c:pt idx="74">
                  <c:v>7.0816344060009868</c:v>
                </c:pt>
                <c:pt idx="75">
                  <c:v>7.0988955519753638</c:v>
                </c:pt>
                <c:pt idx="76">
                  <c:v>7.0973388605848342</c:v>
                </c:pt>
                <c:pt idx="77">
                  <c:v>7.1207329438338958</c:v>
                </c:pt>
                <c:pt idx="78">
                  <c:v>7.1281585948822972</c:v>
                </c:pt>
                <c:pt idx="79">
                  <c:v>7.1437976588061964</c:v>
                </c:pt>
                <c:pt idx="80">
                  <c:v>7.133946229258135</c:v>
                </c:pt>
                <c:pt idx="81">
                  <c:v>7.1485219882442284</c:v>
                </c:pt>
                <c:pt idx="82">
                  <c:v>7.1750734666155269</c:v>
                </c:pt>
                <c:pt idx="83">
                  <c:v>7.1811833895963391</c:v>
                </c:pt>
                <c:pt idx="84">
                  <c:v>7.1897172260288009</c:v>
                </c:pt>
                <c:pt idx="85">
                  <c:v>7.1893217192897287</c:v>
                </c:pt>
                <c:pt idx="86">
                  <c:v>7.2021866352665613</c:v>
                </c:pt>
                <c:pt idx="87">
                  <c:v>7.2100881820457268</c:v>
                </c:pt>
                <c:pt idx="88">
                  <c:v>7.2213013125504464</c:v>
                </c:pt>
                <c:pt idx="89">
                  <c:v>7.2367933991761788</c:v>
                </c:pt>
                <c:pt idx="90">
                  <c:v>7.2382922652239294</c:v>
                </c:pt>
                <c:pt idx="91">
                  <c:v>7.2400264183082239</c:v>
                </c:pt>
                <c:pt idx="92">
                  <c:v>7.2465598792838479</c:v>
                </c:pt>
                <c:pt idx="93">
                  <c:v>7.2657352229632801</c:v>
                </c:pt>
                <c:pt idx="94">
                  <c:v>7.2662307197815705</c:v>
                </c:pt>
                <c:pt idx="95">
                  <c:v>7.2755694210683695</c:v>
                </c:pt>
                <c:pt idx="96">
                  <c:v>7.2702150611292247</c:v>
                </c:pt>
                <c:pt idx="97">
                  <c:v>7.2674610117601492</c:v>
                </c:pt>
                <c:pt idx="98">
                  <c:v>7.277493742526679</c:v>
                </c:pt>
                <c:pt idx="99">
                  <c:v>7.2947382316627829</c:v>
                </c:pt>
                <c:pt idx="100">
                  <c:v>7.2967739300156422</c:v>
                </c:pt>
                <c:pt idx="101">
                  <c:v>7.3141767110385443</c:v>
                </c:pt>
                <c:pt idx="102">
                  <c:v>7.3312203138332981</c:v>
                </c:pt>
                <c:pt idx="103">
                  <c:v>7.3192146488211387</c:v>
                </c:pt>
                <c:pt idx="104">
                  <c:v>7.3090931594355038</c:v>
                </c:pt>
                <c:pt idx="105">
                  <c:v>7.2903431204535529</c:v>
                </c:pt>
                <c:pt idx="106">
                  <c:v>7.2912776200487235</c:v>
                </c:pt>
                <c:pt idx="107">
                  <c:v>7.2924330683584602</c:v>
                </c:pt>
                <c:pt idx="108">
                  <c:v>7.3055811401161561</c:v>
                </c:pt>
                <c:pt idx="109">
                  <c:v>7.3155742186497523</c:v>
                </c:pt>
                <c:pt idx="110">
                  <c:v>7.3292095792753518</c:v>
                </c:pt>
                <c:pt idx="111">
                  <c:v>7.330263749804649</c:v>
                </c:pt>
                <c:pt idx="112">
                  <c:v>7.3394281037113132</c:v>
                </c:pt>
                <c:pt idx="113">
                  <c:v>7.3509886671560327</c:v>
                </c:pt>
                <c:pt idx="114">
                  <c:v>7.3674543997595938</c:v>
                </c:pt>
                <c:pt idx="115">
                  <c:v>7.3850186809902443</c:v>
                </c:pt>
                <c:pt idx="116">
                  <c:v>7.3963614877966286</c:v>
                </c:pt>
                <c:pt idx="117">
                  <c:v>7.4073724268107526</c:v>
                </c:pt>
                <c:pt idx="118">
                  <c:v>7.4099619456105543</c:v>
                </c:pt>
                <c:pt idx="119">
                  <c:v>7.4243561687911619</c:v>
                </c:pt>
                <c:pt idx="120">
                  <c:v>7.4208094949674051</c:v>
                </c:pt>
                <c:pt idx="121">
                  <c:v>7.4170219314147392</c:v>
                </c:pt>
                <c:pt idx="122">
                  <c:v>7.4074740710070568</c:v>
                </c:pt>
                <c:pt idx="123">
                  <c:v>7.4079630666303027</c:v>
                </c:pt>
                <c:pt idx="124">
                  <c:v>7.4105293624841959</c:v>
                </c:pt>
                <c:pt idx="125">
                  <c:v>7.4206433089484074</c:v>
                </c:pt>
                <c:pt idx="126">
                  <c:v>7.4181011593269179</c:v>
                </c:pt>
                <c:pt idx="127">
                  <c:v>7.4127900446753143</c:v>
                </c:pt>
                <c:pt idx="128">
                  <c:v>7.4202892954761559</c:v>
                </c:pt>
                <c:pt idx="129">
                  <c:v>7.4236576593827603</c:v>
                </c:pt>
                <c:pt idx="130">
                  <c:v>7.4334779854893975</c:v>
                </c:pt>
                <c:pt idx="131">
                  <c:v>7.4335760509987274</c:v>
                </c:pt>
                <c:pt idx="132">
                  <c:v>7.4434905294102025</c:v>
                </c:pt>
                <c:pt idx="133">
                  <c:v>7.4514301000066858</c:v>
                </c:pt>
                <c:pt idx="134">
                  <c:v>7.4578949178643548</c:v>
                </c:pt>
                <c:pt idx="135">
                  <c:v>7.4588276113706362</c:v>
                </c:pt>
                <c:pt idx="136">
                  <c:v>7.4521549639913598</c:v>
                </c:pt>
                <c:pt idx="137">
                  <c:v>7.446978677744938</c:v>
                </c:pt>
                <c:pt idx="138">
                  <c:v>7.4573435639451038</c:v>
                </c:pt>
                <c:pt idx="139">
                  <c:v>7.4667763551268811</c:v>
                </c:pt>
                <c:pt idx="140">
                  <c:v>7.4537507929057227</c:v>
                </c:pt>
                <c:pt idx="141">
                  <c:v>7.4619478129437011</c:v>
                </c:pt>
                <c:pt idx="142">
                  <c:v>7.4722785443422319</c:v>
                </c:pt>
                <c:pt idx="143">
                  <c:v>7.4832824427624507</c:v>
                </c:pt>
                <c:pt idx="144">
                  <c:v>7.4749980885358589</c:v>
                </c:pt>
                <c:pt idx="145">
                  <c:v>7.4809109943791041</c:v>
                </c:pt>
                <c:pt idx="146">
                  <c:v>7.4831931452579408</c:v>
                </c:pt>
                <c:pt idx="147">
                  <c:v>7.4878828596363158</c:v>
                </c:pt>
                <c:pt idx="148">
                  <c:v>7.4882274032987439</c:v>
                </c:pt>
                <c:pt idx="149">
                  <c:v>7.4810789715429067</c:v>
                </c:pt>
                <c:pt idx="150">
                  <c:v>7.4701790921641393</c:v>
                </c:pt>
                <c:pt idx="151">
                  <c:v>7.4639709293409995</c:v>
                </c:pt>
                <c:pt idx="152">
                  <c:v>7.4781215338516729</c:v>
                </c:pt>
                <c:pt idx="153">
                  <c:v>7.4862529610902193</c:v>
                </c:pt>
                <c:pt idx="154">
                  <c:v>7.4936219502527983</c:v>
                </c:pt>
                <c:pt idx="155">
                  <c:v>7.4892458269082969</c:v>
                </c:pt>
                <c:pt idx="156">
                  <c:v>7.4954543194004266</c:v>
                </c:pt>
                <c:pt idx="157">
                  <c:v>7.4938152920604093</c:v>
                </c:pt>
                <c:pt idx="158">
                  <c:v>7.5002941558300229</c:v>
                </c:pt>
                <c:pt idx="159">
                  <c:v>7.5055074797797872</c:v>
                </c:pt>
                <c:pt idx="160">
                  <c:v>7.5066597440597658</c:v>
                </c:pt>
                <c:pt idx="161">
                  <c:v>7.5165566213881005</c:v>
                </c:pt>
                <c:pt idx="162">
                  <c:v>7.5140331547992538</c:v>
                </c:pt>
                <c:pt idx="163">
                  <c:v>7.5181645229796068</c:v>
                </c:pt>
                <c:pt idx="164">
                  <c:v>7.5117034652081776</c:v>
                </c:pt>
                <c:pt idx="165">
                  <c:v>7.5185641658379883</c:v>
                </c:pt>
                <c:pt idx="166">
                  <c:v>7.5222434096848296</c:v>
                </c:pt>
                <c:pt idx="167">
                  <c:v>7.5282159879368109</c:v>
                </c:pt>
                <c:pt idx="168">
                  <c:v>7.5270248144401313</c:v>
                </c:pt>
                <c:pt idx="169">
                  <c:v>7.5241203440549427</c:v>
                </c:pt>
                <c:pt idx="170">
                  <c:v>7.5190683477443248</c:v>
                </c:pt>
                <c:pt idx="171">
                  <c:v>7.5196493623708518</c:v>
                </c:pt>
                <c:pt idx="172">
                  <c:v>7.5194798410977244</c:v>
                </c:pt>
                <c:pt idx="173">
                  <c:v>7.5155225753712918</c:v>
                </c:pt>
                <c:pt idx="174">
                  <c:v>7.5254267262824808</c:v>
                </c:pt>
                <c:pt idx="175">
                  <c:v>7.526222755919358</c:v>
                </c:pt>
                <c:pt idx="176">
                  <c:v>7.5317135627439784</c:v>
                </c:pt>
                <c:pt idx="177">
                  <c:v>7.5116408669388317</c:v>
                </c:pt>
                <c:pt idx="178">
                  <c:v>7.5101784192040331</c:v>
                </c:pt>
                <c:pt idx="179">
                  <c:v>7.5146993116752139</c:v>
                </c:pt>
                <c:pt idx="180">
                  <c:v>7.5218836489674059</c:v>
                </c:pt>
                <c:pt idx="181">
                  <c:v>7.5260961183628181</c:v>
                </c:pt>
                <c:pt idx="182">
                  <c:v>7.5184753786062339</c:v>
                </c:pt>
                <c:pt idx="183">
                  <c:v>7.5223497864609685</c:v>
                </c:pt>
                <c:pt idx="184">
                  <c:v>7.4960156194452754</c:v>
                </c:pt>
                <c:pt idx="185">
                  <c:v>7.4824399348970996</c:v>
                </c:pt>
                <c:pt idx="186">
                  <c:v>7.4667653535765615</c:v>
                </c:pt>
                <c:pt idx="187">
                  <c:v>7.4644473135523306</c:v>
                </c:pt>
                <c:pt idx="188">
                  <c:v>7.4647564781979456</c:v>
                </c:pt>
                <c:pt idx="189">
                  <c:v>7.4675110019346924</c:v>
                </c:pt>
                <c:pt idx="190">
                  <c:v>7.4688718186360887</c:v>
                </c:pt>
                <c:pt idx="191">
                  <c:v>7.4536996197657439</c:v>
                </c:pt>
                <c:pt idx="192">
                  <c:v>7.4596395173663375</c:v>
                </c:pt>
                <c:pt idx="193">
                  <c:v>7.4595464975294927</c:v>
                </c:pt>
                <c:pt idx="194">
                  <c:v>7.4631585927061828</c:v>
                </c:pt>
                <c:pt idx="195">
                  <c:v>7.4574068817382146</c:v>
                </c:pt>
                <c:pt idx="196">
                  <c:v>7.4511794669025937</c:v>
                </c:pt>
                <c:pt idx="197">
                  <c:v>7.4559627745187846</c:v>
                </c:pt>
                <c:pt idx="198">
                  <c:v>7.4490532361080746</c:v>
                </c:pt>
                <c:pt idx="199">
                  <c:v>7.4500426047917561</c:v>
                </c:pt>
                <c:pt idx="200">
                  <c:v>7.4393342618217586</c:v>
                </c:pt>
                <c:pt idx="201">
                  <c:v>7.4416923250152145</c:v>
                </c:pt>
                <c:pt idx="202">
                  <c:v>7.4359794071200058</c:v>
                </c:pt>
                <c:pt idx="203">
                  <c:v>7.4296193379170257</c:v>
                </c:pt>
                <c:pt idx="204">
                  <c:v>7.407942031765435</c:v>
                </c:pt>
                <c:pt idx="205">
                  <c:v>7.3917909744043966</c:v>
                </c:pt>
                <c:pt idx="206">
                  <c:v>7.3853725621140889</c:v>
                </c:pt>
                <c:pt idx="207">
                  <c:v>7.3717391831460732</c:v>
                </c:pt>
                <c:pt idx="208">
                  <c:v>7.3570446890947325</c:v>
                </c:pt>
                <c:pt idx="209">
                  <c:v>7.3407384812909555</c:v>
                </c:pt>
                <c:pt idx="210">
                  <c:v>7.3351637088039432</c:v>
                </c:pt>
                <c:pt idx="211">
                  <c:v>7.3213806964209098</c:v>
                </c:pt>
                <c:pt idx="212">
                  <c:v>7.3078082305813616</c:v>
                </c:pt>
                <c:pt idx="213">
                  <c:v>7.3074633533987017</c:v>
                </c:pt>
                <c:pt idx="214">
                  <c:v>7.304910001323849</c:v>
                </c:pt>
                <c:pt idx="215">
                  <c:v>7.307694722848761</c:v>
                </c:pt>
                <c:pt idx="216">
                  <c:v>7.3048066822615132</c:v>
                </c:pt>
                <c:pt idx="217">
                  <c:v>7.3004921807920384</c:v>
                </c:pt>
                <c:pt idx="218">
                  <c:v>7.2979831405247557</c:v>
                </c:pt>
                <c:pt idx="219">
                  <c:v>7.2960234962221557</c:v>
                </c:pt>
                <c:pt idx="220">
                  <c:v>7.2890335807832187</c:v>
                </c:pt>
                <c:pt idx="221">
                  <c:v>7.2962598177442919</c:v>
                </c:pt>
                <c:pt idx="222">
                  <c:v>7.3003560600514605</c:v>
                </c:pt>
                <c:pt idx="223">
                  <c:v>7.2954665662593987</c:v>
                </c:pt>
                <c:pt idx="224">
                  <c:v>7.2873808200444019</c:v>
                </c:pt>
                <c:pt idx="225">
                  <c:v>7.2796167056475776</c:v>
                </c:pt>
                <c:pt idx="226">
                  <c:v>7.2828004093859064</c:v>
                </c:pt>
                <c:pt idx="227">
                  <c:v>7.2711358283852769</c:v>
                </c:pt>
                <c:pt idx="228">
                  <c:v>7.2579739286805767</c:v>
                </c:pt>
                <c:pt idx="229">
                  <c:v>7.2409248716548475</c:v>
                </c:pt>
                <c:pt idx="230">
                  <c:v>7.2272698030804037</c:v>
                </c:pt>
                <c:pt idx="231">
                  <c:v>7.1874687173711447</c:v>
                </c:pt>
                <c:pt idx="232">
                  <c:v>7.1536347621795739</c:v>
                </c:pt>
                <c:pt idx="233">
                  <c:v>7.1372812213342982</c:v>
                </c:pt>
                <c:pt idx="234">
                  <c:v>7.1223048925086037</c:v>
                </c:pt>
                <c:pt idx="235">
                  <c:v>7.1035307503992042</c:v>
                </c:pt>
                <c:pt idx="236">
                  <c:v>7.0708161048876379</c:v>
                </c:pt>
                <c:pt idx="237">
                  <c:v>7.0488481611767471</c:v>
                </c:pt>
                <c:pt idx="238">
                  <c:v>6.9796176217066641</c:v>
                </c:pt>
                <c:pt idx="239">
                  <c:v>6.804492461699871</c:v>
                </c:pt>
                <c:pt idx="240">
                  <c:v>6.7274764152116378</c:v>
                </c:pt>
                <c:pt idx="241">
                  <c:v>6.6838921350231306</c:v>
                </c:pt>
                <c:pt idx="242">
                  <c:v>6.6633170820363876</c:v>
                </c:pt>
                <c:pt idx="243">
                  <c:v>6.6319248175476151</c:v>
                </c:pt>
                <c:pt idx="244">
                  <c:v>6.5875466155753593</c:v>
                </c:pt>
                <c:pt idx="245">
                  <c:v>6.527383700450021</c:v>
                </c:pt>
                <c:pt idx="246">
                  <c:v>6.4992865554186761</c:v>
                </c:pt>
                <c:pt idx="247">
                  <c:v>6.4763133793894827</c:v>
                </c:pt>
                <c:pt idx="248">
                  <c:v>6.4617073952233168</c:v>
                </c:pt>
                <c:pt idx="249">
                  <c:v>6.4541807569024643</c:v>
                </c:pt>
                <c:pt idx="250">
                  <c:v>6.4364926121478447</c:v>
                </c:pt>
                <c:pt idx="251">
                  <c:v>6.4230959826850667</c:v>
                </c:pt>
                <c:pt idx="252">
                  <c:v>6.4082508680091887</c:v>
                </c:pt>
                <c:pt idx="253">
                  <c:v>6.4011303729403304</c:v>
                </c:pt>
                <c:pt idx="254">
                  <c:v>6.3898644342560393</c:v>
                </c:pt>
                <c:pt idx="255">
                  <c:v>6.3858589082537218</c:v>
                </c:pt>
                <c:pt idx="256">
                  <c:v>6.3790213988569553</c:v>
                </c:pt>
                <c:pt idx="257">
                  <c:v>6.3725028854635957</c:v>
                </c:pt>
                <c:pt idx="258">
                  <c:v>6.3683223993758906</c:v>
                </c:pt>
                <c:pt idx="259">
                  <c:v>6.3638203304997507</c:v>
                </c:pt>
                <c:pt idx="260">
                  <c:v>6.3622738626418576</c:v>
                </c:pt>
                <c:pt idx="261">
                  <c:v>6.3566787045691164</c:v>
                </c:pt>
                <c:pt idx="262">
                  <c:v>6.3546635892455381</c:v>
                </c:pt>
                <c:pt idx="263">
                  <c:v>6.3453628096737713</c:v>
                </c:pt>
                <c:pt idx="264">
                  <c:v>6.3380779371000227</c:v>
                </c:pt>
                <c:pt idx="265">
                  <c:v>6.3241695605500992</c:v>
                </c:pt>
                <c:pt idx="266">
                  <c:v>6.3086374013709072</c:v>
                </c:pt>
                <c:pt idx="267">
                  <c:v>6.2918436070122512</c:v>
                </c:pt>
                <c:pt idx="268">
                  <c:v>6.2781048880100396</c:v>
                </c:pt>
                <c:pt idx="269">
                  <c:v>6.2704566310908332</c:v>
                </c:pt>
                <c:pt idx="270">
                  <c:v>6.260343310665907</c:v>
                </c:pt>
                <c:pt idx="271">
                  <c:v>6.2490326293287612</c:v>
                </c:pt>
                <c:pt idx="272">
                  <c:v>6.2382986044426865</c:v>
                </c:pt>
                <c:pt idx="273">
                  <c:v>6.228177178681535</c:v>
                </c:pt>
                <c:pt idx="274">
                  <c:v>6.2194395239307543</c:v>
                </c:pt>
                <c:pt idx="275">
                  <c:v>6.2160706620912034</c:v>
                </c:pt>
                <c:pt idx="276">
                  <c:v>6.2034913146555155</c:v>
                </c:pt>
                <c:pt idx="277">
                  <c:v>6.1877251721735878</c:v>
                </c:pt>
                <c:pt idx="278">
                  <c:v>6.1778312100983239</c:v>
                </c:pt>
                <c:pt idx="279">
                  <c:v>6.1730768637771449</c:v>
                </c:pt>
                <c:pt idx="280">
                  <c:v>6.1595642736402274</c:v>
                </c:pt>
                <c:pt idx="281">
                  <c:v>6.149180851771531</c:v>
                </c:pt>
                <c:pt idx="282">
                  <c:v>6.1390556266886698</c:v>
                </c:pt>
                <c:pt idx="283">
                  <c:v>6.1297277645337429</c:v>
                </c:pt>
                <c:pt idx="284">
                  <c:v>6.1131610133275585</c:v>
                </c:pt>
                <c:pt idx="285">
                  <c:v>6.0973204962505116</c:v>
                </c:pt>
                <c:pt idx="286">
                  <c:v>6.0879624050938839</c:v>
                </c:pt>
                <c:pt idx="287">
                  <c:v>6.0748749439853524</c:v>
                </c:pt>
                <c:pt idx="288">
                  <c:v>6.0695886941596777</c:v>
                </c:pt>
                <c:pt idx="289">
                  <c:v>6.062429088806832</c:v>
                </c:pt>
                <c:pt idx="290">
                  <c:v>6.051708274031065</c:v>
                </c:pt>
                <c:pt idx="291">
                  <c:v>6.0445747616794723</c:v>
                </c:pt>
                <c:pt idx="292">
                  <c:v>6.0366744399944032</c:v>
                </c:pt>
                <c:pt idx="293">
                  <c:v>6.032278424824697</c:v>
                </c:pt>
                <c:pt idx="294">
                  <c:v>6.0300226812049971</c:v>
                </c:pt>
                <c:pt idx="295">
                  <c:v>6.0248130663749873</c:v>
                </c:pt>
                <c:pt idx="296">
                  <c:v>6.0182180923376745</c:v>
                </c:pt>
                <c:pt idx="297">
                  <c:v>6.010254962510869</c:v>
                </c:pt>
                <c:pt idx="298">
                  <c:v>6.0078518540369181</c:v>
                </c:pt>
                <c:pt idx="299">
                  <c:v>6.0037371608163594</c:v>
                </c:pt>
                <c:pt idx="300">
                  <c:v>5.9982903538157828</c:v>
                </c:pt>
                <c:pt idx="301">
                  <c:v>5.9897380251488235</c:v>
                </c:pt>
                <c:pt idx="302">
                  <c:v>5.981573334151526</c:v>
                </c:pt>
                <c:pt idx="303">
                  <c:v>5.965776907116159</c:v>
                </c:pt>
                <c:pt idx="304">
                  <c:v>5.9455527848363507</c:v>
                </c:pt>
                <c:pt idx="305">
                  <c:v>5.9264703257721019</c:v>
                </c:pt>
                <c:pt idx="306">
                  <c:v>5.9037574864863238</c:v>
                </c:pt>
                <c:pt idx="307">
                  <c:v>5.8873586578344375</c:v>
                </c:pt>
                <c:pt idx="308">
                  <c:v>5.8745302647676807</c:v>
                </c:pt>
                <c:pt idx="309">
                  <c:v>5.8697777944728218</c:v>
                </c:pt>
                <c:pt idx="310">
                  <c:v>5.8613229422990312</c:v>
                </c:pt>
                <c:pt idx="311">
                  <c:v>5.8454274465505724</c:v>
                </c:pt>
                <c:pt idx="312">
                  <c:v>5.8355791004772204</c:v>
                </c:pt>
                <c:pt idx="313">
                  <c:v>5.801216798677415</c:v>
                </c:pt>
                <c:pt idx="314">
                  <c:v>5.7424020282284438</c:v>
                </c:pt>
                <c:pt idx="315">
                  <c:v>5.6944861523234804</c:v>
                </c:pt>
                <c:pt idx="316">
                  <c:v>5.6762276935026268</c:v>
                </c:pt>
                <c:pt idx="317">
                  <c:v>5.673349883246817</c:v>
                </c:pt>
                <c:pt idx="318">
                  <c:v>5.6725748744363367</c:v>
                </c:pt>
                <c:pt idx="319">
                  <c:v>5.6762882346803645</c:v>
                </c:pt>
                <c:pt idx="320">
                  <c:v>5.678165030475685</c:v>
                </c:pt>
                <c:pt idx="321">
                  <c:v>5.681358994912018</c:v>
                </c:pt>
                <c:pt idx="322">
                  <c:v>5.6857241631657516</c:v>
                </c:pt>
                <c:pt idx="323">
                  <c:v>5.691044455562432</c:v>
                </c:pt>
                <c:pt idx="324">
                  <c:v>5.6971186632833115</c:v>
                </c:pt>
                <c:pt idx="325">
                  <c:v>5.7039170506542387</c:v>
                </c:pt>
                <c:pt idx="326">
                  <c:v>5.70978625328957</c:v>
                </c:pt>
                <c:pt idx="327">
                  <c:v>5.7155043906886114</c:v>
                </c:pt>
                <c:pt idx="328">
                  <c:v>5.7203845977989856</c:v>
                </c:pt>
                <c:pt idx="329">
                  <c:v>5.730033029578272</c:v>
                </c:pt>
                <c:pt idx="330">
                  <c:v>5.7372254317848821</c:v>
                </c:pt>
                <c:pt idx="331">
                  <c:v>5.7441261778902319</c:v>
                </c:pt>
                <c:pt idx="332">
                  <c:v>5.7499531576093057</c:v>
                </c:pt>
                <c:pt idx="333">
                  <c:v>5.7595922514285052</c:v>
                </c:pt>
                <c:pt idx="334">
                  <c:v>5.7642084590467562</c:v>
                </c:pt>
                <c:pt idx="335">
                  <c:v>5.7709955131586437</c:v>
                </c:pt>
                <c:pt idx="336">
                  <c:v>5.7776310883603097</c:v>
                </c:pt>
                <c:pt idx="337">
                  <c:v>5.7860961503161343</c:v>
                </c:pt>
                <c:pt idx="338">
                  <c:v>5.7904128536450843</c:v>
                </c:pt>
                <c:pt idx="339">
                  <c:v>5.7952310227471679</c:v>
                </c:pt>
                <c:pt idx="340">
                  <c:v>5.8000756750631446</c:v>
                </c:pt>
                <c:pt idx="341">
                  <c:v>5.8062251744153457</c:v>
                </c:pt>
                <c:pt idx="342">
                  <c:v>5.8093456417599247</c:v>
                </c:pt>
                <c:pt idx="343">
                  <c:v>5.8162244401391359</c:v>
                </c:pt>
                <c:pt idx="344">
                  <c:v>5.8240961279544861</c:v>
                </c:pt>
                <c:pt idx="345">
                  <c:v>5.833781660309449</c:v>
                </c:pt>
                <c:pt idx="346">
                  <c:v>5.8432344899856918</c:v>
                </c:pt>
                <c:pt idx="347">
                  <c:v>5.8520841230200977</c:v>
                </c:pt>
                <c:pt idx="348">
                  <c:v>5.8608954176467662</c:v>
                </c:pt>
                <c:pt idx="349">
                  <c:v>5.8665501228386372</c:v>
                </c:pt>
                <c:pt idx="350">
                  <c:v>5.8744216229604787</c:v>
                </c:pt>
                <c:pt idx="351">
                  <c:v>5.8851032984851228</c:v>
                </c:pt>
                <c:pt idx="352">
                  <c:v>5.8960775096868359</c:v>
                </c:pt>
                <c:pt idx="353">
                  <c:v>5.9094286981549766</c:v>
                </c:pt>
                <c:pt idx="354">
                  <c:v>5.9231089442289226</c:v>
                </c:pt>
                <c:pt idx="355">
                  <c:v>5.9377839973833941</c:v>
                </c:pt>
                <c:pt idx="356">
                  <c:v>5.9518946638293055</c:v>
                </c:pt>
                <c:pt idx="357">
                  <c:v>5.9674144507203222</c:v>
                </c:pt>
                <c:pt idx="358">
                  <c:v>5.9822892259782323</c:v>
                </c:pt>
                <c:pt idx="359">
                  <c:v>5.9981692395832145</c:v>
                </c:pt>
                <c:pt idx="360">
                  <c:v>6.0131504027813509</c:v>
                </c:pt>
                <c:pt idx="361">
                  <c:v>6.0299316002359005</c:v>
                </c:pt>
                <c:pt idx="362">
                  <c:v>6.0455548065094433</c:v>
                </c:pt>
                <c:pt idx="363">
                  <c:v>6.0627693572174097</c:v>
                </c:pt>
                <c:pt idx="364">
                  <c:v>6.0786990734667681</c:v>
                </c:pt>
                <c:pt idx="365">
                  <c:v>6.0967768749976869</c:v>
                </c:pt>
                <c:pt idx="366">
                  <c:v>6.1132359994659069</c:v>
                </c:pt>
                <c:pt idx="367">
                  <c:v>6.1307074654798477</c:v>
                </c:pt>
                <c:pt idx="368">
                  <c:v>6.1477708968522764</c:v>
                </c:pt>
                <c:pt idx="369">
                  <c:v>6.1667227445636801</c:v>
                </c:pt>
                <c:pt idx="370">
                  <c:v>6.1839774092141298</c:v>
                </c:pt>
                <c:pt idx="371">
                  <c:v>6.2038967114986514</c:v>
                </c:pt>
                <c:pt idx="372">
                  <c:v>6.2220810672876929</c:v>
                </c:pt>
                <c:pt idx="373">
                  <c:v>6.2424279340372371</c:v>
                </c:pt>
                <c:pt idx="374">
                  <c:v>6.2606459616013721</c:v>
                </c:pt>
                <c:pt idx="375">
                  <c:v>6.2810195930687911</c:v>
                </c:pt>
                <c:pt idx="376">
                  <c:v>6.300768305665355</c:v>
                </c:pt>
                <c:pt idx="377">
                  <c:v>6.3225896588060744</c:v>
                </c:pt>
                <c:pt idx="378">
                  <c:v>6.3427302390793701</c:v>
                </c:pt>
                <c:pt idx="379">
                  <c:v>6.364455829819784</c:v>
                </c:pt>
                <c:pt idx="380">
                  <c:v>6.3863428301252503</c:v>
                </c:pt>
                <c:pt idx="381">
                  <c:v>6.408357646968577</c:v>
                </c:pt>
                <c:pt idx="382">
                  <c:v>6.429486016691663</c:v>
                </c:pt>
                <c:pt idx="383">
                  <c:v>6.4515623183317219</c:v>
                </c:pt>
                <c:pt idx="384">
                  <c:v>6.4748843999540844</c:v>
                </c:pt>
                <c:pt idx="385">
                  <c:v>6.5010651969913651</c:v>
                </c:pt>
                <c:pt idx="386">
                  <c:v>6.6767857222629976</c:v>
                </c:pt>
                <c:pt idx="387">
                  <c:v>6.8994641191287789</c:v>
                </c:pt>
                <c:pt idx="388">
                  <c:v>6.9555975145508775</c:v>
                </c:pt>
                <c:pt idx="389">
                  <c:v>7.0082613908660045</c:v>
                </c:pt>
                <c:pt idx="390">
                  <c:v>7.0452067642795937</c:v>
                </c:pt>
                <c:pt idx="391">
                  <c:v>7.0959376344344065</c:v>
                </c:pt>
                <c:pt idx="392">
                  <c:v>7.138252160085373</c:v>
                </c:pt>
                <c:pt idx="393">
                  <c:v>7.1853850025678563</c:v>
                </c:pt>
                <c:pt idx="394">
                  <c:v>7.2275352475526748</c:v>
                </c:pt>
                <c:pt idx="395">
                  <c:v>7.2800871587433331</c:v>
                </c:pt>
                <c:pt idx="396">
                  <c:v>7.3316803757176912</c:v>
                </c:pt>
                <c:pt idx="397">
                  <c:v>7.3827571623045118</c:v>
                </c:pt>
                <c:pt idx="398">
                  <c:v>7.4294952739741262</c:v>
                </c:pt>
                <c:pt idx="399">
                  <c:v>7.4773227871774646</c:v>
                </c:pt>
                <c:pt idx="400">
                  <c:v>7.5354513735259863</c:v>
                </c:pt>
                <c:pt idx="401">
                  <c:v>7.5851174268893109</c:v>
                </c:pt>
                <c:pt idx="402">
                  <c:v>7.6331247458350715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E98D-7C4B-BDFA-17E811592121}"/>
            </c:ext>
          </c:extLst>
        </c:ser>
        <c:ser>
          <c:idx val="0"/>
          <c:order val="27"/>
          <c:tx>
            <c:v>600°C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'600'!$C$64:$C$463</c:f>
              <c:numCache>
                <c:formatCode>General</c:formatCode>
                <c:ptCount val="400"/>
                <c:pt idx="0">
                  <c:v>2.6009570000000002</c:v>
                </c:pt>
                <c:pt idx="1">
                  <c:v>6.898606</c:v>
                </c:pt>
                <c:pt idx="2">
                  <c:v>11.483784</c:v>
                </c:pt>
                <c:pt idx="3">
                  <c:v>14.163261</c:v>
                </c:pt>
                <c:pt idx="4">
                  <c:v>18.656164</c:v>
                </c:pt>
                <c:pt idx="5">
                  <c:v>20.803273000000001</c:v>
                </c:pt>
                <c:pt idx="6">
                  <c:v>24.650676000000001</c:v>
                </c:pt>
                <c:pt idx="7">
                  <c:v>29.308971</c:v>
                </c:pt>
                <c:pt idx="8">
                  <c:v>31.083845</c:v>
                </c:pt>
                <c:pt idx="9">
                  <c:v>33.802948000000001</c:v>
                </c:pt>
                <c:pt idx="10">
                  <c:v>35.819538999999999</c:v>
                </c:pt>
                <c:pt idx="11">
                  <c:v>39.462653000000003</c:v>
                </c:pt>
                <c:pt idx="12">
                  <c:v>42.357323999999998</c:v>
                </c:pt>
                <c:pt idx="13">
                  <c:v>44.845652000000001</c:v>
                </c:pt>
                <c:pt idx="14">
                  <c:v>48.218283999999997</c:v>
                </c:pt>
                <c:pt idx="15">
                  <c:v>49.649549999999998</c:v>
                </c:pt>
                <c:pt idx="16">
                  <c:v>52.982038000000003</c:v>
                </c:pt>
                <c:pt idx="17">
                  <c:v>54.755915000000002</c:v>
                </c:pt>
                <c:pt idx="18">
                  <c:v>57.711582999999997</c:v>
                </c:pt>
                <c:pt idx="19">
                  <c:v>60.716422999999999</c:v>
                </c:pt>
                <c:pt idx="20">
                  <c:v>63.291117999999997</c:v>
                </c:pt>
                <c:pt idx="21">
                  <c:v>65.688507999999999</c:v>
                </c:pt>
                <c:pt idx="22">
                  <c:v>66.636026000000001</c:v>
                </c:pt>
                <c:pt idx="23">
                  <c:v>68.514745000000005</c:v>
                </c:pt>
                <c:pt idx="24">
                  <c:v>71.949031000000005</c:v>
                </c:pt>
                <c:pt idx="25">
                  <c:v>73.461814000000004</c:v>
                </c:pt>
                <c:pt idx="26">
                  <c:v>76.112181000000007</c:v>
                </c:pt>
                <c:pt idx="27">
                  <c:v>77.955589000000003</c:v>
                </c:pt>
                <c:pt idx="28">
                  <c:v>81.07414</c:v>
                </c:pt>
                <c:pt idx="29">
                  <c:v>83.065214999999995</c:v>
                </c:pt>
                <c:pt idx="30">
                  <c:v>85.888165000000001</c:v>
                </c:pt>
                <c:pt idx="31">
                  <c:v>89.020878999999994</c:v>
                </c:pt>
                <c:pt idx="32">
                  <c:v>91.950371000000004</c:v>
                </c:pt>
                <c:pt idx="33">
                  <c:v>94.589163999999997</c:v>
                </c:pt>
                <c:pt idx="34">
                  <c:v>96.241657000000004</c:v>
                </c:pt>
                <c:pt idx="35">
                  <c:v>98.153840000000002</c:v>
                </c:pt>
                <c:pt idx="36">
                  <c:v>99.828225000000003</c:v>
                </c:pt>
                <c:pt idx="37">
                  <c:v>101.47894599999999</c:v>
                </c:pt>
                <c:pt idx="38">
                  <c:v>103.757057</c:v>
                </c:pt>
                <c:pt idx="39">
                  <c:v>105.193584</c:v>
                </c:pt>
                <c:pt idx="40">
                  <c:v>107.78496199999999</c:v>
                </c:pt>
                <c:pt idx="41">
                  <c:v>108.80170200000001</c:v>
                </c:pt>
                <c:pt idx="42">
                  <c:v>110.191648</c:v>
                </c:pt>
                <c:pt idx="43">
                  <c:v>112.708063</c:v>
                </c:pt>
                <c:pt idx="44">
                  <c:v>113.87733</c:v>
                </c:pt>
                <c:pt idx="45">
                  <c:v>116.058926</c:v>
                </c:pt>
                <c:pt idx="46">
                  <c:v>117.521209</c:v>
                </c:pt>
                <c:pt idx="47">
                  <c:v>119.61238299999999</c:v>
                </c:pt>
                <c:pt idx="48">
                  <c:v>121.164357</c:v>
                </c:pt>
                <c:pt idx="49">
                  <c:v>122.88259600000001</c:v>
                </c:pt>
                <c:pt idx="50">
                  <c:v>124.627183</c:v>
                </c:pt>
                <c:pt idx="51">
                  <c:v>126.629115</c:v>
                </c:pt>
                <c:pt idx="52">
                  <c:v>128.43196399999999</c:v>
                </c:pt>
                <c:pt idx="53">
                  <c:v>129.84712999999999</c:v>
                </c:pt>
                <c:pt idx="54">
                  <c:v>131.10675699999999</c:v>
                </c:pt>
                <c:pt idx="55">
                  <c:v>133.016516</c:v>
                </c:pt>
                <c:pt idx="56">
                  <c:v>134.43998999999999</c:v>
                </c:pt>
                <c:pt idx="57">
                  <c:v>136.39912899999999</c:v>
                </c:pt>
                <c:pt idx="58">
                  <c:v>137.487932</c:v>
                </c:pt>
                <c:pt idx="59">
                  <c:v>139.429676</c:v>
                </c:pt>
                <c:pt idx="60">
                  <c:v>141.239473</c:v>
                </c:pt>
                <c:pt idx="61">
                  <c:v>142.34838400000001</c:v>
                </c:pt>
                <c:pt idx="62">
                  <c:v>143.40055699999999</c:v>
                </c:pt>
                <c:pt idx="63">
                  <c:v>145.3091</c:v>
                </c:pt>
                <c:pt idx="64">
                  <c:v>147.51918000000001</c:v>
                </c:pt>
                <c:pt idx="65">
                  <c:v>148.51697200000001</c:v>
                </c:pt>
                <c:pt idx="66">
                  <c:v>150.333157</c:v>
                </c:pt>
                <c:pt idx="67">
                  <c:v>151.83670699999999</c:v>
                </c:pt>
                <c:pt idx="68">
                  <c:v>153.41426100000001</c:v>
                </c:pt>
                <c:pt idx="69">
                  <c:v>154.57853299999999</c:v>
                </c:pt>
                <c:pt idx="70">
                  <c:v>155.615261</c:v>
                </c:pt>
                <c:pt idx="71">
                  <c:v>157.638856</c:v>
                </c:pt>
                <c:pt idx="72">
                  <c:v>158.474817</c:v>
                </c:pt>
                <c:pt idx="73">
                  <c:v>160.31352999999999</c:v>
                </c:pt>
                <c:pt idx="74">
                  <c:v>161.56370000000001</c:v>
                </c:pt>
                <c:pt idx="75">
                  <c:v>163.338222</c:v>
                </c:pt>
                <c:pt idx="76">
                  <c:v>164.41856799999999</c:v>
                </c:pt>
                <c:pt idx="77">
                  <c:v>165.427134</c:v>
                </c:pt>
                <c:pt idx="78">
                  <c:v>166.561341</c:v>
                </c:pt>
                <c:pt idx="79">
                  <c:v>167.805938</c:v>
                </c:pt>
                <c:pt idx="80">
                  <c:v>170.015173</c:v>
                </c:pt>
                <c:pt idx="81">
                  <c:v>171.56423000000001</c:v>
                </c:pt>
                <c:pt idx="82">
                  <c:v>172.858193</c:v>
                </c:pt>
                <c:pt idx="83">
                  <c:v>173.488609</c:v>
                </c:pt>
                <c:pt idx="84">
                  <c:v>174.89075800000001</c:v>
                </c:pt>
                <c:pt idx="85">
                  <c:v>176.049801</c:v>
                </c:pt>
                <c:pt idx="86">
                  <c:v>177.54161400000001</c:v>
                </c:pt>
                <c:pt idx="87">
                  <c:v>179.227722</c:v>
                </c:pt>
                <c:pt idx="88">
                  <c:v>180.13594000000001</c:v>
                </c:pt>
                <c:pt idx="89">
                  <c:v>181.41848300000001</c:v>
                </c:pt>
                <c:pt idx="90">
                  <c:v>182.165663</c:v>
                </c:pt>
                <c:pt idx="91">
                  <c:v>183.40314699999999</c:v>
                </c:pt>
                <c:pt idx="92">
                  <c:v>184.826865</c:v>
                </c:pt>
                <c:pt idx="93">
                  <c:v>185.85692900000001</c:v>
                </c:pt>
                <c:pt idx="94">
                  <c:v>186.90796900000001</c:v>
                </c:pt>
                <c:pt idx="95">
                  <c:v>187.78705099999999</c:v>
                </c:pt>
                <c:pt idx="96">
                  <c:v>188.86693</c:v>
                </c:pt>
                <c:pt idx="97">
                  <c:v>189.81500700000001</c:v>
                </c:pt>
                <c:pt idx="98">
                  <c:v>191.16095000000001</c:v>
                </c:pt>
                <c:pt idx="99">
                  <c:v>192.36943600000001</c:v>
                </c:pt>
                <c:pt idx="100">
                  <c:v>193.92690099999999</c:v>
                </c:pt>
                <c:pt idx="101">
                  <c:v>194.39891</c:v>
                </c:pt>
                <c:pt idx="102">
                  <c:v>195.68932799999999</c:v>
                </c:pt>
                <c:pt idx="103">
                  <c:v>196.548711</c:v>
                </c:pt>
                <c:pt idx="104">
                  <c:v>197.79692399999999</c:v>
                </c:pt>
                <c:pt idx="105">
                  <c:v>199.009784</c:v>
                </c:pt>
                <c:pt idx="106">
                  <c:v>199.60090299999999</c:v>
                </c:pt>
                <c:pt idx="107">
                  <c:v>201.763982</c:v>
                </c:pt>
                <c:pt idx="108">
                  <c:v>202.327089</c:v>
                </c:pt>
                <c:pt idx="109">
                  <c:v>203.26247000000001</c:v>
                </c:pt>
                <c:pt idx="110">
                  <c:v>204.08362</c:v>
                </c:pt>
                <c:pt idx="111">
                  <c:v>205.41013899999999</c:v>
                </c:pt>
                <c:pt idx="112">
                  <c:v>206.25756200000001</c:v>
                </c:pt>
                <c:pt idx="113">
                  <c:v>207.34247999999999</c:v>
                </c:pt>
                <c:pt idx="114">
                  <c:v>208.53548000000001</c:v>
                </c:pt>
                <c:pt idx="115">
                  <c:v>209.86621400000001</c:v>
                </c:pt>
                <c:pt idx="116">
                  <c:v>211.322765</c:v>
                </c:pt>
                <c:pt idx="117">
                  <c:v>212.014747</c:v>
                </c:pt>
                <c:pt idx="118">
                  <c:v>212.66269700000001</c:v>
                </c:pt>
                <c:pt idx="119">
                  <c:v>214.038354</c:v>
                </c:pt>
                <c:pt idx="120">
                  <c:v>214.87701300000001</c:v>
                </c:pt>
                <c:pt idx="121">
                  <c:v>215.755718</c:v>
                </c:pt>
                <c:pt idx="122">
                  <c:v>217.169174</c:v>
                </c:pt>
                <c:pt idx="123">
                  <c:v>218.17541</c:v>
                </c:pt>
                <c:pt idx="124">
                  <c:v>219.14555799999999</c:v>
                </c:pt>
                <c:pt idx="125">
                  <c:v>219.96086600000001</c:v>
                </c:pt>
                <c:pt idx="126">
                  <c:v>220.97170199999999</c:v>
                </c:pt>
                <c:pt idx="127">
                  <c:v>222.056588</c:v>
                </c:pt>
                <c:pt idx="128">
                  <c:v>223.37260499999999</c:v>
                </c:pt>
                <c:pt idx="129">
                  <c:v>224.19722400000001</c:v>
                </c:pt>
                <c:pt idx="130">
                  <c:v>225.18237400000001</c:v>
                </c:pt>
                <c:pt idx="131">
                  <c:v>226.57017999999999</c:v>
                </c:pt>
                <c:pt idx="132">
                  <c:v>227.66166000000001</c:v>
                </c:pt>
                <c:pt idx="133">
                  <c:v>228.92917199999999</c:v>
                </c:pt>
                <c:pt idx="134">
                  <c:v>229.783299</c:v>
                </c:pt>
                <c:pt idx="135">
                  <c:v>231.03019900000001</c:v>
                </c:pt>
                <c:pt idx="136">
                  <c:v>232.22920400000001</c:v>
                </c:pt>
                <c:pt idx="137">
                  <c:v>233.271163</c:v>
                </c:pt>
                <c:pt idx="138">
                  <c:v>234.11459199999999</c:v>
                </c:pt>
                <c:pt idx="139">
                  <c:v>235.27066300000001</c:v>
                </c:pt>
                <c:pt idx="140">
                  <c:v>236.24828400000001</c:v>
                </c:pt>
                <c:pt idx="141">
                  <c:v>238.027612</c:v>
                </c:pt>
                <c:pt idx="142">
                  <c:v>239.08383799999999</c:v>
                </c:pt>
                <c:pt idx="143">
                  <c:v>240.46870999999999</c:v>
                </c:pt>
                <c:pt idx="144">
                  <c:v>241.32426000000001</c:v>
                </c:pt>
                <c:pt idx="145">
                  <c:v>242.05660700000001</c:v>
                </c:pt>
                <c:pt idx="146">
                  <c:v>243.16158999999999</c:v>
                </c:pt>
                <c:pt idx="147">
                  <c:v>244.178944</c:v>
                </c:pt>
                <c:pt idx="148">
                  <c:v>245.632036</c:v>
                </c:pt>
                <c:pt idx="149">
                  <c:v>246.630188</c:v>
                </c:pt>
                <c:pt idx="150">
                  <c:v>247.53610399999999</c:v>
                </c:pt>
                <c:pt idx="151">
                  <c:v>248.60709600000001</c:v>
                </c:pt>
                <c:pt idx="152">
                  <c:v>249.560689</c:v>
                </c:pt>
                <c:pt idx="153">
                  <c:v>250.46114399999999</c:v>
                </c:pt>
                <c:pt idx="154">
                  <c:v>251.24954299999999</c:v>
                </c:pt>
                <c:pt idx="155">
                  <c:v>252.72799499999999</c:v>
                </c:pt>
                <c:pt idx="156">
                  <c:v>253.60505499999999</c:v>
                </c:pt>
                <c:pt idx="157">
                  <c:v>254.988552</c:v>
                </c:pt>
                <c:pt idx="158">
                  <c:v>255.66507799999999</c:v>
                </c:pt>
                <c:pt idx="159">
                  <c:v>256.60756199999997</c:v>
                </c:pt>
                <c:pt idx="160">
                  <c:v>257.61699599999997</c:v>
                </c:pt>
                <c:pt idx="161">
                  <c:v>259.14267899999999</c:v>
                </c:pt>
                <c:pt idx="162">
                  <c:v>259.82702399999999</c:v>
                </c:pt>
                <c:pt idx="163">
                  <c:v>260.782827</c:v>
                </c:pt>
                <c:pt idx="164">
                  <c:v>261.42588599999999</c:v>
                </c:pt>
                <c:pt idx="165">
                  <c:v>262.04952800000001</c:v>
                </c:pt>
                <c:pt idx="166">
                  <c:v>262.95003200000002</c:v>
                </c:pt>
                <c:pt idx="167">
                  <c:v>263.856086</c:v>
                </c:pt>
                <c:pt idx="168">
                  <c:v>265.09050300000001</c:v>
                </c:pt>
                <c:pt idx="169">
                  <c:v>265.41997900000001</c:v>
                </c:pt>
                <c:pt idx="170">
                  <c:v>266.04502200000002</c:v>
                </c:pt>
                <c:pt idx="171">
                  <c:v>266.841185</c:v>
                </c:pt>
                <c:pt idx="172">
                  <c:v>267.94000999999997</c:v>
                </c:pt>
                <c:pt idx="173">
                  <c:v>269.467962</c:v>
                </c:pt>
                <c:pt idx="174">
                  <c:v>270.65488800000003</c:v>
                </c:pt>
                <c:pt idx="175">
                  <c:v>270.90285499999999</c:v>
                </c:pt>
                <c:pt idx="176">
                  <c:v>271.614755</c:v>
                </c:pt>
                <c:pt idx="177">
                  <c:v>273.04593199999999</c:v>
                </c:pt>
                <c:pt idx="178">
                  <c:v>273.91971599999999</c:v>
                </c:pt>
                <c:pt idx="179">
                  <c:v>275.24522100000002</c:v>
                </c:pt>
                <c:pt idx="180">
                  <c:v>276.718118</c:v>
                </c:pt>
                <c:pt idx="181">
                  <c:v>277.63283699999999</c:v>
                </c:pt>
                <c:pt idx="182">
                  <c:v>278.88248499999997</c:v>
                </c:pt>
                <c:pt idx="183">
                  <c:v>279.95681400000001</c:v>
                </c:pt>
                <c:pt idx="184">
                  <c:v>280.88876299999998</c:v>
                </c:pt>
                <c:pt idx="185">
                  <c:v>281.50807300000002</c:v>
                </c:pt>
                <c:pt idx="186">
                  <c:v>282.10721999999998</c:v>
                </c:pt>
                <c:pt idx="187">
                  <c:v>283.224312</c:v>
                </c:pt>
                <c:pt idx="188">
                  <c:v>284.22138699999999</c:v>
                </c:pt>
                <c:pt idx="189">
                  <c:v>285.638374</c:v>
                </c:pt>
                <c:pt idx="190">
                  <c:v>286.71928200000002</c:v>
                </c:pt>
                <c:pt idx="191">
                  <c:v>288.00351999999998</c:v>
                </c:pt>
                <c:pt idx="192">
                  <c:v>288.17237299999999</c:v>
                </c:pt>
                <c:pt idx="193">
                  <c:v>288.99169899999998</c:v>
                </c:pt>
                <c:pt idx="194">
                  <c:v>290.14193599999999</c:v>
                </c:pt>
                <c:pt idx="195">
                  <c:v>290.918926</c:v>
                </c:pt>
                <c:pt idx="196">
                  <c:v>292.18329999999997</c:v>
                </c:pt>
                <c:pt idx="197">
                  <c:v>293.106334</c:v>
                </c:pt>
                <c:pt idx="198">
                  <c:v>293.64790299999999</c:v>
                </c:pt>
                <c:pt idx="199">
                  <c:v>294.30305299999998</c:v>
                </c:pt>
                <c:pt idx="200">
                  <c:v>295.22529500000002</c:v>
                </c:pt>
                <c:pt idx="201">
                  <c:v>295.90074099999998</c:v>
                </c:pt>
                <c:pt idx="202">
                  <c:v>297.47012599999999</c:v>
                </c:pt>
                <c:pt idx="203">
                  <c:v>298.06702799999999</c:v>
                </c:pt>
                <c:pt idx="204">
                  <c:v>298.86274700000001</c:v>
                </c:pt>
                <c:pt idx="205">
                  <c:v>299.52017699999999</c:v>
                </c:pt>
                <c:pt idx="206">
                  <c:v>299.87762500000002</c:v>
                </c:pt>
                <c:pt idx="207">
                  <c:v>300.91460499999999</c:v>
                </c:pt>
                <c:pt idx="208">
                  <c:v>301.64361500000001</c:v>
                </c:pt>
                <c:pt idx="209">
                  <c:v>302.84526499999998</c:v>
                </c:pt>
                <c:pt idx="210">
                  <c:v>303.258961</c:v>
                </c:pt>
                <c:pt idx="211">
                  <c:v>304.49651799999998</c:v>
                </c:pt>
                <c:pt idx="212">
                  <c:v>305.03077100000002</c:v>
                </c:pt>
                <c:pt idx="213">
                  <c:v>306.12148100000002</c:v>
                </c:pt>
                <c:pt idx="214">
                  <c:v>306.94848300000001</c:v>
                </c:pt>
                <c:pt idx="215">
                  <c:v>307.76286900000002</c:v>
                </c:pt>
                <c:pt idx="216">
                  <c:v>309.131484</c:v>
                </c:pt>
                <c:pt idx="217">
                  <c:v>309.52827000000002</c:v>
                </c:pt>
                <c:pt idx="218">
                  <c:v>310.281384</c:v>
                </c:pt>
                <c:pt idx="219">
                  <c:v>311.60881999999998</c:v>
                </c:pt>
                <c:pt idx="220">
                  <c:v>312.40925099999998</c:v>
                </c:pt>
                <c:pt idx="221">
                  <c:v>312.87109199999998</c:v>
                </c:pt>
                <c:pt idx="222">
                  <c:v>314.03108700000001</c:v>
                </c:pt>
                <c:pt idx="223">
                  <c:v>314.47620799999999</c:v>
                </c:pt>
                <c:pt idx="224">
                  <c:v>315.38809400000002</c:v>
                </c:pt>
                <c:pt idx="225">
                  <c:v>316.21482400000002</c:v>
                </c:pt>
                <c:pt idx="226">
                  <c:v>317.30296700000002</c:v>
                </c:pt>
                <c:pt idx="227">
                  <c:v>318.07040699999999</c:v>
                </c:pt>
                <c:pt idx="228">
                  <c:v>318.51346100000001</c:v>
                </c:pt>
                <c:pt idx="229">
                  <c:v>319.525013</c:v>
                </c:pt>
                <c:pt idx="230">
                  <c:v>320.06484599999999</c:v>
                </c:pt>
                <c:pt idx="231">
                  <c:v>321.53821399999998</c:v>
                </c:pt>
                <c:pt idx="232">
                  <c:v>321.99194299999999</c:v>
                </c:pt>
                <c:pt idx="233">
                  <c:v>322.94757499999997</c:v>
                </c:pt>
                <c:pt idx="234">
                  <c:v>323.623651</c:v>
                </c:pt>
                <c:pt idx="235">
                  <c:v>324.59027800000001</c:v>
                </c:pt>
                <c:pt idx="236">
                  <c:v>325.778392</c:v>
                </c:pt>
                <c:pt idx="237">
                  <c:v>326.14785000000001</c:v>
                </c:pt>
                <c:pt idx="238">
                  <c:v>327.30450100000002</c:v>
                </c:pt>
                <c:pt idx="239">
                  <c:v>328.41491500000001</c:v>
                </c:pt>
                <c:pt idx="240">
                  <c:v>329.39861500000001</c:v>
                </c:pt>
                <c:pt idx="241">
                  <c:v>329.793251</c:v>
                </c:pt>
                <c:pt idx="242">
                  <c:v>330.57180199999999</c:v>
                </c:pt>
                <c:pt idx="243">
                  <c:v>331.34987599999999</c:v>
                </c:pt>
                <c:pt idx="244">
                  <c:v>332.30776700000001</c:v>
                </c:pt>
                <c:pt idx="245">
                  <c:v>333.28212500000001</c:v>
                </c:pt>
                <c:pt idx="246">
                  <c:v>333.40998100000002</c:v>
                </c:pt>
                <c:pt idx="247">
                  <c:v>334.459362</c:v>
                </c:pt>
                <c:pt idx="248">
                  <c:v>335.52639399999998</c:v>
                </c:pt>
                <c:pt idx="249">
                  <c:v>336.12093599999997</c:v>
                </c:pt>
                <c:pt idx="250">
                  <c:v>336.79169000000002</c:v>
                </c:pt>
                <c:pt idx="251">
                  <c:v>337.84205100000003</c:v>
                </c:pt>
                <c:pt idx="252">
                  <c:v>338.72661599999998</c:v>
                </c:pt>
                <c:pt idx="253">
                  <c:v>339.41132299999998</c:v>
                </c:pt>
                <c:pt idx="254">
                  <c:v>340.51345900000001</c:v>
                </c:pt>
                <c:pt idx="255">
                  <c:v>341.06559099999998</c:v>
                </c:pt>
                <c:pt idx="256">
                  <c:v>342.13612699999999</c:v>
                </c:pt>
                <c:pt idx="257">
                  <c:v>343.10341299999999</c:v>
                </c:pt>
                <c:pt idx="258">
                  <c:v>344.00133</c:v>
                </c:pt>
                <c:pt idx="259">
                  <c:v>345.15788700000002</c:v>
                </c:pt>
                <c:pt idx="260">
                  <c:v>345.77732500000002</c:v>
                </c:pt>
                <c:pt idx="261">
                  <c:v>347.22981600000003</c:v>
                </c:pt>
                <c:pt idx="262">
                  <c:v>348.01971500000002</c:v>
                </c:pt>
                <c:pt idx="263">
                  <c:v>349.11167699999999</c:v>
                </c:pt>
                <c:pt idx="264">
                  <c:v>349.408478</c:v>
                </c:pt>
                <c:pt idx="265">
                  <c:v>350.52416099999999</c:v>
                </c:pt>
                <c:pt idx="266">
                  <c:v>351.14915000000002</c:v>
                </c:pt>
                <c:pt idx="267">
                  <c:v>352.10634099999999</c:v>
                </c:pt>
                <c:pt idx="268">
                  <c:v>352.97465999999997</c:v>
                </c:pt>
                <c:pt idx="269">
                  <c:v>353.98004700000001</c:v>
                </c:pt>
                <c:pt idx="270">
                  <c:v>354.74519600000002</c:v>
                </c:pt>
                <c:pt idx="271">
                  <c:v>355.473274</c:v>
                </c:pt>
                <c:pt idx="272">
                  <c:v>356.34138000000002</c:v>
                </c:pt>
                <c:pt idx="273">
                  <c:v>356.81947400000001</c:v>
                </c:pt>
                <c:pt idx="274">
                  <c:v>357.54946200000001</c:v>
                </c:pt>
                <c:pt idx="275">
                  <c:v>358.47988500000002</c:v>
                </c:pt>
                <c:pt idx="276">
                  <c:v>359.48127199999999</c:v>
                </c:pt>
                <c:pt idx="277">
                  <c:v>359.84171400000002</c:v>
                </c:pt>
                <c:pt idx="278">
                  <c:v>360.91372100000001</c:v>
                </c:pt>
                <c:pt idx="279">
                  <c:v>361.62257899999997</c:v>
                </c:pt>
                <c:pt idx="280">
                  <c:v>362.36937899999998</c:v>
                </c:pt>
                <c:pt idx="281">
                  <c:v>362.64101799999997</c:v>
                </c:pt>
                <c:pt idx="282">
                  <c:v>363.58961299999999</c:v>
                </c:pt>
                <c:pt idx="283">
                  <c:v>365.06300299999998</c:v>
                </c:pt>
                <c:pt idx="284">
                  <c:v>365.93432999999999</c:v>
                </c:pt>
                <c:pt idx="285">
                  <c:v>367.13112899999999</c:v>
                </c:pt>
                <c:pt idx="286">
                  <c:v>368.30967399999997</c:v>
                </c:pt>
                <c:pt idx="287">
                  <c:v>368.981425</c:v>
                </c:pt>
                <c:pt idx="288">
                  <c:v>370.29245900000001</c:v>
                </c:pt>
                <c:pt idx="289">
                  <c:v>370.42838999999998</c:v>
                </c:pt>
                <c:pt idx="290">
                  <c:v>372.11763200000001</c:v>
                </c:pt>
                <c:pt idx="291">
                  <c:v>372.925071</c:v>
                </c:pt>
                <c:pt idx="292">
                  <c:v>374.16350799999998</c:v>
                </c:pt>
                <c:pt idx="293">
                  <c:v>374.60169300000001</c:v>
                </c:pt>
                <c:pt idx="294">
                  <c:v>375.45712300000002</c:v>
                </c:pt>
                <c:pt idx="295">
                  <c:v>375.77805699999999</c:v>
                </c:pt>
                <c:pt idx="296">
                  <c:v>376.57447200000001</c:v>
                </c:pt>
                <c:pt idx="297">
                  <c:v>377.55811999999997</c:v>
                </c:pt>
                <c:pt idx="298">
                  <c:v>378.16995800000001</c:v>
                </c:pt>
                <c:pt idx="299">
                  <c:v>379.56735500000002</c:v>
                </c:pt>
                <c:pt idx="300">
                  <c:v>380.102102</c:v>
                </c:pt>
                <c:pt idx="301">
                  <c:v>381.16427900000002</c:v>
                </c:pt>
                <c:pt idx="302">
                  <c:v>381.88590199999999</c:v>
                </c:pt>
                <c:pt idx="303">
                  <c:v>382.77410200000003</c:v>
                </c:pt>
                <c:pt idx="304">
                  <c:v>383.65227399999998</c:v>
                </c:pt>
                <c:pt idx="305">
                  <c:v>384.48975200000001</c:v>
                </c:pt>
                <c:pt idx="306">
                  <c:v>385.43349499999999</c:v>
                </c:pt>
                <c:pt idx="307">
                  <c:v>386.60438699999997</c:v>
                </c:pt>
                <c:pt idx="308">
                  <c:v>387.63995899999998</c:v>
                </c:pt>
                <c:pt idx="309">
                  <c:v>388.39569699999998</c:v>
                </c:pt>
                <c:pt idx="310">
                  <c:v>389.00750099999999</c:v>
                </c:pt>
                <c:pt idx="311">
                  <c:v>389.42215199999998</c:v>
                </c:pt>
                <c:pt idx="312">
                  <c:v>390.93169399999999</c:v>
                </c:pt>
                <c:pt idx="313">
                  <c:v>391.41335900000001</c:v>
                </c:pt>
                <c:pt idx="314">
                  <c:v>392.039512</c:v>
                </c:pt>
                <c:pt idx="315">
                  <c:v>392.95883500000002</c:v>
                </c:pt>
                <c:pt idx="316">
                  <c:v>393.71176700000001</c:v>
                </c:pt>
                <c:pt idx="317">
                  <c:v>394.83723500000002</c:v>
                </c:pt>
                <c:pt idx="318">
                  <c:v>394.96025600000002</c:v>
                </c:pt>
                <c:pt idx="319">
                  <c:v>396.09968700000002</c:v>
                </c:pt>
                <c:pt idx="320">
                  <c:v>396.44946900000002</c:v>
                </c:pt>
                <c:pt idx="321">
                  <c:v>397.23420800000002</c:v>
                </c:pt>
                <c:pt idx="322">
                  <c:v>397.88438400000001</c:v>
                </c:pt>
                <c:pt idx="323">
                  <c:v>398.73143900000002</c:v>
                </c:pt>
                <c:pt idx="324">
                  <c:v>399.64631200000002</c:v>
                </c:pt>
                <c:pt idx="325">
                  <c:v>400.52371099999999</c:v>
                </c:pt>
                <c:pt idx="326">
                  <c:v>401.50832200000002</c:v>
                </c:pt>
                <c:pt idx="327">
                  <c:v>401.87473399999999</c:v>
                </c:pt>
                <c:pt idx="328">
                  <c:v>402.091184</c:v>
                </c:pt>
                <c:pt idx="329">
                  <c:v>402.52130299999999</c:v>
                </c:pt>
                <c:pt idx="330">
                  <c:v>403.82126799999998</c:v>
                </c:pt>
                <c:pt idx="331">
                  <c:v>404.40991600000001</c:v>
                </c:pt>
                <c:pt idx="332">
                  <c:v>405.92508199999997</c:v>
                </c:pt>
                <c:pt idx="333">
                  <c:v>406.17486300000002</c:v>
                </c:pt>
                <c:pt idx="334">
                  <c:v>406.77712500000001</c:v>
                </c:pt>
                <c:pt idx="335">
                  <c:v>407.44858699999997</c:v>
                </c:pt>
                <c:pt idx="336">
                  <c:v>408.10304200000002</c:v>
                </c:pt>
                <c:pt idx="337">
                  <c:v>408.79441500000001</c:v>
                </c:pt>
                <c:pt idx="338">
                  <c:v>409.67280399999999</c:v>
                </c:pt>
                <c:pt idx="339">
                  <c:v>410.87415299999998</c:v>
                </c:pt>
                <c:pt idx="340">
                  <c:v>411.32854200000003</c:v>
                </c:pt>
                <c:pt idx="341">
                  <c:v>412.05895299999997</c:v>
                </c:pt>
                <c:pt idx="342">
                  <c:v>412.89652699999999</c:v>
                </c:pt>
                <c:pt idx="343">
                  <c:v>414.18594899999999</c:v>
                </c:pt>
                <c:pt idx="344">
                  <c:v>414.998152</c:v>
                </c:pt>
                <c:pt idx="345">
                  <c:v>415.89558</c:v>
                </c:pt>
                <c:pt idx="346">
                  <c:v>416.67182700000001</c:v>
                </c:pt>
                <c:pt idx="347">
                  <c:v>417.62394999999998</c:v>
                </c:pt>
                <c:pt idx="348">
                  <c:v>418.68128999999999</c:v>
                </c:pt>
                <c:pt idx="349">
                  <c:v>419.45552800000002</c:v>
                </c:pt>
                <c:pt idx="350">
                  <c:v>420.99236300000001</c:v>
                </c:pt>
                <c:pt idx="351">
                  <c:v>421.64854000000003</c:v>
                </c:pt>
                <c:pt idx="352">
                  <c:v>421.97798499999999</c:v>
                </c:pt>
                <c:pt idx="353">
                  <c:v>422.67891400000002</c:v>
                </c:pt>
                <c:pt idx="354">
                  <c:v>423.70585999999997</c:v>
                </c:pt>
                <c:pt idx="355">
                  <c:v>424.55310400000002</c:v>
                </c:pt>
                <c:pt idx="356">
                  <c:v>424.88141100000001</c:v>
                </c:pt>
                <c:pt idx="357">
                  <c:v>425.82046000000003</c:v>
                </c:pt>
                <c:pt idx="358">
                  <c:v>426.57569599999999</c:v>
                </c:pt>
                <c:pt idx="359">
                  <c:v>427.49899299999998</c:v>
                </c:pt>
                <c:pt idx="360">
                  <c:v>428.338323</c:v>
                </c:pt>
                <c:pt idx="361">
                  <c:v>428.99999500000001</c:v>
                </c:pt>
                <c:pt idx="362">
                  <c:v>429.71294899999998</c:v>
                </c:pt>
                <c:pt idx="363">
                  <c:v>430.43909200000002</c:v>
                </c:pt>
                <c:pt idx="364">
                  <c:v>431.19007699999997</c:v>
                </c:pt>
                <c:pt idx="365">
                  <c:v>432.77157199999999</c:v>
                </c:pt>
                <c:pt idx="366">
                  <c:v>433.87388099999998</c:v>
                </c:pt>
                <c:pt idx="367">
                  <c:v>434.50538299999999</c:v>
                </c:pt>
                <c:pt idx="368">
                  <c:v>435.36801100000002</c:v>
                </c:pt>
                <c:pt idx="369">
                  <c:v>435.88516199999998</c:v>
                </c:pt>
                <c:pt idx="370">
                  <c:v>437.03403700000001</c:v>
                </c:pt>
                <c:pt idx="371">
                  <c:v>437.73530399999999</c:v>
                </c:pt>
                <c:pt idx="372">
                  <c:v>438.77342900000002</c:v>
                </c:pt>
                <c:pt idx="373">
                  <c:v>439.90567299999998</c:v>
                </c:pt>
                <c:pt idx="374">
                  <c:v>440.99056000000002</c:v>
                </c:pt>
                <c:pt idx="375">
                  <c:v>441.86058200000002</c:v>
                </c:pt>
                <c:pt idx="376">
                  <c:v>442.46168799999998</c:v>
                </c:pt>
                <c:pt idx="377">
                  <c:v>443.57110799999998</c:v>
                </c:pt>
                <c:pt idx="378">
                  <c:v>444.53733099999999</c:v>
                </c:pt>
                <c:pt idx="379">
                  <c:v>445.14544899999999</c:v>
                </c:pt>
                <c:pt idx="380">
                  <c:v>445.84845300000001</c:v>
                </c:pt>
                <c:pt idx="381">
                  <c:v>446.64730900000001</c:v>
                </c:pt>
                <c:pt idx="382">
                  <c:v>447.65069899999997</c:v>
                </c:pt>
                <c:pt idx="383">
                  <c:v>448.53384599999998</c:v>
                </c:pt>
                <c:pt idx="384">
                  <c:v>449.31944700000003</c:v>
                </c:pt>
                <c:pt idx="385">
                  <c:v>449.97267599999998</c:v>
                </c:pt>
                <c:pt idx="386">
                  <c:v>450.34559000000002</c:v>
                </c:pt>
                <c:pt idx="387">
                  <c:v>451.62818099999998</c:v>
                </c:pt>
                <c:pt idx="388">
                  <c:v>451.780485</c:v>
                </c:pt>
                <c:pt idx="389">
                  <c:v>453.19206200000002</c:v>
                </c:pt>
                <c:pt idx="390">
                  <c:v>454.368314</c:v>
                </c:pt>
                <c:pt idx="391">
                  <c:v>455.13469400000002</c:v>
                </c:pt>
                <c:pt idx="392">
                  <c:v>455.95724000000001</c:v>
                </c:pt>
                <c:pt idx="393">
                  <c:v>457.10923600000001</c:v>
                </c:pt>
                <c:pt idx="394">
                  <c:v>457.87241299999999</c:v>
                </c:pt>
                <c:pt idx="395">
                  <c:v>458.12880200000001</c:v>
                </c:pt>
                <c:pt idx="396">
                  <c:v>458.60938599999997</c:v>
                </c:pt>
                <c:pt idx="397">
                  <c:v>459.04925400000002</c:v>
                </c:pt>
                <c:pt idx="398">
                  <c:v>459.72294900000003</c:v>
                </c:pt>
                <c:pt idx="399">
                  <c:v>460.16204499999998</c:v>
                </c:pt>
              </c:numCache>
            </c:numRef>
          </c:xVal>
          <c:yVal>
            <c:numRef>
              <c:f>'600'!$G$64:$G$463</c:f>
              <c:numCache>
                <c:formatCode>General</c:formatCode>
                <c:ptCount val="400"/>
                <c:pt idx="0">
                  <c:v>398.08008448301075</c:v>
                </c:pt>
                <c:pt idx="1">
                  <c:v>87.092297647730533</c:v>
                </c:pt>
                <c:pt idx="2">
                  <c:v>42.978494291933046</c:v>
                </c:pt>
                <c:pt idx="3">
                  <c:v>33.893766592213588</c:v>
                </c:pt>
                <c:pt idx="4">
                  <c:v>24.105643931759335</c:v>
                </c:pt>
                <c:pt idx="5">
                  <c:v>21.848217882344859</c:v>
                </c:pt>
                <c:pt idx="6">
                  <c:v>18.012947333469718</c:v>
                </c:pt>
                <c:pt idx="7">
                  <c:v>14.730059356155476</c:v>
                </c:pt>
                <c:pt idx="8">
                  <c:v>14.406978279964989</c:v>
                </c:pt>
                <c:pt idx="9">
                  <c:v>13.387095601703342</c:v>
                </c:pt>
                <c:pt idx="10">
                  <c:v>12.906879458507015</c:v>
                </c:pt>
                <c:pt idx="11">
                  <c:v>11.715315300766116</c:v>
                </c:pt>
                <c:pt idx="12">
                  <c:v>11.071472276640671</c:v>
                </c:pt>
                <c:pt idx="13">
                  <c:v>10.614908770923059</c:v>
                </c:pt>
                <c:pt idx="14">
                  <c:v>9.9822823053042544</c:v>
                </c:pt>
                <c:pt idx="15">
                  <c:v>9.9425450389762826</c:v>
                </c:pt>
                <c:pt idx="16">
                  <c:v>9.4127012495328373</c:v>
                </c:pt>
                <c:pt idx="17">
                  <c:v>9.2947362719697679</c:v>
                </c:pt>
                <c:pt idx="18">
                  <c:v>8.9428068488430572</c:v>
                </c:pt>
                <c:pt idx="19">
                  <c:v>8.5838747857103126</c:v>
                </c:pt>
                <c:pt idx="20">
                  <c:v>8.3759546839149639</c:v>
                </c:pt>
                <c:pt idx="21">
                  <c:v>8.1842405707793286</c:v>
                </c:pt>
                <c:pt idx="22">
                  <c:v>8.2854701901318766</c:v>
                </c:pt>
                <c:pt idx="23">
                  <c:v>8.1938725005268438</c:v>
                </c:pt>
                <c:pt idx="24">
                  <c:v>7.8754442380194503</c:v>
                </c:pt>
                <c:pt idx="25">
                  <c:v>7.8548871444688935</c:v>
                </c:pt>
                <c:pt idx="26">
                  <c:v>7.6835578187633145</c:v>
                </c:pt>
                <c:pt idx="27">
                  <c:v>7.6180440954665789</c:v>
                </c:pt>
                <c:pt idx="28">
                  <c:v>7.4380813171399103</c:v>
                </c:pt>
                <c:pt idx="29">
                  <c:v>7.3595139686778115</c:v>
                </c:pt>
                <c:pt idx="30">
                  <c:v>7.3137184783897524</c:v>
                </c:pt>
                <c:pt idx="31">
                  <c:v>7.1449333783862405</c:v>
                </c:pt>
                <c:pt idx="32">
                  <c:v>6.9862930186282064</c:v>
                </c:pt>
                <c:pt idx="33">
                  <c:v>6.8598919631501802</c:v>
                </c:pt>
                <c:pt idx="34">
                  <c:v>6.8352866983751177</c:v>
                </c:pt>
                <c:pt idx="35">
                  <c:v>6.7971664146616559</c:v>
                </c:pt>
                <c:pt idx="36">
                  <c:v>6.7706928805790838</c:v>
                </c:pt>
                <c:pt idx="37">
                  <c:v>6.7620767992455679</c:v>
                </c:pt>
                <c:pt idx="38">
                  <c:v>6.6810233411570028</c:v>
                </c:pt>
                <c:pt idx="39">
                  <c:v>6.6904909779376185</c:v>
                </c:pt>
                <c:pt idx="40">
                  <c:v>6.5944926866518987</c:v>
                </c:pt>
                <c:pt idx="41">
                  <c:v>6.6306987585732342</c:v>
                </c:pt>
                <c:pt idx="42">
                  <c:v>6.6308251859352518</c:v>
                </c:pt>
                <c:pt idx="43">
                  <c:v>6.5476373621293664</c:v>
                </c:pt>
                <c:pt idx="44">
                  <c:v>6.5650013057389973</c:v>
                </c:pt>
                <c:pt idx="45">
                  <c:v>6.5122617202970883</c:v>
                </c:pt>
                <c:pt idx="46">
                  <c:v>6.5060589933178754</c:v>
                </c:pt>
                <c:pt idx="47">
                  <c:v>6.4612178950102717</c:v>
                </c:pt>
                <c:pt idx="48">
                  <c:v>6.4470708259202887</c:v>
                </c:pt>
                <c:pt idx="49">
                  <c:v>6.4309185626512972</c:v>
                </c:pt>
                <c:pt idx="50">
                  <c:v>6.4039430992646587</c:v>
                </c:pt>
                <c:pt idx="51">
                  <c:v>6.3695736102484046</c:v>
                </c:pt>
                <c:pt idx="52">
                  <c:v>6.3382179725270733</c:v>
                </c:pt>
                <c:pt idx="53">
                  <c:v>6.3447305672621939</c:v>
                </c:pt>
                <c:pt idx="54">
                  <c:v>6.3509878971573004</c:v>
                </c:pt>
                <c:pt idx="55">
                  <c:v>6.3240288633730906</c:v>
                </c:pt>
                <c:pt idx="56">
                  <c:v>6.3188240330504728</c:v>
                </c:pt>
                <c:pt idx="57">
                  <c:v>6.2868229564278089</c:v>
                </c:pt>
                <c:pt idx="58">
                  <c:v>6.3042204418260921</c:v>
                </c:pt>
                <c:pt idx="59">
                  <c:v>6.2718467315861499</c:v>
                </c:pt>
                <c:pt idx="60">
                  <c:v>6.2427573150531614</c:v>
                </c:pt>
                <c:pt idx="61">
                  <c:v>6.2665975406221683</c:v>
                </c:pt>
                <c:pt idx="62">
                  <c:v>6.2834792126767667</c:v>
                </c:pt>
                <c:pt idx="63">
                  <c:v>6.2547096119024159</c:v>
                </c:pt>
                <c:pt idx="64">
                  <c:v>6.2014244927073472</c:v>
                </c:pt>
                <c:pt idx="65">
                  <c:v>6.2298082145202462</c:v>
                </c:pt>
                <c:pt idx="66">
                  <c:v>6.2000952885761569</c:v>
                </c:pt>
                <c:pt idx="67">
                  <c:v>6.1975674960842069</c:v>
                </c:pt>
                <c:pt idx="68">
                  <c:v>6.1823503007692766</c:v>
                </c:pt>
                <c:pt idx="69">
                  <c:v>6.1971757484565044</c:v>
                </c:pt>
                <c:pt idx="70">
                  <c:v>6.2121332229388146</c:v>
                </c:pt>
                <c:pt idx="71">
                  <c:v>6.1798485170776534</c:v>
                </c:pt>
                <c:pt idx="72">
                  <c:v>6.2054690695558756</c:v>
                </c:pt>
                <c:pt idx="73">
                  <c:v>6.1820537842233589</c:v>
                </c:pt>
                <c:pt idx="74">
                  <c:v>6.1837253930011968</c:v>
                </c:pt>
                <c:pt idx="75">
                  <c:v>6.1662811761513376</c:v>
                </c:pt>
                <c:pt idx="76">
                  <c:v>6.1772369300582985</c:v>
                </c:pt>
                <c:pt idx="77">
                  <c:v>6.1981258512292783</c:v>
                </c:pt>
                <c:pt idx="78">
                  <c:v>6.2053994920558937</c:v>
                </c:pt>
                <c:pt idx="79">
                  <c:v>6.2134686757384605</c:v>
                </c:pt>
                <c:pt idx="80">
                  <c:v>6.1650148872961896</c:v>
                </c:pt>
                <c:pt idx="81">
                  <c:v>6.164377495770113</c:v>
                </c:pt>
                <c:pt idx="82">
                  <c:v>6.1628147655552201</c:v>
                </c:pt>
                <c:pt idx="83">
                  <c:v>6.19402734104494</c:v>
                </c:pt>
                <c:pt idx="84">
                  <c:v>6.1867221216574944</c:v>
                </c:pt>
                <c:pt idx="85">
                  <c:v>6.1954522208623386</c:v>
                </c:pt>
                <c:pt idx="86">
                  <c:v>6.1832665476870492</c:v>
                </c:pt>
                <c:pt idx="87">
                  <c:v>6.1700192890921981</c:v>
                </c:pt>
                <c:pt idx="88">
                  <c:v>6.1862789490976224</c:v>
                </c:pt>
                <c:pt idx="89">
                  <c:v>6.1901415439994185</c:v>
                </c:pt>
                <c:pt idx="90">
                  <c:v>6.2130231216821876</c:v>
                </c:pt>
                <c:pt idx="91">
                  <c:v>6.2184748080883505</c:v>
                </c:pt>
                <c:pt idx="92">
                  <c:v>6.2090185130400792</c:v>
                </c:pt>
                <c:pt idx="93">
                  <c:v>6.2244905924679985</c:v>
                </c:pt>
                <c:pt idx="94">
                  <c:v>6.2317536855926967</c:v>
                </c:pt>
                <c:pt idx="95">
                  <c:v>6.2530945337773494</c:v>
                </c:pt>
                <c:pt idx="96">
                  <c:v>6.2592457396171319</c:v>
                </c:pt>
                <c:pt idx="97">
                  <c:v>6.2764169140009276</c:v>
                </c:pt>
                <c:pt idx="98">
                  <c:v>6.2694349277723393</c:v>
                </c:pt>
                <c:pt idx="99">
                  <c:v>6.2742772771162301</c:v>
                </c:pt>
                <c:pt idx="100">
                  <c:v>6.2577779994316485</c:v>
                </c:pt>
                <c:pt idx="101">
                  <c:v>6.295928727185407</c:v>
                </c:pt>
                <c:pt idx="102">
                  <c:v>6.2907979011124509</c:v>
                </c:pt>
                <c:pt idx="103">
                  <c:v>6.3107883139978309</c:v>
                </c:pt>
                <c:pt idx="104">
                  <c:v>6.3080455062591341</c:v>
                </c:pt>
                <c:pt idx="105">
                  <c:v>6.3119862543607432</c:v>
                </c:pt>
                <c:pt idx="106">
                  <c:v>6.3373399822467844</c:v>
                </c:pt>
                <c:pt idx="107">
                  <c:v>6.297598693613379</c:v>
                </c:pt>
                <c:pt idx="108">
                  <c:v>6.3243259829863794</c:v>
                </c:pt>
                <c:pt idx="109">
                  <c:v>6.3400581629255646</c:v>
                </c:pt>
                <c:pt idx="110">
                  <c:v>6.3544224931151287</c:v>
                </c:pt>
                <c:pt idx="111">
                  <c:v>6.3519420543570773</c:v>
                </c:pt>
                <c:pt idx="112">
                  <c:v>6.3654785266298113</c:v>
                </c:pt>
                <c:pt idx="113">
                  <c:v>6.3732013168981441</c:v>
                </c:pt>
                <c:pt idx="114">
                  <c:v>6.370895284835127</c:v>
                </c:pt>
                <c:pt idx="115">
                  <c:v>6.3675815052858216</c:v>
                </c:pt>
                <c:pt idx="116">
                  <c:v>6.354422325694169</c:v>
                </c:pt>
                <c:pt idx="117">
                  <c:v>6.3777313893900569</c:v>
                </c:pt>
                <c:pt idx="118">
                  <c:v>6.397769732962856</c:v>
                </c:pt>
                <c:pt idx="119">
                  <c:v>6.3939840460672945</c:v>
                </c:pt>
                <c:pt idx="120">
                  <c:v>6.4059396427850324</c:v>
                </c:pt>
                <c:pt idx="121">
                  <c:v>6.4195303280273111</c:v>
                </c:pt>
                <c:pt idx="122">
                  <c:v>6.4073266584597084</c:v>
                </c:pt>
                <c:pt idx="123">
                  <c:v>6.4169357342640252</c:v>
                </c:pt>
                <c:pt idx="124">
                  <c:v>6.4229164038628763</c:v>
                </c:pt>
                <c:pt idx="125">
                  <c:v>6.4387698527639028</c:v>
                </c:pt>
                <c:pt idx="126">
                  <c:v>6.4426399024027106</c:v>
                </c:pt>
                <c:pt idx="127">
                  <c:v>6.4489205354966135</c:v>
                </c:pt>
                <c:pt idx="128">
                  <c:v>6.440406336669005</c:v>
                </c:pt>
                <c:pt idx="129">
                  <c:v>6.4557333466074942</c:v>
                </c:pt>
                <c:pt idx="130">
                  <c:v>6.4601336215345109</c:v>
                </c:pt>
                <c:pt idx="131">
                  <c:v>6.4533425766007904</c:v>
                </c:pt>
                <c:pt idx="132">
                  <c:v>6.4534565446438661</c:v>
                </c:pt>
                <c:pt idx="133">
                  <c:v>6.4508168166363857</c:v>
                </c:pt>
                <c:pt idx="134">
                  <c:v>6.4599548584504527</c:v>
                </c:pt>
                <c:pt idx="135">
                  <c:v>6.457669614377977</c:v>
                </c:pt>
                <c:pt idx="136">
                  <c:v>6.4531252237185335</c:v>
                </c:pt>
                <c:pt idx="137">
                  <c:v>6.4596746098168687</c:v>
                </c:pt>
                <c:pt idx="138">
                  <c:v>6.4687719076521137</c:v>
                </c:pt>
                <c:pt idx="139">
                  <c:v>6.4708627104835967</c:v>
                </c:pt>
                <c:pt idx="140">
                  <c:v>6.4745425185173113</c:v>
                </c:pt>
                <c:pt idx="141">
                  <c:v>6.4513455061486091</c:v>
                </c:pt>
                <c:pt idx="142">
                  <c:v>6.4518857480392686</c:v>
                </c:pt>
                <c:pt idx="143">
                  <c:v>6.4439014248283852</c:v>
                </c:pt>
                <c:pt idx="144">
                  <c:v>6.4519895034085453</c:v>
                </c:pt>
                <c:pt idx="145">
                  <c:v>6.4686980925993947</c:v>
                </c:pt>
                <c:pt idx="146">
                  <c:v>6.4671679592015137</c:v>
                </c:pt>
                <c:pt idx="147">
                  <c:v>6.4716811267474599</c:v>
                </c:pt>
                <c:pt idx="148">
                  <c:v>6.4574107640404428</c:v>
                </c:pt>
                <c:pt idx="149">
                  <c:v>6.4649164417424716</c:v>
                </c:pt>
                <c:pt idx="150">
                  <c:v>6.4703947116217426</c:v>
                </c:pt>
                <c:pt idx="151">
                  <c:v>6.4738165048557583</c:v>
                </c:pt>
                <c:pt idx="152">
                  <c:v>6.4777061705131791</c:v>
                </c:pt>
                <c:pt idx="153">
                  <c:v>6.4867868817273999</c:v>
                </c:pt>
                <c:pt idx="154">
                  <c:v>6.4961485432359574</c:v>
                </c:pt>
                <c:pt idx="155">
                  <c:v>6.4849157143014837</c:v>
                </c:pt>
                <c:pt idx="156">
                  <c:v>6.4910495931124741</c:v>
                </c:pt>
                <c:pt idx="157">
                  <c:v>6.4825962815722358</c:v>
                </c:pt>
                <c:pt idx="158">
                  <c:v>6.4955229595192758</c:v>
                </c:pt>
                <c:pt idx="159">
                  <c:v>6.5027095497052834</c:v>
                </c:pt>
                <c:pt idx="160">
                  <c:v>6.5040062529934142</c:v>
                </c:pt>
                <c:pt idx="161">
                  <c:v>6.4902411481718865</c:v>
                </c:pt>
                <c:pt idx="162">
                  <c:v>6.5025546245620616</c:v>
                </c:pt>
                <c:pt idx="163">
                  <c:v>6.5088108463061349</c:v>
                </c:pt>
                <c:pt idx="164">
                  <c:v>6.5222037755149715</c:v>
                </c:pt>
                <c:pt idx="165">
                  <c:v>6.539859257045789</c:v>
                </c:pt>
                <c:pt idx="166">
                  <c:v>6.5439870433522076</c:v>
                </c:pt>
                <c:pt idx="167">
                  <c:v>6.5521110884803289</c:v>
                </c:pt>
                <c:pt idx="168">
                  <c:v>6.5447978202551136</c:v>
                </c:pt>
                <c:pt idx="169">
                  <c:v>6.5716089302550458</c:v>
                </c:pt>
                <c:pt idx="170">
                  <c:v>6.5848552194730088</c:v>
                </c:pt>
                <c:pt idx="171">
                  <c:v>6.5959341491106915</c:v>
                </c:pt>
                <c:pt idx="172">
                  <c:v>6.5931748081363377</c:v>
                </c:pt>
                <c:pt idx="173">
                  <c:v>6.5787157014389654</c:v>
                </c:pt>
                <c:pt idx="174">
                  <c:v>6.5725522987736573</c:v>
                </c:pt>
                <c:pt idx="175">
                  <c:v>6.6017132151352751</c:v>
                </c:pt>
                <c:pt idx="176">
                  <c:v>6.6117044234368612</c:v>
                </c:pt>
                <c:pt idx="177">
                  <c:v>6.6002461222297271</c:v>
                </c:pt>
                <c:pt idx="178">
                  <c:v>6.6044226802633412</c:v>
                </c:pt>
                <c:pt idx="179">
                  <c:v>6.6048017923429585</c:v>
                </c:pt>
                <c:pt idx="180">
                  <c:v>6.6031215131659469</c:v>
                </c:pt>
                <c:pt idx="181">
                  <c:v>6.617016774621546</c:v>
                </c:pt>
                <c:pt idx="182">
                  <c:v>6.6144887540022355</c:v>
                </c:pt>
                <c:pt idx="183">
                  <c:v>6.6118508881059164</c:v>
                </c:pt>
                <c:pt idx="184">
                  <c:v>6.6166320847727267</c:v>
                </c:pt>
                <c:pt idx="185">
                  <c:v>6.6286523321390156</c:v>
                </c:pt>
                <c:pt idx="186">
                  <c:v>6.6446093292230488</c:v>
                </c:pt>
                <c:pt idx="187">
                  <c:v>6.6402825734561999</c:v>
                </c:pt>
                <c:pt idx="188">
                  <c:v>6.6426515046806021</c:v>
                </c:pt>
                <c:pt idx="189">
                  <c:v>6.6284053962577838</c:v>
                </c:pt>
                <c:pt idx="190">
                  <c:v>6.6290027196336903</c:v>
                </c:pt>
                <c:pt idx="191">
                  <c:v>6.6192332951767687</c:v>
                </c:pt>
                <c:pt idx="192">
                  <c:v>6.6483476732401385</c:v>
                </c:pt>
                <c:pt idx="193">
                  <c:v>6.6531685494312525</c:v>
                </c:pt>
                <c:pt idx="194">
                  <c:v>6.6504244535579788</c:v>
                </c:pt>
                <c:pt idx="195">
                  <c:v>6.6567106105703093</c:v>
                </c:pt>
                <c:pt idx="196">
                  <c:v>6.6507212748804267</c:v>
                </c:pt>
                <c:pt idx="197">
                  <c:v>6.6521303131801455</c:v>
                </c:pt>
                <c:pt idx="198">
                  <c:v>6.6684048541639953</c:v>
                </c:pt>
                <c:pt idx="199">
                  <c:v>6.6787571042496712</c:v>
                </c:pt>
                <c:pt idx="200">
                  <c:v>6.6821848231116467</c:v>
                </c:pt>
                <c:pt idx="201">
                  <c:v>6.6910440657546522</c:v>
                </c:pt>
                <c:pt idx="202">
                  <c:v>6.6749104379504152</c:v>
                </c:pt>
                <c:pt idx="203">
                  <c:v>6.6863216907988869</c:v>
                </c:pt>
                <c:pt idx="204">
                  <c:v>6.6943800747622033</c:v>
                </c:pt>
                <c:pt idx="205">
                  <c:v>6.7033708312821139</c:v>
                </c:pt>
                <c:pt idx="206">
                  <c:v>6.7242301735401044</c:v>
                </c:pt>
                <c:pt idx="207">
                  <c:v>6.7217292256390149</c:v>
                </c:pt>
                <c:pt idx="208">
                  <c:v>6.731656597168258</c:v>
                </c:pt>
                <c:pt idx="209">
                  <c:v>6.7235721739129062</c:v>
                </c:pt>
                <c:pt idx="210">
                  <c:v>6.7430890486432657</c:v>
                </c:pt>
                <c:pt idx="211">
                  <c:v>6.7339838142776198</c:v>
                </c:pt>
                <c:pt idx="212">
                  <c:v>6.7485274748920645</c:v>
                </c:pt>
                <c:pt idx="213">
                  <c:v>6.7437373190329266</c:v>
                </c:pt>
                <c:pt idx="214">
                  <c:v>6.7502054994136751</c:v>
                </c:pt>
                <c:pt idx="215">
                  <c:v>6.7540538380487449</c:v>
                </c:pt>
                <c:pt idx="216">
                  <c:v>6.7435375016072756</c:v>
                </c:pt>
                <c:pt idx="217">
                  <c:v>6.759735519392275</c:v>
                </c:pt>
                <c:pt idx="218">
                  <c:v>6.7683696895350582</c:v>
                </c:pt>
                <c:pt idx="219">
                  <c:v>6.756575230941503</c:v>
                </c:pt>
                <c:pt idx="220">
                  <c:v>6.7633820976776207</c:v>
                </c:pt>
                <c:pt idx="221">
                  <c:v>6.7773029220710015</c:v>
                </c:pt>
                <c:pt idx="222">
                  <c:v>6.772283287295787</c:v>
                </c:pt>
                <c:pt idx="223">
                  <c:v>6.7867762368948545</c:v>
                </c:pt>
                <c:pt idx="224">
                  <c:v>6.7904222252050763</c:v>
                </c:pt>
                <c:pt idx="225">
                  <c:v>6.7931533597410683</c:v>
                </c:pt>
                <c:pt idx="226">
                  <c:v>6.7905448543288234</c:v>
                </c:pt>
                <c:pt idx="227">
                  <c:v>6.7951584520393853</c:v>
                </c:pt>
                <c:pt idx="228">
                  <c:v>6.8118610153180787</c:v>
                </c:pt>
                <c:pt idx="229">
                  <c:v>6.808874789666584</c:v>
                </c:pt>
                <c:pt idx="230">
                  <c:v>6.8227970370401643</c:v>
                </c:pt>
                <c:pt idx="231">
                  <c:v>6.8063132613452293</c:v>
                </c:pt>
                <c:pt idx="232">
                  <c:v>6.8218291450646973</c:v>
                </c:pt>
                <c:pt idx="233">
                  <c:v>6.8203206288931169</c:v>
                </c:pt>
                <c:pt idx="234">
                  <c:v>6.8296232976959867</c:v>
                </c:pt>
                <c:pt idx="235">
                  <c:v>6.8282167554559381</c:v>
                </c:pt>
                <c:pt idx="236">
                  <c:v>6.8226265253304206</c:v>
                </c:pt>
                <c:pt idx="237">
                  <c:v>6.8381923353913434</c:v>
                </c:pt>
                <c:pt idx="238">
                  <c:v>6.8334200080866339</c:v>
                </c:pt>
                <c:pt idx="239">
                  <c:v>6.8275422194802653</c:v>
                </c:pt>
                <c:pt idx="240">
                  <c:v>6.8276171976090865</c:v>
                </c:pt>
                <c:pt idx="241">
                  <c:v>6.8424310251533873</c:v>
                </c:pt>
                <c:pt idx="242">
                  <c:v>6.847867518973823</c:v>
                </c:pt>
                <c:pt idx="243">
                  <c:v>6.8517737355985373</c:v>
                </c:pt>
                <c:pt idx="244">
                  <c:v>6.8522643576851863</c:v>
                </c:pt>
                <c:pt idx="245">
                  <c:v>6.849894251426262</c:v>
                </c:pt>
                <c:pt idx="246">
                  <c:v>6.8738903039586123</c:v>
                </c:pt>
                <c:pt idx="247">
                  <c:v>6.8694077784922287</c:v>
                </c:pt>
                <c:pt idx="248">
                  <c:v>6.8666634930634682</c:v>
                </c:pt>
                <c:pt idx="249">
                  <c:v>6.87493476219184</c:v>
                </c:pt>
                <c:pt idx="250">
                  <c:v>6.8838035859324318</c:v>
                </c:pt>
                <c:pt idx="251">
                  <c:v>6.8794926613785776</c:v>
                </c:pt>
                <c:pt idx="252">
                  <c:v>6.8814188139372359</c:v>
                </c:pt>
                <c:pt idx="253">
                  <c:v>6.8870201444736416</c:v>
                </c:pt>
                <c:pt idx="254">
                  <c:v>6.8831505724327524</c:v>
                </c:pt>
                <c:pt idx="255">
                  <c:v>6.8925540890513304</c:v>
                </c:pt>
                <c:pt idx="256">
                  <c:v>6.8897496427742153</c:v>
                </c:pt>
                <c:pt idx="257">
                  <c:v>6.887214444133094</c:v>
                </c:pt>
                <c:pt idx="258">
                  <c:v>6.88861647469834</c:v>
                </c:pt>
                <c:pt idx="259">
                  <c:v>6.8810970432989702</c:v>
                </c:pt>
                <c:pt idx="260">
                  <c:v>6.889621362508584</c:v>
                </c:pt>
                <c:pt idx="261">
                  <c:v>6.873490827661219</c:v>
                </c:pt>
                <c:pt idx="262">
                  <c:v>6.8789193938618984</c:v>
                </c:pt>
                <c:pt idx="263">
                  <c:v>6.8729372906316861</c:v>
                </c:pt>
                <c:pt idx="264">
                  <c:v>6.8905728273650571</c:v>
                </c:pt>
                <c:pt idx="265">
                  <c:v>6.8837235755401878</c:v>
                </c:pt>
                <c:pt idx="266">
                  <c:v>6.8933377066439334</c:v>
                </c:pt>
                <c:pt idx="267">
                  <c:v>6.8910687560677184</c:v>
                </c:pt>
                <c:pt idx="268">
                  <c:v>6.8926912003291338</c:v>
                </c:pt>
                <c:pt idx="269">
                  <c:v>6.8887606320133861</c:v>
                </c:pt>
                <c:pt idx="270">
                  <c:v>6.8940066874689192</c:v>
                </c:pt>
                <c:pt idx="271">
                  <c:v>6.8977612679122844</c:v>
                </c:pt>
                <c:pt idx="272">
                  <c:v>6.9000554932166791</c:v>
                </c:pt>
                <c:pt idx="273">
                  <c:v>6.9103861832568798</c:v>
                </c:pt>
                <c:pt idx="274">
                  <c:v>6.9158860023476656</c:v>
                </c:pt>
                <c:pt idx="275">
                  <c:v>6.91403804490123</c:v>
                </c:pt>
                <c:pt idx="276">
                  <c:v>6.9120549945159651</c:v>
                </c:pt>
                <c:pt idx="277">
                  <c:v>6.9252881791125773</c:v>
                </c:pt>
                <c:pt idx="278">
                  <c:v>6.9219667381371712</c:v>
                </c:pt>
                <c:pt idx="279">
                  <c:v>6.9260094182126277</c:v>
                </c:pt>
                <c:pt idx="280">
                  <c:v>6.9309136461935559</c:v>
                </c:pt>
                <c:pt idx="281">
                  <c:v>6.9463026035546243</c:v>
                </c:pt>
                <c:pt idx="282">
                  <c:v>6.9462278313444861</c:v>
                </c:pt>
                <c:pt idx="283">
                  <c:v>6.9296322835735831</c:v>
                </c:pt>
                <c:pt idx="284">
                  <c:v>6.9310969322701137</c:v>
                </c:pt>
                <c:pt idx="285">
                  <c:v>6.921803794403651</c:v>
                </c:pt>
                <c:pt idx="286">
                  <c:v>6.9153171403513563</c:v>
                </c:pt>
                <c:pt idx="287">
                  <c:v>6.9198664316768852</c:v>
                </c:pt>
                <c:pt idx="288">
                  <c:v>6.9093003416891321</c:v>
                </c:pt>
                <c:pt idx="289">
                  <c:v>6.9278069843606049</c:v>
                </c:pt>
                <c:pt idx="290">
                  <c:v>6.9085268854847319</c:v>
                </c:pt>
                <c:pt idx="291">
                  <c:v>6.9095879540450005</c:v>
                </c:pt>
                <c:pt idx="292">
                  <c:v>6.9007847417853361</c:v>
                </c:pt>
                <c:pt idx="293">
                  <c:v>6.9111925817141842</c:v>
                </c:pt>
                <c:pt idx="294">
                  <c:v>6.9133810485420506</c:v>
                </c:pt>
                <c:pt idx="295">
                  <c:v>6.9268052237755358</c:v>
                </c:pt>
                <c:pt idx="296">
                  <c:v>6.929510068594344</c:v>
                </c:pt>
                <c:pt idx="297">
                  <c:v>6.9256827245809003</c:v>
                </c:pt>
                <c:pt idx="298">
                  <c:v>6.9338919810902695</c:v>
                </c:pt>
                <c:pt idx="299">
                  <c:v>6.9200252849183963</c:v>
                </c:pt>
                <c:pt idx="300">
                  <c:v>6.9294163788253735</c:v>
                </c:pt>
                <c:pt idx="301">
                  <c:v>6.923559305821958</c:v>
                </c:pt>
                <c:pt idx="302">
                  <c:v>6.9283055921643362</c:v>
                </c:pt>
                <c:pt idx="303">
                  <c:v>6.9270175687272655</c:v>
                </c:pt>
                <c:pt idx="304">
                  <c:v>6.927656295794014</c:v>
                </c:pt>
                <c:pt idx="305">
                  <c:v>6.9274217223025394</c:v>
                </c:pt>
                <c:pt idx="306">
                  <c:v>6.9267041473748359</c:v>
                </c:pt>
                <c:pt idx="307">
                  <c:v>6.9181725714722297</c:v>
                </c:pt>
                <c:pt idx="308">
                  <c:v>6.9142035616129194</c:v>
                </c:pt>
                <c:pt idx="309">
                  <c:v>6.9159037488859827</c:v>
                </c:pt>
                <c:pt idx="310">
                  <c:v>6.9238899029218857</c:v>
                </c:pt>
                <c:pt idx="311">
                  <c:v>6.9342614636866244</c:v>
                </c:pt>
                <c:pt idx="312">
                  <c:v>6.9191712869954474</c:v>
                </c:pt>
                <c:pt idx="313">
                  <c:v>6.9276582282616443</c:v>
                </c:pt>
                <c:pt idx="314">
                  <c:v>6.9343223007974295</c:v>
                </c:pt>
                <c:pt idx="315">
                  <c:v>6.9319814676002114</c:v>
                </c:pt>
                <c:pt idx="316">
                  <c:v>6.9354842773747523</c:v>
                </c:pt>
                <c:pt idx="317">
                  <c:v>6.927872888116533</c:v>
                </c:pt>
                <c:pt idx="318">
                  <c:v>6.9467967350892126</c:v>
                </c:pt>
                <c:pt idx="319">
                  <c:v>6.9389103128921494</c:v>
                </c:pt>
                <c:pt idx="320">
                  <c:v>6.9526453312671306</c:v>
                </c:pt>
                <c:pt idx="321">
                  <c:v>6.9533152174535946</c:v>
                </c:pt>
                <c:pt idx="322">
                  <c:v>6.9589066327253315</c:v>
                </c:pt>
                <c:pt idx="323">
                  <c:v>6.9581360495654732</c:v>
                </c:pt>
                <c:pt idx="324">
                  <c:v>6.9574071339946375</c:v>
                </c:pt>
                <c:pt idx="325">
                  <c:v>6.9557501776915167</c:v>
                </c:pt>
                <c:pt idx="326">
                  <c:v>6.9536842455468157</c:v>
                </c:pt>
                <c:pt idx="327">
                  <c:v>6.9646134191665396</c:v>
                </c:pt>
                <c:pt idx="328">
                  <c:v>6.9806188828481677</c:v>
                </c:pt>
                <c:pt idx="329">
                  <c:v>6.9915221512180885</c:v>
                </c:pt>
                <c:pt idx="330">
                  <c:v>6.9799789928628586</c:v>
                </c:pt>
                <c:pt idx="331">
                  <c:v>6.9853737282953201</c:v>
                </c:pt>
                <c:pt idx="332">
                  <c:v>6.9696240960840994</c:v>
                </c:pt>
                <c:pt idx="333">
                  <c:v>6.9830226426478772</c:v>
                </c:pt>
                <c:pt idx="334">
                  <c:v>6.9894088575832054</c:v>
                </c:pt>
                <c:pt idx="335">
                  <c:v>6.9926620421404087</c:v>
                </c:pt>
                <c:pt idx="336">
                  <c:v>6.99776418193031</c:v>
                </c:pt>
                <c:pt idx="337">
                  <c:v>7.0002872130350129</c:v>
                </c:pt>
                <c:pt idx="338">
                  <c:v>7.0004989808829681</c:v>
                </c:pt>
                <c:pt idx="339">
                  <c:v>6.9908943349586297</c:v>
                </c:pt>
                <c:pt idx="340">
                  <c:v>7.0006285438499347</c:v>
                </c:pt>
                <c:pt idx="341">
                  <c:v>7.0021417505654879</c:v>
                </c:pt>
                <c:pt idx="342">
                  <c:v>7.0029147129808029</c:v>
                </c:pt>
                <c:pt idx="343">
                  <c:v>6.9911497286154054</c:v>
                </c:pt>
                <c:pt idx="344">
                  <c:v>6.9922731769523772</c:v>
                </c:pt>
                <c:pt idx="345">
                  <c:v>6.9897278691909701</c:v>
                </c:pt>
                <c:pt idx="346">
                  <c:v>6.9922048881819148</c:v>
                </c:pt>
                <c:pt idx="347">
                  <c:v>6.988517380319089</c:v>
                </c:pt>
                <c:pt idx="348">
                  <c:v>6.9837984808386775</c:v>
                </c:pt>
                <c:pt idx="349">
                  <c:v>6.9842134167899763</c:v>
                </c:pt>
                <c:pt idx="350">
                  <c:v>6.9683174199553264</c:v>
                </c:pt>
                <c:pt idx="351">
                  <c:v>6.9715510978925703</c:v>
                </c:pt>
                <c:pt idx="352">
                  <c:v>6.9835815525003309</c:v>
                </c:pt>
                <c:pt idx="353">
                  <c:v>6.9855489760829812</c:v>
                </c:pt>
                <c:pt idx="354">
                  <c:v>6.9821600204476431</c:v>
                </c:pt>
                <c:pt idx="355">
                  <c:v>6.9807541946703475</c:v>
                </c:pt>
                <c:pt idx="356">
                  <c:v>6.9927178615988712</c:v>
                </c:pt>
                <c:pt idx="357">
                  <c:v>6.9890401745409925</c:v>
                </c:pt>
                <c:pt idx="358">
                  <c:v>6.9915090650767979</c:v>
                </c:pt>
                <c:pt idx="359">
                  <c:v>6.9883326644490626</c:v>
                </c:pt>
                <c:pt idx="360">
                  <c:v>6.9888350313780245</c:v>
                </c:pt>
                <c:pt idx="361">
                  <c:v>6.9915186770723379</c:v>
                </c:pt>
                <c:pt idx="362">
                  <c:v>6.9945829965600126</c:v>
                </c:pt>
                <c:pt idx="363">
                  <c:v>6.9958398348564348</c:v>
                </c:pt>
                <c:pt idx="364">
                  <c:v>6.9982057105653874</c:v>
                </c:pt>
                <c:pt idx="365">
                  <c:v>6.9796873480599446</c:v>
                </c:pt>
                <c:pt idx="366">
                  <c:v>6.9739774891417463</c:v>
                </c:pt>
                <c:pt idx="367">
                  <c:v>6.9774486322854932</c:v>
                </c:pt>
                <c:pt idx="368">
                  <c:v>6.977106646027786</c:v>
                </c:pt>
                <c:pt idx="369">
                  <c:v>6.9829053217224617</c:v>
                </c:pt>
                <c:pt idx="370">
                  <c:v>6.9760139452355929</c:v>
                </c:pt>
                <c:pt idx="371">
                  <c:v>6.977624873221262</c:v>
                </c:pt>
                <c:pt idx="372">
                  <c:v>6.9766034077349435</c:v>
                </c:pt>
                <c:pt idx="373">
                  <c:v>6.9684750289109356</c:v>
                </c:pt>
                <c:pt idx="374">
                  <c:v>6.9749316198912128</c:v>
                </c:pt>
                <c:pt idx="375">
                  <c:v>6.9761981737738061</c:v>
                </c:pt>
                <c:pt idx="376">
                  <c:v>6.979926554195532</c:v>
                </c:pt>
                <c:pt idx="377">
                  <c:v>6.974283400303479</c:v>
                </c:pt>
                <c:pt idx="378">
                  <c:v>6.9699308038062107</c:v>
                </c:pt>
                <c:pt idx="379">
                  <c:v>6.9759170551169651</c:v>
                </c:pt>
                <c:pt idx="380">
                  <c:v>6.9772781418974894</c:v>
                </c:pt>
                <c:pt idx="381">
                  <c:v>6.977298958438678</c:v>
                </c:pt>
                <c:pt idx="382">
                  <c:v>6.9719518251266983</c:v>
                </c:pt>
                <c:pt idx="383">
                  <c:v>6.9708495183818107</c:v>
                </c:pt>
                <c:pt idx="384">
                  <c:v>6.9703841522939767</c:v>
                </c:pt>
                <c:pt idx="385">
                  <c:v>6.9743967547070946</c:v>
                </c:pt>
                <c:pt idx="386">
                  <c:v>6.9829675835654363</c:v>
                </c:pt>
                <c:pt idx="387">
                  <c:v>6.9731331442455353</c:v>
                </c:pt>
                <c:pt idx="388">
                  <c:v>6.9866119744465305</c:v>
                </c:pt>
                <c:pt idx="389">
                  <c:v>6.9735320128726332</c:v>
                </c:pt>
                <c:pt idx="390">
                  <c:v>6.9644052577397968</c:v>
                </c:pt>
                <c:pt idx="391">
                  <c:v>6.9660085116406059</c:v>
                </c:pt>
                <c:pt idx="392">
                  <c:v>6.9647232418641369</c:v>
                </c:pt>
                <c:pt idx="393">
                  <c:v>6.9572198353395711</c:v>
                </c:pt>
                <c:pt idx="394">
                  <c:v>6.9570767183914208</c:v>
                </c:pt>
                <c:pt idx="395">
                  <c:v>6.9698446433519319</c:v>
                </c:pt>
                <c:pt idx="396">
                  <c:v>6.9758828432017026</c:v>
                </c:pt>
                <c:pt idx="397">
                  <c:v>6.9837744564165378</c:v>
                </c:pt>
                <c:pt idx="398">
                  <c:v>6.985514511015154</c:v>
                </c:pt>
                <c:pt idx="399">
                  <c:v>6.9906543649558852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E98D-7C4B-BDFA-17E811592121}"/>
            </c:ext>
          </c:extLst>
        </c:ser>
        <c:ser>
          <c:idx val="3"/>
          <c:order val="28"/>
          <c:tx>
            <c:v>600°C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'600'!$AM$64:$AM$226</c:f>
              <c:numCache>
                <c:formatCode>General</c:formatCode>
                <c:ptCount val="163"/>
                <c:pt idx="0">
                  <c:v>29.079429000000001</c:v>
                </c:pt>
                <c:pt idx="1">
                  <c:v>59.353741999999997</c:v>
                </c:pt>
                <c:pt idx="2">
                  <c:v>86.998034000000004</c:v>
                </c:pt>
                <c:pt idx="3">
                  <c:v>106.84591500000001</c:v>
                </c:pt>
                <c:pt idx="4">
                  <c:v>123.807564</c:v>
                </c:pt>
                <c:pt idx="5">
                  <c:v>138.46822299999999</c:v>
                </c:pt>
                <c:pt idx="6">
                  <c:v>152.779978</c:v>
                </c:pt>
                <c:pt idx="7">
                  <c:v>165.67097200000001</c:v>
                </c:pt>
                <c:pt idx="8">
                  <c:v>180.034907</c:v>
                </c:pt>
                <c:pt idx="9">
                  <c:v>192.545188</c:v>
                </c:pt>
                <c:pt idx="10">
                  <c:v>204.820153</c:v>
                </c:pt>
                <c:pt idx="11">
                  <c:v>215.97283999999999</c:v>
                </c:pt>
                <c:pt idx="12">
                  <c:v>227.68118200000001</c:v>
                </c:pt>
                <c:pt idx="13">
                  <c:v>238.41714400000001</c:v>
                </c:pt>
                <c:pt idx="14">
                  <c:v>248.97726900000001</c:v>
                </c:pt>
                <c:pt idx="15">
                  <c:v>260.58100400000001</c:v>
                </c:pt>
                <c:pt idx="16">
                  <c:v>272.081771</c:v>
                </c:pt>
                <c:pt idx="17">
                  <c:v>282.52401800000001</c:v>
                </c:pt>
                <c:pt idx="18">
                  <c:v>291.80599899999999</c:v>
                </c:pt>
                <c:pt idx="19">
                  <c:v>302.16865000000001</c:v>
                </c:pt>
                <c:pt idx="20">
                  <c:v>311.92480399999999</c:v>
                </c:pt>
                <c:pt idx="21">
                  <c:v>323.48575</c:v>
                </c:pt>
                <c:pt idx="22">
                  <c:v>334.46473099999997</c:v>
                </c:pt>
                <c:pt idx="23">
                  <c:v>343.08344799999998</c:v>
                </c:pt>
                <c:pt idx="24">
                  <c:v>353.59546</c:v>
                </c:pt>
                <c:pt idx="25">
                  <c:v>363.19459799999998</c:v>
                </c:pt>
                <c:pt idx="26">
                  <c:v>374.15164499999997</c:v>
                </c:pt>
                <c:pt idx="27">
                  <c:v>385.19851999999997</c:v>
                </c:pt>
                <c:pt idx="28">
                  <c:v>395.64915500000001</c:v>
                </c:pt>
                <c:pt idx="29">
                  <c:v>405.84255300000001</c:v>
                </c:pt>
                <c:pt idx="30">
                  <c:v>415.31431099999998</c:v>
                </c:pt>
                <c:pt idx="31">
                  <c:v>424.709699</c:v>
                </c:pt>
                <c:pt idx="32">
                  <c:v>434.11476499999998</c:v>
                </c:pt>
                <c:pt idx="33">
                  <c:v>443.92455999999999</c:v>
                </c:pt>
                <c:pt idx="34">
                  <c:v>453.319118</c:v>
                </c:pt>
                <c:pt idx="35">
                  <c:v>461.85678300000001</c:v>
                </c:pt>
                <c:pt idx="36">
                  <c:v>472.42062900000002</c:v>
                </c:pt>
                <c:pt idx="37">
                  <c:v>481.40911899999998</c:v>
                </c:pt>
                <c:pt idx="38">
                  <c:v>520.486491</c:v>
                </c:pt>
                <c:pt idx="39">
                  <c:v>537.55584399999998</c:v>
                </c:pt>
                <c:pt idx="40">
                  <c:v>550.98067500000002</c:v>
                </c:pt>
                <c:pt idx="41">
                  <c:v>562.80952000000002</c:v>
                </c:pt>
                <c:pt idx="42">
                  <c:v>571.67358200000001</c:v>
                </c:pt>
                <c:pt idx="43">
                  <c:v>580.21255099999996</c:v>
                </c:pt>
                <c:pt idx="44">
                  <c:v>590.93835200000001</c:v>
                </c:pt>
                <c:pt idx="45">
                  <c:v>599.58706500000005</c:v>
                </c:pt>
                <c:pt idx="46">
                  <c:v>609.87922400000002</c:v>
                </c:pt>
                <c:pt idx="47">
                  <c:v>619.27463599999999</c:v>
                </c:pt>
                <c:pt idx="48">
                  <c:v>627.52721499999996</c:v>
                </c:pt>
                <c:pt idx="49">
                  <c:v>636.48700899999994</c:v>
                </c:pt>
                <c:pt idx="50">
                  <c:v>645.41900199999998</c:v>
                </c:pt>
                <c:pt idx="51">
                  <c:v>654.40244299999995</c:v>
                </c:pt>
                <c:pt idx="52">
                  <c:v>664.21018500000002</c:v>
                </c:pt>
                <c:pt idx="53">
                  <c:v>672.75318400000003</c:v>
                </c:pt>
                <c:pt idx="54">
                  <c:v>681.35671200000002</c:v>
                </c:pt>
                <c:pt idx="55">
                  <c:v>690.42861700000003</c:v>
                </c:pt>
                <c:pt idx="56">
                  <c:v>704.72717799999998</c:v>
                </c:pt>
                <c:pt idx="57">
                  <c:v>722.480412</c:v>
                </c:pt>
                <c:pt idx="58">
                  <c:v>733.92639499999996</c:v>
                </c:pt>
                <c:pt idx="59">
                  <c:v>743.49720600000001</c:v>
                </c:pt>
                <c:pt idx="60">
                  <c:v>753.92713200000003</c:v>
                </c:pt>
                <c:pt idx="61">
                  <c:v>761.418091</c:v>
                </c:pt>
                <c:pt idx="62">
                  <c:v>769.67988400000002</c:v>
                </c:pt>
                <c:pt idx="63">
                  <c:v>776.60313699999995</c:v>
                </c:pt>
                <c:pt idx="64">
                  <c:v>785.93187599999999</c:v>
                </c:pt>
                <c:pt idx="65">
                  <c:v>795.007563</c:v>
                </c:pt>
                <c:pt idx="66">
                  <c:v>804.73684800000001</c:v>
                </c:pt>
                <c:pt idx="67">
                  <c:v>814.50340000000006</c:v>
                </c:pt>
                <c:pt idx="68">
                  <c:v>823.75013100000001</c:v>
                </c:pt>
                <c:pt idx="69">
                  <c:v>837.71636899999999</c:v>
                </c:pt>
                <c:pt idx="70">
                  <c:v>846.54242499999998</c:v>
                </c:pt>
                <c:pt idx="71">
                  <c:v>854.68918799999994</c:v>
                </c:pt>
                <c:pt idx="72">
                  <c:v>863.22775100000001</c:v>
                </c:pt>
                <c:pt idx="73">
                  <c:v>882.46239300000002</c:v>
                </c:pt>
                <c:pt idx="74">
                  <c:v>903.13229799999999</c:v>
                </c:pt>
                <c:pt idx="75">
                  <c:v>911.693218</c:v>
                </c:pt>
                <c:pt idx="76">
                  <c:v>920.59815500000002</c:v>
                </c:pt>
                <c:pt idx="77">
                  <c:v>928.720147</c:v>
                </c:pt>
                <c:pt idx="78">
                  <c:v>937.86088600000005</c:v>
                </c:pt>
                <c:pt idx="79">
                  <c:v>945.07044699999994</c:v>
                </c:pt>
                <c:pt idx="80">
                  <c:v>952.88556400000004</c:v>
                </c:pt>
                <c:pt idx="81">
                  <c:v>960.70663500000001</c:v>
                </c:pt>
                <c:pt idx="82">
                  <c:v>970.42069800000002</c:v>
                </c:pt>
                <c:pt idx="83">
                  <c:v>979.47583499999996</c:v>
                </c:pt>
                <c:pt idx="84">
                  <c:v>990.87769700000001</c:v>
                </c:pt>
                <c:pt idx="85">
                  <c:v>998.60583599999995</c:v>
                </c:pt>
                <c:pt idx="86">
                  <c:v>1006.125956</c:v>
                </c:pt>
                <c:pt idx="87">
                  <c:v>1013.665824</c:v>
                </c:pt>
                <c:pt idx="88">
                  <c:v>1020.940437</c:v>
                </c:pt>
                <c:pt idx="89">
                  <c:v>1029.1605500000001</c:v>
                </c:pt>
                <c:pt idx="90">
                  <c:v>1035.1511390000001</c:v>
                </c:pt>
                <c:pt idx="91">
                  <c:v>1040.5819839999999</c:v>
                </c:pt>
                <c:pt idx="92">
                  <c:v>1046.469171</c:v>
                </c:pt>
                <c:pt idx="93">
                  <c:v>1052.0771179999999</c:v>
                </c:pt>
                <c:pt idx="94">
                  <c:v>1058.0056509999999</c:v>
                </c:pt>
                <c:pt idx="95">
                  <c:v>1064.271146</c:v>
                </c:pt>
                <c:pt idx="96">
                  <c:v>1074.969272</c:v>
                </c:pt>
                <c:pt idx="97">
                  <c:v>1082.8173850000001</c:v>
                </c:pt>
                <c:pt idx="98">
                  <c:v>1088.7840739999999</c:v>
                </c:pt>
                <c:pt idx="99">
                  <c:v>1110.073989</c:v>
                </c:pt>
                <c:pt idx="100">
                  <c:v>1120.8066650000001</c:v>
                </c:pt>
                <c:pt idx="101">
                  <c:v>1126.7496289999999</c:v>
                </c:pt>
                <c:pt idx="102">
                  <c:v>1132.795586</c:v>
                </c:pt>
                <c:pt idx="103">
                  <c:v>1137.3307589999999</c:v>
                </c:pt>
                <c:pt idx="104">
                  <c:v>1141.9600840000001</c:v>
                </c:pt>
                <c:pt idx="105">
                  <c:v>1148.021405</c:v>
                </c:pt>
                <c:pt idx="106">
                  <c:v>1153.685219</c:v>
                </c:pt>
                <c:pt idx="107">
                  <c:v>1160.3528209999999</c:v>
                </c:pt>
                <c:pt idx="108">
                  <c:v>1166.4300949999999</c:v>
                </c:pt>
                <c:pt idx="109">
                  <c:v>1171.9726250000001</c:v>
                </c:pt>
                <c:pt idx="110">
                  <c:v>1176.79216</c:v>
                </c:pt>
                <c:pt idx="111">
                  <c:v>1181.24848</c:v>
                </c:pt>
                <c:pt idx="112">
                  <c:v>1185.172951</c:v>
                </c:pt>
                <c:pt idx="113">
                  <c:v>1189.4327800000001</c:v>
                </c:pt>
                <c:pt idx="114">
                  <c:v>1194.6086009999999</c:v>
                </c:pt>
                <c:pt idx="115">
                  <c:v>1200.4287609999999</c:v>
                </c:pt>
                <c:pt idx="116">
                  <c:v>1206.893658</c:v>
                </c:pt>
                <c:pt idx="117">
                  <c:v>1212.3248570000001</c:v>
                </c:pt>
                <c:pt idx="118">
                  <c:v>1217.346906</c:v>
                </c:pt>
                <c:pt idx="119">
                  <c:v>1221.7404839999999</c:v>
                </c:pt>
                <c:pt idx="120">
                  <c:v>1225.8764060000001</c:v>
                </c:pt>
                <c:pt idx="121">
                  <c:v>1229.795597</c:v>
                </c:pt>
                <c:pt idx="122">
                  <c:v>1234.0759559999999</c:v>
                </c:pt>
                <c:pt idx="123">
                  <c:v>1237.841825</c:v>
                </c:pt>
                <c:pt idx="124">
                  <c:v>1241.934264</c:v>
                </c:pt>
                <c:pt idx="125">
                  <c:v>1246.884939</c:v>
                </c:pt>
                <c:pt idx="126">
                  <c:v>1251.477862</c:v>
                </c:pt>
                <c:pt idx="127">
                  <c:v>1256.437864</c:v>
                </c:pt>
                <c:pt idx="128">
                  <c:v>1261.1419080000001</c:v>
                </c:pt>
                <c:pt idx="129">
                  <c:v>1265.560671</c:v>
                </c:pt>
                <c:pt idx="130">
                  <c:v>1269.82888</c:v>
                </c:pt>
                <c:pt idx="131">
                  <c:v>1273.614599</c:v>
                </c:pt>
                <c:pt idx="132">
                  <c:v>1278.1153750000001</c:v>
                </c:pt>
                <c:pt idx="133">
                  <c:v>1282.6227249999999</c:v>
                </c:pt>
                <c:pt idx="134">
                  <c:v>1288.4555210000001</c:v>
                </c:pt>
                <c:pt idx="135">
                  <c:v>1292.880465</c:v>
                </c:pt>
                <c:pt idx="136">
                  <c:v>1298.1101610000001</c:v>
                </c:pt>
                <c:pt idx="137">
                  <c:v>1301.910437</c:v>
                </c:pt>
                <c:pt idx="138">
                  <c:v>1305.5374529999999</c:v>
                </c:pt>
                <c:pt idx="139">
                  <c:v>1309.5013570000001</c:v>
                </c:pt>
                <c:pt idx="140">
                  <c:v>1313.432515</c:v>
                </c:pt>
                <c:pt idx="141">
                  <c:v>1317.1324159999999</c:v>
                </c:pt>
                <c:pt idx="142">
                  <c:v>1321.053557</c:v>
                </c:pt>
                <c:pt idx="143">
                  <c:v>1325.24089</c:v>
                </c:pt>
                <c:pt idx="144">
                  <c:v>1329.878481</c:v>
                </c:pt>
                <c:pt idx="145">
                  <c:v>1356.5505290000001</c:v>
                </c:pt>
                <c:pt idx="146">
                  <c:v>1365.1572590000001</c:v>
                </c:pt>
                <c:pt idx="147">
                  <c:v>1370.1510270000001</c:v>
                </c:pt>
                <c:pt idx="148">
                  <c:v>1374.6442709999999</c:v>
                </c:pt>
                <c:pt idx="149">
                  <c:v>1379.442088</c:v>
                </c:pt>
                <c:pt idx="150">
                  <c:v>1410.5775779999999</c:v>
                </c:pt>
                <c:pt idx="151">
                  <c:v>1433.1843309999999</c:v>
                </c:pt>
                <c:pt idx="152">
                  <c:v>1438.73001</c:v>
                </c:pt>
                <c:pt idx="153">
                  <c:v>1443.354153</c:v>
                </c:pt>
                <c:pt idx="154">
                  <c:v>1448.2228439999999</c:v>
                </c:pt>
                <c:pt idx="155">
                  <c:v>1451.921435</c:v>
                </c:pt>
                <c:pt idx="156">
                  <c:v>1456.556032</c:v>
                </c:pt>
                <c:pt idx="157">
                  <c:v>1460.147571</c:v>
                </c:pt>
                <c:pt idx="158">
                  <c:v>1464.1895669999999</c:v>
                </c:pt>
                <c:pt idx="159">
                  <c:v>1467.9436940000001</c:v>
                </c:pt>
                <c:pt idx="160">
                  <c:v>1472.648508</c:v>
                </c:pt>
                <c:pt idx="161">
                  <c:v>1477.9433770000001</c:v>
                </c:pt>
                <c:pt idx="162">
                  <c:v>1490.4593749999999</c:v>
                </c:pt>
              </c:numCache>
            </c:numRef>
          </c:xVal>
          <c:yVal>
            <c:numRef>
              <c:f>'600'!$AQ$64:$AQ$226</c:f>
              <c:numCache>
                <c:formatCode>General</c:formatCode>
                <c:ptCount val="163"/>
                <c:pt idx="0">
                  <c:v>16.408174321850659</c:v>
                </c:pt>
                <c:pt idx="1">
                  <c:v>11.221807965398883</c:v>
                </c:pt>
                <c:pt idx="2">
                  <c:v>8.3403252745416587</c:v>
                </c:pt>
                <c:pt idx="3">
                  <c:v>7.5536625875261363</c:v>
                </c:pt>
                <c:pt idx="4">
                  <c:v>7.236964925215335</c:v>
                </c:pt>
                <c:pt idx="5">
                  <c:v>7.0418250519188579</c:v>
                </c:pt>
                <c:pt idx="6">
                  <c:v>6.8957573429002519</c:v>
                </c:pt>
                <c:pt idx="7">
                  <c:v>6.8171104532607929</c:v>
                </c:pt>
                <c:pt idx="8">
                  <c:v>6.7771987229304171</c:v>
                </c:pt>
                <c:pt idx="9">
                  <c:v>6.7201591385735329</c:v>
                </c:pt>
                <c:pt idx="10">
                  <c:v>6.6687592096352439</c:v>
                </c:pt>
                <c:pt idx="11">
                  <c:v>6.6547141617940087</c:v>
                </c:pt>
                <c:pt idx="12">
                  <c:v>6.6541738119312539</c:v>
                </c:pt>
                <c:pt idx="13">
                  <c:v>6.649154535559008</c:v>
                </c:pt>
                <c:pt idx="14">
                  <c:v>6.6846504652039362</c:v>
                </c:pt>
                <c:pt idx="15">
                  <c:v>6.6316276827467808</c:v>
                </c:pt>
                <c:pt idx="16">
                  <c:v>6.6109603239559025</c:v>
                </c:pt>
                <c:pt idx="17">
                  <c:v>6.5956423624445382</c:v>
                </c:pt>
                <c:pt idx="18">
                  <c:v>6.6372370413907742</c:v>
                </c:pt>
                <c:pt idx="19">
                  <c:v>6.6134765864203677</c:v>
                </c:pt>
                <c:pt idx="20">
                  <c:v>6.6428399566693148</c:v>
                </c:pt>
                <c:pt idx="21">
                  <c:v>6.5811888974438286</c:v>
                </c:pt>
                <c:pt idx="22">
                  <c:v>6.557670335503226</c:v>
                </c:pt>
                <c:pt idx="23">
                  <c:v>6.5759720032328524</c:v>
                </c:pt>
                <c:pt idx="24">
                  <c:v>6.5664639267240039</c:v>
                </c:pt>
                <c:pt idx="25">
                  <c:v>6.5524338523428902</c:v>
                </c:pt>
                <c:pt idx="26">
                  <c:v>6.5189722762473892</c:v>
                </c:pt>
                <c:pt idx="27">
                  <c:v>6.4651421794070156</c:v>
                </c:pt>
                <c:pt idx="28">
                  <c:v>6.452479417861408</c:v>
                </c:pt>
                <c:pt idx="29">
                  <c:v>6.4189448567937113</c:v>
                </c:pt>
                <c:pt idx="30">
                  <c:v>6.418178685461247</c:v>
                </c:pt>
                <c:pt idx="31">
                  <c:v>6.3988228556455926</c:v>
                </c:pt>
                <c:pt idx="32">
                  <c:v>6.4017349545037794</c:v>
                </c:pt>
                <c:pt idx="33">
                  <c:v>6.3915461129573083</c:v>
                </c:pt>
                <c:pt idx="34">
                  <c:v>6.3707491166741956</c:v>
                </c:pt>
                <c:pt idx="35">
                  <c:v>6.36416781153949</c:v>
                </c:pt>
                <c:pt idx="36">
                  <c:v>6.3316470802116873</c:v>
                </c:pt>
                <c:pt idx="37">
                  <c:v>6.3145937519034252</c:v>
                </c:pt>
                <c:pt idx="38">
                  <c:v>5.7919966464058481</c:v>
                </c:pt>
                <c:pt idx="39">
                  <c:v>5.6551849503201499</c:v>
                </c:pt>
                <c:pt idx="40">
                  <c:v>5.5939051429546938</c:v>
                </c:pt>
                <c:pt idx="41">
                  <c:v>5.5549380916613593</c:v>
                </c:pt>
                <c:pt idx="42">
                  <c:v>5.5488169482691498</c:v>
                </c:pt>
                <c:pt idx="43">
                  <c:v>5.5441345191662394</c:v>
                </c:pt>
                <c:pt idx="44">
                  <c:v>5.5202308938054578</c:v>
                </c:pt>
                <c:pt idx="45">
                  <c:v>5.513189960524481</c:v>
                </c:pt>
                <c:pt idx="46">
                  <c:v>5.4955041137777831</c:v>
                </c:pt>
                <c:pt idx="47">
                  <c:v>5.4767583180492867</c:v>
                </c:pt>
                <c:pt idx="48">
                  <c:v>5.483807110595647</c:v>
                </c:pt>
                <c:pt idx="49">
                  <c:v>5.4705436573127848</c:v>
                </c:pt>
                <c:pt idx="50">
                  <c:v>5.4644312015460166</c:v>
                </c:pt>
                <c:pt idx="51">
                  <c:v>5.4486276389182349</c:v>
                </c:pt>
                <c:pt idx="52">
                  <c:v>5.4353712570364126</c:v>
                </c:pt>
                <c:pt idx="53">
                  <c:v>5.4249153134474408</c:v>
                </c:pt>
                <c:pt idx="54">
                  <c:v>5.4231982293641297</c:v>
                </c:pt>
                <c:pt idx="55">
                  <c:v>5.40509947225173</c:v>
                </c:pt>
                <c:pt idx="56">
                  <c:v>5.3359531345592419</c:v>
                </c:pt>
                <c:pt idx="57">
                  <c:v>5.2226782342827951</c:v>
                </c:pt>
                <c:pt idx="58">
                  <c:v>5.1904768075328303</c:v>
                </c:pt>
                <c:pt idx="59">
                  <c:v>5.169188625830083</c:v>
                </c:pt>
                <c:pt idx="60">
                  <c:v>5.1484707529971683</c:v>
                </c:pt>
                <c:pt idx="61">
                  <c:v>5.1493650781900397</c:v>
                </c:pt>
                <c:pt idx="62">
                  <c:v>5.1477901712825274</c:v>
                </c:pt>
                <c:pt idx="63">
                  <c:v>5.153034022332271</c:v>
                </c:pt>
                <c:pt idx="64">
                  <c:v>5.1432531102928349</c:v>
                </c:pt>
                <c:pt idx="65">
                  <c:v>5.1271712954533584</c:v>
                </c:pt>
                <c:pt idx="66">
                  <c:v>5.1118836467124984</c:v>
                </c:pt>
                <c:pt idx="67">
                  <c:v>5.0890902368138402</c:v>
                </c:pt>
                <c:pt idx="68">
                  <c:v>5.0800836105333582</c:v>
                </c:pt>
                <c:pt idx="69">
                  <c:v>5.0203140933007218</c:v>
                </c:pt>
                <c:pt idx="70">
                  <c:v>5.0146080441487273</c:v>
                </c:pt>
                <c:pt idx="71">
                  <c:v>5.0077533128674068</c:v>
                </c:pt>
                <c:pt idx="72">
                  <c:v>5.0053776149164673</c:v>
                </c:pt>
                <c:pt idx="73">
                  <c:v>4.9058269193059036</c:v>
                </c:pt>
                <c:pt idx="74">
                  <c:v>4.8069759531824392</c:v>
                </c:pt>
                <c:pt idx="75">
                  <c:v>4.7998959319259287</c:v>
                </c:pt>
                <c:pt idx="76">
                  <c:v>4.797512236758906</c:v>
                </c:pt>
                <c:pt idx="77">
                  <c:v>4.7944005749263594</c:v>
                </c:pt>
                <c:pt idx="78">
                  <c:v>4.7881423329715798</c:v>
                </c:pt>
                <c:pt idx="79">
                  <c:v>4.7972445192231614</c:v>
                </c:pt>
                <c:pt idx="80">
                  <c:v>4.7983993757346584</c:v>
                </c:pt>
                <c:pt idx="81">
                  <c:v>4.7978310929484307</c:v>
                </c:pt>
                <c:pt idx="82">
                  <c:v>4.792388990020215</c:v>
                </c:pt>
                <c:pt idx="83">
                  <c:v>4.7837365277681183</c:v>
                </c:pt>
                <c:pt idx="84">
                  <c:v>4.7607954427498074</c:v>
                </c:pt>
                <c:pt idx="85">
                  <c:v>4.761850763925958</c:v>
                </c:pt>
                <c:pt idx="86">
                  <c:v>4.7706952713710997</c:v>
                </c:pt>
                <c:pt idx="87">
                  <c:v>4.7734747656177046</c:v>
                </c:pt>
                <c:pt idx="88">
                  <c:v>4.7826619886324258</c:v>
                </c:pt>
                <c:pt idx="89">
                  <c:v>4.7814624882991446</c:v>
                </c:pt>
                <c:pt idx="90">
                  <c:v>4.7993443216315486</c:v>
                </c:pt>
                <c:pt idx="91">
                  <c:v>4.815201456845398</c:v>
                </c:pt>
                <c:pt idx="92">
                  <c:v>4.8340884722321587</c:v>
                </c:pt>
                <c:pt idx="93">
                  <c:v>4.8491883420090067</c:v>
                </c:pt>
                <c:pt idx="94">
                  <c:v>4.8686155254045369</c:v>
                </c:pt>
                <c:pt idx="95">
                  <c:v>4.8796842443690185</c:v>
                </c:pt>
                <c:pt idx="96">
                  <c:v>4.8691167010763232</c:v>
                </c:pt>
                <c:pt idx="97">
                  <c:v>4.8720890943658848</c:v>
                </c:pt>
                <c:pt idx="98">
                  <c:v>4.8903572542655525</c:v>
                </c:pt>
                <c:pt idx="99">
                  <c:v>4.8232762400827838</c:v>
                </c:pt>
                <c:pt idx="100">
                  <c:v>4.8192823240860472</c:v>
                </c:pt>
                <c:pt idx="101">
                  <c:v>4.8353384149384935</c:v>
                </c:pt>
                <c:pt idx="102">
                  <c:v>4.8541043493903446</c:v>
                </c:pt>
                <c:pt idx="103">
                  <c:v>4.8765438072295995</c:v>
                </c:pt>
                <c:pt idx="104">
                  <c:v>4.9034635993597373</c:v>
                </c:pt>
                <c:pt idx="105">
                  <c:v>4.9192024616733869</c:v>
                </c:pt>
                <c:pt idx="106">
                  <c:v>4.9413164630325754</c:v>
                </c:pt>
                <c:pt idx="107">
                  <c:v>4.9545514946509011</c:v>
                </c:pt>
                <c:pt idx="108">
                  <c:v>4.9761433625936604</c:v>
                </c:pt>
                <c:pt idx="109">
                  <c:v>4.9952221453386114</c:v>
                </c:pt>
                <c:pt idx="110">
                  <c:v>5.0212573513592496</c:v>
                </c:pt>
                <c:pt idx="111">
                  <c:v>5.0450285637371888</c:v>
                </c:pt>
                <c:pt idx="112">
                  <c:v>5.0772388450739543</c:v>
                </c:pt>
                <c:pt idx="113">
                  <c:v>5.1023566787209802</c:v>
                </c:pt>
                <c:pt idx="114">
                  <c:v>5.127704386600584</c:v>
                </c:pt>
                <c:pt idx="115">
                  <c:v>5.1467998463492748</c:v>
                </c:pt>
                <c:pt idx="116">
                  <c:v>5.1689168358672681</c:v>
                </c:pt>
                <c:pt idx="117">
                  <c:v>5.1905214453977253</c:v>
                </c:pt>
                <c:pt idx="118">
                  <c:v>5.2178236944001704</c:v>
                </c:pt>
                <c:pt idx="119">
                  <c:v>5.2435730727779442</c:v>
                </c:pt>
                <c:pt idx="120">
                  <c:v>5.2756407141282402</c:v>
                </c:pt>
                <c:pt idx="121">
                  <c:v>5.3036618271988569</c:v>
                </c:pt>
                <c:pt idx="122">
                  <c:v>5.3341575489532191</c:v>
                </c:pt>
                <c:pt idx="123">
                  <c:v>5.3626710639549007</c:v>
                </c:pt>
                <c:pt idx="124">
                  <c:v>5.3955449659337642</c:v>
                </c:pt>
                <c:pt idx="125">
                  <c:v>5.4212224494340351</c:v>
                </c:pt>
                <c:pt idx="126">
                  <c:v>5.4516149349137741</c:v>
                </c:pt>
                <c:pt idx="127">
                  <c:v>5.4779354398365685</c:v>
                </c:pt>
                <c:pt idx="128">
                  <c:v>5.5104314934297332</c:v>
                </c:pt>
                <c:pt idx="129">
                  <c:v>5.5393514081363984</c:v>
                </c:pt>
                <c:pt idx="130">
                  <c:v>5.572739496067908</c:v>
                </c:pt>
                <c:pt idx="131">
                  <c:v>5.6036233498944927</c:v>
                </c:pt>
                <c:pt idx="132">
                  <c:v>5.6377358375237279</c:v>
                </c:pt>
                <c:pt idx="133">
                  <c:v>5.66797924571142</c:v>
                </c:pt>
                <c:pt idx="134">
                  <c:v>5.7004237258031862</c:v>
                </c:pt>
                <c:pt idx="135">
                  <c:v>5.7318065294829772</c:v>
                </c:pt>
                <c:pt idx="136">
                  <c:v>5.766201275812465</c:v>
                </c:pt>
                <c:pt idx="137">
                  <c:v>5.7998852117214952</c:v>
                </c:pt>
                <c:pt idx="138">
                  <c:v>5.8377775002307555</c:v>
                </c:pt>
                <c:pt idx="139">
                  <c:v>5.8717483944990123</c:v>
                </c:pt>
                <c:pt idx="140">
                  <c:v>5.9110572420560992</c:v>
                </c:pt>
                <c:pt idx="141">
                  <c:v>5.9466090125583646</c:v>
                </c:pt>
                <c:pt idx="142">
                  <c:v>5.9857294156207308</c:v>
                </c:pt>
                <c:pt idx="143">
                  <c:v>6.0216625219468352</c:v>
                </c:pt>
                <c:pt idx="144">
                  <c:v>6.0623343704836126</c:v>
                </c:pt>
                <c:pt idx="145">
                  <c:v>6.1015243570682793</c:v>
                </c:pt>
                <c:pt idx="146">
                  <c:v>6.152056959626913</c:v>
                </c:pt>
                <c:pt idx="147">
                  <c:v>6.1971986524196261</c:v>
                </c:pt>
                <c:pt idx="148">
                  <c:v>6.247609895721193</c:v>
                </c:pt>
                <c:pt idx="149">
                  <c:v>6.2952183088097913</c:v>
                </c:pt>
                <c:pt idx="150">
                  <c:v>6.425629603969047</c:v>
                </c:pt>
                <c:pt idx="151">
                  <c:v>6.5747366362517017</c:v>
                </c:pt>
                <c:pt idx="152">
                  <c:v>6.6546807336509888</c:v>
                </c:pt>
                <c:pt idx="153">
                  <c:v>6.7270904999362493</c:v>
                </c:pt>
                <c:pt idx="154">
                  <c:v>6.8074435288493742</c:v>
                </c:pt>
                <c:pt idx="155">
                  <c:v>6.8788226827135155</c:v>
                </c:pt>
                <c:pt idx="156">
                  <c:v>6.9631003646104546</c:v>
                </c:pt>
                <c:pt idx="157">
                  <c:v>7.0376933079226935</c:v>
                </c:pt>
                <c:pt idx="158">
                  <c:v>7.1240784244325104</c:v>
                </c:pt>
                <c:pt idx="159">
                  <c:v>7.2050411087419679</c:v>
                </c:pt>
                <c:pt idx="160">
                  <c:v>7.3036592837015988</c:v>
                </c:pt>
                <c:pt idx="161">
                  <c:v>7.4100016058643741</c:v>
                </c:pt>
                <c:pt idx="162">
                  <c:v>7.6304333220742366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E98D-7C4B-BDFA-17E811592121}"/>
            </c:ext>
          </c:extLst>
        </c:ser>
        <c:ser>
          <c:idx val="4"/>
          <c:order val="29"/>
          <c:tx>
            <c:v>600°C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'600'!$AY$64:$AY$125</c:f>
              <c:numCache>
                <c:formatCode>General</c:formatCode>
                <c:ptCount val="62"/>
                <c:pt idx="0">
                  <c:v>57.368107000000002</c:v>
                </c:pt>
                <c:pt idx="1">
                  <c:v>108.323412</c:v>
                </c:pt>
                <c:pt idx="2">
                  <c:v>151.78451000000001</c:v>
                </c:pt>
                <c:pt idx="3">
                  <c:v>180.64098999999999</c:v>
                </c:pt>
                <c:pt idx="4">
                  <c:v>206.86760799999999</c:v>
                </c:pt>
                <c:pt idx="5">
                  <c:v>229.98195100000001</c:v>
                </c:pt>
                <c:pt idx="6">
                  <c:v>250.521794</c:v>
                </c:pt>
                <c:pt idx="7">
                  <c:v>269.77241900000001</c:v>
                </c:pt>
                <c:pt idx="8">
                  <c:v>289.38083999999998</c:v>
                </c:pt>
                <c:pt idx="9">
                  <c:v>308.37375500000002</c:v>
                </c:pt>
                <c:pt idx="10">
                  <c:v>327.419712</c:v>
                </c:pt>
                <c:pt idx="11">
                  <c:v>348.87020200000001</c:v>
                </c:pt>
                <c:pt idx="12">
                  <c:v>368.30822799999999</c:v>
                </c:pt>
                <c:pt idx="13">
                  <c:v>387.545456</c:v>
                </c:pt>
                <c:pt idx="14">
                  <c:v>411.61660699999999</c:v>
                </c:pt>
                <c:pt idx="15">
                  <c:v>432.95845700000001</c:v>
                </c:pt>
                <c:pt idx="16">
                  <c:v>459.350548</c:v>
                </c:pt>
                <c:pt idx="17">
                  <c:v>477.62294300000002</c:v>
                </c:pt>
                <c:pt idx="18">
                  <c:v>494.52359799999999</c:v>
                </c:pt>
                <c:pt idx="19">
                  <c:v>510.72831100000002</c:v>
                </c:pt>
                <c:pt idx="20">
                  <c:v>529.34958500000005</c:v>
                </c:pt>
                <c:pt idx="21">
                  <c:v>545.63917000000004</c:v>
                </c:pt>
                <c:pt idx="22">
                  <c:v>561.05084899999997</c:v>
                </c:pt>
                <c:pt idx="23">
                  <c:v>576.95018800000003</c:v>
                </c:pt>
                <c:pt idx="24">
                  <c:v>596.89753099999996</c:v>
                </c:pt>
                <c:pt idx="25">
                  <c:v>615.94721300000003</c:v>
                </c:pt>
                <c:pt idx="26">
                  <c:v>634.57239400000003</c:v>
                </c:pt>
                <c:pt idx="27">
                  <c:v>652.37686699999995</c:v>
                </c:pt>
                <c:pt idx="28">
                  <c:v>672.92949299999998</c:v>
                </c:pt>
                <c:pt idx="29">
                  <c:v>722.68590099999994</c:v>
                </c:pt>
                <c:pt idx="30">
                  <c:v>769.45584299999996</c:v>
                </c:pt>
                <c:pt idx="31">
                  <c:v>798.99136099999998</c:v>
                </c:pt>
                <c:pt idx="32">
                  <c:v>814.26320299999998</c:v>
                </c:pt>
                <c:pt idx="33">
                  <c:v>830.38923299999999</c:v>
                </c:pt>
                <c:pt idx="34">
                  <c:v>849.05245400000001</c:v>
                </c:pt>
                <c:pt idx="35">
                  <c:v>862.56566599999996</c:v>
                </c:pt>
                <c:pt idx="36">
                  <c:v>876.22635000000002</c:v>
                </c:pt>
                <c:pt idx="37">
                  <c:v>893.84114599999998</c:v>
                </c:pt>
                <c:pt idx="38">
                  <c:v>912.42621399999996</c:v>
                </c:pt>
                <c:pt idx="39">
                  <c:v>926.52261799999997</c:v>
                </c:pt>
                <c:pt idx="40">
                  <c:v>939.80248500000005</c:v>
                </c:pt>
                <c:pt idx="41">
                  <c:v>954.01237700000001</c:v>
                </c:pt>
                <c:pt idx="42">
                  <c:v>966.13025500000003</c:v>
                </c:pt>
                <c:pt idx="43">
                  <c:v>983.53106000000002</c:v>
                </c:pt>
                <c:pt idx="44">
                  <c:v>1017.735</c:v>
                </c:pt>
                <c:pt idx="45">
                  <c:v>1046.7911019999999</c:v>
                </c:pt>
                <c:pt idx="46">
                  <c:v>1061.371337</c:v>
                </c:pt>
                <c:pt idx="47">
                  <c:v>1072.404166</c:v>
                </c:pt>
                <c:pt idx="48">
                  <c:v>1084.87375</c:v>
                </c:pt>
                <c:pt idx="49">
                  <c:v>1099.5247320000001</c:v>
                </c:pt>
                <c:pt idx="50">
                  <c:v>1115.157551</c:v>
                </c:pt>
                <c:pt idx="51">
                  <c:v>1129.44624</c:v>
                </c:pt>
                <c:pt idx="52">
                  <c:v>1195.79115</c:v>
                </c:pt>
                <c:pt idx="53">
                  <c:v>1212.9832650000001</c:v>
                </c:pt>
                <c:pt idx="54">
                  <c:v>1222.9515839999999</c:v>
                </c:pt>
                <c:pt idx="55">
                  <c:v>1232.222976</c:v>
                </c:pt>
                <c:pt idx="56">
                  <c:v>1244.428523</c:v>
                </c:pt>
                <c:pt idx="57">
                  <c:v>1255.605188</c:v>
                </c:pt>
                <c:pt idx="58">
                  <c:v>1267.8210140000001</c:v>
                </c:pt>
                <c:pt idx="59">
                  <c:v>1279.634468</c:v>
                </c:pt>
                <c:pt idx="60">
                  <c:v>1291.809579</c:v>
                </c:pt>
                <c:pt idx="61">
                  <c:v>1323.1398260000001</c:v>
                </c:pt>
              </c:numCache>
            </c:numRef>
          </c:xVal>
          <c:yVal>
            <c:numRef>
              <c:f>'600'!$BC$64:$BC$125</c:f>
              <c:numCache>
                <c:formatCode>General</c:formatCode>
                <c:ptCount val="62"/>
                <c:pt idx="0">
                  <c:v>9.7404502331759151</c:v>
                </c:pt>
                <c:pt idx="1">
                  <c:v>8.4088467620767418</c:v>
                </c:pt>
                <c:pt idx="2">
                  <c:v>6.9259876495012822</c:v>
                </c:pt>
                <c:pt idx="3">
                  <c:v>6.6119788821095842</c:v>
                </c:pt>
                <c:pt idx="4">
                  <c:v>6.6437330614522452</c:v>
                </c:pt>
                <c:pt idx="5">
                  <c:v>6.5825206849463935</c:v>
                </c:pt>
                <c:pt idx="6">
                  <c:v>6.6043918777532582</c:v>
                </c:pt>
                <c:pt idx="7">
                  <c:v>6.6430868896330191</c:v>
                </c:pt>
                <c:pt idx="8">
                  <c:v>6.7128037137133214</c:v>
                </c:pt>
                <c:pt idx="9">
                  <c:v>6.7117372473423069</c:v>
                </c:pt>
                <c:pt idx="10">
                  <c:v>6.7455735336056781</c:v>
                </c:pt>
                <c:pt idx="11">
                  <c:v>6.6552708352750454</c:v>
                </c:pt>
                <c:pt idx="12">
                  <c:v>6.6511687144203497</c:v>
                </c:pt>
                <c:pt idx="13">
                  <c:v>6.6050799725776397</c:v>
                </c:pt>
                <c:pt idx="14">
                  <c:v>6.4964096587400473</c:v>
                </c:pt>
                <c:pt idx="15">
                  <c:v>6.4024556618377941</c:v>
                </c:pt>
                <c:pt idx="16">
                  <c:v>6.2690060469251776</c:v>
                </c:pt>
                <c:pt idx="17">
                  <c:v>6.2367484871932151</c:v>
                </c:pt>
                <c:pt idx="18">
                  <c:v>6.2319198143744332</c:v>
                </c:pt>
                <c:pt idx="19">
                  <c:v>6.2272845206203993</c:v>
                </c:pt>
                <c:pt idx="20">
                  <c:v>6.227736048053452</c:v>
                </c:pt>
                <c:pt idx="21">
                  <c:v>6.2125686611729218</c:v>
                </c:pt>
                <c:pt idx="22">
                  <c:v>6.2105823736918264</c:v>
                </c:pt>
                <c:pt idx="23">
                  <c:v>6.1929622677626197</c:v>
                </c:pt>
                <c:pt idx="24">
                  <c:v>6.1384765173701448</c:v>
                </c:pt>
                <c:pt idx="25">
                  <c:v>6.0695770824068918</c:v>
                </c:pt>
                <c:pt idx="26">
                  <c:v>6.0297853188849775</c:v>
                </c:pt>
                <c:pt idx="27">
                  <c:v>5.9808587142414211</c:v>
                </c:pt>
                <c:pt idx="28">
                  <c:v>5.9151117712115013</c:v>
                </c:pt>
                <c:pt idx="29">
                  <c:v>5.4773521070544184</c:v>
                </c:pt>
                <c:pt idx="30">
                  <c:v>5.1498213777438879</c:v>
                </c:pt>
                <c:pt idx="31">
                  <c:v>5.0090804362641226</c:v>
                </c:pt>
                <c:pt idx="32">
                  <c:v>5.0198128852054156</c:v>
                </c:pt>
                <c:pt idx="33">
                  <c:v>5.0084664995278203</c:v>
                </c:pt>
                <c:pt idx="34">
                  <c:v>4.9897062597760726</c:v>
                </c:pt>
                <c:pt idx="35">
                  <c:v>5.0022590657778068</c:v>
                </c:pt>
                <c:pt idx="36">
                  <c:v>5.0229213296276063</c:v>
                </c:pt>
                <c:pt idx="37">
                  <c:v>4.9979055377470578</c:v>
                </c:pt>
                <c:pt idx="38">
                  <c:v>4.9814397316243353</c:v>
                </c:pt>
                <c:pt idx="39">
                  <c:v>4.9981548577000314</c:v>
                </c:pt>
                <c:pt idx="40">
                  <c:v>5.0128897506883785</c:v>
                </c:pt>
                <c:pt idx="41">
                  <c:v>5.0259702174381946</c:v>
                </c:pt>
                <c:pt idx="42">
                  <c:v>5.0469449043268293</c:v>
                </c:pt>
                <c:pt idx="43">
                  <c:v>5.0284283927573217</c:v>
                </c:pt>
                <c:pt idx="44">
                  <c:v>4.9083508143867318</c:v>
                </c:pt>
                <c:pt idx="45">
                  <c:v>4.8261177997492473</c:v>
                </c:pt>
                <c:pt idx="46">
                  <c:v>4.8462543789353987</c:v>
                </c:pt>
                <c:pt idx="47">
                  <c:v>4.8784236809140422</c:v>
                </c:pt>
                <c:pt idx="48">
                  <c:v>4.9084813090352872</c:v>
                </c:pt>
                <c:pt idx="49">
                  <c:v>4.9210358206391263</c:v>
                </c:pt>
                <c:pt idx="50">
                  <c:v>4.9402864636283459</c:v>
                </c:pt>
                <c:pt idx="51">
                  <c:v>4.9576665564393521</c:v>
                </c:pt>
                <c:pt idx="52">
                  <c:v>4.7691719356157574</c:v>
                </c:pt>
                <c:pt idx="53">
                  <c:v>4.792185840518405</c:v>
                </c:pt>
                <c:pt idx="54">
                  <c:v>4.8512856204630763</c:v>
                </c:pt>
                <c:pt idx="55">
                  <c:v>4.9048474146744372</c:v>
                </c:pt>
                <c:pt idx="56">
                  <c:v>4.9577567081107059</c:v>
                </c:pt>
                <c:pt idx="57">
                  <c:v>5.0086691865937443</c:v>
                </c:pt>
                <c:pt idx="58">
                  <c:v>5.068707250410899</c:v>
                </c:pt>
                <c:pt idx="59">
                  <c:v>5.1233451197930364</c:v>
                </c:pt>
                <c:pt idx="60">
                  <c:v>5.1901963126245265</c:v>
                </c:pt>
                <c:pt idx="61">
                  <c:v>5.2308219020675937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E98D-7C4B-BDFA-17E811592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268720"/>
        <c:axId val="1827270384"/>
      </c:scatterChart>
      <c:valAx>
        <c:axId val="1827268720"/>
        <c:scaling>
          <c:orientation val="minMax"/>
          <c:max val="1000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Displacement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27270384"/>
        <c:crosses val="autoZero"/>
        <c:crossBetween val="midCat"/>
      </c:valAx>
      <c:valAx>
        <c:axId val="1827270384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Indentation Modulus (GPa)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27268720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0.38266</cdr:x>
      <cdr:y>0.08319</cdr:y>
    </cdr:from>
    <cdr:to>
      <cdr:x>0.46826</cdr:x>
      <cdr:y>0.13664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3A9DDCA5-F594-714C-863B-1264F3548D79}"/>
            </a:ext>
          </a:extLst>
        </cdr:cNvPr>
        <cdr:cNvSpPr txBox="1"/>
      </cdr:nvSpPr>
      <cdr:spPr>
        <a:xfrm xmlns:a="http://schemas.openxmlformats.org/drawingml/2006/main">
          <a:off x="2344813" y="479014"/>
          <a:ext cx="5245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25°C</a:t>
          </a:r>
        </a:p>
      </cdr:txBody>
    </cdr:sp>
  </cdr:relSizeAnchor>
  <cdr:relSizeAnchor xmlns:cdr="http://schemas.openxmlformats.org/drawingml/2006/chartDrawing">
    <cdr:from>
      <cdr:x>0.42546</cdr:x>
      <cdr:y>0.13664</cdr:y>
    </cdr:from>
    <cdr:to>
      <cdr:x>0.44336</cdr:x>
      <cdr:y>0.17163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D939F392-F2B9-6848-BAC5-176937466E19}"/>
            </a:ext>
          </a:extLst>
        </cdr:cNvPr>
        <cdr:cNvCxnSpPr>
          <a:cxnSpLocks xmlns:a="http://schemas.openxmlformats.org/drawingml/2006/main"/>
          <a:stCxn xmlns:a="http://schemas.openxmlformats.org/drawingml/2006/main" id="2" idx="2"/>
        </cdr:cNvCxnSpPr>
      </cdr:nvCxnSpPr>
      <cdr:spPr>
        <a:xfrm xmlns:a="http://schemas.openxmlformats.org/drawingml/2006/main">
          <a:off x="2607065" y="786791"/>
          <a:ext cx="109698" cy="20146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0.56864</cdr:x>
      <cdr:y>0.09595</cdr:y>
    </cdr:from>
    <cdr:to>
      <cdr:x>0.66914</cdr:x>
      <cdr:y>0.15693</cdr:y>
    </cdr:to>
    <cdr:sp macro="" textlink="">
      <cdr:nvSpPr>
        <cdr:cNvPr id="6" name="TextBox 10">
          <a:extLst xmlns:a="http://schemas.openxmlformats.org/drawingml/2006/main">
            <a:ext uri="{FF2B5EF4-FFF2-40B4-BE49-F238E27FC236}">
              <a16:creationId xmlns:a16="http://schemas.microsoft.com/office/drawing/2014/main" id="{85996DAA-0766-354A-B9B3-65B27AB5BFEA}"/>
            </a:ext>
          </a:extLst>
        </cdr:cNvPr>
        <cdr:cNvSpPr txBox="1"/>
      </cdr:nvSpPr>
      <cdr:spPr>
        <a:xfrm xmlns:a="http://schemas.openxmlformats.org/drawingml/2006/main">
          <a:off x="3484408" y="484316"/>
          <a:ext cx="61587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300°C</a:t>
          </a:r>
        </a:p>
      </cdr:txBody>
    </cdr:sp>
  </cdr:relSizeAnchor>
  <cdr:relSizeAnchor xmlns:cdr="http://schemas.openxmlformats.org/drawingml/2006/chartDrawing">
    <cdr:from>
      <cdr:x>0.50739</cdr:x>
      <cdr:y>0.14139</cdr:y>
    </cdr:from>
    <cdr:to>
      <cdr:x>0.58395</cdr:x>
      <cdr:y>0.16614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D4B8D02F-4B9A-BD46-979D-22CE0907559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3109148" y="713671"/>
          <a:ext cx="469101" cy="1249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0.82187</cdr:x>
      <cdr:y>0.65087</cdr:y>
    </cdr:from>
    <cdr:to>
      <cdr:x>0.92238</cdr:x>
      <cdr:y>0.71185</cdr:y>
    </cdr:to>
    <cdr:sp macro="" textlink="">
      <cdr:nvSpPr>
        <cdr:cNvPr id="8" name="TextBox 8">
          <a:extLst xmlns:a="http://schemas.openxmlformats.org/drawingml/2006/main">
            <a:ext uri="{FF2B5EF4-FFF2-40B4-BE49-F238E27FC236}">
              <a16:creationId xmlns:a16="http://schemas.microsoft.com/office/drawing/2014/main" id="{E25B485F-C99D-8D4F-B285-9DFB644993C8}"/>
            </a:ext>
          </a:extLst>
        </cdr:cNvPr>
        <cdr:cNvSpPr txBox="1"/>
      </cdr:nvSpPr>
      <cdr:spPr>
        <a:xfrm xmlns:a="http://schemas.openxmlformats.org/drawingml/2006/main">
          <a:off x="5036141" y="3285216"/>
          <a:ext cx="61587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600°C</a:t>
          </a:r>
        </a:p>
      </cdr:txBody>
    </cdr:sp>
  </cdr:relSizeAnchor>
  <cdr:relSizeAnchor xmlns:cdr="http://schemas.openxmlformats.org/drawingml/2006/chartDrawing">
    <cdr:from>
      <cdr:x>0.72889</cdr:x>
      <cdr:y>0.67592</cdr:y>
    </cdr:from>
    <cdr:to>
      <cdr:x>0.82187</cdr:x>
      <cdr:y>0.71185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EDD88CCB-E7A4-9440-BC5F-7EB7A2543D0E}"/>
            </a:ext>
          </a:extLst>
        </cdr:cNvPr>
        <cdr:cNvCxnSpPr>
          <a:cxnSpLocks xmlns:a="http://schemas.openxmlformats.org/drawingml/2006/main"/>
          <a:stCxn xmlns:a="http://schemas.openxmlformats.org/drawingml/2006/main" id="8" idx="1"/>
        </cdr:cNvCxnSpPr>
      </cdr:nvCxnSpPr>
      <cdr:spPr>
        <a:xfrm xmlns:a="http://schemas.openxmlformats.org/drawingml/2006/main" flipH="1" flipV="1">
          <a:off x="4466401" y="3411665"/>
          <a:ext cx="569740" cy="1813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0.5402</cdr:x>
      <cdr:y>0.52122</cdr:y>
    </cdr:from>
    <cdr:to>
      <cdr:x>0.64071</cdr:x>
      <cdr:y>0.5822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CCB83662-D3A3-0645-B2D0-B9B1AB866CF3}"/>
            </a:ext>
          </a:extLst>
        </cdr:cNvPr>
        <cdr:cNvSpPr txBox="1"/>
      </cdr:nvSpPr>
      <cdr:spPr>
        <a:xfrm xmlns:a="http://schemas.openxmlformats.org/drawingml/2006/main">
          <a:off x="3310191" y="2630833"/>
          <a:ext cx="61587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500°C</a:t>
          </a:r>
        </a:p>
      </cdr:txBody>
    </cdr:sp>
  </cdr:relSizeAnchor>
  <cdr:relSizeAnchor xmlns:cdr="http://schemas.openxmlformats.org/drawingml/2006/chartDrawing">
    <cdr:from>
      <cdr:x>0.51053</cdr:x>
      <cdr:y>0.46924</cdr:y>
    </cdr:from>
    <cdr:to>
      <cdr:x>0.55803</cdr:x>
      <cdr:y>0.52282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AC6DC86D-7B93-BD42-A192-67B94A26714D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 flipV="1">
          <a:off x="3128376" y="2368439"/>
          <a:ext cx="291025" cy="27044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0.45574</cdr:x>
      <cdr:y>0.03497</cdr:y>
    </cdr:from>
    <cdr:to>
      <cdr:x>0.55624</cdr:x>
      <cdr:y>0.09595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F88EA2E2-427E-144B-818A-D1130350E8E6}"/>
            </a:ext>
          </a:extLst>
        </cdr:cNvPr>
        <cdr:cNvSpPr txBox="1"/>
      </cdr:nvSpPr>
      <cdr:spPr>
        <a:xfrm xmlns:a="http://schemas.openxmlformats.org/drawingml/2006/main">
          <a:off x="2792597" y="176521"/>
          <a:ext cx="61587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200°C</a:t>
          </a:r>
        </a:p>
      </cdr:txBody>
    </cdr:sp>
  </cdr:relSizeAnchor>
  <cdr:relSizeAnchor xmlns:cdr="http://schemas.openxmlformats.org/drawingml/2006/chartDrawing">
    <cdr:from>
      <cdr:x>0.45742</cdr:x>
      <cdr:y>0.09099</cdr:y>
    </cdr:from>
    <cdr:to>
      <cdr:x>0.48164</cdr:x>
      <cdr:y>0.1649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9E209F17-A272-7D48-9265-C5268CF770D6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2802923" y="459257"/>
          <a:ext cx="148424" cy="37304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0.54227</cdr:x>
      <cdr:y>0.15601</cdr:y>
    </cdr:from>
    <cdr:to>
      <cdr:x>0.64278</cdr:x>
      <cdr:y>0.21699</cdr:y>
    </cdr:to>
    <cdr:sp macro="" textlink="">
      <cdr:nvSpPr>
        <cdr:cNvPr id="15" name="TextBox 11">
          <a:extLst xmlns:a="http://schemas.openxmlformats.org/drawingml/2006/main">
            <a:ext uri="{FF2B5EF4-FFF2-40B4-BE49-F238E27FC236}">
              <a16:creationId xmlns:a16="http://schemas.microsoft.com/office/drawing/2014/main" id="{9F1569E8-0991-BD4B-B713-628AC2E8B520}"/>
            </a:ext>
          </a:extLst>
        </cdr:cNvPr>
        <cdr:cNvSpPr txBox="1"/>
      </cdr:nvSpPr>
      <cdr:spPr>
        <a:xfrm xmlns:a="http://schemas.openxmlformats.org/drawingml/2006/main">
          <a:off x="3322844" y="787441"/>
          <a:ext cx="61587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400°C</a:t>
          </a:r>
        </a:p>
      </cdr:txBody>
    </cdr:sp>
  </cdr:relSizeAnchor>
  <cdr:relSizeAnchor xmlns:cdr="http://schemas.openxmlformats.org/drawingml/2006/chartDrawing">
    <cdr:from>
      <cdr:x>0.4504</cdr:x>
      <cdr:y>0.20327</cdr:y>
    </cdr:from>
    <cdr:to>
      <cdr:x>0.555</cdr:x>
      <cdr:y>0.22163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7F92416D-5E29-7B41-96F0-1EF75EEDDF6E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2759902" y="1025979"/>
          <a:ext cx="640969" cy="9265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017BF-0816-40EF-91F1-274301B20AA8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20670-27AB-458A-8189-1103FBF43D9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55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20670-27AB-458A-8189-1103FBF43D9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74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20670-27AB-458A-8189-1103FBF43D9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2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20670-27AB-458A-8189-1103FBF43D9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68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BF763-5703-44FB-BB27-F0211CB8D177}" type="slidenum">
              <a:rPr lang="en-ID" smtClean="0"/>
              <a:pPr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111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878DE-86A2-439E-B418-94D7379F8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E8192-D3E6-42F4-B28E-E1F6237ED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40AC0-2E07-42C1-96A6-BEE5EF4B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3CF9-FFC5-417C-B0B8-483D6623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C573A-9326-48D6-BD93-E0903AA1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29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F2DC-D7B2-4C3B-9364-B46CBD2F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430CD-5AB4-47B1-A1ED-E567D85F0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390B2-A058-40B5-B501-CB45B71F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95EB-F6D6-408F-A5C0-5A506427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34CD-9C8C-44B2-A258-CDCC71BC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6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F585AD-6393-47F5-9EE6-938BE1D37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F9301-D55F-4ADB-B376-209B51F2B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1E69F-FB31-4800-A426-5D55633E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45902-A994-405E-9D43-CDC261A1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EB96B-CBB3-4DAF-93D3-8DAE8646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004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43565" y="313040"/>
            <a:ext cx="4068179" cy="55580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100" b="1" baseline="0">
                <a:solidFill>
                  <a:schemeClr val="bg2"/>
                </a:solidFill>
              </a:defRPr>
            </a:lvl1pPr>
            <a:lvl2pPr marL="342892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</a:lstStyle>
          <a:p>
            <a:pPr lvl="0"/>
            <a:r>
              <a:rPr lang="en-US" dirty="0"/>
              <a:t>INSERT MAIN PRESENTATION TITLE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88356" y="313039"/>
            <a:ext cx="5762072" cy="55580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  <a:lvl2pPr marL="342892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</a:lstStyle>
          <a:p>
            <a:pPr lvl="0"/>
            <a:r>
              <a:rPr lang="en-US" dirty="0"/>
              <a:t>INSERT MAIN SLIDE TITLE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388355" y="941563"/>
            <a:ext cx="11803645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88356" y="1259038"/>
            <a:ext cx="5762072" cy="46041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baseline="0">
                <a:solidFill>
                  <a:schemeClr val="tx2"/>
                </a:solidFill>
              </a:defRPr>
            </a:lvl1pPr>
            <a:lvl2pPr marL="342892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</a:lstStyle>
          <a:p>
            <a:pPr lvl="0"/>
            <a:r>
              <a:rPr lang="en-US" dirty="0"/>
              <a:t>Insert text content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24365" y="1258888"/>
            <a:ext cx="5287379" cy="46043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286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166B-BCD3-40C2-8D76-00C58C3D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D5F31-6B89-415F-BA31-D88701F3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89EB9-53B0-4EB1-A1F4-B0E60801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0DA3F-1E19-4F12-A678-512BB4BD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446B-7430-49E9-B174-1B74A53A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1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B33F-86F0-4EE3-A2EC-503C7F65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AB826-2FE5-4078-ACCF-4612C1E1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121C9-1B26-4AAF-A488-1CA18FAD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F7E1-C3DB-499F-B63A-07BF6F9C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D694-0592-44E9-BCAD-C1AAF2AF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4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7516-C4BD-401D-817B-25D28B56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7D460-4338-4D1D-9098-5763B12ED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9D99F-EF4D-4B08-8B74-79F64D5E0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16316-1405-4576-B28C-EF2F5CA8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3B6BA-7DCE-439B-A74F-B6689544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53AED-E1DC-4695-A0B8-3D05AD80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21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0938-8BE7-440F-9EE0-7380A381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6ED9A-2AB3-4344-BBEA-60EEEAED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2F35D-AAD5-49BF-B59F-25AC97C3A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D8A97-2AB0-41EE-A21D-0D0B88CCC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F79776-4EAC-46C2-9BA5-9E23ABC5D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90B35-998B-4160-BB85-58B4374F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B4981-BA08-4B01-87A4-A4A0EAF0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7EE07C-C73E-447A-A0AB-956E21AB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57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9E02-5B88-47EF-9412-6C995E12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75217-06D5-45AD-8B3B-CCE49C30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35838-3A34-46AA-B6C9-38C89B52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3BF90-2520-4940-AC4B-9758F8CC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B8C7E-C367-4E95-8DAB-46E94982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EE0BC-EE2A-4F61-B56C-6DF977F8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CD3EA-B064-4A4A-86A7-0E3DF418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5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1AE8-774A-45ED-BBB8-8CD2BE70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DB383-B94F-464B-A116-BF63D9D7B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B8FE7-52D7-4438-9AD6-24E4C2B44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B863B-538E-45F3-B2AD-90ACF757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DDDC4-9632-4111-9C16-48262967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832EA-C89D-44CD-9BEB-129CA367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9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429F-94AE-42B6-8606-8AC1608C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8AC89-5F2B-4B44-90A6-BBCDA9574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4D8C2-C483-4D4D-B48B-2F618D193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4931D-C72E-4962-94CE-0BEC3B24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A7CFD-253B-4C71-B81B-3BA48E5A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3BD17-3CA5-4DEC-B870-1147617A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5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58633-84C8-4302-B460-D784414D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C6EC1-1A27-432D-A6D1-6B76EDC5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FE190-FCF3-45FF-82E3-F31D9BF63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E447-23E4-4AE2-A340-5560ED8F1A36}" type="datetimeFigureOut">
              <a:rPr lang="en-GB" smtClean="0"/>
              <a:pPr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D45B1-EC72-4A1B-A20F-D7BCA2D65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2D30B-8A71-4987-974D-CF9E79A73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5028-83C1-4BA1-B6FA-8F40605193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5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6D6BDC-7A44-1216-143E-0D915A9BC9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Oxford University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FCBB17-E356-69C2-E2BD-C5EE325EA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Marrow</a:t>
            </a:r>
          </a:p>
          <a:p>
            <a:r>
              <a:rPr lang="en-US" dirty="0"/>
              <a:t>(</a:t>
            </a:r>
            <a:r>
              <a:rPr lang="en-US" dirty="0" err="1"/>
              <a:t>james.marrow@materials.ox.ac.uk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806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7745E3-C679-1742-9990-E5F4689E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795"/>
            <a:ext cx="10515600" cy="1325563"/>
          </a:xfrm>
        </p:spPr>
        <p:txBody>
          <a:bodyPr/>
          <a:lstStyle/>
          <a:p>
            <a:r>
              <a:rPr lang="en-US" dirty="0"/>
              <a:t>Gen IV Graphite (high 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60717-816D-40AE-6097-E8AAE0C0E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47C1F-2DC0-4556-B2AF-05B7BA96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FF1EB-DA24-674F-8709-F23FCCC51EC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D3ACBF9-DAEA-0A4A-A6D2-959CD61B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4042" y="5520810"/>
            <a:ext cx="2473909" cy="69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 up of a steering wheel&#10;&#10;Description automatically generated with medium confidence">
            <a:extLst>
              <a:ext uri="{FF2B5EF4-FFF2-40B4-BE49-F238E27FC236}">
                <a16:creationId xmlns:a16="http://schemas.microsoft.com/office/drawing/2014/main" id="{AF87E920-8E53-1C45-803D-2C84EA99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97" y="1108042"/>
            <a:ext cx="5076474" cy="495950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3AD85-64E9-F142-A275-DA3E25D5C1ED}"/>
              </a:ext>
            </a:extLst>
          </p:cNvPr>
          <p:cNvGrpSpPr/>
          <p:nvPr/>
        </p:nvGrpSpPr>
        <p:grpSpPr>
          <a:xfrm>
            <a:off x="8688147" y="91056"/>
            <a:ext cx="3390284" cy="2860552"/>
            <a:chOff x="8198294" y="721676"/>
            <a:chExt cx="3390284" cy="2860552"/>
          </a:xfrm>
        </p:grpSpPr>
        <p:pic>
          <p:nvPicPr>
            <p:cNvPr id="13" name="Picture 12" descr="A black and white photo of a moon&#10;&#10;Description automatically generated with low confidence">
              <a:extLst>
                <a:ext uri="{FF2B5EF4-FFF2-40B4-BE49-F238E27FC236}">
                  <a16:creationId xmlns:a16="http://schemas.microsoft.com/office/drawing/2014/main" id="{2DF9DDF2-EDF3-0247-98E1-EC13BA21A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294" y="721676"/>
              <a:ext cx="3390284" cy="28605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C30C7E-D1B9-5F4E-A325-C3F907285999}"/>
                </a:ext>
              </a:extLst>
            </p:cNvPr>
            <p:cNvSpPr txBox="1"/>
            <p:nvPr/>
          </p:nvSpPr>
          <p:spPr>
            <a:xfrm>
              <a:off x="8261356" y="769667"/>
              <a:ext cx="17444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Unloaded (RT)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795B54-ACEF-6F49-AF71-26B75435DECF}"/>
              </a:ext>
            </a:extLst>
          </p:cNvPr>
          <p:cNvGrpSpPr/>
          <p:nvPr/>
        </p:nvGrpSpPr>
        <p:grpSpPr>
          <a:xfrm>
            <a:off x="8688147" y="3162942"/>
            <a:ext cx="3390284" cy="2860552"/>
            <a:chOff x="8198294" y="3793562"/>
            <a:chExt cx="3390284" cy="2860552"/>
          </a:xfrm>
        </p:grpSpPr>
        <p:pic>
          <p:nvPicPr>
            <p:cNvPr id="16" name="Picture 15" descr="A black and white photo of a grey surface&#10;&#10;Description automatically generated with low confidence">
              <a:extLst>
                <a:ext uri="{FF2B5EF4-FFF2-40B4-BE49-F238E27FC236}">
                  <a16:creationId xmlns:a16="http://schemas.microsoft.com/office/drawing/2014/main" id="{B28C2620-6892-794F-8251-895B60EA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294" y="3793562"/>
              <a:ext cx="3390284" cy="28605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2841C9-1850-6440-8D2A-3ED79201BFA5}"/>
                </a:ext>
              </a:extLst>
            </p:cNvPr>
            <p:cNvSpPr txBox="1"/>
            <p:nvPr/>
          </p:nvSpPr>
          <p:spPr>
            <a:xfrm>
              <a:off x="8261355" y="3849083"/>
              <a:ext cx="1527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Loaded (RT)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D7F1E4-96DA-5D48-9E6B-474FB87CC8FE}"/>
              </a:ext>
            </a:extLst>
          </p:cNvPr>
          <p:cNvSpPr txBox="1"/>
          <p:nvPr/>
        </p:nvSpPr>
        <p:spPr>
          <a:xfrm>
            <a:off x="125632" y="1100436"/>
            <a:ext cx="432351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Electrically heated, Mechanically loaded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69FD39-60A4-9E4D-8A2B-42CE1129C8BF}"/>
              </a:ext>
            </a:extLst>
          </p:cNvPr>
          <p:cNvSpPr txBox="1"/>
          <p:nvPr/>
        </p:nvSpPr>
        <p:spPr>
          <a:xfrm>
            <a:off x="5376305" y="4418081"/>
            <a:ext cx="3074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Diamond Light Source, UK, (Preliminary tests: Nov 2021</a:t>
            </a:r>
          </a:p>
          <a:p>
            <a:r>
              <a:rPr lang="en-US" dirty="0"/>
              <a:t>Continuation: Dec 2022)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76C46F-E56B-064D-A142-A0BA30531091}"/>
              </a:ext>
            </a:extLst>
          </p:cNvPr>
          <p:cNvSpPr txBox="1"/>
          <p:nvPr/>
        </p:nvSpPr>
        <p:spPr>
          <a:xfrm>
            <a:off x="8688147" y="6076187"/>
            <a:ext cx="31068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Radiography (3.3 x 2.8 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DC507F-CAD6-2A4A-AD55-756CBC4A34B5}"/>
              </a:ext>
            </a:extLst>
          </p:cNvPr>
          <p:cNvSpPr txBox="1"/>
          <p:nvPr/>
        </p:nvSpPr>
        <p:spPr>
          <a:xfrm>
            <a:off x="5111150" y="1688496"/>
            <a:ext cx="2522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 Compression</a:t>
            </a:r>
          </a:p>
          <a:p>
            <a:pPr lvl="1"/>
            <a:r>
              <a:rPr lang="en-US" sz="1600" dirty="0"/>
              <a:t>5 mm diameter</a:t>
            </a:r>
          </a:p>
          <a:p>
            <a:pPr lvl="1"/>
            <a:r>
              <a:rPr lang="en-US" sz="1600" dirty="0"/>
              <a:t>2.8 mm thickness</a:t>
            </a:r>
          </a:p>
          <a:p>
            <a:pPr lvl="1"/>
            <a:r>
              <a:rPr lang="en-US" sz="1600" dirty="0"/>
              <a:t>SNG742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5595CD-77D3-1745-AABF-37C468D8E236}"/>
              </a:ext>
            </a:extLst>
          </p:cNvPr>
          <p:cNvSpPr txBox="1"/>
          <p:nvPr/>
        </p:nvSpPr>
        <p:spPr>
          <a:xfrm>
            <a:off x="5297371" y="5735612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60 keV monochromatic X-rays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BEF8E-8864-BA42-9FD8-AFD9BFB343BD}"/>
              </a:ext>
            </a:extLst>
          </p:cNvPr>
          <p:cNvSpPr txBox="1"/>
          <p:nvPr/>
        </p:nvSpPr>
        <p:spPr>
          <a:xfrm>
            <a:off x="9683327" y="2893082"/>
            <a:ext cx="1618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W-powder ‘speckle’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0423A6-4085-334A-9787-C2628C4D13D0}"/>
              </a:ext>
            </a:extLst>
          </p:cNvPr>
          <p:cNvCxnSpPr>
            <a:cxnSpLocks/>
          </p:cNvCxnSpPr>
          <p:nvPr/>
        </p:nvCxnSpPr>
        <p:spPr>
          <a:xfrm flipH="1" flipV="1">
            <a:off x="8856090" y="2469932"/>
            <a:ext cx="875191" cy="52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D1D4A2-C48B-3B45-ADD9-843E4E0135EC}"/>
              </a:ext>
            </a:extLst>
          </p:cNvPr>
          <p:cNvGrpSpPr/>
          <p:nvPr/>
        </p:nvGrpSpPr>
        <p:grpSpPr>
          <a:xfrm>
            <a:off x="10722176" y="2545317"/>
            <a:ext cx="1324304" cy="369332"/>
            <a:chOff x="10701156" y="2545317"/>
            <a:chExt cx="1324304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A8EA9E-36FE-654F-A354-7869655D33C1}"/>
                </a:ext>
              </a:extLst>
            </p:cNvPr>
            <p:cNvSpPr txBox="1"/>
            <p:nvPr/>
          </p:nvSpPr>
          <p:spPr>
            <a:xfrm>
              <a:off x="10701156" y="2545317"/>
              <a:ext cx="13243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 mm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585D4D4-BFFA-DC4C-9C35-767B6F655CB2}"/>
                </a:ext>
              </a:extLst>
            </p:cNvPr>
            <p:cNvCxnSpPr>
              <a:cxnSpLocks/>
            </p:cNvCxnSpPr>
            <p:nvPr/>
          </p:nvCxnSpPr>
          <p:spPr>
            <a:xfrm>
              <a:off x="10848508" y="2592116"/>
              <a:ext cx="102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ECA4A6-7589-1546-AB65-6C747A6042DB}"/>
              </a:ext>
            </a:extLst>
          </p:cNvPr>
          <p:cNvSpPr txBox="1"/>
          <p:nvPr/>
        </p:nvSpPr>
        <p:spPr>
          <a:xfrm>
            <a:off x="68581" y="5768389"/>
            <a:ext cx="530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~700°C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F47070-6BAB-2D49-821E-0729BCEE361C}"/>
              </a:ext>
            </a:extLst>
          </p:cNvPr>
          <p:cNvSpPr txBox="1"/>
          <p:nvPr/>
        </p:nvSpPr>
        <p:spPr>
          <a:xfrm>
            <a:off x="5384537" y="3744691"/>
            <a:ext cx="301027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Strain Mapping by Imaging</a:t>
            </a:r>
          </a:p>
        </p:txBody>
      </p:sp>
    </p:spTree>
    <p:extLst>
      <p:ext uri="{BB962C8B-B14F-4D97-AF65-F5344CB8AC3E}">
        <p14:creationId xmlns:p14="http://schemas.microsoft.com/office/powerpoint/2010/main" val="286598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47C1F-2DC0-4556-B2AF-05B7BA9688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42970" y="5792503"/>
            <a:ext cx="436156" cy="156533"/>
          </a:xfrm>
        </p:spPr>
        <p:txBody>
          <a:bodyPr/>
          <a:lstStyle/>
          <a:p>
            <a:fld id="{0C1FF1EB-DA24-674F-8709-F23FCCC51EC2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5F2120-84AD-BD4E-B6DC-8ABFB358F718}"/>
              </a:ext>
            </a:extLst>
          </p:cNvPr>
          <p:cNvGrpSpPr/>
          <p:nvPr/>
        </p:nvGrpSpPr>
        <p:grpSpPr>
          <a:xfrm>
            <a:off x="5850755" y="1027906"/>
            <a:ext cx="6415135" cy="4802187"/>
            <a:chOff x="5690801" y="1690688"/>
            <a:chExt cx="6667500" cy="4991100"/>
          </a:xfrm>
        </p:grpSpPr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EBFDC924-2606-BC4D-9C8F-9DA69A19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0801" y="1690688"/>
              <a:ext cx="6667500" cy="4991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266E00-5B18-E340-AFC4-FDEA109C01C5}"/>
                </a:ext>
              </a:extLst>
            </p:cNvPr>
            <p:cNvSpPr txBox="1"/>
            <p:nvPr/>
          </p:nvSpPr>
          <p:spPr>
            <a:xfrm>
              <a:off x="6520807" y="1690688"/>
              <a:ext cx="15273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Unloaded (RT)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BF4A54-7B47-7D49-8F0C-FDF673008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8" y="1112962"/>
            <a:ext cx="4510015" cy="5022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A1F851-6E64-A447-A405-9AAF363429D2}"/>
              </a:ext>
            </a:extLst>
          </p:cNvPr>
          <p:cNvSpPr txBox="1"/>
          <p:nvPr/>
        </p:nvSpPr>
        <p:spPr>
          <a:xfrm>
            <a:off x="8209422" y="17043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(00.2)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BCDA2C-E01D-C94F-8FA1-B1806231B310}"/>
              </a:ext>
            </a:extLst>
          </p:cNvPr>
          <p:cNvSpPr txBox="1"/>
          <p:nvPr/>
        </p:nvSpPr>
        <p:spPr>
          <a:xfrm>
            <a:off x="3224278" y="1636179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(00.2)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B86D57-017C-F247-8565-6F8F61AF35B7}"/>
              </a:ext>
            </a:extLst>
          </p:cNvPr>
          <p:cNvCxnSpPr>
            <a:stCxn id="11" idx="2"/>
          </p:cNvCxnSpPr>
          <p:nvPr/>
        </p:nvCxnSpPr>
        <p:spPr>
          <a:xfrm flipH="1">
            <a:off x="3265374" y="2005511"/>
            <a:ext cx="352602" cy="1898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4BD996-7F45-F947-A790-5894374D25CC}"/>
              </a:ext>
            </a:extLst>
          </p:cNvPr>
          <p:cNvSpPr txBox="1"/>
          <p:nvPr/>
        </p:nvSpPr>
        <p:spPr>
          <a:xfrm>
            <a:off x="49208" y="5796131"/>
            <a:ext cx="4119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Raw data (2D diffraction, 100 µm x 100 µm slits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F3CFA-0F62-6449-957D-D1D3A9B8124E}"/>
              </a:ext>
            </a:extLst>
          </p:cNvPr>
          <p:cNvSpPr txBox="1"/>
          <p:nvPr/>
        </p:nvSpPr>
        <p:spPr>
          <a:xfrm>
            <a:off x="6851320" y="3625644"/>
            <a:ext cx="136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Azimuthal integration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E51997-C2BE-EC43-BC34-DF250302797A}"/>
              </a:ext>
            </a:extLst>
          </p:cNvPr>
          <p:cNvSpPr/>
          <p:nvPr/>
        </p:nvSpPr>
        <p:spPr>
          <a:xfrm>
            <a:off x="9102277" y="2353469"/>
            <a:ext cx="1776466" cy="177646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6F7C6-83A4-B34E-BF27-5F1716D5324E}"/>
              </a:ext>
            </a:extLst>
          </p:cNvPr>
          <p:cNvSpPr txBox="1"/>
          <p:nvPr/>
        </p:nvSpPr>
        <p:spPr>
          <a:xfrm>
            <a:off x="107245" y="1193493"/>
            <a:ext cx="11763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Diffraction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269C59-0A33-D248-9BB4-92576BEDA060}"/>
              </a:ext>
            </a:extLst>
          </p:cNvPr>
          <p:cNvSpPr/>
          <p:nvPr/>
        </p:nvSpPr>
        <p:spPr>
          <a:xfrm>
            <a:off x="9538565" y="2789757"/>
            <a:ext cx="903890" cy="903890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B1564-E99E-9442-AB15-EEA62113608E}"/>
              </a:ext>
            </a:extLst>
          </p:cNvPr>
          <p:cNvSpPr txBox="1"/>
          <p:nvPr/>
        </p:nvSpPr>
        <p:spPr>
          <a:xfrm>
            <a:off x="9923903" y="4129935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Mapped Area</a:t>
            </a:r>
            <a:br>
              <a:rPr lang="en-US" sz="1200" dirty="0"/>
            </a:br>
            <a:r>
              <a:rPr lang="en-US" sz="1200" dirty="0"/>
              <a:t>2.5 mm x 2.5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137692-FA34-2B41-9FF1-D47C75A7538C}"/>
              </a:ext>
            </a:extLst>
          </p:cNvPr>
          <p:cNvSpPr txBox="1"/>
          <p:nvPr/>
        </p:nvSpPr>
        <p:spPr>
          <a:xfrm>
            <a:off x="8840555" y="450180"/>
            <a:ext cx="320379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Stress Mapping by Diffraction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B0E98-FCE1-C448-9F44-9A3261E5032B}"/>
              </a:ext>
            </a:extLst>
          </p:cNvPr>
          <p:cNvSpPr txBox="1"/>
          <p:nvPr/>
        </p:nvSpPr>
        <p:spPr>
          <a:xfrm>
            <a:off x="10214458" y="1935032"/>
            <a:ext cx="132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Test specimen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AE7167-BE9E-EB4E-BDA1-559F095DB3C0}"/>
              </a:ext>
            </a:extLst>
          </p:cNvPr>
          <p:cNvCxnSpPr>
            <a:stCxn id="20" idx="2"/>
          </p:cNvCxnSpPr>
          <p:nvPr/>
        </p:nvCxnSpPr>
        <p:spPr>
          <a:xfrm flipH="1">
            <a:off x="10534887" y="2242809"/>
            <a:ext cx="343856" cy="289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D6C479-A195-974F-AA74-F355117F0EE2}"/>
              </a:ext>
            </a:extLst>
          </p:cNvPr>
          <p:cNvSpPr txBox="1"/>
          <p:nvPr/>
        </p:nvSpPr>
        <p:spPr>
          <a:xfrm>
            <a:off x="5361697" y="5719872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60 keV monochromatic X-rays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375B88-1651-280E-10F4-DD06B01B79E7}"/>
              </a:ext>
            </a:extLst>
          </p:cNvPr>
          <p:cNvSpPr txBox="1">
            <a:spLocks/>
          </p:cNvSpPr>
          <p:nvPr/>
        </p:nvSpPr>
        <p:spPr>
          <a:xfrm>
            <a:off x="0" y="-547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Gen IV Graphite (high T)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80C7E8-4F30-5ED1-9BA2-00742CF6F78D}"/>
              </a:ext>
            </a:extLst>
          </p:cNvPr>
          <p:cNvSpPr txBox="1"/>
          <p:nvPr/>
        </p:nvSpPr>
        <p:spPr>
          <a:xfrm>
            <a:off x="8446410" y="6368066"/>
            <a:ext cx="17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16242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23AEC7-5AF4-8355-245F-65B9770E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Graphite: 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407467-2CBC-D8CE-9F30-77C72A48C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9478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On-going work to investigate effects of temperature and irradiation on HOPG (‘single’ crystal)</a:t>
            </a:r>
          </a:p>
          <a:p>
            <a:r>
              <a:rPr lang="en-US" dirty="0"/>
              <a:t>On-going work to investigate effect of temperature on deformation of fine-grained polygranular </a:t>
            </a:r>
            <a:r>
              <a:rPr lang="en-US" dirty="0" err="1"/>
              <a:t>graphites</a:t>
            </a:r>
            <a:endParaRPr lang="en-US" dirty="0"/>
          </a:p>
          <a:p>
            <a:r>
              <a:rPr lang="en-US" dirty="0"/>
              <a:t>Other studies:</a:t>
            </a:r>
          </a:p>
          <a:p>
            <a:pPr lvl="1"/>
            <a:r>
              <a:rPr lang="en-US" dirty="0"/>
              <a:t>Neutron Bragg edge imaging to investigate crystal reorientation under load</a:t>
            </a:r>
          </a:p>
          <a:p>
            <a:pPr lvl="1"/>
            <a:r>
              <a:rPr lang="en-US" dirty="0"/>
              <a:t>Crack nucleation and propagation in graphite (in situ µXCT)</a:t>
            </a:r>
          </a:p>
          <a:p>
            <a:pPr lvl="1"/>
            <a:r>
              <a:rPr lang="en-US" dirty="0"/>
              <a:t>MAX-phase ceramics</a:t>
            </a:r>
          </a:p>
          <a:p>
            <a:pPr lvl="2"/>
            <a:r>
              <a:rPr lang="en-US" dirty="0"/>
              <a:t>High T indentation, x-section TEM, ion-irradiation</a:t>
            </a:r>
          </a:p>
          <a:p>
            <a:pPr lvl="2"/>
            <a:r>
              <a:rPr lang="en-US" dirty="0"/>
              <a:t>In situ synchrotron X-ray radiography and diffraction for strain mapping at high temperature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E6AD99-7BC3-0B33-6067-299A374B1438}"/>
              </a:ext>
            </a:extLst>
          </p:cNvPr>
          <p:cNvGrpSpPr/>
          <p:nvPr/>
        </p:nvGrpSpPr>
        <p:grpSpPr>
          <a:xfrm>
            <a:off x="8932985" y="4056185"/>
            <a:ext cx="3325377" cy="2801815"/>
            <a:chOff x="3489295" y="1098693"/>
            <a:chExt cx="3354292" cy="2826178"/>
          </a:xfrm>
        </p:grpSpPr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03383950-2AF0-B2C9-48E0-26BB23990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/>
            <a:stretch/>
          </p:blipFill>
          <p:spPr>
            <a:xfrm>
              <a:off x="3489295" y="1098693"/>
              <a:ext cx="3354292" cy="282617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9B4A08-223C-7CE6-043D-C9F09015D2C9}"/>
                </a:ext>
              </a:extLst>
            </p:cNvPr>
            <p:cNvSpPr/>
            <p:nvPr/>
          </p:nvSpPr>
          <p:spPr>
            <a:xfrm>
              <a:off x="4220067" y="1186750"/>
              <a:ext cx="1272844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DD448-B538-6257-6B33-E9DFC4647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21627" r="22822" b="26502"/>
          <a:stretch/>
        </p:blipFill>
        <p:spPr>
          <a:xfrm rot="5400000">
            <a:off x="9623606" y="503097"/>
            <a:ext cx="2841679" cy="20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143E-D01F-45E6-9ED6-11AD01C1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194" y="1679264"/>
            <a:ext cx="10024035" cy="2176648"/>
          </a:xfrm>
        </p:spPr>
        <p:txBody>
          <a:bodyPr>
            <a:normAutofit fontScale="90000"/>
          </a:bodyPr>
          <a:lstStyle/>
          <a:p>
            <a:pPr fontAlgn="base"/>
            <a:r>
              <a:rPr lang="en-GB" sz="4000" b="1" i="1" dirty="0"/>
              <a:t>Meso-scale Mechanical Testing of Proton Beam Window Materials  </a:t>
            </a:r>
            <a:br>
              <a:rPr lang="en-GB" sz="4000" dirty="0"/>
            </a:br>
            <a:r>
              <a:rPr lang="en-GB" sz="2800" dirty="0" err="1"/>
              <a:t>Lazuardi</a:t>
            </a:r>
            <a:r>
              <a:rPr lang="en-GB" sz="2800" dirty="0"/>
              <a:t> </a:t>
            </a:r>
            <a:r>
              <a:rPr lang="en-GB" sz="2800" dirty="0" err="1"/>
              <a:t>Pujilaksono</a:t>
            </a:r>
            <a:r>
              <a:rPr lang="en-GB" sz="2800" dirty="0"/>
              <a:t>, Angus J Wilkinson, </a:t>
            </a:r>
            <a:r>
              <a:rPr lang="en-GB" sz="2800" dirty="0" err="1"/>
              <a:t>Jicheng</a:t>
            </a:r>
            <a:r>
              <a:rPr lang="en-GB" sz="2800" dirty="0"/>
              <a:t> Gong </a:t>
            </a:r>
            <a:br>
              <a:rPr lang="en-GB" sz="2800" dirty="0"/>
            </a:br>
            <a:r>
              <a:rPr lang="en-GB" sz="2800" dirty="0"/>
              <a:t> Micromechanics Group, Oxford University </a:t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3075" name="Picture 3" descr="C:\Users\Dave Gong\Desktop\omg_logo_robi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0" y="5251119"/>
            <a:ext cx="2582267" cy="1470103"/>
          </a:xfrm>
          <a:prstGeom prst="rect">
            <a:avLst/>
          </a:prstGeom>
          <a:noFill/>
        </p:spPr>
      </p:pic>
      <p:pic>
        <p:nvPicPr>
          <p:cNvPr id="5" name="Picture 2" descr="C:\Users\Dave Gong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5367" y="5162205"/>
            <a:ext cx="1542864" cy="1542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81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l="8283" t="23559" r="7235" b="22843"/>
          <a:stretch>
            <a:fillRect/>
          </a:stretch>
        </p:blipFill>
        <p:spPr bwMode="auto">
          <a:xfrm>
            <a:off x="2775006" y="4209296"/>
            <a:ext cx="6854024" cy="244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0" name="Picture 4" descr="C:\Users\Dave Gong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918" y="1044062"/>
            <a:ext cx="3959751" cy="2639834"/>
          </a:xfrm>
          <a:prstGeom prst="rect">
            <a:avLst/>
          </a:prstGeom>
          <a:noFill/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 cstate="print"/>
          <a:srcRect l="37934" t="22529" r="10382" b="20929"/>
          <a:stretch>
            <a:fillRect/>
          </a:stretch>
        </p:blipFill>
        <p:spPr bwMode="auto">
          <a:xfrm>
            <a:off x="6607534" y="930302"/>
            <a:ext cx="4729041" cy="29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637A1-8FF9-4E55-B04B-8955FA696D52}"/>
              </a:ext>
            </a:extLst>
          </p:cNvPr>
          <p:cNvSpPr txBox="1"/>
          <p:nvPr/>
        </p:nvSpPr>
        <p:spPr>
          <a:xfrm>
            <a:off x="4404642" y="231549"/>
            <a:ext cx="2992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/>
              <a:t>Proton accelerator</a:t>
            </a:r>
            <a:endParaRPr lang="en-GB" sz="2400" dirty="0">
              <a:cs typeface="Calibri"/>
            </a:endParaRPr>
          </a:p>
        </p:txBody>
      </p:sp>
      <p:sp>
        <p:nvSpPr>
          <p:cNvPr id="9" name="Arrow: Right 13">
            <a:extLst>
              <a:ext uri="{FF2B5EF4-FFF2-40B4-BE49-F238E27FC236}">
                <a16:creationId xmlns:a16="http://schemas.microsoft.com/office/drawing/2014/main" id="{14E66F7A-B2BC-47FD-BEEE-A3C5CEB6F394}"/>
              </a:ext>
            </a:extLst>
          </p:cNvPr>
          <p:cNvSpPr/>
          <p:nvPr/>
        </p:nvSpPr>
        <p:spPr>
          <a:xfrm rot="8011896">
            <a:off x="3894261" y="1310440"/>
            <a:ext cx="2031670" cy="497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16">
            <a:extLst>
              <a:ext uri="{FF2B5EF4-FFF2-40B4-BE49-F238E27FC236}">
                <a16:creationId xmlns:a16="http://schemas.microsoft.com/office/drawing/2014/main" id="{371FDD28-D98B-44D9-9C2D-5AB2F58E1335}"/>
              </a:ext>
            </a:extLst>
          </p:cNvPr>
          <p:cNvSpPr/>
          <p:nvPr/>
        </p:nvSpPr>
        <p:spPr>
          <a:xfrm rot="2848714">
            <a:off x="6107707" y="1145639"/>
            <a:ext cx="1541953" cy="471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7">
            <a:extLst>
              <a:ext uri="{FF2B5EF4-FFF2-40B4-BE49-F238E27FC236}">
                <a16:creationId xmlns:a16="http://schemas.microsoft.com/office/drawing/2014/main" id="{BF6491A7-21CD-42A1-9D2E-F2C5BAF0CC54}"/>
              </a:ext>
            </a:extLst>
          </p:cNvPr>
          <p:cNvSpPr/>
          <p:nvPr/>
        </p:nvSpPr>
        <p:spPr>
          <a:xfrm rot="5400000">
            <a:off x="8214555" y="3746967"/>
            <a:ext cx="1475154" cy="621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694" y="675861"/>
            <a:ext cx="4889205" cy="768336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Ti-6Al-4V window for the proton beam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2299" y="5771385"/>
            <a:ext cx="11032379" cy="93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+mj-lt"/>
                <a:ea typeface="+mj-ea"/>
                <a:cs typeface="+mj-cs"/>
              </a:rPr>
              <a:t>The proton pulses lead to thermally induced high-cycle fatigue loads on the beam window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336183" y="1514474"/>
            <a:ext cx="5400000" cy="4089378"/>
            <a:chOff x="2714612" y="2968739"/>
            <a:chExt cx="3424142" cy="2593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D700E-612B-4952-BAC3-65397AD0F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70" t="5863" r="4520"/>
            <a:stretch/>
          </p:blipFill>
          <p:spPr>
            <a:xfrm>
              <a:off x="2714612" y="3143248"/>
              <a:ext cx="2946591" cy="24185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52D74F-6805-4682-928E-0108024EA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332" y="2982387"/>
              <a:ext cx="1265422" cy="108581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1AD326-0F4F-4F7A-99DD-3B837D65AEB3}"/>
                </a:ext>
              </a:extLst>
            </p:cNvPr>
            <p:cNvSpPr/>
            <p:nvPr/>
          </p:nvSpPr>
          <p:spPr>
            <a:xfrm>
              <a:off x="4050838" y="4447709"/>
              <a:ext cx="115168" cy="813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635020-4F5B-40A5-8160-591DCC022A3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708845" y="3310733"/>
              <a:ext cx="1478973" cy="7949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A8EB40-8C9A-4AD3-B433-6A23EE144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6626" y="4053736"/>
              <a:ext cx="702846" cy="4832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1246713-4711-42A9-97EF-68F4A6E4F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8388" y="4488386"/>
              <a:ext cx="951343" cy="435997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467980" y="4434373"/>
            <a:ext cx="2832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 Pulsed proton beam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4238038" y="3633743"/>
            <a:ext cx="954156" cy="723569"/>
          </a:xfrm>
          <a:custGeom>
            <a:avLst/>
            <a:gdLst>
              <a:gd name="connsiteX0" fmla="*/ 0 w 954156"/>
              <a:gd name="connsiteY0" fmla="*/ 723569 h 723569"/>
              <a:gd name="connsiteX1" fmla="*/ 7951 w 954156"/>
              <a:gd name="connsiteY1" fmla="*/ 429370 h 723569"/>
              <a:gd name="connsiteX2" fmla="*/ 15902 w 954156"/>
              <a:gd name="connsiteY2" fmla="*/ 405517 h 723569"/>
              <a:gd name="connsiteX3" fmla="*/ 63610 w 954156"/>
              <a:gd name="connsiteY3" fmla="*/ 389614 h 723569"/>
              <a:gd name="connsiteX4" fmla="*/ 95416 w 954156"/>
              <a:gd name="connsiteY4" fmla="*/ 421419 h 723569"/>
              <a:gd name="connsiteX5" fmla="*/ 127221 w 954156"/>
              <a:gd name="connsiteY5" fmla="*/ 469127 h 723569"/>
              <a:gd name="connsiteX6" fmla="*/ 143123 w 954156"/>
              <a:gd name="connsiteY6" fmla="*/ 492981 h 723569"/>
              <a:gd name="connsiteX7" fmla="*/ 166977 w 954156"/>
              <a:gd name="connsiteY7" fmla="*/ 516835 h 723569"/>
              <a:gd name="connsiteX8" fmla="*/ 174929 w 954156"/>
              <a:gd name="connsiteY8" fmla="*/ 540689 h 723569"/>
              <a:gd name="connsiteX9" fmla="*/ 246490 w 954156"/>
              <a:gd name="connsiteY9" fmla="*/ 580445 h 723569"/>
              <a:gd name="connsiteX10" fmla="*/ 310101 w 954156"/>
              <a:gd name="connsiteY10" fmla="*/ 572494 h 723569"/>
              <a:gd name="connsiteX11" fmla="*/ 318052 w 954156"/>
              <a:gd name="connsiteY11" fmla="*/ 548640 h 723569"/>
              <a:gd name="connsiteX12" fmla="*/ 349857 w 954156"/>
              <a:gd name="connsiteY12" fmla="*/ 294198 h 723569"/>
              <a:gd name="connsiteX13" fmla="*/ 373711 w 954156"/>
              <a:gd name="connsiteY13" fmla="*/ 286247 h 723569"/>
              <a:gd name="connsiteX14" fmla="*/ 429370 w 954156"/>
              <a:gd name="connsiteY14" fmla="*/ 310101 h 723569"/>
              <a:gd name="connsiteX15" fmla="*/ 461176 w 954156"/>
              <a:gd name="connsiteY15" fmla="*/ 357809 h 723569"/>
              <a:gd name="connsiteX16" fmla="*/ 508883 w 954156"/>
              <a:gd name="connsiteY16" fmla="*/ 389614 h 723569"/>
              <a:gd name="connsiteX17" fmla="*/ 532737 w 954156"/>
              <a:gd name="connsiteY17" fmla="*/ 405517 h 723569"/>
              <a:gd name="connsiteX18" fmla="*/ 588396 w 954156"/>
              <a:gd name="connsiteY18" fmla="*/ 421419 h 723569"/>
              <a:gd name="connsiteX19" fmla="*/ 612250 w 954156"/>
              <a:gd name="connsiteY19" fmla="*/ 413468 h 723569"/>
              <a:gd name="connsiteX20" fmla="*/ 636104 w 954156"/>
              <a:gd name="connsiteY20" fmla="*/ 365760 h 723569"/>
              <a:gd name="connsiteX21" fmla="*/ 620202 w 954156"/>
              <a:gd name="connsiteY21" fmla="*/ 310101 h 723569"/>
              <a:gd name="connsiteX22" fmla="*/ 604299 w 954156"/>
              <a:gd name="connsiteY22" fmla="*/ 286247 h 723569"/>
              <a:gd name="connsiteX23" fmla="*/ 604299 w 954156"/>
              <a:gd name="connsiteY23" fmla="*/ 166977 h 723569"/>
              <a:gd name="connsiteX24" fmla="*/ 628153 w 954156"/>
              <a:gd name="connsiteY24" fmla="*/ 159026 h 723569"/>
              <a:gd name="connsiteX25" fmla="*/ 715617 w 954156"/>
              <a:gd name="connsiteY25" fmla="*/ 166977 h 723569"/>
              <a:gd name="connsiteX26" fmla="*/ 739471 w 954156"/>
              <a:gd name="connsiteY26" fmla="*/ 182880 h 723569"/>
              <a:gd name="connsiteX27" fmla="*/ 763325 w 954156"/>
              <a:gd name="connsiteY27" fmla="*/ 190831 h 723569"/>
              <a:gd name="connsiteX28" fmla="*/ 811033 w 954156"/>
              <a:gd name="connsiteY28" fmla="*/ 222637 h 723569"/>
              <a:gd name="connsiteX29" fmla="*/ 858741 w 954156"/>
              <a:gd name="connsiteY29" fmla="*/ 238539 h 723569"/>
              <a:gd name="connsiteX30" fmla="*/ 954156 w 954156"/>
              <a:gd name="connsiteY30" fmla="*/ 206734 h 723569"/>
              <a:gd name="connsiteX31" fmla="*/ 946205 w 954156"/>
              <a:gd name="connsiteY31" fmla="*/ 63610 h 723569"/>
              <a:gd name="connsiteX32" fmla="*/ 938254 w 954156"/>
              <a:gd name="connsiteY32" fmla="*/ 23854 h 723569"/>
              <a:gd name="connsiteX33" fmla="*/ 930302 w 954156"/>
              <a:gd name="connsiteY33" fmla="*/ 0 h 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4156" h="723569">
                <a:moveTo>
                  <a:pt x="0" y="723569"/>
                </a:moveTo>
                <a:cubicBezTo>
                  <a:pt x="2650" y="625503"/>
                  <a:pt x="3052" y="527350"/>
                  <a:pt x="7951" y="429370"/>
                </a:cubicBezTo>
                <a:cubicBezTo>
                  <a:pt x="8370" y="420999"/>
                  <a:pt x="9082" y="410388"/>
                  <a:pt x="15902" y="405517"/>
                </a:cubicBezTo>
                <a:cubicBezTo>
                  <a:pt x="29543" y="395774"/>
                  <a:pt x="63610" y="389614"/>
                  <a:pt x="63610" y="389614"/>
                </a:cubicBezTo>
                <a:cubicBezTo>
                  <a:pt x="104089" y="403106"/>
                  <a:pt x="76140" y="386723"/>
                  <a:pt x="95416" y="421419"/>
                </a:cubicBezTo>
                <a:cubicBezTo>
                  <a:pt x="104698" y="438126"/>
                  <a:pt x="116619" y="453224"/>
                  <a:pt x="127221" y="469127"/>
                </a:cubicBezTo>
                <a:cubicBezTo>
                  <a:pt x="132522" y="477078"/>
                  <a:pt x="136366" y="486224"/>
                  <a:pt x="143123" y="492981"/>
                </a:cubicBezTo>
                <a:lnTo>
                  <a:pt x="166977" y="516835"/>
                </a:lnTo>
                <a:cubicBezTo>
                  <a:pt x="169628" y="524786"/>
                  <a:pt x="169002" y="534762"/>
                  <a:pt x="174929" y="540689"/>
                </a:cubicBezTo>
                <a:cubicBezTo>
                  <a:pt x="202271" y="568031"/>
                  <a:pt x="216494" y="570447"/>
                  <a:pt x="246490" y="580445"/>
                </a:cubicBezTo>
                <a:cubicBezTo>
                  <a:pt x="267694" y="577795"/>
                  <a:pt x="290574" y="581173"/>
                  <a:pt x="310101" y="572494"/>
                </a:cubicBezTo>
                <a:cubicBezTo>
                  <a:pt x="317760" y="569090"/>
                  <a:pt x="317545" y="557006"/>
                  <a:pt x="318052" y="548640"/>
                </a:cubicBezTo>
                <a:cubicBezTo>
                  <a:pt x="325489" y="425920"/>
                  <a:pt x="259908" y="339173"/>
                  <a:pt x="349857" y="294198"/>
                </a:cubicBezTo>
                <a:cubicBezTo>
                  <a:pt x="357354" y="290450"/>
                  <a:pt x="365760" y="288897"/>
                  <a:pt x="373711" y="286247"/>
                </a:cubicBezTo>
                <a:cubicBezTo>
                  <a:pt x="394695" y="291493"/>
                  <a:pt x="413994" y="292529"/>
                  <a:pt x="429370" y="310101"/>
                </a:cubicBezTo>
                <a:cubicBezTo>
                  <a:pt x="441956" y="324485"/>
                  <a:pt x="445273" y="347207"/>
                  <a:pt x="461176" y="357809"/>
                </a:cubicBezTo>
                <a:lnTo>
                  <a:pt x="508883" y="389614"/>
                </a:lnTo>
                <a:cubicBezTo>
                  <a:pt x="516834" y="394915"/>
                  <a:pt x="523671" y="402495"/>
                  <a:pt x="532737" y="405517"/>
                </a:cubicBezTo>
                <a:cubicBezTo>
                  <a:pt x="566958" y="416924"/>
                  <a:pt x="548460" y="411435"/>
                  <a:pt x="588396" y="421419"/>
                </a:cubicBezTo>
                <a:cubicBezTo>
                  <a:pt x="596347" y="418769"/>
                  <a:pt x="605705" y="418704"/>
                  <a:pt x="612250" y="413468"/>
                </a:cubicBezTo>
                <a:cubicBezTo>
                  <a:pt x="626263" y="402257"/>
                  <a:pt x="630866" y="381475"/>
                  <a:pt x="636104" y="365760"/>
                </a:cubicBezTo>
                <a:cubicBezTo>
                  <a:pt x="633557" y="355571"/>
                  <a:pt x="625905" y="321507"/>
                  <a:pt x="620202" y="310101"/>
                </a:cubicBezTo>
                <a:cubicBezTo>
                  <a:pt x="615928" y="301554"/>
                  <a:pt x="609600" y="294198"/>
                  <a:pt x="604299" y="286247"/>
                </a:cubicBezTo>
                <a:cubicBezTo>
                  <a:pt x="589435" y="241653"/>
                  <a:pt x="583546" y="234425"/>
                  <a:pt x="604299" y="166977"/>
                </a:cubicBezTo>
                <a:cubicBezTo>
                  <a:pt x="606764" y="158966"/>
                  <a:pt x="620202" y="161676"/>
                  <a:pt x="628153" y="159026"/>
                </a:cubicBezTo>
                <a:cubicBezTo>
                  <a:pt x="657308" y="161676"/>
                  <a:pt x="686992" y="160843"/>
                  <a:pt x="715617" y="166977"/>
                </a:cubicBezTo>
                <a:cubicBezTo>
                  <a:pt x="724961" y="168979"/>
                  <a:pt x="730924" y="178606"/>
                  <a:pt x="739471" y="182880"/>
                </a:cubicBezTo>
                <a:cubicBezTo>
                  <a:pt x="746968" y="186628"/>
                  <a:pt x="755374" y="188181"/>
                  <a:pt x="763325" y="190831"/>
                </a:cubicBezTo>
                <a:cubicBezTo>
                  <a:pt x="779228" y="201433"/>
                  <a:pt x="792901" y="216593"/>
                  <a:pt x="811033" y="222637"/>
                </a:cubicBezTo>
                <a:lnTo>
                  <a:pt x="858741" y="238539"/>
                </a:lnTo>
                <a:cubicBezTo>
                  <a:pt x="894447" y="235293"/>
                  <a:pt x="954156" y="256796"/>
                  <a:pt x="954156" y="206734"/>
                </a:cubicBezTo>
                <a:cubicBezTo>
                  <a:pt x="954156" y="158952"/>
                  <a:pt x="950344" y="111212"/>
                  <a:pt x="946205" y="63610"/>
                </a:cubicBezTo>
                <a:cubicBezTo>
                  <a:pt x="945034" y="50146"/>
                  <a:pt x="941532" y="36965"/>
                  <a:pt x="938254" y="23854"/>
                </a:cubicBezTo>
                <a:cubicBezTo>
                  <a:pt x="936221" y="15723"/>
                  <a:pt x="930302" y="0"/>
                  <a:pt x="930302" y="0"/>
                </a:cubicBezTo>
              </a:path>
            </a:pathLst>
          </a:cu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Driving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The pulsed proton beam energy will be increased to 1.2 MW in the Long Baseline Neutrino Facility (LBNF)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Will further upgrade from 1.2MW to 2.4 MW in the future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Super-K aims to increase the proton beam power from 500 KW to the 1.3 MW level</a:t>
            </a:r>
          </a:p>
        </p:txBody>
      </p:sp>
      <p:pic>
        <p:nvPicPr>
          <p:cNvPr id="4" name="Picture 3" descr="C:\Users\Dave Gong\Desktop\omg_logo_robi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0" y="5251119"/>
            <a:ext cx="2582267" cy="1470103"/>
          </a:xfrm>
          <a:prstGeom prst="rect">
            <a:avLst/>
          </a:prstGeom>
          <a:noFill/>
        </p:spPr>
      </p:pic>
      <p:pic>
        <p:nvPicPr>
          <p:cNvPr id="5" name="Picture 2" descr="C:\Users\Dave Gong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5367" y="5162205"/>
            <a:ext cx="1542864" cy="154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6589" t="9395" r="24263" b="40873"/>
          <a:stretch>
            <a:fillRect/>
          </a:stretch>
        </p:blipFill>
        <p:spPr bwMode="auto">
          <a:xfrm>
            <a:off x="1423283" y="3530379"/>
            <a:ext cx="6607533" cy="31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511"/>
          </a:xfrm>
        </p:spPr>
        <p:txBody>
          <a:bodyPr>
            <a:normAutofit/>
          </a:bodyPr>
          <a:lstStyle/>
          <a:p>
            <a:r>
              <a:rPr lang="en-GB" sz="3200" b="1" dirty="0"/>
              <a:t>Why </a:t>
            </a:r>
            <a:r>
              <a:rPr lang="en-GB" sz="3200" b="1" dirty="0" err="1"/>
              <a:t>meso</a:t>
            </a:r>
            <a:r>
              <a:rPr lang="en-GB" sz="3200" b="1" dirty="0"/>
              <a:t>-scale mechanical tests?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748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/>
              <a:t>Significantly more specimens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1000 times smaller. Low activity and easy to handle and dispose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Low cost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More flexibility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The size is comparable to the real component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0020" t="22523" r="19919" b="50111"/>
          <a:stretch>
            <a:fillRect/>
          </a:stretch>
        </p:blipFill>
        <p:spPr bwMode="auto">
          <a:xfrm rot="5400000">
            <a:off x="8940327" y="4303183"/>
            <a:ext cx="2969811" cy="180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>
            <a:off x="5099540" y="5859197"/>
            <a:ext cx="4410221" cy="6611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963573" y="4223826"/>
            <a:ext cx="372794" cy="984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437544" y="3694500"/>
            <a:ext cx="16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Bulk specimens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42966" y="5823410"/>
            <a:ext cx="177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Meso</a:t>
            </a:r>
            <a:r>
              <a:rPr lang="en-GB" b="1" dirty="0">
                <a:solidFill>
                  <a:srgbClr val="FF0000"/>
                </a:solidFill>
              </a:rPr>
              <a:t> specimens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0571565" y="6375111"/>
            <a:ext cx="238540" cy="1987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0952007" y="6001505"/>
            <a:ext cx="223963" cy="2213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919790" y="6283793"/>
            <a:ext cx="127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2.7 mm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59502" cy="83251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GB" dirty="0"/>
              <a:t> Current proton beam window materials: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1744" y="3179473"/>
            <a:ext cx="10854071" cy="832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</a:pPr>
            <a:r>
              <a:rPr lang="en-GB" sz="2800" dirty="0"/>
              <a:t> Interested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materials:</a:t>
            </a:r>
            <a:endParaRPr lang="en-GB" sz="2800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2364" y="379692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/>
              <a:t>CP-Ti</a:t>
            </a:r>
          </a:p>
          <a:p>
            <a:r>
              <a:rPr lang="en-GB" sz="2800" dirty="0"/>
              <a:t>Ti-6Al-4V with different heat treatment </a:t>
            </a:r>
          </a:p>
          <a:p>
            <a:r>
              <a:rPr lang="en-GB" sz="2800" dirty="0"/>
              <a:t>Beta Titanium including Ti15 and Ti-333</a:t>
            </a:r>
          </a:p>
        </p:txBody>
      </p:sp>
      <p:sp>
        <p:nvSpPr>
          <p:cNvPr id="7" name="Rectangle 6"/>
          <p:cNvSpPr/>
          <p:nvPr/>
        </p:nvSpPr>
        <p:spPr>
          <a:xfrm>
            <a:off x="1362920" y="2393729"/>
            <a:ext cx="1574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Ti-6Al-4V</a:t>
            </a:r>
            <a:r>
              <a:rPr lang="en-GB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/>
              <a:t>Two batches of irradiated titanium </a:t>
            </a:r>
            <a:r>
              <a:rPr lang="en-GB" sz="2800" b="1" dirty="0" err="1"/>
              <a:t>meso</a:t>
            </a:r>
            <a:r>
              <a:rPr lang="en-GB" sz="2800" b="1" dirty="0"/>
              <a:t>-cantilevers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Down stream Ti1: Ti-6Al-4V. This is the same material as the proton beam window at J-PARC. The irradiation level is 0.25 DPA</a:t>
            </a:r>
          </a:p>
          <a:p>
            <a:r>
              <a:rPr lang="en-GB" dirty="0"/>
              <a:t>Down stream Ti2: Expanded the materials from Ti-6Al-4V to CP-Ti and Beta titanium alloys. The irradiation level is 1 DPA.</a:t>
            </a:r>
          </a:p>
        </p:txBody>
      </p:sp>
      <p:pic>
        <p:nvPicPr>
          <p:cNvPr id="4" name="Picture 3" descr="C:\Users\Dave Gong\Desktop\omg_logo_robi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0" y="5251119"/>
            <a:ext cx="2582267" cy="1470103"/>
          </a:xfrm>
          <a:prstGeom prst="rect">
            <a:avLst/>
          </a:prstGeom>
          <a:noFill/>
        </p:spPr>
      </p:pic>
      <p:pic>
        <p:nvPicPr>
          <p:cNvPr id="5" name="Picture 2" descr="C:\Users\Dave Gong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5367" y="5162205"/>
            <a:ext cx="1542864" cy="154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557E8E-9F09-4D69-33B6-2F630B73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1D1D53-FC9A-CBCC-2669-230D3A34A5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Graphite</a:t>
            </a:r>
          </a:p>
          <a:p>
            <a:pPr lvl="1"/>
            <a:r>
              <a:rPr lang="en-US" dirty="0"/>
              <a:t>Deformation mechanisms in graphite crystals (HOPG) and bulk </a:t>
            </a:r>
            <a:r>
              <a:rPr lang="en-US" dirty="0" err="1"/>
              <a:t>graphites</a:t>
            </a:r>
            <a:r>
              <a:rPr lang="en-US" dirty="0"/>
              <a:t> at elevated temperatures</a:t>
            </a:r>
          </a:p>
          <a:p>
            <a:pPr lvl="1"/>
            <a:r>
              <a:rPr lang="en-US" dirty="0"/>
              <a:t>Effects of irradiation on graphite crystal deformation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E5F20-1E2B-094F-A3C1-CD3211C1A0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Titanium</a:t>
            </a:r>
          </a:p>
          <a:p>
            <a:pPr lvl="1"/>
            <a:r>
              <a:rPr lang="en-US" dirty="0"/>
              <a:t>Ultrasonic fatigue testing of meso-cantilevers </a:t>
            </a:r>
          </a:p>
          <a:p>
            <a:pPr lvl="1"/>
            <a:r>
              <a:rPr lang="en-US" dirty="0"/>
              <a:t>Effects of ion-irradiation</a:t>
            </a:r>
          </a:p>
        </p:txBody>
      </p:sp>
    </p:spTree>
    <p:extLst>
      <p:ext uri="{BB962C8B-B14F-4D97-AF65-F5344CB8AC3E}">
        <p14:creationId xmlns:p14="http://schemas.microsoft.com/office/powerpoint/2010/main" val="620593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1</a:t>
            </a:r>
            <a:r>
              <a:rPr lang="en-GB" sz="3600" b="1" baseline="30000" dirty="0"/>
              <a:t>st</a:t>
            </a:r>
            <a:r>
              <a:rPr lang="en-GB" sz="3600" b="1" dirty="0"/>
              <a:t> batch: Ti-6Al-4V beam window materials, 0.25 DPA</a:t>
            </a:r>
          </a:p>
        </p:txBody>
      </p:sp>
      <p:pic>
        <p:nvPicPr>
          <p:cNvPr id="4" name="Picture 3" descr="C:\Users\Generic\Documents\IMG_19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8202" y="1251419"/>
            <a:ext cx="7199313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933302" y="208168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253</a:t>
            </a:r>
            <a:endParaRPr lang="en-GB" altLang="en-US"/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8852" y="3723157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260</a:t>
            </a:r>
            <a:endParaRPr lang="en-GB" altLang="en-US"/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911077" y="533923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258</a:t>
            </a:r>
            <a:endParaRPr lang="en-GB" altLang="en-US"/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3923777" y="2896069"/>
            <a:ext cx="58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3911077" y="4569294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258</a:t>
            </a:r>
            <a:endParaRPr lang="en-GB" altLang="en-US"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5744640" y="2091207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262</a:t>
            </a:r>
            <a:endParaRPr lang="en-GB" altLang="en-US"/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5700190" y="373268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5722415" y="5348757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260</a:t>
            </a:r>
            <a:endParaRPr lang="en-GB" altLang="en-US"/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5735115" y="2905594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256</a:t>
            </a:r>
            <a:endParaRPr lang="en-GB" altLang="en-US"/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5722415" y="457723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7673452" y="2086444"/>
            <a:ext cx="58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252</a:t>
            </a:r>
            <a:endParaRPr lang="en-GB" altLang="en-US"/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7629002" y="3727919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261</a:t>
            </a:r>
            <a:endParaRPr lang="en-GB" altLang="en-US"/>
          </a:p>
        </p:txBody>
      </p:sp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7546452" y="5317007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243</a:t>
            </a:r>
            <a:endParaRPr lang="en-GB" altLang="en-US"/>
          </a:p>
        </p:txBody>
      </p:sp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7663927" y="290083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255</a:t>
            </a:r>
            <a:endParaRPr lang="en-GB" altLang="en-US"/>
          </a:p>
        </p:txBody>
      </p:sp>
      <p:sp>
        <p:nvSpPr>
          <p:cNvPr id="19" name="TextBox 35"/>
          <p:cNvSpPr txBox="1">
            <a:spLocks noChangeArrowheads="1"/>
          </p:cNvSpPr>
          <p:nvPr/>
        </p:nvSpPr>
        <p:spPr bwMode="auto">
          <a:xfrm>
            <a:off x="7651227" y="4572469"/>
            <a:ext cx="58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6741590" y="2081682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262</a:t>
            </a:r>
            <a:endParaRPr lang="en-GB" altLang="en-US"/>
          </a:p>
        </p:txBody>
      </p:sp>
      <p:sp>
        <p:nvSpPr>
          <p:cNvPr id="21" name="TextBox 37"/>
          <p:cNvSpPr txBox="1">
            <a:spLocks noChangeArrowheads="1"/>
          </p:cNvSpPr>
          <p:nvPr/>
        </p:nvSpPr>
        <p:spPr bwMode="auto">
          <a:xfrm>
            <a:off x="6697140" y="3723157"/>
            <a:ext cx="588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259</a:t>
            </a:r>
            <a:endParaRPr lang="en-GB" altLang="en-US"/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6719365" y="5326532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/>
              <a:t>256</a:t>
            </a:r>
            <a:endParaRPr lang="en-GB" altLang="en-US" dirty="0"/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6732065" y="2896069"/>
            <a:ext cx="588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255</a:t>
            </a:r>
            <a:endParaRPr lang="en-GB" altLang="en-US"/>
          </a:p>
        </p:txBody>
      </p:sp>
      <p:sp>
        <p:nvSpPr>
          <p:cNvPr id="24" name="TextBox 40"/>
          <p:cNvSpPr txBox="1">
            <a:spLocks noChangeArrowheads="1"/>
          </p:cNvSpPr>
          <p:nvPr/>
        </p:nvSpPr>
        <p:spPr bwMode="auto">
          <a:xfrm>
            <a:off x="6719365" y="4569294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259</a:t>
            </a:r>
            <a:endParaRPr lang="en-GB" altLang="en-US"/>
          </a:p>
        </p:txBody>
      </p:sp>
      <p:sp>
        <p:nvSpPr>
          <p:cNvPr id="25" name="TextBox 41"/>
          <p:cNvSpPr txBox="1">
            <a:spLocks noChangeArrowheads="1"/>
          </p:cNvSpPr>
          <p:nvPr/>
        </p:nvSpPr>
        <p:spPr bwMode="auto">
          <a:xfrm>
            <a:off x="4763565" y="2078507"/>
            <a:ext cx="588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4720702" y="3719982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253</a:t>
            </a:r>
            <a:endParaRPr lang="en-GB" altLang="en-US"/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4742927" y="5334469"/>
            <a:ext cx="58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260</a:t>
            </a:r>
            <a:endParaRPr lang="en-GB" altLang="en-US"/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755627" y="2892894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257</a:t>
            </a:r>
            <a:endParaRPr lang="en-GB" altLang="en-US"/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4742927" y="4564532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253</a:t>
            </a:r>
            <a:endParaRPr lang="en-GB" altLang="en-US"/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3531665" y="1391119"/>
            <a:ext cx="51308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800" dirty="0">
                <a:solidFill>
                  <a:srgbClr val="000066"/>
                </a:solidFill>
              </a:rPr>
              <a:t>Thickness measurements (µm)</a:t>
            </a:r>
            <a:endParaRPr lang="en-GB" altLang="en-US" sz="2800" dirty="0">
              <a:solidFill>
                <a:srgbClr val="000066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32528" y="6337189"/>
            <a:ext cx="4357315" cy="1590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5869900" y="5852643"/>
            <a:ext cx="1000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dirty="0"/>
              <a:t>48 mm</a:t>
            </a:r>
            <a:endParaRPr lang="en-GB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1</a:t>
            </a:r>
            <a:r>
              <a:rPr lang="en-GB" sz="3600" b="1" baseline="30000" dirty="0"/>
              <a:t>st</a:t>
            </a:r>
            <a:r>
              <a:rPr lang="en-GB" sz="3600" b="1" dirty="0"/>
              <a:t> batch: specimen design, layout and micro-laser machining</a:t>
            </a:r>
          </a:p>
        </p:txBody>
      </p:sp>
      <p:pic>
        <p:nvPicPr>
          <p:cNvPr id="4" name="Picture 2" descr="C:\Users\Generic\Desktop\iradiatedti64mushroomfinal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40" y="1645920"/>
            <a:ext cx="6071576" cy="464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"/>
          <a:srcRect t="16402" b="17451"/>
          <a:stretch>
            <a:fillRect/>
          </a:stretch>
        </p:blipFill>
        <p:spPr bwMode="auto">
          <a:xfrm>
            <a:off x="6206492" y="1733383"/>
            <a:ext cx="4918116" cy="433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8165989" y="2337683"/>
            <a:ext cx="238540" cy="1987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8658973" y="1893738"/>
            <a:ext cx="223963" cy="2213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21933" y="1630016"/>
            <a:ext cx="127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3.4 mm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2" y="214051"/>
            <a:ext cx="10515600" cy="78781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/>
              <a:t>2</a:t>
            </a:r>
            <a:r>
              <a:rPr lang="en-GB" sz="3200" b="1" baseline="30000" dirty="0"/>
              <a:t>nd</a:t>
            </a:r>
            <a:r>
              <a:rPr lang="en-GB" sz="3200" b="1" dirty="0"/>
              <a:t> batch of proton irradiated titanium (</a:t>
            </a:r>
            <a:r>
              <a:rPr lang="en-GB" sz="3200" dirty="0"/>
              <a:t>Part II BLIP irradiation run</a:t>
            </a:r>
            <a:r>
              <a:rPr lang="en-GB" sz="3200" b="1" dirty="0"/>
              <a:t>), 0.95 DPA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28178" y="3251652"/>
            <a:ext cx="3018604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dirty="0">
                <a:sym typeface="Symbol" pitchFamily="18" charset="2"/>
              </a:rPr>
              <a:t>250 m  = 150 m +</a:t>
            </a:r>
            <a:r>
              <a:rPr lang="en-GB" altLang="en-US" dirty="0"/>
              <a:t> 100 </a:t>
            </a:r>
            <a:r>
              <a:rPr lang="en-GB" altLang="en-US" dirty="0">
                <a:sym typeface="Symbol" pitchFamily="18" charset="2"/>
              </a:rPr>
              <a:t>m</a:t>
            </a:r>
            <a:endParaRPr lang="en-US" alt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7810" y="3724727"/>
            <a:ext cx="2641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dirty="0"/>
              <a:t>Four half foils in total </a:t>
            </a:r>
            <a:endParaRPr lang="en-US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3854" y="373711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 l="10625" t="6601" r="11807" b="3983"/>
          <a:stretch>
            <a:fillRect/>
          </a:stretch>
        </p:blipFill>
        <p:spPr bwMode="auto">
          <a:xfrm>
            <a:off x="3264300" y="1104343"/>
            <a:ext cx="8665307" cy="561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198829" y="3790074"/>
            <a:ext cx="1570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00CC"/>
                </a:solidFill>
              </a:rPr>
              <a:t>Layer one</a:t>
            </a:r>
            <a:endParaRPr lang="en-US" altLang="en-US" dirty="0">
              <a:solidFill>
                <a:srgbClr val="0000CC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76E7B8-059B-45FB-92A1-030359F1B901}"/>
              </a:ext>
            </a:extLst>
          </p:cNvPr>
          <p:cNvCxnSpPr/>
          <p:nvPr/>
        </p:nvCxnSpPr>
        <p:spPr>
          <a:xfrm rot="16200000" flipH="1">
            <a:off x="7555963" y="3654585"/>
            <a:ext cx="157858" cy="126689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07D86C-9272-41CC-9E8E-A51DB4FCCA58}"/>
              </a:ext>
            </a:extLst>
          </p:cNvPr>
          <p:cNvCxnSpPr/>
          <p:nvPr/>
        </p:nvCxnSpPr>
        <p:spPr>
          <a:xfrm rot="16200000" flipH="1">
            <a:off x="8881967" y="3376786"/>
            <a:ext cx="157858" cy="126689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564589" y="3536128"/>
            <a:ext cx="1570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00CC"/>
                </a:solidFill>
              </a:rPr>
              <a:t>Layer two</a:t>
            </a:r>
            <a:endParaRPr lang="en-US" alt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ChangeArrowheads="1"/>
          </p:cNvSpPr>
          <p:nvPr/>
        </p:nvSpPr>
        <p:spPr>
          <a:xfrm>
            <a:off x="1208598" y="642136"/>
            <a:ext cx="9701393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Five foils of different titanium</a:t>
            </a:r>
            <a:r>
              <a:rPr kumimoji="0" lang="en-GB" altLang="en-US" sz="3200" b="1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materials or heat treatment</a:t>
            </a:r>
            <a:endParaRPr kumimoji="0" lang="en-US" altLang="en-US" sz="3200" b="1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2C872B-F259-46B7-AAC4-D1219BD5F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60473" y="1515800"/>
          <a:ext cx="9461251" cy="4668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6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6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4462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Material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Thickness (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m</a:t>
                      </a:r>
                      <a:r>
                        <a:rPr lang="en-GB" sz="1800" dirty="0"/>
                        <a:t>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Dimensions (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m×m</a:t>
                      </a:r>
                      <a:r>
                        <a:rPr lang="en-GB" sz="1800" dirty="0"/>
                        <a:t>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Resonant frequency (Hz)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Irradiated</a:t>
                      </a:r>
                      <a:r>
                        <a:rPr lang="en-US" sz="1800" baseline="0" dirty="0"/>
                        <a:t>?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 one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 Grade 2 CP-</a:t>
                      </a:r>
                      <a:r>
                        <a:rPr lang="en-GB" sz="1800" dirty="0" err="1"/>
                        <a:t>Ti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dirty="0"/>
                        <a:t>Cold rolling</a:t>
                      </a:r>
                      <a:r>
                        <a:rPr lang="en-GB" sz="1800" baseline="0" dirty="0"/>
                        <a:t> and annealed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  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1000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×</a:t>
                      </a:r>
                      <a:r>
                        <a:rPr lang="en-US" sz="1800" dirty="0"/>
                        <a:t> 400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31113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2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two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Ti15</a:t>
                      </a:r>
                    </a:p>
                    <a:p>
                      <a:pPr algn="ctr"/>
                      <a:r>
                        <a:rPr lang="en-GB" sz="1800" dirty="0"/>
                        <a:t>Solution</a:t>
                      </a:r>
                      <a:r>
                        <a:rPr lang="en-GB" sz="1800" baseline="0" dirty="0"/>
                        <a:t> treated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800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×</a:t>
                      </a:r>
                      <a:r>
                        <a:rPr lang="en-US" sz="1800" dirty="0"/>
                        <a:t> 400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30155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three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algn="ctr"/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132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1000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×</a:t>
                      </a:r>
                      <a:r>
                        <a:rPr lang="en-US" sz="1800" dirty="0"/>
                        <a:t> 600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30160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four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148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1000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×</a:t>
                      </a:r>
                      <a:r>
                        <a:rPr lang="en-US" sz="1800" dirty="0"/>
                        <a:t> 650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31207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five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153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1000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×</a:t>
                      </a:r>
                      <a:r>
                        <a:rPr lang="en-US" sz="1800" dirty="0"/>
                        <a:t> 675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31186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645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2</a:t>
            </a:r>
            <a:r>
              <a:rPr lang="en-GB" sz="3200" b="1" baseline="30000" dirty="0"/>
              <a:t>nd</a:t>
            </a:r>
            <a:r>
              <a:rPr lang="en-GB" sz="3200" b="1" dirty="0"/>
              <a:t> batch, design, layout and micro-laser machining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0020" t="22523" r="19919" b="38867"/>
          <a:stretch>
            <a:fillRect/>
          </a:stretch>
        </p:blipFill>
        <p:spPr bwMode="auto">
          <a:xfrm>
            <a:off x="516464" y="1296559"/>
            <a:ext cx="6210340" cy="532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815DFA-A9F7-4D6A-9F00-982ECCD97890}"/>
              </a:ext>
            </a:extLst>
          </p:cNvPr>
          <p:cNvSpPr>
            <a:spLocks noChangeAspect="1"/>
          </p:cNvSpPr>
          <p:nvPr/>
        </p:nvSpPr>
        <p:spPr>
          <a:xfrm>
            <a:off x="2039608" y="3213569"/>
            <a:ext cx="3239999" cy="324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4AEDF5-5351-4712-AC3D-0F88F64739AE}"/>
              </a:ext>
            </a:extLst>
          </p:cNvPr>
          <p:cNvCxnSpPr/>
          <p:nvPr/>
        </p:nvCxnSpPr>
        <p:spPr>
          <a:xfrm rot="10800000">
            <a:off x="5295257" y="4975238"/>
            <a:ext cx="299787" cy="132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5635510" y="4799978"/>
            <a:ext cx="1317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b="1" dirty="0">
                <a:solidFill>
                  <a:srgbClr val="FF0000"/>
                </a:solidFill>
                <a:sym typeface="Symbol" pitchFamily="18" charset="2"/>
              </a:rPr>
              <a:t>D 24</a:t>
            </a:r>
            <a:r>
              <a:rPr lang="en-GB" altLang="en-US" sz="2400" b="1" dirty="0">
                <a:solidFill>
                  <a:srgbClr val="FF0000"/>
                </a:solidFill>
              </a:rPr>
              <a:t> mm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7208478" y="3747356"/>
            <a:ext cx="42970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dirty="0"/>
              <a:t>116 specimens on a half foil</a:t>
            </a:r>
          </a:p>
          <a:p>
            <a:r>
              <a:rPr lang="en-GB" altLang="en-US" dirty="0"/>
              <a:t>22 – 27 specimens in the R12 mm hot area</a:t>
            </a:r>
          </a:p>
          <a:p>
            <a:r>
              <a:rPr lang="en-GB" altLang="en-US" dirty="0"/>
              <a:t>78 specimens without radiation</a:t>
            </a:r>
            <a:endParaRPr lang="en-US" alt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4AEDF5-5351-4712-AC3D-0F88F64739AE}"/>
              </a:ext>
            </a:extLst>
          </p:cNvPr>
          <p:cNvCxnSpPr/>
          <p:nvPr/>
        </p:nvCxnSpPr>
        <p:spPr>
          <a:xfrm>
            <a:off x="1674891" y="4906978"/>
            <a:ext cx="307818" cy="90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/>
              <a:t>Current work on pre-irradiated Ti-6Al-4V materials from RAL</a:t>
            </a:r>
          </a:p>
        </p:txBody>
      </p:sp>
      <p:pic>
        <p:nvPicPr>
          <p:cNvPr id="79874" name="Picture 2" descr="C:\Users\Dave Gong\Desktop\20210625_145452.jpg"/>
          <p:cNvPicPr>
            <a:picLocks noChangeAspect="1" noChangeArrowheads="1"/>
          </p:cNvPicPr>
          <p:nvPr/>
        </p:nvPicPr>
        <p:blipFill>
          <a:blip r:embed="rId2" cstate="print"/>
          <a:srcRect l="16331" r="6480"/>
          <a:stretch>
            <a:fillRect/>
          </a:stretch>
        </p:blipFill>
        <p:spPr bwMode="auto">
          <a:xfrm>
            <a:off x="349858" y="1878310"/>
            <a:ext cx="5718313" cy="3600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0888C-3F1E-4880-85BA-4A553F280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8" t="24277" r="38871" b="9902"/>
          <a:stretch/>
        </p:blipFill>
        <p:spPr>
          <a:xfrm rot="5400000">
            <a:off x="7448877" y="1321237"/>
            <a:ext cx="3600001" cy="4782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960FE-8E2C-46C9-8726-9178491F0ED1}"/>
              </a:ext>
            </a:extLst>
          </p:cNvPr>
          <p:cNvSpPr txBox="1"/>
          <p:nvPr/>
        </p:nvSpPr>
        <p:spPr>
          <a:xfrm>
            <a:off x="9003416" y="4715125"/>
            <a:ext cx="674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 cm 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10AB36-4A75-49B9-976A-2520AA7D8CFD}"/>
              </a:ext>
            </a:extLst>
          </p:cNvPr>
          <p:cNvCxnSpPr>
            <a:cxnSpLocks/>
          </p:cNvCxnSpPr>
          <p:nvPr/>
        </p:nvCxnSpPr>
        <p:spPr>
          <a:xfrm>
            <a:off x="8058992" y="4553592"/>
            <a:ext cx="2675106" cy="2334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E9CDDB-0B22-4647-871F-B74382954E9F}"/>
              </a:ext>
            </a:extLst>
          </p:cNvPr>
          <p:cNvCxnSpPr>
            <a:cxnSpLocks/>
          </p:cNvCxnSpPr>
          <p:nvPr/>
        </p:nvCxnSpPr>
        <p:spPr>
          <a:xfrm flipH="1">
            <a:off x="10816970" y="3114235"/>
            <a:ext cx="97276" cy="1403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79B42A-FC8C-4146-9241-317AABD0C6A5}"/>
              </a:ext>
            </a:extLst>
          </p:cNvPr>
          <p:cNvSpPr txBox="1"/>
          <p:nvPr/>
        </p:nvSpPr>
        <p:spPr>
          <a:xfrm>
            <a:off x="10816970" y="3728182"/>
            <a:ext cx="1208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2.25 cm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54C8FC-96A9-4343-B07E-DF34C8D28DAD}"/>
              </a:ext>
            </a:extLst>
          </p:cNvPr>
          <p:cNvSpPr/>
          <p:nvPr/>
        </p:nvSpPr>
        <p:spPr>
          <a:xfrm>
            <a:off x="430237" y="5970827"/>
            <a:ext cx="869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samples used in this study came from new Ti-6Al-4V beam windows; therefore, the studies we conduct have identical microstructures to real components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028006" y="3270740"/>
            <a:ext cx="1160585" cy="513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717225" y="2906710"/>
            <a:ext cx="2034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Machined into foils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04062" y="1392089"/>
            <a:ext cx="308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Dummy proton beam windows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C498D-C75B-DC4F-9ABE-A2D041ADB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16" y="1675994"/>
            <a:ext cx="6223334" cy="466750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5D72A3-7D95-30FD-86DF-58ED147EAC25}"/>
              </a:ext>
            </a:extLst>
          </p:cNvPr>
          <p:cNvCxnSpPr>
            <a:cxnSpLocks/>
          </p:cNvCxnSpPr>
          <p:nvPr/>
        </p:nvCxnSpPr>
        <p:spPr>
          <a:xfrm flipH="1" flipV="1">
            <a:off x="8946735" y="2846961"/>
            <a:ext cx="1458618" cy="398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D3FA57-A5F8-A9DC-2002-03A21792D15D}"/>
              </a:ext>
            </a:extLst>
          </p:cNvPr>
          <p:cNvCxnSpPr>
            <a:cxnSpLocks/>
          </p:cNvCxnSpPr>
          <p:nvPr/>
        </p:nvCxnSpPr>
        <p:spPr>
          <a:xfrm>
            <a:off x="2329245" y="2476745"/>
            <a:ext cx="1869861" cy="2923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D6A381-4426-1AF9-DCCD-980B3376ED01}"/>
              </a:ext>
            </a:extLst>
          </p:cNvPr>
          <p:cNvSpPr txBox="1"/>
          <p:nvPr/>
        </p:nvSpPr>
        <p:spPr>
          <a:xfrm>
            <a:off x="9896336" y="3393785"/>
            <a:ext cx="1609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Primary </a:t>
            </a:r>
            <a:r>
              <a:rPr lang="en-GB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α</a:t>
            </a:r>
            <a:endParaRPr lang="en-ID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BD2D9-4555-0589-13A1-C5774FE056A3}"/>
              </a:ext>
            </a:extLst>
          </p:cNvPr>
          <p:cNvSpPr txBox="1"/>
          <p:nvPr/>
        </p:nvSpPr>
        <p:spPr>
          <a:xfrm>
            <a:off x="235164" y="2245913"/>
            <a:ext cx="198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</a:t>
            </a:r>
            <a:endParaRPr lang="en-ID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771C60-5204-4AB4-ACB0-ABB68B57DD0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Bimodal microstructure of Ti-6Al-4V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92B59E-39B2-4B60-8D5C-E865CAB7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Ti-6Al-4V </a:t>
            </a:r>
            <a:r>
              <a:rPr lang="en-US" sz="3200" b="1" dirty="0" err="1"/>
              <a:t>Meso</a:t>
            </a:r>
            <a:r>
              <a:rPr lang="en-US" sz="3200" b="1" dirty="0"/>
              <a:t>-cantilevers from dummy beam windows</a:t>
            </a:r>
            <a:endParaRPr lang="en-ID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00551-18CC-4732-8ADB-16ED39CA6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22637" r="52903" b="5869"/>
          <a:stretch/>
        </p:blipFill>
        <p:spPr>
          <a:xfrm rot="5400000">
            <a:off x="1068211" y="1431181"/>
            <a:ext cx="3959575" cy="477078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3137" y="1858962"/>
            <a:ext cx="4736272" cy="393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24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0512" y="5897650"/>
            <a:ext cx="10676830" cy="80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Static deflection</a:t>
            </a:r>
            <a:r>
              <a:rPr lang="en-GB" sz="2400" baseline="0" dirty="0"/>
              <a:t>s</a:t>
            </a:r>
            <a:r>
              <a:rPr lang="en-GB" sz="2400" dirty="0"/>
              <a:t> tests of five proton irradiated materials and make comparison with non-irradiated titanium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02" y="517314"/>
            <a:ext cx="11928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Future plan 1: Static </a:t>
            </a:r>
            <a:r>
              <a:rPr lang="en-GB" sz="3200" dirty="0" err="1"/>
              <a:t>meso</a:t>
            </a:r>
            <a:r>
              <a:rPr lang="en-GB" sz="3200" dirty="0"/>
              <a:t>-cantilever tests, irradiated vs. non-irradiated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2C872B-F259-46B7-AAC4-D1219BD5F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70155" y="1285207"/>
          <a:ext cx="3538736" cy="4297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8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Material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 one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 Grade 2 CP-</a:t>
                      </a:r>
                      <a:r>
                        <a:rPr lang="en-GB" sz="1800" dirty="0" err="1"/>
                        <a:t>Ti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dirty="0"/>
                        <a:t>Cold rolling</a:t>
                      </a:r>
                      <a:r>
                        <a:rPr lang="en-GB" sz="1800" baseline="0" dirty="0"/>
                        <a:t> and annealed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2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two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Ti15</a:t>
                      </a:r>
                    </a:p>
                    <a:p>
                      <a:pPr algn="ctr"/>
                      <a:r>
                        <a:rPr lang="en-GB" sz="1800" dirty="0"/>
                        <a:t>Solution</a:t>
                      </a:r>
                      <a:r>
                        <a:rPr lang="en-GB" sz="1800" baseline="0" dirty="0"/>
                        <a:t> treated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three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algn="ctr"/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four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five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 descr="C:\Users\My PC\Desktop\Ti-Premier-Tool-Image-v3.jpg">
            <a:extLst>
              <a:ext uri="{FF2B5EF4-FFF2-40B4-BE49-F238E27FC236}">
                <a16:creationId xmlns:a16="http://schemas.microsoft.com/office/drawing/2014/main" id="{2767130E-8748-48D2-ADDE-AA8F00FB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3418" r="33418"/>
          <a:stretch>
            <a:fillRect/>
          </a:stretch>
        </p:blipFill>
        <p:spPr bwMode="auto">
          <a:xfrm>
            <a:off x="692018" y="1437965"/>
            <a:ext cx="1857388" cy="4114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793A1-6BDF-4251-874B-A65DE6B7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72" y="2162754"/>
            <a:ext cx="3767877" cy="31191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18325" y="1550706"/>
            <a:ext cx="481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Load displacement response of a </a:t>
            </a:r>
            <a:r>
              <a:rPr lang="en-GB" dirty="0" err="1"/>
              <a:t>meso</a:t>
            </a:r>
            <a:r>
              <a:rPr lang="en-GB" dirty="0"/>
              <a:t>-cantilever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0162" y="1218073"/>
            <a:ext cx="225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Premier </a:t>
            </a:r>
            <a:r>
              <a:rPr lang="en-GB" dirty="0" err="1"/>
              <a:t>nanoindenter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6069" y="5921504"/>
            <a:ext cx="11130055" cy="7893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cycle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fatigue tests of two candidate materials  (Ti6Al4V and one other Ti material)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022" y="489178"/>
            <a:ext cx="11936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Future plan 2: Ultrasonic fatigue testing of irradiated </a:t>
            </a:r>
            <a:r>
              <a:rPr lang="en-GB" sz="3200" dirty="0" err="1"/>
              <a:t>meso</a:t>
            </a:r>
            <a:r>
              <a:rPr lang="en-GB" sz="3200" dirty="0"/>
              <a:t>-cantilevers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767" y="1683116"/>
            <a:ext cx="4736272" cy="393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99550" y="1320113"/>
            <a:ext cx="287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rgbClr val="000066"/>
                </a:solidFill>
              </a:rPr>
              <a:t>Meso</a:t>
            </a:r>
            <a:r>
              <a:rPr lang="en-US" altLang="en-US" dirty="0">
                <a:solidFill>
                  <a:srgbClr val="000066"/>
                </a:solidFill>
              </a:rPr>
              <a:t> S-N Curve of Ti-6Al-4V</a:t>
            </a:r>
            <a:endParaRPr lang="en-GB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22C872B-F259-46B7-AAC4-D1219BD5F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83263" y="1324970"/>
          <a:ext cx="3538736" cy="4297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8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Material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 one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 Grade 2 CP-</a:t>
                      </a:r>
                      <a:r>
                        <a:rPr lang="en-GB" sz="1800" dirty="0" err="1"/>
                        <a:t>Ti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dirty="0"/>
                        <a:t>Cold rolling</a:t>
                      </a:r>
                      <a:r>
                        <a:rPr lang="en-GB" sz="1800" baseline="0" dirty="0"/>
                        <a:t> and annealed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2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two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Ti15</a:t>
                      </a:r>
                    </a:p>
                    <a:p>
                      <a:pPr algn="ctr"/>
                      <a:r>
                        <a:rPr lang="en-GB" sz="1800" dirty="0"/>
                        <a:t>Solution</a:t>
                      </a:r>
                      <a:r>
                        <a:rPr lang="en-GB" sz="1800" baseline="0" dirty="0"/>
                        <a:t> treated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three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algn="ctr"/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four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Annealed at 595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baseline="0" dirty="0">
                          <a:latin typeface="Calibri" panose="020F0502020204030204" pitchFamily="34" charset="0"/>
                        </a:rPr>
                        <a:t>⁰C for 3 hours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Foil</a:t>
                      </a:r>
                      <a:r>
                        <a:rPr lang="en-GB" sz="1800" baseline="0" dirty="0"/>
                        <a:t> five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Ti-64</a:t>
                      </a:r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9021F17-04E3-7140-884A-AF41DF0742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592561"/>
              </p:ext>
            </p:extLst>
          </p:nvPr>
        </p:nvGraphicFramePr>
        <p:xfrm>
          <a:off x="5786036" y="1902722"/>
          <a:ext cx="6127668" cy="451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7C95DA-AEA1-3444-92B2-D6D130924D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799973"/>
              </p:ext>
            </p:extLst>
          </p:nvPr>
        </p:nvGraphicFramePr>
        <p:xfrm>
          <a:off x="278297" y="1690688"/>
          <a:ext cx="6475794" cy="451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ADBEBA4-4837-2269-1DEE-B48E561A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HOPG: Spherical Indentation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A8C7A-CB06-26AA-C47F-A3E1300F6273}"/>
              </a:ext>
            </a:extLst>
          </p:cNvPr>
          <p:cNvSpPr txBox="1"/>
          <p:nvPr/>
        </p:nvSpPr>
        <p:spPr>
          <a:xfrm>
            <a:off x="278297" y="6422537"/>
            <a:ext cx="18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(~10 µm diameter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0AF76-0724-EC0E-9683-69F98F59E539}"/>
              </a:ext>
            </a:extLst>
          </p:cNvPr>
          <p:cNvSpPr txBox="1"/>
          <p:nvPr/>
        </p:nvSpPr>
        <p:spPr>
          <a:xfrm>
            <a:off x="8358553" y="1305908"/>
            <a:ext cx="28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effect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426048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Autofit/>
          </a:bodyPr>
          <a:lstStyle/>
          <a:p>
            <a:r>
              <a:rPr lang="en-GB" sz="3200" dirty="0">
                <a:latin typeface="+mn-lt"/>
              </a:rPr>
              <a:t>Future plan 3: Design foils that can be irradiated at the cyclotron irradiation facility (MC40 ) at the University of Birmingham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/>
              <a:t> Help design the foils, enabling irradiation of </a:t>
            </a:r>
            <a:r>
              <a:rPr lang="en-GB" dirty="0" err="1"/>
              <a:t>meso</a:t>
            </a:r>
            <a:r>
              <a:rPr lang="en-GB" dirty="0"/>
              <a:t>-cantilevers at the cyclotron irradiation facility at the University of Birmingham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4" name="Picture 3" descr="C:\Users\Dave Gong\Desktop\omg_logo_robi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0" y="5251119"/>
            <a:ext cx="2582267" cy="1470103"/>
          </a:xfrm>
          <a:prstGeom prst="rect">
            <a:avLst/>
          </a:prstGeom>
          <a:noFill/>
        </p:spPr>
      </p:pic>
      <p:pic>
        <p:nvPicPr>
          <p:cNvPr id="5" name="Picture 2" descr="C:\Users\Dave Gong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5367" y="5162205"/>
            <a:ext cx="1542864" cy="154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782" y="2573324"/>
            <a:ext cx="7016750" cy="1325563"/>
          </a:xfrm>
        </p:spPr>
        <p:txBody>
          <a:bodyPr/>
          <a:lstStyle/>
          <a:p>
            <a:r>
              <a:rPr lang="en-GB" dirty="0"/>
              <a:t>Thanks for your attention!</a:t>
            </a:r>
          </a:p>
        </p:txBody>
      </p:sp>
      <p:pic>
        <p:nvPicPr>
          <p:cNvPr id="5" name="Picture 3" descr="C:\Users\Dave Gong\Desktop\omg_logo_robi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0" y="5251119"/>
            <a:ext cx="2582267" cy="1470103"/>
          </a:xfrm>
          <a:prstGeom prst="rect">
            <a:avLst/>
          </a:prstGeom>
          <a:noFill/>
        </p:spPr>
      </p:pic>
      <p:pic>
        <p:nvPicPr>
          <p:cNvPr id="6" name="Picture 2" descr="C:\Users\Dave Gong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5367" y="5162205"/>
            <a:ext cx="1542864" cy="154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663AAEF-E790-DC4E-81A0-1209C92BBB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90" r="6637"/>
          <a:stretch/>
        </p:blipFill>
        <p:spPr>
          <a:xfrm>
            <a:off x="3895773" y="1628385"/>
            <a:ext cx="1963644" cy="16970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86C17D-F41B-B54F-8E40-ABE8702B2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1000" contras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" y="1631837"/>
            <a:ext cx="1794263" cy="1620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F9495F5-5DA8-D647-93A9-CB16F348593F}"/>
              </a:ext>
            </a:extLst>
          </p:cNvPr>
          <p:cNvGrpSpPr/>
          <p:nvPr/>
        </p:nvGrpSpPr>
        <p:grpSpPr>
          <a:xfrm>
            <a:off x="78560" y="1160058"/>
            <a:ext cx="620683" cy="2074106"/>
            <a:chOff x="288629" y="1160058"/>
            <a:chExt cx="620683" cy="20741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EDFD63-3C22-2040-BA39-A60FDE79C38D}"/>
                </a:ext>
              </a:extLst>
            </p:cNvPr>
            <p:cNvGrpSpPr/>
            <p:nvPr/>
          </p:nvGrpSpPr>
          <p:grpSpPr>
            <a:xfrm>
              <a:off x="288629" y="2957165"/>
              <a:ext cx="506870" cy="276999"/>
              <a:chOff x="1155560" y="3429000"/>
              <a:chExt cx="506870" cy="2769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A473ED-648C-C846-B7F0-1AB1D0CEBEC0}"/>
                  </a:ext>
                </a:extLst>
              </p:cNvPr>
              <p:cNvSpPr txBox="1"/>
              <p:nvPr/>
            </p:nvSpPr>
            <p:spPr>
              <a:xfrm>
                <a:off x="1155560" y="3429000"/>
                <a:ext cx="506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1 µm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A69F7A4-69E6-7E4E-AA09-0A216329D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8395" y="3464073"/>
                <a:ext cx="241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531DDE-8BDD-664C-AFB1-43DA0EA2F7BC}"/>
                </a:ext>
              </a:extLst>
            </p:cNvPr>
            <p:cNvSpPr txBox="1"/>
            <p:nvPr/>
          </p:nvSpPr>
          <p:spPr>
            <a:xfrm>
              <a:off x="288629" y="116005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25°C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6C6DF3-8A6B-414D-B984-CA34C756F286}"/>
              </a:ext>
            </a:extLst>
          </p:cNvPr>
          <p:cNvGrpSpPr/>
          <p:nvPr/>
        </p:nvGrpSpPr>
        <p:grpSpPr>
          <a:xfrm>
            <a:off x="3776771" y="1148678"/>
            <a:ext cx="737702" cy="2156663"/>
            <a:chOff x="2853475" y="1434432"/>
            <a:chExt cx="737702" cy="2156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3E9F26-9CBA-E44B-8E95-BB400391C972}"/>
                </a:ext>
              </a:extLst>
            </p:cNvPr>
            <p:cNvGrpSpPr/>
            <p:nvPr/>
          </p:nvGrpSpPr>
          <p:grpSpPr>
            <a:xfrm>
              <a:off x="2989951" y="3314096"/>
              <a:ext cx="506870" cy="276999"/>
              <a:chOff x="2567199" y="3636971"/>
              <a:chExt cx="506870" cy="27699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D8335F-4D6B-5442-B726-5DA25B3AE43E}"/>
                  </a:ext>
                </a:extLst>
              </p:cNvPr>
              <p:cNvSpPr txBox="1"/>
              <p:nvPr/>
            </p:nvSpPr>
            <p:spPr>
              <a:xfrm>
                <a:off x="2567199" y="3636971"/>
                <a:ext cx="506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1 µm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B7E5727-E113-4044-B9B9-E27A2F45F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0034" y="3672044"/>
                <a:ext cx="241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A416F6-471E-4D4A-8FD5-680D350F1281}"/>
                </a:ext>
              </a:extLst>
            </p:cNvPr>
            <p:cNvSpPr txBox="1"/>
            <p:nvPr/>
          </p:nvSpPr>
          <p:spPr>
            <a:xfrm>
              <a:off x="2853475" y="1434432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300°C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4A578-A884-524E-AEBC-5D115AC7E712}"/>
              </a:ext>
            </a:extLst>
          </p:cNvPr>
          <p:cNvGrpSpPr/>
          <p:nvPr/>
        </p:nvGrpSpPr>
        <p:grpSpPr>
          <a:xfrm>
            <a:off x="488809" y="3693288"/>
            <a:ext cx="2283266" cy="2596554"/>
            <a:chOff x="263525" y="4180483"/>
            <a:chExt cx="2283266" cy="259655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0E7326C-22FA-204B-A436-6CFB8341C253}"/>
                </a:ext>
              </a:extLst>
            </p:cNvPr>
            <p:cNvGrpSpPr/>
            <p:nvPr/>
          </p:nvGrpSpPr>
          <p:grpSpPr>
            <a:xfrm>
              <a:off x="263525" y="4644316"/>
              <a:ext cx="2283266" cy="2132721"/>
              <a:chOff x="3937781" y="4653334"/>
              <a:chExt cx="2283266" cy="213272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A4A0FA9-49FF-8341-88C1-EEEC76AA1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30000" contrast="4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64"/>
              <a:stretch/>
            </p:blipFill>
            <p:spPr>
              <a:xfrm>
                <a:off x="3937781" y="4653334"/>
                <a:ext cx="2283266" cy="2132721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5250E1-8571-E24A-ADD7-48B3363587B6}"/>
                  </a:ext>
                </a:extLst>
              </p:cNvPr>
              <p:cNvGrpSpPr/>
              <p:nvPr/>
            </p:nvGrpSpPr>
            <p:grpSpPr>
              <a:xfrm>
                <a:off x="3970376" y="6479239"/>
                <a:ext cx="708511" cy="276999"/>
                <a:chOff x="3184675" y="6082679"/>
                <a:chExt cx="708511" cy="276999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BBACA68-B037-8849-A796-6A61819A3F9A}"/>
                    </a:ext>
                  </a:extLst>
                </p:cNvPr>
                <p:cNvSpPr txBox="1"/>
                <p:nvPr/>
              </p:nvSpPr>
              <p:spPr>
                <a:xfrm>
                  <a:off x="3184675" y="6082679"/>
                  <a:ext cx="70851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2 µm</a:t>
                  </a: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615756B-D610-1D4E-B3D3-A1ADC2FC7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9530" y="6124147"/>
                  <a:ext cx="478800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C41B24-F945-A940-87A3-4AC73C811AFD}"/>
                </a:ext>
              </a:extLst>
            </p:cNvPr>
            <p:cNvSpPr txBox="1"/>
            <p:nvPr/>
          </p:nvSpPr>
          <p:spPr>
            <a:xfrm>
              <a:off x="276242" y="4180483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400°C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5510227-A061-CB40-9F8F-A329C1465FED}"/>
              </a:ext>
            </a:extLst>
          </p:cNvPr>
          <p:cNvGrpSpPr/>
          <p:nvPr/>
        </p:nvGrpSpPr>
        <p:grpSpPr>
          <a:xfrm>
            <a:off x="3035874" y="3695491"/>
            <a:ext cx="2268000" cy="2637216"/>
            <a:chOff x="2810590" y="4139822"/>
            <a:chExt cx="2268000" cy="26372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E331A4-B298-2C46-8358-96E691CF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2000" contras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90" y="4598111"/>
              <a:ext cx="2268000" cy="217892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A69F0E-2AB5-F84A-9AB9-6755474CA4D3}"/>
                </a:ext>
              </a:extLst>
            </p:cNvPr>
            <p:cNvSpPr txBox="1"/>
            <p:nvPr/>
          </p:nvSpPr>
          <p:spPr>
            <a:xfrm>
              <a:off x="2841088" y="4139822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500°C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C86E7F-BB64-234A-887C-A362AD7E43B3}"/>
              </a:ext>
            </a:extLst>
          </p:cNvPr>
          <p:cNvGrpSpPr/>
          <p:nvPr/>
        </p:nvGrpSpPr>
        <p:grpSpPr>
          <a:xfrm>
            <a:off x="5919638" y="1039246"/>
            <a:ext cx="6186164" cy="5745259"/>
            <a:chOff x="5808426" y="1039246"/>
            <a:chExt cx="6186164" cy="574525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571AE02-D86B-5F44-878A-357542E802F1}"/>
                </a:ext>
              </a:extLst>
            </p:cNvPr>
            <p:cNvGrpSpPr/>
            <p:nvPr/>
          </p:nvGrpSpPr>
          <p:grpSpPr>
            <a:xfrm>
              <a:off x="5808426" y="1039246"/>
              <a:ext cx="6186164" cy="5745259"/>
              <a:chOff x="5853396" y="1039246"/>
              <a:chExt cx="6186164" cy="57452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481372B-B5F5-1C48-A09B-791D92EB6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24000" contras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396" y="1039246"/>
                <a:ext cx="6186164" cy="5745259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CC4A2D-AB2B-6348-92BA-0FA88EACB389}"/>
                  </a:ext>
                </a:extLst>
              </p:cNvPr>
              <p:cNvGrpSpPr/>
              <p:nvPr/>
            </p:nvGrpSpPr>
            <p:grpSpPr>
              <a:xfrm>
                <a:off x="6086843" y="6242305"/>
                <a:ext cx="977942" cy="354240"/>
                <a:chOff x="5928347" y="6297169"/>
                <a:chExt cx="977942" cy="354240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BDA3AF2-4CE0-E249-BFF2-DF1A9019932E}"/>
                    </a:ext>
                  </a:extLst>
                </p:cNvPr>
                <p:cNvSpPr txBox="1"/>
                <p:nvPr/>
              </p:nvSpPr>
              <p:spPr>
                <a:xfrm>
                  <a:off x="5928347" y="6297169"/>
                  <a:ext cx="977942" cy="35424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sz="1200" dirty="0"/>
                    <a:t>3 µm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87B1FF0-E9EE-5F40-AE24-07E5B3D9A2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62676" y="6332752"/>
                  <a:ext cx="721476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5E5DBC-5C48-6148-9FCD-1AD81C14CD61}"/>
                </a:ext>
              </a:extLst>
            </p:cNvPr>
            <p:cNvSpPr txBox="1"/>
            <p:nvPr/>
          </p:nvSpPr>
          <p:spPr>
            <a:xfrm>
              <a:off x="5912317" y="1155185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600°C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4F0F1-29C6-7542-855B-BCFAAB4DF554}"/>
              </a:ext>
            </a:extLst>
          </p:cNvPr>
          <p:cNvGrpSpPr/>
          <p:nvPr/>
        </p:nvGrpSpPr>
        <p:grpSpPr>
          <a:xfrm>
            <a:off x="1888141" y="1147478"/>
            <a:ext cx="1923743" cy="2168865"/>
            <a:chOff x="1888141" y="1147478"/>
            <a:chExt cx="1923743" cy="21688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82AAED-331A-2B4B-93AF-8BF638715EE7}"/>
                </a:ext>
              </a:extLst>
            </p:cNvPr>
            <p:cNvGrpSpPr/>
            <p:nvPr/>
          </p:nvGrpSpPr>
          <p:grpSpPr>
            <a:xfrm>
              <a:off x="1932909" y="1628385"/>
              <a:ext cx="1878975" cy="1687958"/>
              <a:chOff x="1312948" y="1560228"/>
              <a:chExt cx="1878975" cy="1687958"/>
            </a:xfrm>
          </p:grpSpPr>
          <p:pic>
            <p:nvPicPr>
              <p:cNvPr id="50" name="Picture 49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5C558094-BE0F-A547-BA95-918843CE4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14000" contrast="7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12948" y="1560228"/>
                <a:ext cx="1878975" cy="168795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8F4E977-0030-0946-A374-CC30CB05499B}"/>
                  </a:ext>
                </a:extLst>
              </p:cNvPr>
              <p:cNvSpPr txBox="1"/>
              <p:nvPr/>
            </p:nvSpPr>
            <p:spPr>
              <a:xfrm>
                <a:off x="1340364" y="2953511"/>
                <a:ext cx="506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1 µm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A0C6762-6179-E347-838A-F3138007C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3199" y="2988584"/>
                <a:ext cx="241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F2BAEAB-25FD-A241-A1FA-46F3795A9481}"/>
                </a:ext>
              </a:extLst>
            </p:cNvPr>
            <p:cNvSpPr txBox="1"/>
            <p:nvPr/>
          </p:nvSpPr>
          <p:spPr>
            <a:xfrm>
              <a:off x="1888141" y="1147478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200°C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4F868B-5B86-1149-B292-A78A4603AEF1}"/>
              </a:ext>
            </a:extLst>
          </p:cNvPr>
          <p:cNvSpPr txBox="1"/>
          <p:nvPr/>
        </p:nvSpPr>
        <p:spPr>
          <a:xfrm>
            <a:off x="3063154" y="6034433"/>
            <a:ext cx="7085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 µm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6EB110-1985-764C-9DE5-AD3629A90D15}"/>
              </a:ext>
            </a:extLst>
          </p:cNvPr>
          <p:cNvCxnSpPr>
            <a:cxnSpLocks/>
          </p:cNvCxnSpPr>
          <p:nvPr/>
        </p:nvCxnSpPr>
        <p:spPr>
          <a:xfrm>
            <a:off x="3178009" y="6075901"/>
            <a:ext cx="478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DC0FB39-0BC2-CE93-0241-EC5597AC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92"/>
            <a:ext cx="10515600" cy="1325563"/>
          </a:xfrm>
        </p:spPr>
        <p:txBody>
          <a:bodyPr/>
          <a:lstStyle/>
          <a:p>
            <a:r>
              <a:rPr lang="en-US" dirty="0"/>
              <a:t>HOPG: Spherical Indentation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F4713-AA8A-5765-7E20-CADF305BB30E}"/>
              </a:ext>
            </a:extLst>
          </p:cNvPr>
          <p:cNvSpPr txBox="1"/>
          <p:nvPr/>
        </p:nvSpPr>
        <p:spPr>
          <a:xfrm>
            <a:off x="9080207" y="274557"/>
            <a:ext cx="28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effect of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65000-28FE-5E91-E941-B63977D28679}"/>
              </a:ext>
            </a:extLst>
          </p:cNvPr>
          <p:cNvSpPr txBox="1"/>
          <p:nvPr/>
        </p:nvSpPr>
        <p:spPr>
          <a:xfrm>
            <a:off x="64861" y="6488668"/>
            <a:ext cx="621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all at 50 </a:t>
            </a:r>
            <a:r>
              <a:rPr lang="en-GB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mN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peak load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1D9541-F03D-4C79-982D-7AF6322E2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600039"/>
              </p:ext>
            </p:extLst>
          </p:nvPr>
        </p:nvGraphicFramePr>
        <p:xfrm>
          <a:off x="5870865" y="1690687"/>
          <a:ext cx="5616286" cy="495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31CE6B4-CD63-DF49-9049-52C5AE7CB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072000"/>
              </p:ext>
            </p:extLst>
          </p:nvPr>
        </p:nvGraphicFramePr>
        <p:xfrm>
          <a:off x="278296" y="1690687"/>
          <a:ext cx="5616286" cy="495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695FB18-2044-679C-151F-85F9AE21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HOPG: Spherical Indentation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12B65-721E-616C-700B-D58F5FE3E2CE}"/>
              </a:ext>
            </a:extLst>
          </p:cNvPr>
          <p:cNvSpPr txBox="1"/>
          <p:nvPr/>
        </p:nvSpPr>
        <p:spPr>
          <a:xfrm>
            <a:off x="9080207" y="274557"/>
            <a:ext cx="28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effect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217476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AC99A8C6-94A8-BE41-9293-9F931E654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 b="7491"/>
          <a:stretch/>
        </p:blipFill>
        <p:spPr>
          <a:xfrm>
            <a:off x="778068" y="3933096"/>
            <a:ext cx="3581365" cy="26565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C0F630-D7F7-AF42-866D-EB77A4B0AC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837" t="13366" r="13837" b="35539"/>
          <a:stretch/>
        </p:blipFill>
        <p:spPr>
          <a:xfrm>
            <a:off x="5088875" y="1138398"/>
            <a:ext cx="3752674" cy="2650965"/>
          </a:xfrm>
          <a:prstGeom prst="rect">
            <a:avLst/>
          </a:prstGeom>
        </p:spPr>
      </p:pic>
      <p:pic>
        <p:nvPicPr>
          <p:cNvPr id="3" name="Picture 5" descr="HOPG 23°C Dark Field Indentation">
            <a:extLst>
              <a:ext uri="{FF2B5EF4-FFF2-40B4-BE49-F238E27FC236}">
                <a16:creationId xmlns:a16="http://schemas.microsoft.com/office/drawing/2014/main" id="{7C72EE8D-898C-C640-A2AE-C6F392A93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1" r="4461" b="33132"/>
          <a:stretch/>
        </p:blipFill>
        <p:spPr bwMode="auto">
          <a:xfrm>
            <a:off x="792655" y="1127464"/>
            <a:ext cx="3575521" cy="26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A1111-DED2-CF43-81CC-0BEE5E407AE0}"/>
              </a:ext>
            </a:extLst>
          </p:cNvPr>
          <p:cNvGrpSpPr/>
          <p:nvPr/>
        </p:nvGrpSpPr>
        <p:grpSpPr>
          <a:xfrm>
            <a:off x="840421" y="3370997"/>
            <a:ext cx="1003110" cy="369332"/>
            <a:chOff x="859808" y="1194179"/>
            <a:chExt cx="1003110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EA6A29-39EB-7744-8F3A-8756205E2664}"/>
                </a:ext>
              </a:extLst>
            </p:cNvPr>
            <p:cNvSpPr txBox="1"/>
            <p:nvPr/>
          </p:nvSpPr>
          <p:spPr>
            <a:xfrm>
              <a:off x="859808" y="1194179"/>
              <a:ext cx="10031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dirty="0"/>
                <a:t>1 µm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F611CEE-1808-3F46-9442-80ABFBFBF8FE}"/>
                </a:ext>
              </a:extLst>
            </p:cNvPr>
            <p:cNvCxnSpPr/>
            <p:nvPr/>
          </p:nvCxnSpPr>
          <p:spPr>
            <a:xfrm>
              <a:off x="985987" y="1241259"/>
              <a:ext cx="7733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ABE915-95AB-6847-A6FA-C3E1D12F7B07}"/>
              </a:ext>
            </a:extLst>
          </p:cNvPr>
          <p:cNvGrpSpPr/>
          <p:nvPr/>
        </p:nvGrpSpPr>
        <p:grpSpPr>
          <a:xfrm>
            <a:off x="5103332" y="3393744"/>
            <a:ext cx="1062253" cy="369332"/>
            <a:chOff x="4274021" y="3393744"/>
            <a:chExt cx="1062253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0D0245-72AC-C140-8DB7-B4E674520579}"/>
                </a:ext>
              </a:extLst>
            </p:cNvPr>
            <p:cNvSpPr txBox="1"/>
            <p:nvPr/>
          </p:nvSpPr>
          <p:spPr>
            <a:xfrm>
              <a:off x="4274021" y="3393744"/>
              <a:ext cx="1062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dirty="0"/>
                <a:t>1 µm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896245-C460-B545-A9E4-48E7808AA32E}"/>
                </a:ext>
              </a:extLst>
            </p:cNvPr>
            <p:cNvCxnSpPr>
              <a:cxnSpLocks/>
            </p:cNvCxnSpPr>
            <p:nvPr/>
          </p:nvCxnSpPr>
          <p:spPr>
            <a:xfrm>
              <a:off x="4314825" y="3451311"/>
              <a:ext cx="965343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95245A-97AF-AB4E-AF49-DD1C01317AEC}"/>
              </a:ext>
            </a:extLst>
          </p:cNvPr>
          <p:cNvSpPr txBox="1"/>
          <p:nvPr/>
        </p:nvSpPr>
        <p:spPr>
          <a:xfrm>
            <a:off x="5093040" y="1102659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200°C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37C19E-296D-EE4C-923C-4CFC7980A205}"/>
              </a:ext>
            </a:extLst>
          </p:cNvPr>
          <p:cNvSpPr txBox="1"/>
          <p:nvPr/>
        </p:nvSpPr>
        <p:spPr>
          <a:xfrm>
            <a:off x="836383" y="110265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DA95C-071B-8A47-9B75-66D3F277C94B}"/>
              </a:ext>
            </a:extLst>
          </p:cNvPr>
          <p:cNvSpPr txBox="1"/>
          <p:nvPr/>
        </p:nvSpPr>
        <p:spPr>
          <a:xfrm>
            <a:off x="3428846" y="110265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36C418-1E1B-C04A-9411-0CD29669EBA3}"/>
              </a:ext>
            </a:extLst>
          </p:cNvPr>
          <p:cNvSpPr txBox="1"/>
          <p:nvPr/>
        </p:nvSpPr>
        <p:spPr>
          <a:xfrm>
            <a:off x="7731744" y="110265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58F71-2A1B-274D-88E4-4C4193AB9F27}"/>
              </a:ext>
            </a:extLst>
          </p:cNvPr>
          <p:cNvGrpSpPr/>
          <p:nvPr/>
        </p:nvGrpSpPr>
        <p:grpSpPr>
          <a:xfrm>
            <a:off x="5088875" y="3902989"/>
            <a:ext cx="3791809" cy="2686704"/>
            <a:chOff x="8102560" y="1102659"/>
            <a:chExt cx="3791809" cy="2686704"/>
          </a:xfrm>
        </p:grpSpPr>
        <p:pic>
          <p:nvPicPr>
            <p:cNvPr id="5" name="Picture 8" descr="C:\Users\sulak\Akademie\Mikroskopie\TEM\Jeol-STEM\HOPG-oxford\600C Indent\HOPG_600\HOPG_600_0015_DF.tif">
              <a:extLst>
                <a:ext uri="{FF2B5EF4-FFF2-40B4-BE49-F238E27FC236}">
                  <a16:creationId xmlns:a16="http://schemas.microsoft.com/office/drawing/2014/main" id="{28FCACBF-DFCC-5C43-8D12-82D227250F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5" b="24823"/>
            <a:stretch/>
          </p:blipFill>
          <p:spPr bwMode="auto">
            <a:xfrm>
              <a:off x="8102560" y="1132766"/>
              <a:ext cx="3752674" cy="265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73051-2D23-644F-9E71-4C3D1F6F527E}"/>
                </a:ext>
              </a:extLst>
            </p:cNvPr>
            <p:cNvSpPr txBox="1"/>
            <p:nvPr/>
          </p:nvSpPr>
          <p:spPr>
            <a:xfrm>
              <a:off x="8141267" y="3381931"/>
              <a:ext cx="10031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dirty="0"/>
                <a:t>0.5 µm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CD80C2-66B4-D348-91FE-1011CC44B4AB}"/>
                </a:ext>
              </a:extLst>
            </p:cNvPr>
            <p:cNvCxnSpPr>
              <a:cxnSpLocks/>
            </p:cNvCxnSpPr>
            <p:nvPr/>
          </p:nvCxnSpPr>
          <p:spPr>
            <a:xfrm>
              <a:off x="8245861" y="3432896"/>
              <a:ext cx="72747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FCC8C1-DCDB-B440-A9E0-274A34B9E784}"/>
                </a:ext>
              </a:extLst>
            </p:cNvPr>
            <p:cNvSpPr txBox="1"/>
            <p:nvPr/>
          </p:nvSpPr>
          <p:spPr>
            <a:xfrm>
              <a:off x="9133059" y="1102659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600°C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FC7A9E-0982-634F-97D7-8BDF3C68EBA6}"/>
                </a:ext>
              </a:extLst>
            </p:cNvPr>
            <p:cNvSpPr txBox="1"/>
            <p:nvPr/>
          </p:nvSpPr>
          <p:spPr>
            <a:xfrm>
              <a:off x="11089340" y="1102659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50 </a:t>
              </a:r>
              <a:r>
                <a:rPr lang="en-US" dirty="0" err="1">
                  <a:solidFill>
                    <a:schemeClr val="bg1"/>
                  </a:solidFill>
                </a:rPr>
                <a:t>mN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2AE4BB-27BC-A344-B089-25E1757E6CD9}"/>
              </a:ext>
            </a:extLst>
          </p:cNvPr>
          <p:cNvSpPr txBox="1"/>
          <p:nvPr/>
        </p:nvSpPr>
        <p:spPr>
          <a:xfrm>
            <a:off x="160012" y="112746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9ED6D3-F649-604D-9111-66F77ECC0577}"/>
              </a:ext>
            </a:extLst>
          </p:cNvPr>
          <p:cNvSpPr txBox="1"/>
          <p:nvPr/>
        </p:nvSpPr>
        <p:spPr>
          <a:xfrm>
            <a:off x="4641317" y="388979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C282AC-9813-834E-9545-7A1C66742D14}"/>
              </a:ext>
            </a:extLst>
          </p:cNvPr>
          <p:cNvSpPr txBox="1"/>
          <p:nvPr/>
        </p:nvSpPr>
        <p:spPr>
          <a:xfrm>
            <a:off x="4641317" y="112746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5F9596-52B7-AC4C-ACC7-6C1A928196C8}"/>
              </a:ext>
            </a:extLst>
          </p:cNvPr>
          <p:cNvSpPr txBox="1"/>
          <p:nvPr/>
        </p:nvSpPr>
        <p:spPr>
          <a:xfrm>
            <a:off x="363155" y="345858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28E3FF-F76C-B441-95BF-19BF59B10503}"/>
              </a:ext>
            </a:extLst>
          </p:cNvPr>
          <p:cNvSpPr txBox="1"/>
          <p:nvPr/>
        </p:nvSpPr>
        <p:spPr>
          <a:xfrm>
            <a:off x="336706" y="620716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F9FBB9-B388-DF49-9832-0DBF5A1CAAF3}"/>
              </a:ext>
            </a:extLst>
          </p:cNvPr>
          <p:cNvSpPr txBox="1"/>
          <p:nvPr/>
        </p:nvSpPr>
        <p:spPr>
          <a:xfrm>
            <a:off x="843538" y="6177951"/>
            <a:ext cx="10192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dirty="0"/>
              <a:t>0.2 µm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A2F4FE-5AD2-3343-BF19-AAA9DF9736F3}"/>
              </a:ext>
            </a:extLst>
          </p:cNvPr>
          <p:cNvSpPr txBox="1"/>
          <p:nvPr/>
        </p:nvSpPr>
        <p:spPr>
          <a:xfrm>
            <a:off x="3586774" y="387490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6AC581-B310-824E-AA11-6E6E49EDA48C}"/>
              </a:ext>
            </a:extLst>
          </p:cNvPr>
          <p:cNvSpPr txBox="1"/>
          <p:nvPr/>
        </p:nvSpPr>
        <p:spPr>
          <a:xfrm>
            <a:off x="787712" y="388494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25°C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AF8BC2-8765-634D-B6B5-1E09E392B997}"/>
              </a:ext>
            </a:extLst>
          </p:cNvPr>
          <p:cNvCxnSpPr>
            <a:cxnSpLocks/>
          </p:cNvCxnSpPr>
          <p:nvPr/>
        </p:nvCxnSpPr>
        <p:spPr>
          <a:xfrm>
            <a:off x="1030562" y="6230092"/>
            <a:ext cx="6734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D97E1B-7313-EC42-98C2-38970F0733FB}"/>
              </a:ext>
            </a:extLst>
          </p:cNvPr>
          <p:cNvCxnSpPr>
            <a:cxnSpLocks/>
          </p:cNvCxnSpPr>
          <p:nvPr/>
        </p:nvCxnSpPr>
        <p:spPr>
          <a:xfrm flipH="1" flipV="1">
            <a:off x="3399955" y="2883981"/>
            <a:ext cx="589333" cy="5097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B43A35-0D16-2647-AD4F-F7284E883F9B}"/>
              </a:ext>
            </a:extLst>
          </p:cNvPr>
          <p:cNvCxnSpPr>
            <a:cxnSpLocks/>
          </p:cNvCxnSpPr>
          <p:nvPr/>
        </p:nvCxnSpPr>
        <p:spPr>
          <a:xfrm flipH="1" flipV="1">
            <a:off x="7780988" y="2861234"/>
            <a:ext cx="589333" cy="5097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0BE3558-AA38-2949-AD51-7345A4E81D82}"/>
              </a:ext>
            </a:extLst>
          </p:cNvPr>
          <p:cNvCxnSpPr>
            <a:cxnSpLocks/>
          </p:cNvCxnSpPr>
          <p:nvPr/>
        </p:nvCxnSpPr>
        <p:spPr>
          <a:xfrm flipH="1" flipV="1">
            <a:off x="5937682" y="5869808"/>
            <a:ext cx="589333" cy="5097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7632D1-5EA1-8944-BE27-99A162293076}"/>
              </a:ext>
            </a:extLst>
          </p:cNvPr>
          <p:cNvCxnSpPr>
            <a:cxnSpLocks/>
          </p:cNvCxnSpPr>
          <p:nvPr/>
        </p:nvCxnSpPr>
        <p:spPr>
          <a:xfrm flipH="1" flipV="1">
            <a:off x="2083351" y="5813604"/>
            <a:ext cx="589333" cy="5097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7641B34-353E-6064-7847-71020EDD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" y="-13433"/>
            <a:ext cx="10515600" cy="1325563"/>
          </a:xfrm>
        </p:spPr>
        <p:txBody>
          <a:bodyPr/>
          <a:lstStyle/>
          <a:p>
            <a:r>
              <a:rPr lang="en-US" dirty="0"/>
              <a:t>HOPG: Spherical Indentation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DF31A-25FE-0B1A-678C-FF70C41E4273}"/>
              </a:ext>
            </a:extLst>
          </p:cNvPr>
          <p:cNvSpPr txBox="1"/>
          <p:nvPr/>
        </p:nvSpPr>
        <p:spPr>
          <a:xfrm>
            <a:off x="9373426" y="3031735"/>
            <a:ext cx="23245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Kinking and buckling more prevalent at high temperatures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Postulated mechanism</a:t>
            </a:r>
            <a:r>
              <a:rPr lang="en-US" dirty="0"/>
              <a:t>: Effect of temperature on crystal shear modulus C</a:t>
            </a:r>
            <a:r>
              <a:rPr lang="en-US" baseline="-25000" dirty="0"/>
              <a:t>44</a:t>
            </a:r>
            <a:r>
              <a:rPr lang="en-US" dirty="0"/>
              <a:t>, relative to C</a:t>
            </a:r>
            <a:r>
              <a:rPr lang="en-US" baseline="-25000" dirty="0"/>
              <a:t>33</a:t>
            </a:r>
            <a:r>
              <a:rPr lang="en-US" dirty="0"/>
              <a:t> and C</a:t>
            </a:r>
            <a:r>
              <a:rPr lang="en-US" baseline="-25000" dirty="0"/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97E36-E1C8-AF26-47D7-D6FE5AAE8C13}"/>
              </a:ext>
            </a:extLst>
          </p:cNvPr>
          <p:cNvSpPr txBox="1"/>
          <p:nvPr/>
        </p:nvSpPr>
        <p:spPr>
          <a:xfrm>
            <a:off x="9246577" y="6488668"/>
            <a:ext cx="6207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﻿10.1016/j.carbon.2022.01.067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1959C7-F1B5-0E56-2BD1-981B4844698C}"/>
              </a:ext>
            </a:extLst>
          </p:cNvPr>
          <p:cNvSpPr txBox="1"/>
          <p:nvPr/>
        </p:nvSpPr>
        <p:spPr>
          <a:xfrm>
            <a:off x="9080207" y="274557"/>
            <a:ext cx="287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effect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73044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BB85-84A5-BACD-9DA0-7B45DB42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Ion-Irradiation (Dalton)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9A6C-FC68-4C86-860D-8B0A0D1A1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65" y="1670681"/>
            <a:ext cx="7313453" cy="792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HOPG irradiated to 1 </a:t>
            </a:r>
            <a:r>
              <a:rPr lang="en-US" dirty="0" err="1"/>
              <a:t>dpa</a:t>
            </a:r>
            <a:r>
              <a:rPr lang="en-US" dirty="0"/>
              <a:t> by C</a:t>
            </a:r>
            <a:r>
              <a:rPr lang="en-US" baseline="30000" dirty="0"/>
              <a:t>2+</a:t>
            </a:r>
            <a:r>
              <a:rPr lang="en-US" dirty="0"/>
              <a:t> ions at: 25°C (RT), 200°C, 400°C and 700°C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331F5-C509-7DEB-1520-99D8D7346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80" y="82062"/>
            <a:ext cx="3052090" cy="2289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F98DF-55F8-8DA8-649B-2299A41F8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209" y="2618398"/>
            <a:ext cx="5410462" cy="4052910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4B9B805C-06E9-C67E-DC41-BB1887033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5290"/>
          <a:stretch>
            <a:fillRect/>
          </a:stretch>
        </p:blipFill>
        <p:spPr bwMode="auto">
          <a:xfrm>
            <a:off x="414561" y="2618398"/>
            <a:ext cx="5248232" cy="393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70495-5B29-88AD-91B0-8FBC02889779}"/>
              </a:ext>
            </a:extLst>
          </p:cNvPr>
          <p:cNvSpPr txBox="1"/>
          <p:nvPr/>
        </p:nvSpPr>
        <p:spPr>
          <a:xfrm>
            <a:off x="4130386" y="6525908"/>
            <a:ext cx="153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Irradiated (RT)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75ABF-7EC4-A5C2-EA49-186F59B93930}"/>
              </a:ext>
            </a:extLst>
          </p:cNvPr>
          <p:cNvSpPr txBox="1"/>
          <p:nvPr/>
        </p:nvSpPr>
        <p:spPr>
          <a:xfrm>
            <a:off x="8725349" y="4644853"/>
            <a:ext cx="309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Irradiation decreases modulus!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0AA56-9066-F202-35E6-1FCB08C5972A}"/>
              </a:ext>
            </a:extLst>
          </p:cNvPr>
          <p:cNvSpPr txBox="1"/>
          <p:nvPr/>
        </p:nvSpPr>
        <p:spPr>
          <a:xfrm>
            <a:off x="7882785" y="5849816"/>
            <a:ext cx="34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stiffness measurement</a:t>
            </a:r>
          </a:p>
        </p:txBody>
      </p:sp>
    </p:spTree>
    <p:extLst>
      <p:ext uri="{BB962C8B-B14F-4D97-AF65-F5344CB8AC3E}">
        <p14:creationId xmlns:p14="http://schemas.microsoft.com/office/powerpoint/2010/main" val="15014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B203-7E38-004B-2782-A2ADFF1F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Cross-Section TEM (room temp indentations)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3046C-4977-F8AA-B90B-983DC85C1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79259"/>
            <a:ext cx="4103553" cy="4103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ED11A-266D-9F4D-D8DF-E707CAC7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5" y="2179258"/>
            <a:ext cx="4103553" cy="4103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35AED-7868-0D2D-9B41-A16756422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909" y="2828801"/>
            <a:ext cx="2904275" cy="2925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24B1D-8E94-3A40-3C7C-99F0FBCD3EF0}"/>
              </a:ext>
            </a:extLst>
          </p:cNvPr>
          <p:cNvSpPr txBox="1"/>
          <p:nvPr/>
        </p:nvSpPr>
        <p:spPr>
          <a:xfrm>
            <a:off x="2004646" y="6441776"/>
            <a:ext cx="156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Non-irradiated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A20D2-6CE3-0052-48A1-AB03CD7219F5}"/>
              </a:ext>
            </a:extLst>
          </p:cNvPr>
          <p:cNvSpPr txBox="1"/>
          <p:nvPr/>
        </p:nvSpPr>
        <p:spPr>
          <a:xfrm>
            <a:off x="6775939" y="6420336"/>
            <a:ext cx="153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Irradiated (RT)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805BF-0147-4FC7-1E4A-3CC85529EF52}"/>
              </a:ext>
            </a:extLst>
          </p:cNvPr>
          <p:cNvSpPr txBox="1"/>
          <p:nvPr/>
        </p:nvSpPr>
        <p:spPr>
          <a:xfrm>
            <a:off x="838199" y="1545779"/>
            <a:ext cx="415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Irradiation causes change in kink band size</a:t>
            </a:r>
          </a:p>
        </p:txBody>
      </p:sp>
    </p:spTree>
    <p:extLst>
      <p:ext uri="{BB962C8B-B14F-4D97-AF65-F5344CB8AC3E}">
        <p14:creationId xmlns:p14="http://schemas.microsoft.com/office/powerpoint/2010/main" val="329797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5128-CBFD-D647-272D-CD4CB864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9D04-DF65-2F55-3E2C-17D271AFF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8221"/>
            <a:ext cx="5257800" cy="4351338"/>
          </a:xfrm>
        </p:spPr>
        <p:txBody>
          <a:bodyPr/>
          <a:lstStyle/>
          <a:p>
            <a:r>
              <a:rPr lang="en-US" dirty="0"/>
              <a:t>Indentation (and annealing) of irradiated HOPG up to 700°C</a:t>
            </a:r>
          </a:p>
          <a:p>
            <a:r>
              <a:rPr lang="en-US" dirty="0"/>
              <a:t>Post-indentation cross-sectional TEM (no pop-in)</a:t>
            </a:r>
          </a:p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1A5F5C-E531-D3B2-78F9-78C934335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6768"/>
            <a:ext cx="5181600" cy="6000195"/>
          </a:xfrm>
        </p:spPr>
        <p:txBody>
          <a:bodyPr/>
          <a:lstStyle/>
          <a:p>
            <a:r>
              <a:rPr lang="en-US" dirty="0"/>
              <a:t>Bulk Graphite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A7379-DBDB-50DA-5FFA-67B13AC4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061" y="1116109"/>
            <a:ext cx="2239655" cy="2087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ABE32-0B8D-1426-59EB-A37E1803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14200" y="3739421"/>
            <a:ext cx="2898316" cy="1970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7A6E2-B3C0-AB10-2CC1-CEFBE0A5E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89320" y="3920193"/>
            <a:ext cx="2852810" cy="172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965A6-85A8-F072-514F-4A5956821E69}"/>
              </a:ext>
            </a:extLst>
          </p:cNvPr>
          <p:cNvSpPr txBox="1"/>
          <p:nvPr/>
        </p:nvSpPr>
        <p:spPr>
          <a:xfrm>
            <a:off x="7534030" y="646828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888B5-D48B-7D05-CDA9-80587A614CB8}"/>
              </a:ext>
            </a:extLst>
          </p:cNvPr>
          <p:cNvSpPr txBox="1"/>
          <p:nvPr/>
        </p:nvSpPr>
        <p:spPr>
          <a:xfrm>
            <a:off x="9494862" y="6468283"/>
            <a:ext cx="117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F86FF-7DA5-A6EA-6592-74EF01B4777C}"/>
              </a:ext>
            </a:extLst>
          </p:cNvPr>
          <p:cNvSpPr txBox="1"/>
          <p:nvPr/>
        </p:nvSpPr>
        <p:spPr>
          <a:xfrm>
            <a:off x="7957635" y="6173871"/>
            <a:ext cx="244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Gilsocarbon</a:t>
            </a:r>
            <a:r>
              <a:rPr lang="en-US" dirty="0"/>
              <a:t> (ambient 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F88D4-F6D9-A9A6-6A7D-8DC1366C3D00}"/>
              </a:ext>
            </a:extLst>
          </p:cNvPr>
          <p:cNvSpPr txBox="1"/>
          <p:nvPr/>
        </p:nvSpPr>
        <p:spPr>
          <a:xfrm>
            <a:off x="9243646" y="119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﻿10.1016/j.carbon.2020.03.020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E84566-20CF-FC3A-94AD-8BCC59B7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1" y="3659343"/>
            <a:ext cx="5386449" cy="27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61DA69-3D7F-46A3-E695-32194B9070F4}"/>
              </a:ext>
            </a:extLst>
          </p:cNvPr>
          <p:cNvSpPr txBox="1"/>
          <p:nvPr/>
        </p:nvSpPr>
        <p:spPr>
          <a:xfrm>
            <a:off x="1520790" y="6468283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and X-ray diffraction</a:t>
            </a:r>
          </a:p>
        </p:txBody>
      </p:sp>
    </p:spTree>
    <p:extLst>
      <p:ext uri="{BB962C8B-B14F-4D97-AF65-F5344CB8AC3E}">
        <p14:creationId xmlns:p14="http://schemas.microsoft.com/office/powerpoint/2010/main" val="663169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45247</TotalTime>
  <Words>1261</Words>
  <Application>Microsoft Macintosh PowerPoint</Application>
  <PresentationFormat>Widescreen</PresentationFormat>
  <Paragraphs>288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Oxford University</vt:lpstr>
      <vt:lpstr>Current Work</vt:lpstr>
      <vt:lpstr>HOPG: Spherical Indentation</vt:lpstr>
      <vt:lpstr>HOPG: Spherical Indentation</vt:lpstr>
      <vt:lpstr>HOPG: Spherical Indentation</vt:lpstr>
      <vt:lpstr>HOPG: Spherical Indentation</vt:lpstr>
      <vt:lpstr>Ion-Irradiation (Dalton)</vt:lpstr>
      <vt:lpstr>Cross-Section TEM (room temp indentations)</vt:lpstr>
      <vt:lpstr>Work in Progress</vt:lpstr>
      <vt:lpstr>Gen IV Graphite (high T)</vt:lpstr>
      <vt:lpstr>PowerPoint Presentation</vt:lpstr>
      <vt:lpstr>Graphite: Conclusion</vt:lpstr>
      <vt:lpstr>Meso-scale Mechanical Testing of Proton Beam Window Materials   Lazuardi Pujilaksono, Angus J Wilkinson, Jicheng Gong   Micromechanics Group, Oxford University  </vt:lpstr>
      <vt:lpstr>PowerPoint Presentation</vt:lpstr>
      <vt:lpstr>Ti-6Al-4V window for the proton beam</vt:lpstr>
      <vt:lpstr>Driving force</vt:lpstr>
      <vt:lpstr>Why meso-scale mechanical tests?</vt:lpstr>
      <vt:lpstr>Materials </vt:lpstr>
      <vt:lpstr>Two batches of irradiated titanium meso-cantilevers</vt:lpstr>
      <vt:lpstr>1st batch: Ti-6Al-4V beam window materials, 0.25 DPA</vt:lpstr>
      <vt:lpstr>1st batch: specimen design, layout and micro-laser machining</vt:lpstr>
      <vt:lpstr>2nd batch of proton irradiated titanium (Part II BLIP irradiation run), 0.95 DPA</vt:lpstr>
      <vt:lpstr>PowerPoint Presentation</vt:lpstr>
      <vt:lpstr>2nd batch, design, layout and micro-laser machining</vt:lpstr>
      <vt:lpstr>Current work on pre-irradiated Ti-6Al-4V materials from RAL</vt:lpstr>
      <vt:lpstr>PowerPoint Presentation</vt:lpstr>
      <vt:lpstr>Ti-6Al-4V Meso-cantilevers from dummy beam windows</vt:lpstr>
      <vt:lpstr>PowerPoint Presentation</vt:lpstr>
      <vt:lpstr>PowerPoint Presentation</vt:lpstr>
      <vt:lpstr>Future plan 3: Design foils that can be irradiated at the cyclotron irradiation facility (MC40 ) at the University of Birmingham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Microlaser machining, Fiber laser, 1064 nm wavelength, Galvo Scan Head Jicheng Gong 11/01/2021</dc:title>
  <dc:creator>Jicheng Gong</dc:creator>
  <cp:lastModifiedBy>James Marrow</cp:lastModifiedBy>
  <cp:revision>254</cp:revision>
  <dcterms:created xsi:type="dcterms:W3CDTF">2021-01-30T17:10:28Z</dcterms:created>
  <dcterms:modified xsi:type="dcterms:W3CDTF">2022-09-21T14:57:52Z</dcterms:modified>
</cp:coreProperties>
</file>