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3"/>
  </p:notesMasterIdLst>
  <p:handoutMasterIdLst>
    <p:handoutMasterId r:id="rId24"/>
  </p:handoutMasterIdLst>
  <p:sldIdLst>
    <p:sldId id="265" r:id="rId3"/>
    <p:sldId id="301" r:id="rId4"/>
    <p:sldId id="324" r:id="rId5"/>
    <p:sldId id="307" r:id="rId6"/>
    <p:sldId id="314" r:id="rId7"/>
    <p:sldId id="326" r:id="rId8"/>
    <p:sldId id="327" r:id="rId9"/>
    <p:sldId id="328" r:id="rId10"/>
    <p:sldId id="338" r:id="rId11"/>
    <p:sldId id="256" r:id="rId12"/>
    <p:sldId id="271" r:id="rId13"/>
    <p:sldId id="285" r:id="rId14"/>
    <p:sldId id="333" r:id="rId15"/>
    <p:sldId id="323" r:id="rId16"/>
    <p:sldId id="336" r:id="rId17"/>
    <p:sldId id="259" r:id="rId18"/>
    <p:sldId id="339" r:id="rId19"/>
    <p:sldId id="340" r:id="rId20"/>
    <p:sldId id="321" r:id="rId21"/>
    <p:sldId id="341" r:id="rId2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erique Pellemoine" initials="FP" lastIdx="20" clrIdx="0">
    <p:extLst>
      <p:ext uri="{19B8F6BF-5375-455C-9EA6-DF929625EA0E}">
        <p15:presenceInfo xmlns:p15="http://schemas.microsoft.com/office/powerpoint/2012/main" userId="S::fpellemo@services.fnal.gov::9cd3e5c9-479b-4dcb-a351-aa46ddba92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9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idhar\Desktop\HRMT2018\Profilometry\HRTM2018-profilome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idhar\Desktop\HRMT2018\Profilometry\HRTM2018-profilometer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idhar\Desktop\Fatigue%20test-machine\dat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95309576550034"/>
          <c:y val="4.9550549044161535E-2"/>
          <c:w val="0.81980739370739153"/>
          <c:h val="0.8344835154893108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data!$C$2</c:f>
              <c:strCache>
                <c:ptCount val="1"/>
                <c:pt idx="0">
                  <c:v>PF60 (B01)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data!$B$3:$B$342</c:f>
              <c:numCache>
                <c:formatCode>General</c:formatCode>
                <c:ptCount val="340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  <c:pt idx="13">
                  <c:v>32.5</c:v>
                </c:pt>
                <c:pt idx="14">
                  <c:v>35</c:v>
                </c:pt>
                <c:pt idx="15">
                  <c:v>37.5</c:v>
                </c:pt>
                <c:pt idx="16">
                  <c:v>40</c:v>
                </c:pt>
                <c:pt idx="17">
                  <c:v>42.5</c:v>
                </c:pt>
                <c:pt idx="18">
                  <c:v>45</c:v>
                </c:pt>
                <c:pt idx="19">
                  <c:v>47.5</c:v>
                </c:pt>
                <c:pt idx="20">
                  <c:v>50</c:v>
                </c:pt>
                <c:pt idx="21">
                  <c:v>52.5</c:v>
                </c:pt>
                <c:pt idx="22">
                  <c:v>55</c:v>
                </c:pt>
                <c:pt idx="23">
                  <c:v>57.5</c:v>
                </c:pt>
                <c:pt idx="24">
                  <c:v>60</c:v>
                </c:pt>
                <c:pt idx="25">
                  <c:v>62.5</c:v>
                </c:pt>
                <c:pt idx="26">
                  <c:v>65</c:v>
                </c:pt>
                <c:pt idx="27">
                  <c:v>67.5</c:v>
                </c:pt>
                <c:pt idx="28">
                  <c:v>70</c:v>
                </c:pt>
                <c:pt idx="29">
                  <c:v>72.5</c:v>
                </c:pt>
                <c:pt idx="30">
                  <c:v>75</c:v>
                </c:pt>
                <c:pt idx="31">
                  <c:v>77.5</c:v>
                </c:pt>
                <c:pt idx="32">
                  <c:v>80</c:v>
                </c:pt>
                <c:pt idx="33">
                  <c:v>82.5</c:v>
                </c:pt>
                <c:pt idx="34">
                  <c:v>85</c:v>
                </c:pt>
                <c:pt idx="35">
                  <c:v>87.5</c:v>
                </c:pt>
                <c:pt idx="36">
                  <c:v>90</c:v>
                </c:pt>
                <c:pt idx="37">
                  <c:v>92.5</c:v>
                </c:pt>
                <c:pt idx="38">
                  <c:v>95</c:v>
                </c:pt>
                <c:pt idx="39">
                  <c:v>97.5</c:v>
                </c:pt>
                <c:pt idx="40">
                  <c:v>100</c:v>
                </c:pt>
                <c:pt idx="41">
                  <c:v>102.5</c:v>
                </c:pt>
                <c:pt idx="42">
                  <c:v>105</c:v>
                </c:pt>
                <c:pt idx="43">
                  <c:v>107.5</c:v>
                </c:pt>
                <c:pt idx="44">
                  <c:v>110</c:v>
                </c:pt>
                <c:pt idx="45">
                  <c:v>112.5</c:v>
                </c:pt>
                <c:pt idx="46">
                  <c:v>115</c:v>
                </c:pt>
                <c:pt idx="47">
                  <c:v>117.5</c:v>
                </c:pt>
                <c:pt idx="48">
                  <c:v>120</c:v>
                </c:pt>
                <c:pt idx="49">
                  <c:v>122.5</c:v>
                </c:pt>
                <c:pt idx="50">
                  <c:v>125</c:v>
                </c:pt>
                <c:pt idx="51">
                  <c:v>127.5</c:v>
                </c:pt>
                <c:pt idx="52">
                  <c:v>130</c:v>
                </c:pt>
                <c:pt idx="53">
                  <c:v>132.5</c:v>
                </c:pt>
                <c:pt idx="54">
                  <c:v>135</c:v>
                </c:pt>
                <c:pt idx="55">
                  <c:v>137.5</c:v>
                </c:pt>
                <c:pt idx="56">
                  <c:v>140</c:v>
                </c:pt>
                <c:pt idx="57">
                  <c:v>142.5</c:v>
                </c:pt>
                <c:pt idx="58">
                  <c:v>145</c:v>
                </c:pt>
                <c:pt idx="59">
                  <c:v>147.5</c:v>
                </c:pt>
                <c:pt idx="60">
                  <c:v>150</c:v>
                </c:pt>
                <c:pt idx="61">
                  <c:v>152.5</c:v>
                </c:pt>
                <c:pt idx="62">
                  <c:v>155</c:v>
                </c:pt>
                <c:pt idx="63">
                  <c:v>157.5</c:v>
                </c:pt>
                <c:pt idx="64">
                  <c:v>160</c:v>
                </c:pt>
                <c:pt idx="65">
                  <c:v>162.5</c:v>
                </c:pt>
                <c:pt idx="66">
                  <c:v>165</c:v>
                </c:pt>
                <c:pt idx="67">
                  <c:v>167.5</c:v>
                </c:pt>
                <c:pt idx="68">
                  <c:v>170</c:v>
                </c:pt>
                <c:pt idx="69">
                  <c:v>172.5</c:v>
                </c:pt>
                <c:pt idx="70">
                  <c:v>175</c:v>
                </c:pt>
                <c:pt idx="71">
                  <c:v>177.5</c:v>
                </c:pt>
                <c:pt idx="72">
                  <c:v>180</c:v>
                </c:pt>
                <c:pt idx="73">
                  <c:v>182.5</c:v>
                </c:pt>
                <c:pt idx="74">
                  <c:v>185</c:v>
                </c:pt>
                <c:pt idx="75">
                  <c:v>187.5</c:v>
                </c:pt>
                <c:pt idx="76">
                  <c:v>190</c:v>
                </c:pt>
                <c:pt idx="77">
                  <c:v>192.5</c:v>
                </c:pt>
                <c:pt idx="78">
                  <c:v>195</c:v>
                </c:pt>
                <c:pt idx="79">
                  <c:v>197.5</c:v>
                </c:pt>
                <c:pt idx="80">
                  <c:v>200</c:v>
                </c:pt>
                <c:pt idx="81">
                  <c:v>202.5</c:v>
                </c:pt>
                <c:pt idx="82">
                  <c:v>205</c:v>
                </c:pt>
                <c:pt idx="83">
                  <c:v>207.5</c:v>
                </c:pt>
                <c:pt idx="84">
                  <c:v>210</c:v>
                </c:pt>
                <c:pt idx="85">
                  <c:v>212.5</c:v>
                </c:pt>
                <c:pt idx="86">
                  <c:v>215</c:v>
                </c:pt>
                <c:pt idx="87">
                  <c:v>217.5</c:v>
                </c:pt>
                <c:pt idx="88">
                  <c:v>220</c:v>
                </c:pt>
                <c:pt idx="89">
                  <c:v>222.5</c:v>
                </c:pt>
                <c:pt idx="90">
                  <c:v>225</c:v>
                </c:pt>
                <c:pt idx="91">
                  <c:v>227.5</c:v>
                </c:pt>
                <c:pt idx="92">
                  <c:v>230</c:v>
                </c:pt>
                <c:pt idx="93">
                  <c:v>232.5</c:v>
                </c:pt>
                <c:pt idx="94">
                  <c:v>235</c:v>
                </c:pt>
                <c:pt idx="95">
                  <c:v>237.5</c:v>
                </c:pt>
                <c:pt idx="96">
                  <c:v>240</c:v>
                </c:pt>
                <c:pt idx="97">
                  <c:v>242.5</c:v>
                </c:pt>
                <c:pt idx="98">
                  <c:v>245</c:v>
                </c:pt>
                <c:pt idx="99">
                  <c:v>247.5</c:v>
                </c:pt>
                <c:pt idx="100">
                  <c:v>250</c:v>
                </c:pt>
                <c:pt idx="101">
                  <c:v>252.5</c:v>
                </c:pt>
                <c:pt idx="102">
                  <c:v>255</c:v>
                </c:pt>
                <c:pt idx="103">
                  <c:v>257.5</c:v>
                </c:pt>
                <c:pt idx="104">
                  <c:v>260</c:v>
                </c:pt>
                <c:pt idx="105">
                  <c:v>262.5</c:v>
                </c:pt>
                <c:pt idx="106">
                  <c:v>265</c:v>
                </c:pt>
                <c:pt idx="107">
                  <c:v>267.5</c:v>
                </c:pt>
                <c:pt idx="108">
                  <c:v>270</c:v>
                </c:pt>
                <c:pt idx="109">
                  <c:v>272.5</c:v>
                </c:pt>
                <c:pt idx="110">
                  <c:v>275</c:v>
                </c:pt>
                <c:pt idx="111">
                  <c:v>277.5</c:v>
                </c:pt>
                <c:pt idx="112">
                  <c:v>280</c:v>
                </c:pt>
                <c:pt idx="113">
                  <c:v>282.5</c:v>
                </c:pt>
                <c:pt idx="114">
                  <c:v>285</c:v>
                </c:pt>
                <c:pt idx="115">
                  <c:v>287.5</c:v>
                </c:pt>
                <c:pt idx="116">
                  <c:v>290</c:v>
                </c:pt>
                <c:pt idx="117">
                  <c:v>292.5</c:v>
                </c:pt>
                <c:pt idx="118">
                  <c:v>295</c:v>
                </c:pt>
                <c:pt idx="119">
                  <c:v>297.5</c:v>
                </c:pt>
                <c:pt idx="120">
                  <c:v>300</c:v>
                </c:pt>
                <c:pt idx="121">
                  <c:v>302.5</c:v>
                </c:pt>
                <c:pt idx="122">
                  <c:v>305</c:v>
                </c:pt>
                <c:pt idx="123">
                  <c:v>307.5</c:v>
                </c:pt>
                <c:pt idx="124">
                  <c:v>310</c:v>
                </c:pt>
                <c:pt idx="125">
                  <c:v>312.5</c:v>
                </c:pt>
                <c:pt idx="126">
                  <c:v>315</c:v>
                </c:pt>
                <c:pt idx="127">
                  <c:v>317.5</c:v>
                </c:pt>
                <c:pt idx="128">
                  <c:v>320</c:v>
                </c:pt>
                <c:pt idx="129">
                  <c:v>322.5</c:v>
                </c:pt>
                <c:pt idx="130">
                  <c:v>325</c:v>
                </c:pt>
                <c:pt idx="131">
                  <c:v>327.5</c:v>
                </c:pt>
                <c:pt idx="132">
                  <c:v>330</c:v>
                </c:pt>
                <c:pt idx="133">
                  <c:v>332.5</c:v>
                </c:pt>
                <c:pt idx="134">
                  <c:v>335</c:v>
                </c:pt>
                <c:pt idx="135">
                  <c:v>337.5</c:v>
                </c:pt>
                <c:pt idx="136">
                  <c:v>340</c:v>
                </c:pt>
                <c:pt idx="137">
                  <c:v>342.5</c:v>
                </c:pt>
                <c:pt idx="138">
                  <c:v>345</c:v>
                </c:pt>
                <c:pt idx="139">
                  <c:v>347.5</c:v>
                </c:pt>
                <c:pt idx="140">
                  <c:v>350</c:v>
                </c:pt>
                <c:pt idx="141">
                  <c:v>352.5</c:v>
                </c:pt>
                <c:pt idx="142">
                  <c:v>355</c:v>
                </c:pt>
                <c:pt idx="143">
                  <c:v>357.5</c:v>
                </c:pt>
                <c:pt idx="144">
                  <c:v>360</c:v>
                </c:pt>
                <c:pt idx="145">
                  <c:v>362.5</c:v>
                </c:pt>
                <c:pt idx="146">
                  <c:v>365</c:v>
                </c:pt>
                <c:pt idx="147">
                  <c:v>367.5</c:v>
                </c:pt>
                <c:pt idx="148">
                  <c:v>370</c:v>
                </c:pt>
                <c:pt idx="149">
                  <c:v>372.5</c:v>
                </c:pt>
                <c:pt idx="150">
                  <c:v>375</c:v>
                </c:pt>
                <c:pt idx="151">
                  <c:v>377.5</c:v>
                </c:pt>
                <c:pt idx="152">
                  <c:v>380</c:v>
                </c:pt>
                <c:pt idx="153">
                  <c:v>382.5</c:v>
                </c:pt>
                <c:pt idx="154">
                  <c:v>385</c:v>
                </c:pt>
                <c:pt idx="155">
                  <c:v>387.5</c:v>
                </c:pt>
                <c:pt idx="156">
                  <c:v>390</c:v>
                </c:pt>
                <c:pt idx="157">
                  <c:v>392.5</c:v>
                </c:pt>
                <c:pt idx="158">
                  <c:v>395</c:v>
                </c:pt>
                <c:pt idx="159">
                  <c:v>397.5</c:v>
                </c:pt>
                <c:pt idx="160">
                  <c:v>400</c:v>
                </c:pt>
                <c:pt idx="161">
                  <c:v>402.5</c:v>
                </c:pt>
                <c:pt idx="162">
                  <c:v>405</c:v>
                </c:pt>
                <c:pt idx="163">
                  <c:v>407.5</c:v>
                </c:pt>
                <c:pt idx="164">
                  <c:v>410</c:v>
                </c:pt>
                <c:pt idx="165">
                  <c:v>412.5</c:v>
                </c:pt>
                <c:pt idx="166">
                  <c:v>415</c:v>
                </c:pt>
                <c:pt idx="167">
                  <c:v>417.5</c:v>
                </c:pt>
                <c:pt idx="168">
                  <c:v>420</c:v>
                </c:pt>
                <c:pt idx="169">
                  <c:v>422.5</c:v>
                </c:pt>
                <c:pt idx="170">
                  <c:v>425</c:v>
                </c:pt>
                <c:pt idx="171">
                  <c:v>427.5</c:v>
                </c:pt>
                <c:pt idx="172">
                  <c:v>430</c:v>
                </c:pt>
                <c:pt idx="173">
                  <c:v>432.5</c:v>
                </c:pt>
                <c:pt idx="174">
                  <c:v>435</c:v>
                </c:pt>
                <c:pt idx="175">
                  <c:v>437.5</c:v>
                </c:pt>
                <c:pt idx="176">
                  <c:v>440</c:v>
                </c:pt>
                <c:pt idx="177">
                  <c:v>442.5</c:v>
                </c:pt>
                <c:pt idx="178">
                  <c:v>445</c:v>
                </c:pt>
                <c:pt idx="179">
                  <c:v>447.5</c:v>
                </c:pt>
                <c:pt idx="180">
                  <c:v>450</c:v>
                </c:pt>
                <c:pt idx="181">
                  <c:v>452.5</c:v>
                </c:pt>
                <c:pt idx="182">
                  <c:v>455</c:v>
                </c:pt>
                <c:pt idx="183">
                  <c:v>457.5</c:v>
                </c:pt>
                <c:pt idx="184">
                  <c:v>460</c:v>
                </c:pt>
                <c:pt idx="185">
                  <c:v>462.5</c:v>
                </c:pt>
                <c:pt idx="186">
                  <c:v>465</c:v>
                </c:pt>
                <c:pt idx="187">
                  <c:v>467.5</c:v>
                </c:pt>
                <c:pt idx="188">
                  <c:v>470</c:v>
                </c:pt>
                <c:pt idx="189">
                  <c:v>472.5</c:v>
                </c:pt>
                <c:pt idx="190">
                  <c:v>475</c:v>
                </c:pt>
                <c:pt idx="191">
                  <c:v>477.5</c:v>
                </c:pt>
                <c:pt idx="192">
                  <c:v>480</c:v>
                </c:pt>
                <c:pt idx="193">
                  <c:v>482.5</c:v>
                </c:pt>
                <c:pt idx="194">
                  <c:v>485</c:v>
                </c:pt>
                <c:pt idx="195">
                  <c:v>487.5</c:v>
                </c:pt>
                <c:pt idx="196">
                  <c:v>490</c:v>
                </c:pt>
                <c:pt idx="197">
                  <c:v>492.5</c:v>
                </c:pt>
                <c:pt idx="198">
                  <c:v>495</c:v>
                </c:pt>
                <c:pt idx="199">
                  <c:v>497.5</c:v>
                </c:pt>
                <c:pt idx="200">
                  <c:v>500</c:v>
                </c:pt>
                <c:pt idx="201">
                  <c:v>502.5</c:v>
                </c:pt>
                <c:pt idx="202">
                  <c:v>505</c:v>
                </c:pt>
                <c:pt idx="203">
                  <c:v>507.5</c:v>
                </c:pt>
                <c:pt idx="204">
                  <c:v>510</c:v>
                </c:pt>
                <c:pt idx="205">
                  <c:v>512.5</c:v>
                </c:pt>
                <c:pt idx="206">
                  <c:v>515</c:v>
                </c:pt>
                <c:pt idx="207">
                  <c:v>517.5</c:v>
                </c:pt>
                <c:pt idx="208">
                  <c:v>520</c:v>
                </c:pt>
                <c:pt idx="209">
                  <c:v>522.5</c:v>
                </c:pt>
                <c:pt idx="210">
                  <c:v>525</c:v>
                </c:pt>
                <c:pt idx="211">
                  <c:v>527.5</c:v>
                </c:pt>
                <c:pt idx="212">
                  <c:v>530</c:v>
                </c:pt>
                <c:pt idx="213">
                  <c:v>532.5</c:v>
                </c:pt>
                <c:pt idx="214">
                  <c:v>535</c:v>
                </c:pt>
                <c:pt idx="215">
                  <c:v>537.5</c:v>
                </c:pt>
                <c:pt idx="216">
                  <c:v>540</c:v>
                </c:pt>
                <c:pt idx="217">
                  <c:v>542.5</c:v>
                </c:pt>
                <c:pt idx="218">
                  <c:v>545</c:v>
                </c:pt>
                <c:pt idx="219">
                  <c:v>547.5</c:v>
                </c:pt>
                <c:pt idx="220">
                  <c:v>550</c:v>
                </c:pt>
                <c:pt idx="221">
                  <c:v>552.5</c:v>
                </c:pt>
                <c:pt idx="222">
                  <c:v>555</c:v>
                </c:pt>
                <c:pt idx="223">
                  <c:v>557.5</c:v>
                </c:pt>
                <c:pt idx="224">
                  <c:v>560</c:v>
                </c:pt>
                <c:pt idx="225">
                  <c:v>562.5</c:v>
                </c:pt>
                <c:pt idx="226">
                  <c:v>565</c:v>
                </c:pt>
                <c:pt idx="227">
                  <c:v>567.5</c:v>
                </c:pt>
                <c:pt idx="228">
                  <c:v>570</c:v>
                </c:pt>
                <c:pt idx="229">
                  <c:v>572.5</c:v>
                </c:pt>
                <c:pt idx="230">
                  <c:v>575</c:v>
                </c:pt>
                <c:pt idx="231">
                  <c:v>577.5</c:v>
                </c:pt>
                <c:pt idx="232">
                  <c:v>580</c:v>
                </c:pt>
                <c:pt idx="233">
                  <c:v>582.5</c:v>
                </c:pt>
                <c:pt idx="234">
                  <c:v>585</c:v>
                </c:pt>
                <c:pt idx="235">
                  <c:v>587.5</c:v>
                </c:pt>
                <c:pt idx="236">
                  <c:v>590</c:v>
                </c:pt>
                <c:pt idx="237">
                  <c:v>592.5</c:v>
                </c:pt>
                <c:pt idx="238">
                  <c:v>595</c:v>
                </c:pt>
                <c:pt idx="239">
                  <c:v>597.5</c:v>
                </c:pt>
                <c:pt idx="240">
                  <c:v>600</c:v>
                </c:pt>
                <c:pt idx="241">
                  <c:v>602.5</c:v>
                </c:pt>
                <c:pt idx="242">
                  <c:v>605</c:v>
                </c:pt>
                <c:pt idx="243">
                  <c:v>607.5</c:v>
                </c:pt>
                <c:pt idx="244">
                  <c:v>610</c:v>
                </c:pt>
                <c:pt idx="245">
                  <c:v>612.5</c:v>
                </c:pt>
                <c:pt idx="246">
                  <c:v>615</c:v>
                </c:pt>
                <c:pt idx="247">
                  <c:v>617.5</c:v>
                </c:pt>
                <c:pt idx="248">
                  <c:v>620</c:v>
                </c:pt>
                <c:pt idx="249">
                  <c:v>622.5</c:v>
                </c:pt>
                <c:pt idx="250">
                  <c:v>625</c:v>
                </c:pt>
                <c:pt idx="251">
                  <c:v>627.5</c:v>
                </c:pt>
                <c:pt idx="252">
                  <c:v>630</c:v>
                </c:pt>
                <c:pt idx="253">
                  <c:v>632.5</c:v>
                </c:pt>
                <c:pt idx="254">
                  <c:v>635</c:v>
                </c:pt>
                <c:pt idx="255">
                  <c:v>637.5</c:v>
                </c:pt>
                <c:pt idx="256">
                  <c:v>640</c:v>
                </c:pt>
                <c:pt idx="257">
                  <c:v>642.5</c:v>
                </c:pt>
                <c:pt idx="258">
                  <c:v>645</c:v>
                </c:pt>
                <c:pt idx="259">
                  <c:v>647.5</c:v>
                </c:pt>
                <c:pt idx="260">
                  <c:v>650</c:v>
                </c:pt>
                <c:pt idx="261">
                  <c:v>652.5</c:v>
                </c:pt>
                <c:pt idx="262">
                  <c:v>655</c:v>
                </c:pt>
                <c:pt idx="263">
                  <c:v>657.5</c:v>
                </c:pt>
                <c:pt idx="264">
                  <c:v>660</c:v>
                </c:pt>
                <c:pt idx="265">
                  <c:v>662.5</c:v>
                </c:pt>
                <c:pt idx="266">
                  <c:v>665</c:v>
                </c:pt>
                <c:pt idx="267">
                  <c:v>667.5</c:v>
                </c:pt>
                <c:pt idx="268">
                  <c:v>670</c:v>
                </c:pt>
                <c:pt idx="269">
                  <c:v>672.5</c:v>
                </c:pt>
                <c:pt idx="270">
                  <c:v>675</c:v>
                </c:pt>
                <c:pt idx="271">
                  <c:v>677.5</c:v>
                </c:pt>
                <c:pt idx="272">
                  <c:v>680</c:v>
                </c:pt>
                <c:pt idx="273">
                  <c:v>682.5</c:v>
                </c:pt>
                <c:pt idx="274">
                  <c:v>685</c:v>
                </c:pt>
                <c:pt idx="275">
                  <c:v>687.5</c:v>
                </c:pt>
                <c:pt idx="276">
                  <c:v>690</c:v>
                </c:pt>
                <c:pt idx="277">
                  <c:v>692.5</c:v>
                </c:pt>
                <c:pt idx="278">
                  <c:v>695</c:v>
                </c:pt>
                <c:pt idx="279">
                  <c:v>697.5</c:v>
                </c:pt>
                <c:pt idx="280">
                  <c:v>700</c:v>
                </c:pt>
                <c:pt idx="281">
                  <c:v>702.5</c:v>
                </c:pt>
                <c:pt idx="282">
                  <c:v>705</c:v>
                </c:pt>
                <c:pt idx="283">
                  <c:v>707.5</c:v>
                </c:pt>
                <c:pt idx="284">
                  <c:v>710</c:v>
                </c:pt>
                <c:pt idx="285">
                  <c:v>712.5</c:v>
                </c:pt>
                <c:pt idx="286">
                  <c:v>715</c:v>
                </c:pt>
                <c:pt idx="287">
                  <c:v>717.5</c:v>
                </c:pt>
                <c:pt idx="288">
                  <c:v>720</c:v>
                </c:pt>
                <c:pt idx="289">
                  <c:v>722.5</c:v>
                </c:pt>
                <c:pt idx="290">
                  <c:v>725</c:v>
                </c:pt>
                <c:pt idx="291">
                  <c:v>727.5</c:v>
                </c:pt>
                <c:pt idx="292">
                  <c:v>730</c:v>
                </c:pt>
                <c:pt idx="293">
                  <c:v>732.5</c:v>
                </c:pt>
                <c:pt idx="294">
                  <c:v>735</c:v>
                </c:pt>
                <c:pt idx="295">
                  <c:v>737.5</c:v>
                </c:pt>
                <c:pt idx="296">
                  <c:v>740</c:v>
                </c:pt>
                <c:pt idx="297">
                  <c:v>742.5</c:v>
                </c:pt>
                <c:pt idx="298">
                  <c:v>745</c:v>
                </c:pt>
                <c:pt idx="299">
                  <c:v>747.5</c:v>
                </c:pt>
                <c:pt idx="300">
                  <c:v>750</c:v>
                </c:pt>
                <c:pt idx="301">
                  <c:v>752.5</c:v>
                </c:pt>
                <c:pt idx="302">
                  <c:v>755</c:v>
                </c:pt>
                <c:pt idx="303">
                  <c:v>757.5</c:v>
                </c:pt>
                <c:pt idx="304">
                  <c:v>760</c:v>
                </c:pt>
                <c:pt idx="305">
                  <c:v>762.5</c:v>
                </c:pt>
                <c:pt idx="306">
                  <c:v>765</c:v>
                </c:pt>
                <c:pt idx="307">
                  <c:v>767.5</c:v>
                </c:pt>
                <c:pt idx="308">
                  <c:v>770</c:v>
                </c:pt>
                <c:pt idx="309">
                  <c:v>772.5</c:v>
                </c:pt>
                <c:pt idx="310">
                  <c:v>775</c:v>
                </c:pt>
                <c:pt idx="311">
                  <c:v>777.5</c:v>
                </c:pt>
                <c:pt idx="312">
                  <c:v>780</c:v>
                </c:pt>
                <c:pt idx="313">
                  <c:v>782.5</c:v>
                </c:pt>
                <c:pt idx="314">
                  <c:v>785</c:v>
                </c:pt>
                <c:pt idx="315">
                  <c:v>787.5</c:v>
                </c:pt>
                <c:pt idx="316">
                  <c:v>790</c:v>
                </c:pt>
                <c:pt idx="317">
                  <c:v>792.5</c:v>
                </c:pt>
                <c:pt idx="318">
                  <c:v>795</c:v>
                </c:pt>
                <c:pt idx="319">
                  <c:v>797.5</c:v>
                </c:pt>
                <c:pt idx="320">
                  <c:v>800</c:v>
                </c:pt>
                <c:pt idx="321">
                  <c:v>802.5</c:v>
                </c:pt>
                <c:pt idx="322">
                  <c:v>805</c:v>
                </c:pt>
                <c:pt idx="323">
                  <c:v>807.5</c:v>
                </c:pt>
                <c:pt idx="324">
                  <c:v>810</c:v>
                </c:pt>
                <c:pt idx="325">
                  <c:v>812.5</c:v>
                </c:pt>
                <c:pt idx="326">
                  <c:v>815</c:v>
                </c:pt>
                <c:pt idx="327">
                  <c:v>817.5</c:v>
                </c:pt>
                <c:pt idx="328">
                  <c:v>820</c:v>
                </c:pt>
                <c:pt idx="329">
                  <c:v>822.5</c:v>
                </c:pt>
                <c:pt idx="330">
                  <c:v>825</c:v>
                </c:pt>
                <c:pt idx="331">
                  <c:v>827.5</c:v>
                </c:pt>
                <c:pt idx="332">
                  <c:v>830</c:v>
                </c:pt>
                <c:pt idx="333">
                  <c:v>832.5</c:v>
                </c:pt>
                <c:pt idx="334">
                  <c:v>835</c:v>
                </c:pt>
                <c:pt idx="335">
                  <c:v>837.5</c:v>
                </c:pt>
                <c:pt idx="336">
                  <c:v>840</c:v>
                </c:pt>
                <c:pt idx="337">
                  <c:v>842.5</c:v>
                </c:pt>
                <c:pt idx="338">
                  <c:v>845</c:v>
                </c:pt>
                <c:pt idx="339">
                  <c:v>847.5</c:v>
                </c:pt>
              </c:numCache>
            </c:numRef>
          </c:xVal>
          <c:yVal>
            <c:numRef>
              <c:f>data!$C$3:$C$342</c:f>
              <c:numCache>
                <c:formatCode>General</c:formatCode>
                <c:ptCount val="340"/>
                <c:pt idx="0">
                  <c:v>0.50671999999999995</c:v>
                </c:pt>
                <c:pt idx="1">
                  <c:v>0.52246000000000004</c:v>
                </c:pt>
                <c:pt idx="2">
                  <c:v>0.53903999999999996</c:v>
                </c:pt>
                <c:pt idx="3">
                  <c:v>0.55637999999999999</c:v>
                </c:pt>
                <c:pt idx="4">
                  <c:v>0.57442000000000004</c:v>
                </c:pt>
                <c:pt idx="5">
                  <c:v>0.59308000000000005</c:v>
                </c:pt>
                <c:pt idx="6">
                  <c:v>0.61231000000000002</c:v>
                </c:pt>
                <c:pt idx="7">
                  <c:v>0.63204000000000005</c:v>
                </c:pt>
                <c:pt idx="8">
                  <c:v>0.65222999999999998</c:v>
                </c:pt>
                <c:pt idx="9">
                  <c:v>0.67281999999999997</c:v>
                </c:pt>
                <c:pt idx="10">
                  <c:v>0.69376000000000004</c:v>
                </c:pt>
                <c:pt idx="11">
                  <c:v>0.71499000000000001</c:v>
                </c:pt>
                <c:pt idx="12">
                  <c:v>0.73648000000000002</c:v>
                </c:pt>
                <c:pt idx="13">
                  <c:v>0.75817000000000001</c:v>
                </c:pt>
                <c:pt idx="14">
                  <c:v>0.78003</c:v>
                </c:pt>
                <c:pt idx="15">
                  <c:v>0.80201999999999996</c:v>
                </c:pt>
                <c:pt idx="16">
                  <c:v>0.82410000000000005</c:v>
                </c:pt>
                <c:pt idx="17">
                  <c:v>0.84623000000000004</c:v>
                </c:pt>
                <c:pt idx="18">
                  <c:v>0.86839</c:v>
                </c:pt>
                <c:pt idx="19">
                  <c:v>0.89054</c:v>
                </c:pt>
                <c:pt idx="20">
                  <c:v>0.91264999999999996</c:v>
                </c:pt>
                <c:pt idx="21">
                  <c:v>0.93469000000000002</c:v>
                </c:pt>
                <c:pt idx="22">
                  <c:v>0.95664000000000005</c:v>
                </c:pt>
                <c:pt idx="23">
                  <c:v>0.97848000000000002</c:v>
                </c:pt>
                <c:pt idx="24">
                  <c:v>1.0002</c:v>
                </c:pt>
                <c:pt idx="25">
                  <c:v>1.0217000000000001</c:v>
                </c:pt>
                <c:pt idx="26">
                  <c:v>1.0430999999999999</c:v>
                </c:pt>
                <c:pt idx="27">
                  <c:v>1.0643</c:v>
                </c:pt>
                <c:pt idx="28">
                  <c:v>1.0851999999999999</c:v>
                </c:pt>
                <c:pt idx="29">
                  <c:v>1.1060000000000001</c:v>
                </c:pt>
                <c:pt idx="30">
                  <c:v>1.1265000000000001</c:v>
                </c:pt>
                <c:pt idx="31">
                  <c:v>1.1467000000000001</c:v>
                </c:pt>
                <c:pt idx="32">
                  <c:v>1.1667000000000001</c:v>
                </c:pt>
                <c:pt idx="33">
                  <c:v>1.1863999999999999</c:v>
                </c:pt>
                <c:pt idx="34">
                  <c:v>1.2059</c:v>
                </c:pt>
                <c:pt idx="35">
                  <c:v>1.2250000000000001</c:v>
                </c:pt>
                <c:pt idx="36">
                  <c:v>1.2439</c:v>
                </c:pt>
                <c:pt idx="37">
                  <c:v>1.2624</c:v>
                </c:pt>
                <c:pt idx="38">
                  <c:v>1.2806999999999999</c:v>
                </c:pt>
                <c:pt idx="39">
                  <c:v>1.2986</c:v>
                </c:pt>
                <c:pt idx="40">
                  <c:v>1.3163</c:v>
                </c:pt>
                <c:pt idx="41">
                  <c:v>1.3335999999999999</c:v>
                </c:pt>
                <c:pt idx="42">
                  <c:v>1.3507</c:v>
                </c:pt>
                <c:pt idx="43">
                  <c:v>1.3673999999999999</c:v>
                </c:pt>
                <c:pt idx="44">
                  <c:v>1.3837999999999999</c:v>
                </c:pt>
                <c:pt idx="45">
                  <c:v>1.3998999999999999</c:v>
                </c:pt>
                <c:pt idx="46">
                  <c:v>1.4157</c:v>
                </c:pt>
                <c:pt idx="47">
                  <c:v>1.4312</c:v>
                </c:pt>
                <c:pt idx="48">
                  <c:v>1.4463999999999999</c:v>
                </c:pt>
                <c:pt idx="49">
                  <c:v>1.4613</c:v>
                </c:pt>
                <c:pt idx="50">
                  <c:v>1.4759</c:v>
                </c:pt>
                <c:pt idx="51">
                  <c:v>1.4902</c:v>
                </c:pt>
                <c:pt idx="52">
                  <c:v>1.5043</c:v>
                </c:pt>
                <c:pt idx="53">
                  <c:v>1.5181</c:v>
                </c:pt>
                <c:pt idx="54">
                  <c:v>1.5316000000000001</c:v>
                </c:pt>
                <c:pt idx="55">
                  <c:v>1.5448</c:v>
                </c:pt>
                <c:pt idx="56">
                  <c:v>1.5578000000000001</c:v>
                </c:pt>
                <c:pt idx="57">
                  <c:v>1.5705</c:v>
                </c:pt>
                <c:pt idx="58">
                  <c:v>1.583</c:v>
                </c:pt>
                <c:pt idx="59">
                  <c:v>1.5952999999999999</c:v>
                </c:pt>
                <c:pt idx="60">
                  <c:v>1.6073</c:v>
                </c:pt>
                <c:pt idx="61">
                  <c:v>1.6192</c:v>
                </c:pt>
                <c:pt idx="62">
                  <c:v>1.6308</c:v>
                </c:pt>
                <c:pt idx="63">
                  <c:v>1.6422000000000001</c:v>
                </c:pt>
                <c:pt idx="64">
                  <c:v>1.6534</c:v>
                </c:pt>
                <c:pt idx="65">
                  <c:v>1.6645000000000001</c:v>
                </c:pt>
                <c:pt idx="66">
                  <c:v>1.6754</c:v>
                </c:pt>
                <c:pt idx="67">
                  <c:v>1.6860999999999999</c:v>
                </c:pt>
                <c:pt idx="68">
                  <c:v>1.6966000000000001</c:v>
                </c:pt>
                <c:pt idx="69">
                  <c:v>1.7070000000000001</c:v>
                </c:pt>
                <c:pt idx="70">
                  <c:v>1.7173</c:v>
                </c:pt>
                <c:pt idx="71">
                  <c:v>1.7274</c:v>
                </c:pt>
                <c:pt idx="72">
                  <c:v>1.7374000000000001</c:v>
                </c:pt>
                <c:pt idx="73">
                  <c:v>1.7473000000000001</c:v>
                </c:pt>
                <c:pt idx="74">
                  <c:v>1.7572000000000001</c:v>
                </c:pt>
                <c:pt idx="75">
                  <c:v>1.7668999999999999</c:v>
                </c:pt>
                <c:pt idx="76">
                  <c:v>1.7765</c:v>
                </c:pt>
                <c:pt idx="77">
                  <c:v>1.786</c:v>
                </c:pt>
                <c:pt idx="78">
                  <c:v>1.7955000000000001</c:v>
                </c:pt>
                <c:pt idx="79">
                  <c:v>1.8048999999999999</c:v>
                </c:pt>
                <c:pt idx="80">
                  <c:v>1.8143</c:v>
                </c:pt>
                <c:pt idx="81">
                  <c:v>1.8236000000000001</c:v>
                </c:pt>
                <c:pt idx="82">
                  <c:v>1.8329</c:v>
                </c:pt>
                <c:pt idx="83">
                  <c:v>1.8422000000000001</c:v>
                </c:pt>
                <c:pt idx="84">
                  <c:v>1.8513999999999999</c:v>
                </c:pt>
                <c:pt idx="85">
                  <c:v>1.8607</c:v>
                </c:pt>
                <c:pt idx="86">
                  <c:v>1.8698999999999999</c:v>
                </c:pt>
                <c:pt idx="87">
                  <c:v>1.8791</c:v>
                </c:pt>
                <c:pt idx="88">
                  <c:v>1.8883000000000001</c:v>
                </c:pt>
                <c:pt idx="89">
                  <c:v>1.8976</c:v>
                </c:pt>
                <c:pt idx="90">
                  <c:v>1.9068000000000001</c:v>
                </c:pt>
                <c:pt idx="91">
                  <c:v>1.9160999999999999</c:v>
                </c:pt>
                <c:pt idx="92">
                  <c:v>1.9254</c:v>
                </c:pt>
                <c:pt idx="93">
                  <c:v>1.9348000000000001</c:v>
                </c:pt>
                <c:pt idx="94">
                  <c:v>1.9440999999999999</c:v>
                </c:pt>
                <c:pt idx="95">
                  <c:v>1.9536</c:v>
                </c:pt>
                <c:pt idx="96">
                  <c:v>1.9630000000000001</c:v>
                </c:pt>
                <c:pt idx="97">
                  <c:v>1.9725999999999999</c:v>
                </c:pt>
                <c:pt idx="98">
                  <c:v>1.9822</c:v>
                </c:pt>
                <c:pt idx="99">
                  <c:v>1.9918</c:v>
                </c:pt>
                <c:pt idx="100">
                  <c:v>2.0015000000000001</c:v>
                </c:pt>
                <c:pt idx="101">
                  <c:v>2.0112999999999999</c:v>
                </c:pt>
                <c:pt idx="102">
                  <c:v>2.0211000000000001</c:v>
                </c:pt>
                <c:pt idx="103">
                  <c:v>2.0310000000000001</c:v>
                </c:pt>
                <c:pt idx="104">
                  <c:v>2.0409999999999999</c:v>
                </c:pt>
                <c:pt idx="105">
                  <c:v>2.0510999999999999</c:v>
                </c:pt>
                <c:pt idx="106">
                  <c:v>2.0611999999999999</c:v>
                </c:pt>
                <c:pt idx="107">
                  <c:v>2.0714000000000001</c:v>
                </c:pt>
                <c:pt idx="108">
                  <c:v>2.0817000000000001</c:v>
                </c:pt>
                <c:pt idx="109">
                  <c:v>2.0920999999999998</c:v>
                </c:pt>
                <c:pt idx="110">
                  <c:v>2.1025</c:v>
                </c:pt>
                <c:pt idx="111">
                  <c:v>2.1131000000000002</c:v>
                </c:pt>
                <c:pt idx="112">
                  <c:v>2.1236999999999999</c:v>
                </c:pt>
                <c:pt idx="113">
                  <c:v>2.1343000000000001</c:v>
                </c:pt>
                <c:pt idx="114">
                  <c:v>2.1450999999999998</c:v>
                </c:pt>
                <c:pt idx="115">
                  <c:v>2.1558999999999999</c:v>
                </c:pt>
                <c:pt idx="116">
                  <c:v>2.1667999999999998</c:v>
                </c:pt>
                <c:pt idx="117">
                  <c:v>2.1778</c:v>
                </c:pt>
                <c:pt idx="118">
                  <c:v>2.1888000000000001</c:v>
                </c:pt>
                <c:pt idx="119">
                  <c:v>2.1999</c:v>
                </c:pt>
                <c:pt idx="120">
                  <c:v>2.2109999999999999</c:v>
                </c:pt>
                <c:pt idx="121">
                  <c:v>2.2223000000000002</c:v>
                </c:pt>
                <c:pt idx="122">
                  <c:v>2.2334999999999998</c:v>
                </c:pt>
                <c:pt idx="123">
                  <c:v>2.2448000000000001</c:v>
                </c:pt>
                <c:pt idx="124">
                  <c:v>2.2562000000000002</c:v>
                </c:pt>
                <c:pt idx="125">
                  <c:v>2.2675999999999998</c:v>
                </c:pt>
                <c:pt idx="126">
                  <c:v>2.2791000000000001</c:v>
                </c:pt>
                <c:pt idx="127">
                  <c:v>2.2906</c:v>
                </c:pt>
                <c:pt idx="128">
                  <c:v>2.3020999999999998</c:v>
                </c:pt>
                <c:pt idx="129">
                  <c:v>2.3136000000000001</c:v>
                </c:pt>
                <c:pt idx="130">
                  <c:v>2.3252000000000002</c:v>
                </c:pt>
                <c:pt idx="131">
                  <c:v>2.3367</c:v>
                </c:pt>
                <c:pt idx="132">
                  <c:v>2.3483000000000001</c:v>
                </c:pt>
                <c:pt idx="133">
                  <c:v>2.3599000000000001</c:v>
                </c:pt>
                <c:pt idx="134">
                  <c:v>2.3715000000000002</c:v>
                </c:pt>
                <c:pt idx="135">
                  <c:v>2.383</c:v>
                </c:pt>
                <c:pt idx="136">
                  <c:v>2.3946000000000001</c:v>
                </c:pt>
                <c:pt idx="137">
                  <c:v>2.4060999999999999</c:v>
                </c:pt>
                <c:pt idx="138">
                  <c:v>2.4176000000000002</c:v>
                </c:pt>
                <c:pt idx="139">
                  <c:v>2.4289999999999998</c:v>
                </c:pt>
                <c:pt idx="140">
                  <c:v>2.4403999999999999</c:v>
                </c:pt>
                <c:pt idx="141">
                  <c:v>2.4517000000000002</c:v>
                </c:pt>
                <c:pt idx="142">
                  <c:v>2.4630000000000001</c:v>
                </c:pt>
                <c:pt idx="143">
                  <c:v>2.4742000000000002</c:v>
                </c:pt>
                <c:pt idx="144">
                  <c:v>2.4853999999999998</c:v>
                </c:pt>
                <c:pt idx="145">
                  <c:v>2.4964</c:v>
                </c:pt>
                <c:pt idx="146">
                  <c:v>2.5074000000000001</c:v>
                </c:pt>
                <c:pt idx="147">
                  <c:v>2.5183</c:v>
                </c:pt>
                <c:pt idx="148">
                  <c:v>2.5289999999999999</c:v>
                </c:pt>
                <c:pt idx="149">
                  <c:v>2.5396000000000001</c:v>
                </c:pt>
                <c:pt idx="150">
                  <c:v>2.5501</c:v>
                </c:pt>
                <c:pt idx="151">
                  <c:v>2.5605000000000002</c:v>
                </c:pt>
                <c:pt idx="152">
                  <c:v>2.5708000000000002</c:v>
                </c:pt>
                <c:pt idx="153">
                  <c:v>2.5808</c:v>
                </c:pt>
                <c:pt idx="154">
                  <c:v>2.5908000000000002</c:v>
                </c:pt>
                <c:pt idx="155">
                  <c:v>2.6004999999999998</c:v>
                </c:pt>
                <c:pt idx="156">
                  <c:v>2.6101000000000001</c:v>
                </c:pt>
                <c:pt idx="157">
                  <c:v>2.6194999999999999</c:v>
                </c:pt>
                <c:pt idx="158">
                  <c:v>2.6286999999999998</c:v>
                </c:pt>
                <c:pt idx="159">
                  <c:v>2.6377000000000002</c:v>
                </c:pt>
                <c:pt idx="160">
                  <c:v>2.6465000000000001</c:v>
                </c:pt>
                <c:pt idx="161">
                  <c:v>2.6551</c:v>
                </c:pt>
                <c:pt idx="162">
                  <c:v>2.6635</c:v>
                </c:pt>
                <c:pt idx="163">
                  <c:v>2.6716000000000002</c:v>
                </c:pt>
                <c:pt idx="164">
                  <c:v>2.6795</c:v>
                </c:pt>
                <c:pt idx="165">
                  <c:v>2.6871</c:v>
                </c:pt>
                <c:pt idx="166">
                  <c:v>2.6945000000000001</c:v>
                </c:pt>
                <c:pt idx="167">
                  <c:v>2.7016</c:v>
                </c:pt>
                <c:pt idx="168">
                  <c:v>2.7084000000000001</c:v>
                </c:pt>
                <c:pt idx="169">
                  <c:v>2.7149999999999999</c:v>
                </c:pt>
                <c:pt idx="170">
                  <c:v>2.7212999999999998</c:v>
                </c:pt>
                <c:pt idx="171">
                  <c:v>2.7273000000000001</c:v>
                </c:pt>
                <c:pt idx="172">
                  <c:v>2.7328999999999999</c:v>
                </c:pt>
                <c:pt idx="173">
                  <c:v>2.7383000000000002</c:v>
                </c:pt>
                <c:pt idx="174">
                  <c:v>2.7433999999999998</c:v>
                </c:pt>
                <c:pt idx="175">
                  <c:v>2.7481</c:v>
                </c:pt>
                <c:pt idx="176">
                  <c:v>2.7524999999999999</c:v>
                </c:pt>
                <c:pt idx="177">
                  <c:v>2.7566000000000002</c:v>
                </c:pt>
                <c:pt idx="178">
                  <c:v>2.7603</c:v>
                </c:pt>
                <c:pt idx="179">
                  <c:v>2.7637</c:v>
                </c:pt>
                <c:pt idx="180">
                  <c:v>2.7667000000000002</c:v>
                </c:pt>
                <c:pt idx="181">
                  <c:v>2.7694000000000001</c:v>
                </c:pt>
                <c:pt idx="182">
                  <c:v>2.7717000000000001</c:v>
                </c:pt>
                <c:pt idx="183">
                  <c:v>2.7736999999999998</c:v>
                </c:pt>
                <c:pt idx="184">
                  <c:v>2.7753000000000001</c:v>
                </c:pt>
                <c:pt idx="185">
                  <c:v>2.7765</c:v>
                </c:pt>
                <c:pt idx="186">
                  <c:v>2.7772999999999999</c:v>
                </c:pt>
                <c:pt idx="187">
                  <c:v>2.7776999999999998</c:v>
                </c:pt>
                <c:pt idx="188">
                  <c:v>2.7778</c:v>
                </c:pt>
                <c:pt idx="189">
                  <c:v>2.7774000000000001</c:v>
                </c:pt>
                <c:pt idx="190">
                  <c:v>2.7766999999999999</c:v>
                </c:pt>
                <c:pt idx="191">
                  <c:v>2.7755999999999998</c:v>
                </c:pt>
                <c:pt idx="192">
                  <c:v>2.7740999999999998</c:v>
                </c:pt>
                <c:pt idx="193">
                  <c:v>2.7721</c:v>
                </c:pt>
                <c:pt idx="194">
                  <c:v>2.7698</c:v>
                </c:pt>
                <c:pt idx="195">
                  <c:v>2.7671000000000001</c:v>
                </c:pt>
                <c:pt idx="196">
                  <c:v>2.7639</c:v>
                </c:pt>
                <c:pt idx="197">
                  <c:v>2.7604000000000002</c:v>
                </c:pt>
                <c:pt idx="198">
                  <c:v>2.7565</c:v>
                </c:pt>
                <c:pt idx="199">
                  <c:v>2.7521</c:v>
                </c:pt>
                <c:pt idx="200">
                  <c:v>2.7473999999999998</c:v>
                </c:pt>
                <c:pt idx="201">
                  <c:v>2.7422</c:v>
                </c:pt>
                <c:pt idx="202">
                  <c:v>2.7366000000000001</c:v>
                </c:pt>
                <c:pt idx="203">
                  <c:v>2.7307000000000001</c:v>
                </c:pt>
                <c:pt idx="204">
                  <c:v>2.7242999999999999</c:v>
                </c:pt>
                <c:pt idx="205">
                  <c:v>2.7176</c:v>
                </c:pt>
                <c:pt idx="206">
                  <c:v>2.7103999999999999</c:v>
                </c:pt>
                <c:pt idx="207">
                  <c:v>2.7027999999999999</c:v>
                </c:pt>
                <c:pt idx="208">
                  <c:v>2.6949000000000001</c:v>
                </c:pt>
                <c:pt idx="209">
                  <c:v>2.6865999999999999</c:v>
                </c:pt>
                <c:pt idx="210">
                  <c:v>2.6779000000000002</c:v>
                </c:pt>
                <c:pt idx="211">
                  <c:v>2.6688000000000001</c:v>
                </c:pt>
                <c:pt idx="212">
                  <c:v>2.6593</c:v>
                </c:pt>
                <c:pt idx="213">
                  <c:v>2.6495000000000002</c:v>
                </c:pt>
                <c:pt idx="214">
                  <c:v>2.6393</c:v>
                </c:pt>
                <c:pt idx="215">
                  <c:v>2.6286999999999998</c:v>
                </c:pt>
                <c:pt idx="216">
                  <c:v>2.6177999999999999</c:v>
                </c:pt>
                <c:pt idx="217">
                  <c:v>2.6065</c:v>
                </c:pt>
                <c:pt idx="218">
                  <c:v>2.5949</c:v>
                </c:pt>
                <c:pt idx="219">
                  <c:v>2.5830000000000002</c:v>
                </c:pt>
                <c:pt idx="220">
                  <c:v>2.5707</c:v>
                </c:pt>
                <c:pt idx="221">
                  <c:v>2.5581999999999998</c:v>
                </c:pt>
                <c:pt idx="222">
                  <c:v>2.5453000000000001</c:v>
                </c:pt>
                <c:pt idx="223">
                  <c:v>2.5320999999999998</c:v>
                </c:pt>
                <c:pt idx="224">
                  <c:v>2.5186000000000002</c:v>
                </c:pt>
                <c:pt idx="225">
                  <c:v>2.5049000000000001</c:v>
                </c:pt>
                <c:pt idx="226">
                  <c:v>2.4908000000000001</c:v>
                </c:pt>
                <c:pt idx="227">
                  <c:v>2.4765000000000001</c:v>
                </c:pt>
                <c:pt idx="228">
                  <c:v>2.4619</c:v>
                </c:pt>
                <c:pt idx="229">
                  <c:v>2.4470999999999998</c:v>
                </c:pt>
                <c:pt idx="230">
                  <c:v>2.4321000000000002</c:v>
                </c:pt>
                <c:pt idx="231">
                  <c:v>2.4167999999999998</c:v>
                </c:pt>
                <c:pt idx="232">
                  <c:v>2.4013</c:v>
                </c:pt>
                <c:pt idx="233">
                  <c:v>2.3856000000000002</c:v>
                </c:pt>
                <c:pt idx="234">
                  <c:v>2.3698000000000001</c:v>
                </c:pt>
                <c:pt idx="235">
                  <c:v>2.3536999999999999</c:v>
                </c:pt>
                <c:pt idx="236">
                  <c:v>2.3374999999999999</c:v>
                </c:pt>
                <c:pt idx="237">
                  <c:v>2.3210999999999999</c:v>
                </c:pt>
                <c:pt idx="238">
                  <c:v>2.3045</c:v>
                </c:pt>
                <c:pt idx="239">
                  <c:v>2.2879</c:v>
                </c:pt>
                <c:pt idx="240">
                  <c:v>2.2711000000000001</c:v>
                </c:pt>
                <c:pt idx="241">
                  <c:v>2.2542</c:v>
                </c:pt>
                <c:pt idx="242">
                  <c:v>2.2372000000000001</c:v>
                </c:pt>
                <c:pt idx="243">
                  <c:v>2.2202000000000002</c:v>
                </c:pt>
                <c:pt idx="244">
                  <c:v>2.2029999999999998</c:v>
                </c:pt>
                <c:pt idx="245">
                  <c:v>2.1858</c:v>
                </c:pt>
                <c:pt idx="246">
                  <c:v>2.1686000000000001</c:v>
                </c:pt>
                <c:pt idx="247">
                  <c:v>2.1513</c:v>
                </c:pt>
                <c:pt idx="248">
                  <c:v>2.1341000000000001</c:v>
                </c:pt>
                <c:pt idx="249">
                  <c:v>2.1168</c:v>
                </c:pt>
                <c:pt idx="250">
                  <c:v>2.0994999999999999</c:v>
                </c:pt>
                <c:pt idx="251">
                  <c:v>2.0821999999999998</c:v>
                </c:pt>
                <c:pt idx="252">
                  <c:v>2.0649999999999999</c:v>
                </c:pt>
                <c:pt idx="253">
                  <c:v>2.0478999999999998</c:v>
                </c:pt>
                <c:pt idx="254">
                  <c:v>2.0308000000000002</c:v>
                </c:pt>
                <c:pt idx="255">
                  <c:v>2.0137</c:v>
                </c:pt>
                <c:pt idx="256">
                  <c:v>1.9967999999999999</c:v>
                </c:pt>
                <c:pt idx="257">
                  <c:v>1.9799</c:v>
                </c:pt>
                <c:pt idx="258">
                  <c:v>1.9632000000000001</c:v>
                </c:pt>
                <c:pt idx="259">
                  <c:v>1.9466000000000001</c:v>
                </c:pt>
                <c:pt idx="260">
                  <c:v>1.9300999999999999</c:v>
                </c:pt>
                <c:pt idx="261">
                  <c:v>1.9137</c:v>
                </c:pt>
                <c:pt idx="262">
                  <c:v>1.8976</c:v>
                </c:pt>
                <c:pt idx="263">
                  <c:v>1.8815</c:v>
                </c:pt>
                <c:pt idx="264">
                  <c:v>1.8656999999999999</c:v>
                </c:pt>
                <c:pt idx="265">
                  <c:v>1.85</c:v>
                </c:pt>
                <c:pt idx="266">
                  <c:v>1.8346</c:v>
                </c:pt>
                <c:pt idx="267">
                  <c:v>1.8192999999999999</c:v>
                </c:pt>
                <c:pt idx="268">
                  <c:v>1.8043</c:v>
                </c:pt>
                <c:pt idx="269">
                  <c:v>1.7895000000000001</c:v>
                </c:pt>
                <c:pt idx="270">
                  <c:v>1.7748999999999999</c:v>
                </c:pt>
                <c:pt idx="271">
                  <c:v>1.7605</c:v>
                </c:pt>
                <c:pt idx="272">
                  <c:v>1.7464</c:v>
                </c:pt>
                <c:pt idx="273">
                  <c:v>1.7324999999999999</c:v>
                </c:pt>
                <c:pt idx="274">
                  <c:v>1.7189000000000001</c:v>
                </c:pt>
                <c:pt idx="275">
                  <c:v>1.7055</c:v>
                </c:pt>
                <c:pt idx="276">
                  <c:v>1.6923999999999999</c:v>
                </c:pt>
                <c:pt idx="277">
                  <c:v>1.6796</c:v>
                </c:pt>
                <c:pt idx="278">
                  <c:v>1.667</c:v>
                </c:pt>
                <c:pt idx="279">
                  <c:v>1.6547000000000001</c:v>
                </c:pt>
                <c:pt idx="280">
                  <c:v>1.6426000000000001</c:v>
                </c:pt>
                <c:pt idx="281">
                  <c:v>1.6308</c:v>
                </c:pt>
                <c:pt idx="282">
                  <c:v>1.6192</c:v>
                </c:pt>
                <c:pt idx="283">
                  <c:v>1.6079000000000001</c:v>
                </c:pt>
                <c:pt idx="284">
                  <c:v>1.5968</c:v>
                </c:pt>
                <c:pt idx="285">
                  <c:v>1.5860000000000001</c:v>
                </c:pt>
                <c:pt idx="286">
                  <c:v>1.5753999999999999</c:v>
                </c:pt>
                <c:pt idx="287">
                  <c:v>1.5649999999999999</c:v>
                </c:pt>
                <c:pt idx="288">
                  <c:v>1.5548999999999999</c:v>
                </c:pt>
                <c:pt idx="289">
                  <c:v>1.5448999999999999</c:v>
                </c:pt>
                <c:pt idx="290">
                  <c:v>1.5350999999999999</c:v>
                </c:pt>
                <c:pt idx="291">
                  <c:v>1.5255000000000001</c:v>
                </c:pt>
                <c:pt idx="292">
                  <c:v>1.5161</c:v>
                </c:pt>
                <c:pt idx="293">
                  <c:v>1.5067999999999999</c:v>
                </c:pt>
                <c:pt idx="294">
                  <c:v>1.4976</c:v>
                </c:pt>
                <c:pt idx="295">
                  <c:v>1.4884999999999999</c:v>
                </c:pt>
                <c:pt idx="296">
                  <c:v>1.4795</c:v>
                </c:pt>
                <c:pt idx="297">
                  <c:v>1.4704999999999999</c:v>
                </c:pt>
                <c:pt idx="298">
                  <c:v>1.4615</c:v>
                </c:pt>
                <c:pt idx="299">
                  <c:v>1.4525999999999999</c:v>
                </c:pt>
                <c:pt idx="300">
                  <c:v>1.4436</c:v>
                </c:pt>
                <c:pt idx="301">
                  <c:v>1.4345000000000001</c:v>
                </c:pt>
                <c:pt idx="302">
                  <c:v>1.4253</c:v>
                </c:pt>
                <c:pt idx="303">
                  <c:v>1.4159999999999999</c:v>
                </c:pt>
                <c:pt idx="304">
                  <c:v>1.4065000000000001</c:v>
                </c:pt>
                <c:pt idx="305">
                  <c:v>1.3968</c:v>
                </c:pt>
                <c:pt idx="306">
                  <c:v>1.3867</c:v>
                </c:pt>
                <c:pt idx="307">
                  <c:v>1.3764000000000001</c:v>
                </c:pt>
                <c:pt idx="308">
                  <c:v>1.3656999999999999</c:v>
                </c:pt>
                <c:pt idx="309">
                  <c:v>1.3546</c:v>
                </c:pt>
                <c:pt idx="310">
                  <c:v>1.343</c:v>
                </c:pt>
                <c:pt idx="311">
                  <c:v>1.3309</c:v>
                </c:pt>
                <c:pt idx="312">
                  <c:v>1.3181</c:v>
                </c:pt>
                <c:pt idx="313">
                  <c:v>1.3047</c:v>
                </c:pt>
                <c:pt idx="314">
                  <c:v>1.2906</c:v>
                </c:pt>
                <c:pt idx="315">
                  <c:v>1.2757000000000001</c:v>
                </c:pt>
                <c:pt idx="316">
                  <c:v>1.2599</c:v>
                </c:pt>
                <c:pt idx="317">
                  <c:v>1.2432000000000001</c:v>
                </c:pt>
                <c:pt idx="318">
                  <c:v>1.2254</c:v>
                </c:pt>
                <c:pt idx="319">
                  <c:v>1.2064999999999999</c:v>
                </c:pt>
                <c:pt idx="320">
                  <c:v>1.1863999999999999</c:v>
                </c:pt>
                <c:pt idx="321">
                  <c:v>1.165</c:v>
                </c:pt>
                <c:pt idx="322">
                  <c:v>1.1423000000000001</c:v>
                </c:pt>
                <c:pt idx="323">
                  <c:v>1.1180000000000001</c:v>
                </c:pt>
                <c:pt idx="324">
                  <c:v>1.0922000000000001</c:v>
                </c:pt>
                <c:pt idx="325">
                  <c:v>1.0647</c:v>
                </c:pt>
                <c:pt idx="326">
                  <c:v>1.0354000000000001</c:v>
                </c:pt>
                <c:pt idx="327">
                  <c:v>1.0042</c:v>
                </c:pt>
                <c:pt idx="328">
                  <c:v>0.97087999999999997</c:v>
                </c:pt>
                <c:pt idx="329">
                  <c:v>0.93545999999999996</c:v>
                </c:pt>
                <c:pt idx="330">
                  <c:v>0.89773999999999998</c:v>
                </c:pt>
                <c:pt idx="331">
                  <c:v>0.85760999999999998</c:v>
                </c:pt>
                <c:pt idx="332">
                  <c:v>0.81493000000000004</c:v>
                </c:pt>
                <c:pt idx="333">
                  <c:v>0.76954999999999996</c:v>
                </c:pt>
                <c:pt idx="334">
                  <c:v>0.72133000000000003</c:v>
                </c:pt>
                <c:pt idx="335">
                  <c:v>0.67012000000000005</c:v>
                </c:pt>
                <c:pt idx="336">
                  <c:v>0.61575999999999997</c:v>
                </c:pt>
                <c:pt idx="337">
                  <c:v>0.55808999999999997</c:v>
                </c:pt>
                <c:pt idx="338">
                  <c:v>0.49693999999999999</c:v>
                </c:pt>
                <c:pt idx="339">
                  <c:v>0.43214000000000002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028-4E8B-B75B-33D1B63349A3}"/>
            </c:ext>
          </c:extLst>
        </c:ser>
        <c:ser>
          <c:idx val="1"/>
          <c:order val="1"/>
          <c:tx>
            <c:strRef>
              <c:f>data!$F$2</c:f>
              <c:strCache>
                <c:ptCount val="1"/>
                <c:pt idx="0">
                  <c:v>S65F (B02)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data!$E$3:$E$382</c:f>
              <c:numCache>
                <c:formatCode>General</c:formatCode>
                <c:ptCount val="380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  <c:pt idx="13">
                  <c:v>32.5</c:v>
                </c:pt>
                <c:pt idx="14">
                  <c:v>35</c:v>
                </c:pt>
                <c:pt idx="15">
                  <c:v>37.5</c:v>
                </c:pt>
                <c:pt idx="16">
                  <c:v>40</c:v>
                </c:pt>
                <c:pt idx="17">
                  <c:v>42.5</c:v>
                </c:pt>
                <c:pt idx="18">
                  <c:v>45</c:v>
                </c:pt>
                <c:pt idx="19">
                  <c:v>47.5</c:v>
                </c:pt>
                <c:pt idx="20">
                  <c:v>50</c:v>
                </c:pt>
                <c:pt idx="21">
                  <c:v>52.5</c:v>
                </c:pt>
                <c:pt idx="22">
                  <c:v>55</c:v>
                </c:pt>
                <c:pt idx="23">
                  <c:v>57.5</c:v>
                </c:pt>
                <c:pt idx="24">
                  <c:v>60</c:v>
                </c:pt>
                <c:pt idx="25">
                  <c:v>62.5</c:v>
                </c:pt>
                <c:pt idx="26">
                  <c:v>65</c:v>
                </c:pt>
                <c:pt idx="27">
                  <c:v>67.5</c:v>
                </c:pt>
                <c:pt idx="28">
                  <c:v>70</c:v>
                </c:pt>
                <c:pt idx="29">
                  <c:v>72.5</c:v>
                </c:pt>
                <c:pt idx="30">
                  <c:v>75</c:v>
                </c:pt>
                <c:pt idx="31">
                  <c:v>77.5</c:v>
                </c:pt>
                <c:pt idx="32">
                  <c:v>80</c:v>
                </c:pt>
                <c:pt idx="33">
                  <c:v>82.5</c:v>
                </c:pt>
                <c:pt idx="34">
                  <c:v>85</c:v>
                </c:pt>
                <c:pt idx="35">
                  <c:v>87.5</c:v>
                </c:pt>
                <c:pt idx="36">
                  <c:v>90</c:v>
                </c:pt>
                <c:pt idx="37">
                  <c:v>92.5</c:v>
                </c:pt>
                <c:pt idx="38">
                  <c:v>95</c:v>
                </c:pt>
                <c:pt idx="39">
                  <c:v>97.5</c:v>
                </c:pt>
                <c:pt idx="40">
                  <c:v>100</c:v>
                </c:pt>
                <c:pt idx="41">
                  <c:v>102.5</c:v>
                </c:pt>
                <c:pt idx="42">
                  <c:v>105</c:v>
                </c:pt>
                <c:pt idx="43">
                  <c:v>107.5</c:v>
                </c:pt>
                <c:pt idx="44">
                  <c:v>110</c:v>
                </c:pt>
                <c:pt idx="45">
                  <c:v>112.5</c:v>
                </c:pt>
                <c:pt idx="46">
                  <c:v>115</c:v>
                </c:pt>
                <c:pt idx="47">
                  <c:v>117.5</c:v>
                </c:pt>
                <c:pt idx="48">
                  <c:v>120</c:v>
                </c:pt>
                <c:pt idx="49">
                  <c:v>122.5</c:v>
                </c:pt>
                <c:pt idx="50">
                  <c:v>125</c:v>
                </c:pt>
                <c:pt idx="51">
                  <c:v>127.5</c:v>
                </c:pt>
                <c:pt idx="52">
                  <c:v>130</c:v>
                </c:pt>
                <c:pt idx="53">
                  <c:v>132.5</c:v>
                </c:pt>
                <c:pt idx="54">
                  <c:v>135</c:v>
                </c:pt>
                <c:pt idx="55">
                  <c:v>137.5</c:v>
                </c:pt>
                <c:pt idx="56">
                  <c:v>140</c:v>
                </c:pt>
                <c:pt idx="57">
                  <c:v>142.5</c:v>
                </c:pt>
                <c:pt idx="58">
                  <c:v>145</c:v>
                </c:pt>
                <c:pt idx="59">
                  <c:v>147.5</c:v>
                </c:pt>
                <c:pt idx="60">
                  <c:v>150</c:v>
                </c:pt>
                <c:pt idx="61">
                  <c:v>152.5</c:v>
                </c:pt>
                <c:pt idx="62">
                  <c:v>155</c:v>
                </c:pt>
                <c:pt idx="63">
                  <c:v>157.5</c:v>
                </c:pt>
                <c:pt idx="64">
                  <c:v>160</c:v>
                </c:pt>
                <c:pt idx="65">
                  <c:v>162.5</c:v>
                </c:pt>
                <c:pt idx="66">
                  <c:v>165</c:v>
                </c:pt>
                <c:pt idx="67">
                  <c:v>167.5</c:v>
                </c:pt>
                <c:pt idx="68">
                  <c:v>170</c:v>
                </c:pt>
                <c:pt idx="69">
                  <c:v>172.5</c:v>
                </c:pt>
                <c:pt idx="70">
                  <c:v>175</c:v>
                </c:pt>
                <c:pt idx="71">
                  <c:v>177.5</c:v>
                </c:pt>
                <c:pt idx="72">
                  <c:v>180</c:v>
                </c:pt>
                <c:pt idx="73">
                  <c:v>182.5</c:v>
                </c:pt>
                <c:pt idx="74">
                  <c:v>185</c:v>
                </c:pt>
                <c:pt idx="75">
                  <c:v>187.5</c:v>
                </c:pt>
                <c:pt idx="76">
                  <c:v>190</c:v>
                </c:pt>
                <c:pt idx="77">
                  <c:v>192.5</c:v>
                </c:pt>
                <c:pt idx="78">
                  <c:v>195</c:v>
                </c:pt>
                <c:pt idx="79">
                  <c:v>197.5</c:v>
                </c:pt>
                <c:pt idx="80">
                  <c:v>200</c:v>
                </c:pt>
                <c:pt idx="81">
                  <c:v>202.5</c:v>
                </c:pt>
                <c:pt idx="82">
                  <c:v>205</c:v>
                </c:pt>
                <c:pt idx="83">
                  <c:v>207.5</c:v>
                </c:pt>
                <c:pt idx="84">
                  <c:v>210</c:v>
                </c:pt>
                <c:pt idx="85">
                  <c:v>212.5</c:v>
                </c:pt>
                <c:pt idx="86">
                  <c:v>215</c:v>
                </c:pt>
                <c:pt idx="87">
                  <c:v>217.5</c:v>
                </c:pt>
                <c:pt idx="88">
                  <c:v>220</c:v>
                </c:pt>
                <c:pt idx="89">
                  <c:v>222.5</c:v>
                </c:pt>
                <c:pt idx="90">
                  <c:v>225</c:v>
                </c:pt>
                <c:pt idx="91">
                  <c:v>227.5</c:v>
                </c:pt>
                <c:pt idx="92">
                  <c:v>230</c:v>
                </c:pt>
                <c:pt idx="93">
                  <c:v>232.5</c:v>
                </c:pt>
                <c:pt idx="94">
                  <c:v>235</c:v>
                </c:pt>
                <c:pt idx="95">
                  <c:v>237.5</c:v>
                </c:pt>
                <c:pt idx="96">
                  <c:v>240</c:v>
                </c:pt>
                <c:pt idx="97">
                  <c:v>242.5</c:v>
                </c:pt>
                <c:pt idx="98">
                  <c:v>245</c:v>
                </c:pt>
                <c:pt idx="99">
                  <c:v>247.5</c:v>
                </c:pt>
                <c:pt idx="100">
                  <c:v>250</c:v>
                </c:pt>
                <c:pt idx="101">
                  <c:v>252.5</c:v>
                </c:pt>
                <c:pt idx="102">
                  <c:v>255</c:v>
                </c:pt>
                <c:pt idx="103">
                  <c:v>257.5</c:v>
                </c:pt>
                <c:pt idx="104">
                  <c:v>260</c:v>
                </c:pt>
                <c:pt idx="105">
                  <c:v>262.5</c:v>
                </c:pt>
                <c:pt idx="106">
                  <c:v>265</c:v>
                </c:pt>
                <c:pt idx="107">
                  <c:v>267.5</c:v>
                </c:pt>
                <c:pt idx="108">
                  <c:v>270</c:v>
                </c:pt>
                <c:pt idx="109">
                  <c:v>272.5</c:v>
                </c:pt>
                <c:pt idx="110">
                  <c:v>275</c:v>
                </c:pt>
                <c:pt idx="111">
                  <c:v>277.5</c:v>
                </c:pt>
                <c:pt idx="112">
                  <c:v>280</c:v>
                </c:pt>
                <c:pt idx="113">
                  <c:v>282.5</c:v>
                </c:pt>
                <c:pt idx="114">
                  <c:v>285</c:v>
                </c:pt>
                <c:pt idx="115">
                  <c:v>287.5</c:v>
                </c:pt>
                <c:pt idx="116">
                  <c:v>290</c:v>
                </c:pt>
                <c:pt idx="117">
                  <c:v>292.5</c:v>
                </c:pt>
                <c:pt idx="118">
                  <c:v>295</c:v>
                </c:pt>
                <c:pt idx="119">
                  <c:v>297.5</c:v>
                </c:pt>
                <c:pt idx="120">
                  <c:v>300</c:v>
                </c:pt>
                <c:pt idx="121">
                  <c:v>302.5</c:v>
                </c:pt>
                <c:pt idx="122">
                  <c:v>305</c:v>
                </c:pt>
                <c:pt idx="123">
                  <c:v>307.5</c:v>
                </c:pt>
                <c:pt idx="124">
                  <c:v>310</c:v>
                </c:pt>
                <c:pt idx="125">
                  <c:v>312.5</c:v>
                </c:pt>
                <c:pt idx="126">
                  <c:v>315</c:v>
                </c:pt>
                <c:pt idx="127">
                  <c:v>317.5</c:v>
                </c:pt>
                <c:pt idx="128">
                  <c:v>320</c:v>
                </c:pt>
                <c:pt idx="129">
                  <c:v>322.5</c:v>
                </c:pt>
                <c:pt idx="130">
                  <c:v>325</c:v>
                </c:pt>
                <c:pt idx="131">
                  <c:v>327.5</c:v>
                </c:pt>
                <c:pt idx="132">
                  <c:v>330</c:v>
                </c:pt>
                <c:pt idx="133">
                  <c:v>332.5</c:v>
                </c:pt>
                <c:pt idx="134">
                  <c:v>335</c:v>
                </c:pt>
                <c:pt idx="135">
                  <c:v>337.5</c:v>
                </c:pt>
                <c:pt idx="136">
                  <c:v>340</c:v>
                </c:pt>
                <c:pt idx="137">
                  <c:v>342.5</c:v>
                </c:pt>
                <c:pt idx="138">
                  <c:v>345</c:v>
                </c:pt>
                <c:pt idx="139">
                  <c:v>347.5</c:v>
                </c:pt>
                <c:pt idx="140">
                  <c:v>350</c:v>
                </c:pt>
                <c:pt idx="141">
                  <c:v>352.5</c:v>
                </c:pt>
                <c:pt idx="142">
                  <c:v>355</c:v>
                </c:pt>
                <c:pt idx="143">
                  <c:v>357.5</c:v>
                </c:pt>
                <c:pt idx="144">
                  <c:v>360</c:v>
                </c:pt>
                <c:pt idx="145">
                  <c:v>362.5</c:v>
                </c:pt>
                <c:pt idx="146">
                  <c:v>365</c:v>
                </c:pt>
                <c:pt idx="147">
                  <c:v>367.5</c:v>
                </c:pt>
                <c:pt idx="148">
                  <c:v>370</c:v>
                </c:pt>
                <c:pt idx="149">
                  <c:v>372.5</c:v>
                </c:pt>
                <c:pt idx="150">
                  <c:v>375</c:v>
                </c:pt>
                <c:pt idx="151">
                  <c:v>377.5</c:v>
                </c:pt>
                <c:pt idx="152">
                  <c:v>380</c:v>
                </c:pt>
                <c:pt idx="153">
                  <c:v>382.5</c:v>
                </c:pt>
                <c:pt idx="154">
                  <c:v>385</c:v>
                </c:pt>
                <c:pt idx="155">
                  <c:v>387.5</c:v>
                </c:pt>
                <c:pt idx="156">
                  <c:v>390</c:v>
                </c:pt>
                <c:pt idx="157">
                  <c:v>392.5</c:v>
                </c:pt>
                <c:pt idx="158">
                  <c:v>395</c:v>
                </c:pt>
                <c:pt idx="159">
                  <c:v>397.5</c:v>
                </c:pt>
                <c:pt idx="160">
                  <c:v>400</c:v>
                </c:pt>
                <c:pt idx="161">
                  <c:v>402.5</c:v>
                </c:pt>
                <c:pt idx="162">
                  <c:v>405</c:v>
                </c:pt>
                <c:pt idx="163">
                  <c:v>407.5</c:v>
                </c:pt>
                <c:pt idx="164">
                  <c:v>410</c:v>
                </c:pt>
                <c:pt idx="165">
                  <c:v>412.5</c:v>
                </c:pt>
                <c:pt idx="166">
                  <c:v>415</c:v>
                </c:pt>
                <c:pt idx="167">
                  <c:v>417.5</c:v>
                </c:pt>
                <c:pt idx="168">
                  <c:v>420</c:v>
                </c:pt>
                <c:pt idx="169">
                  <c:v>422.5</c:v>
                </c:pt>
                <c:pt idx="170">
                  <c:v>425</c:v>
                </c:pt>
                <c:pt idx="171">
                  <c:v>427.5</c:v>
                </c:pt>
                <c:pt idx="172">
                  <c:v>430</c:v>
                </c:pt>
                <c:pt idx="173">
                  <c:v>432.5</c:v>
                </c:pt>
                <c:pt idx="174">
                  <c:v>435</c:v>
                </c:pt>
                <c:pt idx="175">
                  <c:v>437.5</c:v>
                </c:pt>
                <c:pt idx="176">
                  <c:v>440</c:v>
                </c:pt>
                <c:pt idx="177">
                  <c:v>442.5</c:v>
                </c:pt>
                <c:pt idx="178">
                  <c:v>445</c:v>
                </c:pt>
                <c:pt idx="179">
                  <c:v>447.5</c:v>
                </c:pt>
                <c:pt idx="180">
                  <c:v>450</c:v>
                </c:pt>
                <c:pt idx="181">
                  <c:v>452.5</c:v>
                </c:pt>
                <c:pt idx="182">
                  <c:v>455</c:v>
                </c:pt>
                <c:pt idx="183">
                  <c:v>457.5</c:v>
                </c:pt>
                <c:pt idx="184">
                  <c:v>460</c:v>
                </c:pt>
                <c:pt idx="185">
                  <c:v>462.5</c:v>
                </c:pt>
                <c:pt idx="186">
                  <c:v>465</c:v>
                </c:pt>
                <c:pt idx="187">
                  <c:v>467.5</c:v>
                </c:pt>
                <c:pt idx="188">
                  <c:v>470</c:v>
                </c:pt>
                <c:pt idx="189">
                  <c:v>472.5</c:v>
                </c:pt>
                <c:pt idx="190">
                  <c:v>475</c:v>
                </c:pt>
                <c:pt idx="191">
                  <c:v>477.5</c:v>
                </c:pt>
                <c:pt idx="192">
                  <c:v>480</c:v>
                </c:pt>
                <c:pt idx="193">
                  <c:v>482.5</c:v>
                </c:pt>
                <c:pt idx="194">
                  <c:v>485</c:v>
                </c:pt>
                <c:pt idx="195">
                  <c:v>487.5</c:v>
                </c:pt>
                <c:pt idx="196">
                  <c:v>490</c:v>
                </c:pt>
                <c:pt idx="197">
                  <c:v>492.5</c:v>
                </c:pt>
                <c:pt idx="198">
                  <c:v>495</c:v>
                </c:pt>
                <c:pt idx="199">
                  <c:v>497.5</c:v>
                </c:pt>
                <c:pt idx="200">
                  <c:v>500</c:v>
                </c:pt>
                <c:pt idx="201">
                  <c:v>502.5</c:v>
                </c:pt>
                <c:pt idx="202">
                  <c:v>505</c:v>
                </c:pt>
                <c:pt idx="203">
                  <c:v>507.5</c:v>
                </c:pt>
                <c:pt idx="204">
                  <c:v>510</c:v>
                </c:pt>
                <c:pt idx="205">
                  <c:v>512.5</c:v>
                </c:pt>
                <c:pt idx="206">
                  <c:v>515</c:v>
                </c:pt>
                <c:pt idx="207">
                  <c:v>517.5</c:v>
                </c:pt>
                <c:pt idx="208">
                  <c:v>520</c:v>
                </c:pt>
                <c:pt idx="209">
                  <c:v>522.5</c:v>
                </c:pt>
                <c:pt idx="210">
                  <c:v>525</c:v>
                </c:pt>
                <c:pt idx="211">
                  <c:v>527.5</c:v>
                </c:pt>
                <c:pt idx="212">
                  <c:v>530</c:v>
                </c:pt>
                <c:pt idx="213">
                  <c:v>532.5</c:v>
                </c:pt>
                <c:pt idx="214">
                  <c:v>535</c:v>
                </c:pt>
                <c:pt idx="215">
                  <c:v>537.5</c:v>
                </c:pt>
                <c:pt idx="216">
                  <c:v>540</c:v>
                </c:pt>
                <c:pt idx="217">
                  <c:v>542.5</c:v>
                </c:pt>
                <c:pt idx="218">
                  <c:v>545</c:v>
                </c:pt>
                <c:pt idx="219">
                  <c:v>547.5</c:v>
                </c:pt>
                <c:pt idx="220">
                  <c:v>550</c:v>
                </c:pt>
                <c:pt idx="221">
                  <c:v>552.5</c:v>
                </c:pt>
                <c:pt idx="222">
                  <c:v>555</c:v>
                </c:pt>
                <c:pt idx="223">
                  <c:v>557.5</c:v>
                </c:pt>
                <c:pt idx="224">
                  <c:v>560</c:v>
                </c:pt>
                <c:pt idx="225">
                  <c:v>562.5</c:v>
                </c:pt>
                <c:pt idx="226">
                  <c:v>565</c:v>
                </c:pt>
                <c:pt idx="227">
                  <c:v>567.5</c:v>
                </c:pt>
                <c:pt idx="228">
                  <c:v>570</c:v>
                </c:pt>
                <c:pt idx="229">
                  <c:v>572.5</c:v>
                </c:pt>
                <c:pt idx="230">
                  <c:v>575</c:v>
                </c:pt>
                <c:pt idx="231">
                  <c:v>577.5</c:v>
                </c:pt>
                <c:pt idx="232">
                  <c:v>580</c:v>
                </c:pt>
                <c:pt idx="233">
                  <c:v>582.5</c:v>
                </c:pt>
                <c:pt idx="234">
                  <c:v>585</c:v>
                </c:pt>
                <c:pt idx="235">
                  <c:v>587.5</c:v>
                </c:pt>
                <c:pt idx="236">
                  <c:v>590</c:v>
                </c:pt>
                <c:pt idx="237">
                  <c:v>592.5</c:v>
                </c:pt>
                <c:pt idx="238">
                  <c:v>595</c:v>
                </c:pt>
                <c:pt idx="239">
                  <c:v>597.5</c:v>
                </c:pt>
                <c:pt idx="240">
                  <c:v>600</c:v>
                </c:pt>
                <c:pt idx="241">
                  <c:v>602.5</c:v>
                </c:pt>
                <c:pt idx="242">
                  <c:v>605</c:v>
                </c:pt>
                <c:pt idx="243">
                  <c:v>607.5</c:v>
                </c:pt>
                <c:pt idx="244">
                  <c:v>610</c:v>
                </c:pt>
                <c:pt idx="245">
                  <c:v>612.5</c:v>
                </c:pt>
                <c:pt idx="246">
                  <c:v>615</c:v>
                </c:pt>
                <c:pt idx="247">
                  <c:v>617.5</c:v>
                </c:pt>
                <c:pt idx="248">
                  <c:v>620</c:v>
                </c:pt>
                <c:pt idx="249">
                  <c:v>622.5</c:v>
                </c:pt>
                <c:pt idx="250">
                  <c:v>625</c:v>
                </c:pt>
                <c:pt idx="251">
                  <c:v>627.5</c:v>
                </c:pt>
                <c:pt idx="252">
                  <c:v>630</c:v>
                </c:pt>
                <c:pt idx="253">
                  <c:v>632.5</c:v>
                </c:pt>
                <c:pt idx="254">
                  <c:v>635</c:v>
                </c:pt>
                <c:pt idx="255">
                  <c:v>637.5</c:v>
                </c:pt>
                <c:pt idx="256">
                  <c:v>640</c:v>
                </c:pt>
                <c:pt idx="257">
                  <c:v>642.5</c:v>
                </c:pt>
                <c:pt idx="258">
                  <c:v>645</c:v>
                </c:pt>
                <c:pt idx="259">
                  <c:v>647.5</c:v>
                </c:pt>
                <c:pt idx="260">
                  <c:v>650</c:v>
                </c:pt>
                <c:pt idx="261">
                  <c:v>652.5</c:v>
                </c:pt>
                <c:pt idx="262">
                  <c:v>655</c:v>
                </c:pt>
                <c:pt idx="263">
                  <c:v>657.5</c:v>
                </c:pt>
                <c:pt idx="264">
                  <c:v>660</c:v>
                </c:pt>
                <c:pt idx="265">
                  <c:v>662.5</c:v>
                </c:pt>
                <c:pt idx="266">
                  <c:v>665</c:v>
                </c:pt>
                <c:pt idx="267">
                  <c:v>667.5</c:v>
                </c:pt>
                <c:pt idx="268">
                  <c:v>670</c:v>
                </c:pt>
                <c:pt idx="269">
                  <c:v>672.5</c:v>
                </c:pt>
                <c:pt idx="270">
                  <c:v>675</c:v>
                </c:pt>
                <c:pt idx="271">
                  <c:v>677.5</c:v>
                </c:pt>
                <c:pt idx="272">
                  <c:v>680</c:v>
                </c:pt>
                <c:pt idx="273">
                  <c:v>682.5</c:v>
                </c:pt>
                <c:pt idx="274">
                  <c:v>685</c:v>
                </c:pt>
                <c:pt idx="275">
                  <c:v>687.5</c:v>
                </c:pt>
                <c:pt idx="276">
                  <c:v>690</c:v>
                </c:pt>
                <c:pt idx="277">
                  <c:v>692.5</c:v>
                </c:pt>
                <c:pt idx="278">
                  <c:v>695</c:v>
                </c:pt>
                <c:pt idx="279">
                  <c:v>697.5</c:v>
                </c:pt>
                <c:pt idx="280">
                  <c:v>700</c:v>
                </c:pt>
                <c:pt idx="281">
                  <c:v>702.5</c:v>
                </c:pt>
                <c:pt idx="282">
                  <c:v>705</c:v>
                </c:pt>
                <c:pt idx="283">
                  <c:v>707.5</c:v>
                </c:pt>
                <c:pt idx="284">
                  <c:v>710</c:v>
                </c:pt>
                <c:pt idx="285">
                  <c:v>712.5</c:v>
                </c:pt>
                <c:pt idx="286">
                  <c:v>715</c:v>
                </c:pt>
                <c:pt idx="287">
                  <c:v>717.5</c:v>
                </c:pt>
                <c:pt idx="288">
                  <c:v>720</c:v>
                </c:pt>
                <c:pt idx="289">
                  <c:v>722.5</c:v>
                </c:pt>
                <c:pt idx="290">
                  <c:v>725</c:v>
                </c:pt>
                <c:pt idx="291">
                  <c:v>727.5</c:v>
                </c:pt>
                <c:pt idx="292">
                  <c:v>730</c:v>
                </c:pt>
                <c:pt idx="293">
                  <c:v>732.5</c:v>
                </c:pt>
                <c:pt idx="294">
                  <c:v>735</c:v>
                </c:pt>
                <c:pt idx="295">
                  <c:v>737.5</c:v>
                </c:pt>
                <c:pt idx="296">
                  <c:v>740</c:v>
                </c:pt>
                <c:pt idx="297">
                  <c:v>742.5</c:v>
                </c:pt>
                <c:pt idx="298">
                  <c:v>745</c:v>
                </c:pt>
                <c:pt idx="299">
                  <c:v>747.5</c:v>
                </c:pt>
                <c:pt idx="300">
                  <c:v>750</c:v>
                </c:pt>
                <c:pt idx="301">
                  <c:v>752.5</c:v>
                </c:pt>
                <c:pt idx="302">
                  <c:v>755</c:v>
                </c:pt>
                <c:pt idx="303">
                  <c:v>757.5</c:v>
                </c:pt>
                <c:pt idx="304">
                  <c:v>760</c:v>
                </c:pt>
                <c:pt idx="305">
                  <c:v>762.5</c:v>
                </c:pt>
                <c:pt idx="306">
                  <c:v>765</c:v>
                </c:pt>
                <c:pt idx="307">
                  <c:v>767.5</c:v>
                </c:pt>
                <c:pt idx="308">
                  <c:v>770</c:v>
                </c:pt>
                <c:pt idx="309">
                  <c:v>772.5</c:v>
                </c:pt>
                <c:pt idx="310">
                  <c:v>775</c:v>
                </c:pt>
                <c:pt idx="311">
                  <c:v>777.5</c:v>
                </c:pt>
                <c:pt idx="312">
                  <c:v>780</c:v>
                </c:pt>
                <c:pt idx="313">
                  <c:v>782.5</c:v>
                </c:pt>
                <c:pt idx="314">
                  <c:v>785</c:v>
                </c:pt>
                <c:pt idx="315">
                  <c:v>787.5</c:v>
                </c:pt>
                <c:pt idx="316">
                  <c:v>790</c:v>
                </c:pt>
                <c:pt idx="317">
                  <c:v>792.5</c:v>
                </c:pt>
                <c:pt idx="318">
                  <c:v>795</c:v>
                </c:pt>
                <c:pt idx="319">
                  <c:v>797.5</c:v>
                </c:pt>
                <c:pt idx="320">
                  <c:v>800</c:v>
                </c:pt>
                <c:pt idx="321">
                  <c:v>802.5</c:v>
                </c:pt>
                <c:pt idx="322">
                  <c:v>805</c:v>
                </c:pt>
                <c:pt idx="323">
                  <c:v>807.5</c:v>
                </c:pt>
                <c:pt idx="324">
                  <c:v>810</c:v>
                </c:pt>
                <c:pt idx="325">
                  <c:v>812.5</c:v>
                </c:pt>
                <c:pt idx="326">
                  <c:v>815</c:v>
                </c:pt>
                <c:pt idx="327">
                  <c:v>817.5</c:v>
                </c:pt>
                <c:pt idx="328">
                  <c:v>820</c:v>
                </c:pt>
                <c:pt idx="329">
                  <c:v>822.5</c:v>
                </c:pt>
                <c:pt idx="330">
                  <c:v>825</c:v>
                </c:pt>
                <c:pt idx="331">
                  <c:v>827.5</c:v>
                </c:pt>
                <c:pt idx="332">
                  <c:v>830</c:v>
                </c:pt>
                <c:pt idx="333">
                  <c:v>832.5</c:v>
                </c:pt>
                <c:pt idx="334">
                  <c:v>835</c:v>
                </c:pt>
                <c:pt idx="335">
                  <c:v>837.5</c:v>
                </c:pt>
                <c:pt idx="336">
                  <c:v>840</c:v>
                </c:pt>
                <c:pt idx="337">
                  <c:v>842.5</c:v>
                </c:pt>
                <c:pt idx="338">
                  <c:v>845</c:v>
                </c:pt>
                <c:pt idx="339">
                  <c:v>847.5</c:v>
                </c:pt>
                <c:pt idx="340">
                  <c:v>850</c:v>
                </c:pt>
                <c:pt idx="341">
                  <c:v>852.5</c:v>
                </c:pt>
                <c:pt idx="342">
                  <c:v>855</c:v>
                </c:pt>
                <c:pt idx="343">
                  <c:v>857.5</c:v>
                </c:pt>
                <c:pt idx="344">
                  <c:v>860</c:v>
                </c:pt>
                <c:pt idx="345">
                  <c:v>862.5</c:v>
                </c:pt>
                <c:pt idx="346">
                  <c:v>865</c:v>
                </c:pt>
                <c:pt idx="347">
                  <c:v>867.5</c:v>
                </c:pt>
                <c:pt idx="348">
                  <c:v>870</c:v>
                </c:pt>
                <c:pt idx="349">
                  <c:v>872.5</c:v>
                </c:pt>
                <c:pt idx="350">
                  <c:v>875</c:v>
                </c:pt>
                <c:pt idx="351">
                  <c:v>877.5</c:v>
                </c:pt>
                <c:pt idx="352">
                  <c:v>880</c:v>
                </c:pt>
                <c:pt idx="353">
                  <c:v>882.5</c:v>
                </c:pt>
                <c:pt idx="354">
                  <c:v>885</c:v>
                </c:pt>
                <c:pt idx="355">
                  <c:v>887.5</c:v>
                </c:pt>
                <c:pt idx="356">
                  <c:v>890</c:v>
                </c:pt>
                <c:pt idx="357">
                  <c:v>892.5</c:v>
                </c:pt>
                <c:pt idx="358">
                  <c:v>895</c:v>
                </c:pt>
                <c:pt idx="359">
                  <c:v>897.5</c:v>
                </c:pt>
                <c:pt idx="360">
                  <c:v>900</c:v>
                </c:pt>
                <c:pt idx="361">
                  <c:v>902.5</c:v>
                </c:pt>
                <c:pt idx="362">
                  <c:v>905</c:v>
                </c:pt>
                <c:pt idx="363">
                  <c:v>907.5</c:v>
                </c:pt>
                <c:pt idx="364">
                  <c:v>910</c:v>
                </c:pt>
                <c:pt idx="365">
                  <c:v>912.5</c:v>
                </c:pt>
                <c:pt idx="366">
                  <c:v>915</c:v>
                </c:pt>
                <c:pt idx="367">
                  <c:v>917.5</c:v>
                </c:pt>
                <c:pt idx="368">
                  <c:v>920</c:v>
                </c:pt>
                <c:pt idx="369">
                  <c:v>922.5</c:v>
                </c:pt>
                <c:pt idx="370">
                  <c:v>925</c:v>
                </c:pt>
                <c:pt idx="371">
                  <c:v>927.5</c:v>
                </c:pt>
                <c:pt idx="372">
                  <c:v>930</c:v>
                </c:pt>
                <c:pt idx="373">
                  <c:v>932.5</c:v>
                </c:pt>
                <c:pt idx="374">
                  <c:v>935</c:v>
                </c:pt>
                <c:pt idx="375">
                  <c:v>937.5</c:v>
                </c:pt>
                <c:pt idx="376">
                  <c:v>940</c:v>
                </c:pt>
                <c:pt idx="377">
                  <c:v>942.5</c:v>
                </c:pt>
                <c:pt idx="378">
                  <c:v>945</c:v>
                </c:pt>
                <c:pt idx="379">
                  <c:v>947.5</c:v>
                </c:pt>
              </c:numCache>
            </c:numRef>
          </c:xVal>
          <c:yVal>
            <c:numRef>
              <c:f>data!$F$3:$F$382</c:f>
              <c:numCache>
                <c:formatCode>General</c:formatCode>
                <c:ptCount val="380"/>
                <c:pt idx="0">
                  <c:v>8.6445999999999995E-2</c:v>
                </c:pt>
                <c:pt idx="1">
                  <c:v>9.4478000000000006E-2</c:v>
                </c:pt>
                <c:pt idx="2">
                  <c:v>0.10513</c:v>
                </c:pt>
                <c:pt idx="3">
                  <c:v>0.11817</c:v>
                </c:pt>
                <c:pt idx="4">
                  <c:v>0.13335</c:v>
                </c:pt>
                <c:pt idx="5">
                  <c:v>0.15046000000000001</c:v>
                </c:pt>
                <c:pt idx="6">
                  <c:v>0.16930000000000001</c:v>
                </c:pt>
                <c:pt idx="7">
                  <c:v>0.18967000000000001</c:v>
                </c:pt>
                <c:pt idx="8">
                  <c:v>0.2114</c:v>
                </c:pt>
                <c:pt idx="9">
                  <c:v>0.23430000000000001</c:v>
                </c:pt>
                <c:pt idx="10">
                  <c:v>0.25824000000000003</c:v>
                </c:pt>
                <c:pt idx="11">
                  <c:v>0.28305000000000002</c:v>
                </c:pt>
                <c:pt idx="12">
                  <c:v>0.30859999999999999</c:v>
                </c:pt>
                <c:pt idx="13">
                  <c:v>0.33476</c:v>
                </c:pt>
                <c:pt idx="14">
                  <c:v>0.36142000000000002</c:v>
                </c:pt>
                <c:pt idx="15">
                  <c:v>0.38846000000000003</c:v>
                </c:pt>
                <c:pt idx="16">
                  <c:v>0.41577999999999998</c:v>
                </c:pt>
                <c:pt idx="17">
                  <c:v>0.44328000000000001</c:v>
                </c:pt>
                <c:pt idx="18">
                  <c:v>0.47088999999999998</c:v>
                </c:pt>
                <c:pt idx="19">
                  <c:v>0.49852000000000002</c:v>
                </c:pt>
                <c:pt idx="20">
                  <c:v>0.52610000000000001</c:v>
                </c:pt>
                <c:pt idx="21">
                  <c:v>0.55356000000000005</c:v>
                </c:pt>
                <c:pt idx="22">
                  <c:v>0.58084999999999998</c:v>
                </c:pt>
                <c:pt idx="23">
                  <c:v>0.60790999999999995</c:v>
                </c:pt>
                <c:pt idx="24">
                  <c:v>0.63468999999999998</c:v>
                </c:pt>
                <c:pt idx="25">
                  <c:v>0.66115000000000002</c:v>
                </c:pt>
                <c:pt idx="26">
                  <c:v>0.68725999999999998</c:v>
                </c:pt>
                <c:pt idx="27">
                  <c:v>0.71297999999999995</c:v>
                </c:pt>
                <c:pt idx="28">
                  <c:v>0.73828000000000005</c:v>
                </c:pt>
                <c:pt idx="29">
                  <c:v>0.76312999999999998</c:v>
                </c:pt>
                <c:pt idx="30">
                  <c:v>0.78752999999999995</c:v>
                </c:pt>
                <c:pt idx="31">
                  <c:v>0.81145</c:v>
                </c:pt>
                <c:pt idx="32">
                  <c:v>0.83487999999999996</c:v>
                </c:pt>
                <c:pt idx="33">
                  <c:v>0.85780999999999996</c:v>
                </c:pt>
                <c:pt idx="34">
                  <c:v>0.88022999999999996</c:v>
                </c:pt>
                <c:pt idx="35">
                  <c:v>0.90214000000000005</c:v>
                </c:pt>
                <c:pt idx="36">
                  <c:v>0.92352999999999996</c:v>
                </c:pt>
                <c:pt idx="37">
                  <c:v>0.94442000000000004</c:v>
                </c:pt>
                <c:pt idx="38">
                  <c:v>0.96479999999999999</c:v>
                </c:pt>
                <c:pt idx="39">
                  <c:v>0.98468</c:v>
                </c:pt>
                <c:pt idx="40">
                  <c:v>1.0041</c:v>
                </c:pt>
                <c:pt idx="41">
                  <c:v>1.0229999999999999</c:v>
                </c:pt>
                <c:pt idx="42">
                  <c:v>1.0414000000000001</c:v>
                </c:pt>
                <c:pt idx="43">
                  <c:v>1.0593999999999999</c:v>
                </c:pt>
                <c:pt idx="44">
                  <c:v>1.0769</c:v>
                </c:pt>
                <c:pt idx="45">
                  <c:v>1.0940000000000001</c:v>
                </c:pt>
                <c:pt idx="46">
                  <c:v>1.1107</c:v>
                </c:pt>
                <c:pt idx="47">
                  <c:v>1.1269</c:v>
                </c:pt>
                <c:pt idx="48">
                  <c:v>1.1428</c:v>
                </c:pt>
                <c:pt idx="49">
                  <c:v>1.1584000000000001</c:v>
                </c:pt>
                <c:pt idx="50">
                  <c:v>1.1735</c:v>
                </c:pt>
                <c:pt idx="51">
                  <c:v>1.1883999999999999</c:v>
                </c:pt>
                <c:pt idx="52">
                  <c:v>1.2030000000000001</c:v>
                </c:pt>
                <c:pt idx="53">
                  <c:v>1.2172000000000001</c:v>
                </c:pt>
                <c:pt idx="54">
                  <c:v>1.2312000000000001</c:v>
                </c:pt>
                <c:pt idx="55">
                  <c:v>1.2450000000000001</c:v>
                </c:pt>
                <c:pt idx="56">
                  <c:v>1.2585</c:v>
                </c:pt>
                <c:pt idx="57">
                  <c:v>1.2719</c:v>
                </c:pt>
                <c:pt idx="58">
                  <c:v>1.2849999999999999</c:v>
                </c:pt>
                <c:pt idx="59">
                  <c:v>1.298</c:v>
                </c:pt>
                <c:pt idx="60">
                  <c:v>1.3108</c:v>
                </c:pt>
                <c:pt idx="61">
                  <c:v>1.3236000000000001</c:v>
                </c:pt>
                <c:pt idx="62">
                  <c:v>1.3362000000000001</c:v>
                </c:pt>
                <c:pt idx="63">
                  <c:v>1.3487</c:v>
                </c:pt>
                <c:pt idx="64">
                  <c:v>1.3611</c:v>
                </c:pt>
                <c:pt idx="65">
                  <c:v>1.3735999999999999</c:v>
                </c:pt>
                <c:pt idx="66">
                  <c:v>1.3858999999999999</c:v>
                </c:pt>
                <c:pt idx="67">
                  <c:v>1.3983000000000001</c:v>
                </c:pt>
                <c:pt idx="68">
                  <c:v>1.4106000000000001</c:v>
                </c:pt>
                <c:pt idx="69">
                  <c:v>1.423</c:v>
                </c:pt>
                <c:pt idx="70">
                  <c:v>1.4354</c:v>
                </c:pt>
                <c:pt idx="71">
                  <c:v>1.4478</c:v>
                </c:pt>
                <c:pt idx="72">
                  <c:v>1.4602999999999999</c:v>
                </c:pt>
                <c:pt idx="73">
                  <c:v>1.4729000000000001</c:v>
                </c:pt>
                <c:pt idx="74">
                  <c:v>1.4855</c:v>
                </c:pt>
                <c:pt idx="75">
                  <c:v>1.4983</c:v>
                </c:pt>
                <c:pt idx="76">
                  <c:v>1.5111000000000001</c:v>
                </c:pt>
                <c:pt idx="77">
                  <c:v>1.5241</c:v>
                </c:pt>
                <c:pt idx="78">
                  <c:v>1.5370999999999999</c:v>
                </c:pt>
                <c:pt idx="79">
                  <c:v>1.5503</c:v>
                </c:pt>
                <c:pt idx="80">
                  <c:v>1.5637000000000001</c:v>
                </c:pt>
                <c:pt idx="81">
                  <c:v>1.5771999999999999</c:v>
                </c:pt>
                <c:pt idx="82">
                  <c:v>1.5908</c:v>
                </c:pt>
                <c:pt idx="83">
                  <c:v>1.6046</c:v>
                </c:pt>
                <c:pt idx="84">
                  <c:v>1.6185</c:v>
                </c:pt>
                <c:pt idx="85">
                  <c:v>1.6326000000000001</c:v>
                </c:pt>
                <c:pt idx="86">
                  <c:v>1.6469</c:v>
                </c:pt>
                <c:pt idx="87">
                  <c:v>1.6613</c:v>
                </c:pt>
                <c:pt idx="88">
                  <c:v>1.6758999999999999</c:v>
                </c:pt>
                <c:pt idx="89">
                  <c:v>1.6907000000000001</c:v>
                </c:pt>
                <c:pt idx="90">
                  <c:v>1.7057</c:v>
                </c:pt>
                <c:pt idx="91">
                  <c:v>1.7208000000000001</c:v>
                </c:pt>
                <c:pt idx="92">
                  <c:v>1.7361</c:v>
                </c:pt>
                <c:pt idx="93">
                  <c:v>1.7515000000000001</c:v>
                </c:pt>
                <c:pt idx="94">
                  <c:v>1.7670999999999999</c:v>
                </c:pt>
                <c:pt idx="95">
                  <c:v>1.7828999999999999</c:v>
                </c:pt>
                <c:pt idx="96">
                  <c:v>1.7988</c:v>
                </c:pt>
                <c:pt idx="97">
                  <c:v>1.8148</c:v>
                </c:pt>
                <c:pt idx="98">
                  <c:v>1.8310999999999999</c:v>
                </c:pt>
                <c:pt idx="99">
                  <c:v>1.8473999999999999</c:v>
                </c:pt>
                <c:pt idx="100">
                  <c:v>1.8638999999999999</c:v>
                </c:pt>
                <c:pt idx="101">
                  <c:v>1.8805000000000001</c:v>
                </c:pt>
                <c:pt idx="102">
                  <c:v>1.8972</c:v>
                </c:pt>
                <c:pt idx="103">
                  <c:v>1.9139999999999999</c:v>
                </c:pt>
                <c:pt idx="104">
                  <c:v>1.931</c:v>
                </c:pt>
                <c:pt idx="105">
                  <c:v>1.948</c:v>
                </c:pt>
                <c:pt idx="106">
                  <c:v>1.9651000000000001</c:v>
                </c:pt>
                <c:pt idx="107">
                  <c:v>1.9823</c:v>
                </c:pt>
                <c:pt idx="108">
                  <c:v>1.9995000000000001</c:v>
                </c:pt>
                <c:pt idx="109">
                  <c:v>2.0167999999999999</c:v>
                </c:pt>
                <c:pt idx="110">
                  <c:v>2.0341999999999998</c:v>
                </c:pt>
                <c:pt idx="111">
                  <c:v>2.0516000000000001</c:v>
                </c:pt>
                <c:pt idx="112">
                  <c:v>2.069</c:v>
                </c:pt>
                <c:pt idx="113">
                  <c:v>2.0863999999999998</c:v>
                </c:pt>
                <c:pt idx="114">
                  <c:v>2.1038000000000001</c:v>
                </c:pt>
                <c:pt idx="115">
                  <c:v>2.1212</c:v>
                </c:pt>
                <c:pt idx="116">
                  <c:v>2.1385999999999998</c:v>
                </c:pt>
                <c:pt idx="117">
                  <c:v>2.1560000000000001</c:v>
                </c:pt>
                <c:pt idx="118">
                  <c:v>2.1732999999999998</c:v>
                </c:pt>
                <c:pt idx="119">
                  <c:v>2.1905000000000001</c:v>
                </c:pt>
                <c:pt idx="120">
                  <c:v>2.2077</c:v>
                </c:pt>
                <c:pt idx="121">
                  <c:v>2.2248000000000001</c:v>
                </c:pt>
                <c:pt idx="122">
                  <c:v>2.2418</c:v>
                </c:pt>
                <c:pt idx="123">
                  <c:v>2.2585999999999999</c:v>
                </c:pt>
                <c:pt idx="124">
                  <c:v>2.2753999999999999</c:v>
                </c:pt>
                <c:pt idx="125">
                  <c:v>2.2919999999999998</c:v>
                </c:pt>
                <c:pt idx="126">
                  <c:v>2.3085</c:v>
                </c:pt>
                <c:pt idx="127">
                  <c:v>2.3249</c:v>
                </c:pt>
                <c:pt idx="128">
                  <c:v>2.3410000000000002</c:v>
                </c:pt>
                <c:pt idx="129">
                  <c:v>2.3570000000000002</c:v>
                </c:pt>
                <c:pt idx="130">
                  <c:v>2.3727999999999998</c:v>
                </c:pt>
                <c:pt idx="131">
                  <c:v>2.3883999999999999</c:v>
                </c:pt>
                <c:pt idx="132">
                  <c:v>2.4037999999999999</c:v>
                </c:pt>
                <c:pt idx="133">
                  <c:v>2.4188999999999998</c:v>
                </c:pt>
                <c:pt idx="134">
                  <c:v>2.4339</c:v>
                </c:pt>
                <c:pt idx="135">
                  <c:v>2.4485000000000001</c:v>
                </c:pt>
                <c:pt idx="136">
                  <c:v>2.4628999999999999</c:v>
                </c:pt>
                <c:pt idx="137">
                  <c:v>2.4771000000000001</c:v>
                </c:pt>
                <c:pt idx="138">
                  <c:v>2.4910000000000001</c:v>
                </c:pt>
                <c:pt idx="139">
                  <c:v>2.5045000000000002</c:v>
                </c:pt>
                <c:pt idx="140">
                  <c:v>2.5177999999999998</c:v>
                </c:pt>
                <c:pt idx="141">
                  <c:v>2.5308000000000002</c:v>
                </c:pt>
                <c:pt idx="142">
                  <c:v>2.5434000000000001</c:v>
                </c:pt>
                <c:pt idx="143">
                  <c:v>2.5558000000000001</c:v>
                </c:pt>
                <c:pt idx="144">
                  <c:v>2.5678000000000001</c:v>
                </c:pt>
                <c:pt idx="145">
                  <c:v>2.5794000000000001</c:v>
                </c:pt>
                <c:pt idx="146">
                  <c:v>2.5908000000000002</c:v>
                </c:pt>
                <c:pt idx="147">
                  <c:v>2.6017000000000001</c:v>
                </c:pt>
                <c:pt idx="148">
                  <c:v>2.6122999999999998</c:v>
                </c:pt>
                <c:pt idx="149">
                  <c:v>2.6225999999999998</c:v>
                </c:pt>
                <c:pt idx="150">
                  <c:v>2.6324000000000001</c:v>
                </c:pt>
                <c:pt idx="151">
                  <c:v>2.6419000000000001</c:v>
                </c:pt>
                <c:pt idx="152">
                  <c:v>2.6509999999999998</c:v>
                </c:pt>
                <c:pt idx="153">
                  <c:v>2.6597</c:v>
                </c:pt>
                <c:pt idx="154">
                  <c:v>2.6680000000000001</c:v>
                </c:pt>
                <c:pt idx="155">
                  <c:v>2.6758999999999999</c:v>
                </c:pt>
                <c:pt idx="156">
                  <c:v>2.6833999999999998</c:v>
                </c:pt>
                <c:pt idx="157">
                  <c:v>2.6905000000000001</c:v>
                </c:pt>
                <c:pt idx="158">
                  <c:v>2.6972</c:v>
                </c:pt>
                <c:pt idx="159">
                  <c:v>2.7035</c:v>
                </c:pt>
                <c:pt idx="160">
                  <c:v>2.7092999999999998</c:v>
                </c:pt>
                <c:pt idx="161">
                  <c:v>2.7147999999999999</c:v>
                </c:pt>
                <c:pt idx="162">
                  <c:v>2.7198000000000002</c:v>
                </c:pt>
                <c:pt idx="163">
                  <c:v>2.7244000000000002</c:v>
                </c:pt>
                <c:pt idx="164">
                  <c:v>2.7286000000000001</c:v>
                </c:pt>
                <c:pt idx="165">
                  <c:v>2.7324000000000002</c:v>
                </c:pt>
                <c:pt idx="166">
                  <c:v>2.7357</c:v>
                </c:pt>
                <c:pt idx="167">
                  <c:v>2.7385999999999999</c:v>
                </c:pt>
                <c:pt idx="168">
                  <c:v>2.7412000000000001</c:v>
                </c:pt>
                <c:pt idx="169">
                  <c:v>2.7433000000000001</c:v>
                </c:pt>
                <c:pt idx="170">
                  <c:v>2.7448999999999999</c:v>
                </c:pt>
                <c:pt idx="171">
                  <c:v>2.7462</c:v>
                </c:pt>
                <c:pt idx="172">
                  <c:v>2.7471000000000001</c:v>
                </c:pt>
                <c:pt idx="173">
                  <c:v>2.7475000000000001</c:v>
                </c:pt>
                <c:pt idx="174">
                  <c:v>2.7475999999999998</c:v>
                </c:pt>
                <c:pt idx="175">
                  <c:v>2.7471999999999999</c:v>
                </c:pt>
                <c:pt idx="176">
                  <c:v>2.7464</c:v>
                </c:pt>
                <c:pt idx="177">
                  <c:v>2.7452999999999999</c:v>
                </c:pt>
                <c:pt idx="178">
                  <c:v>2.7437999999999998</c:v>
                </c:pt>
                <c:pt idx="179">
                  <c:v>2.7418</c:v>
                </c:pt>
                <c:pt idx="180">
                  <c:v>2.7395</c:v>
                </c:pt>
                <c:pt idx="181">
                  <c:v>2.7368999999999999</c:v>
                </c:pt>
                <c:pt idx="182">
                  <c:v>2.7338</c:v>
                </c:pt>
                <c:pt idx="183">
                  <c:v>2.7303999999999999</c:v>
                </c:pt>
                <c:pt idx="184">
                  <c:v>2.7265999999999999</c:v>
                </c:pt>
                <c:pt idx="185">
                  <c:v>2.7225000000000001</c:v>
                </c:pt>
                <c:pt idx="186">
                  <c:v>2.718</c:v>
                </c:pt>
                <c:pt idx="187">
                  <c:v>2.7132000000000001</c:v>
                </c:pt>
                <c:pt idx="188">
                  <c:v>2.7081</c:v>
                </c:pt>
                <c:pt idx="189">
                  <c:v>2.7025999999999999</c:v>
                </c:pt>
                <c:pt idx="190">
                  <c:v>2.6968000000000001</c:v>
                </c:pt>
                <c:pt idx="191">
                  <c:v>2.6907000000000001</c:v>
                </c:pt>
                <c:pt idx="192">
                  <c:v>2.6842999999999999</c:v>
                </c:pt>
                <c:pt idx="193">
                  <c:v>2.6776</c:v>
                </c:pt>
                <c:pt idx="194">
                  <c:v>2.6705999999999999</c:v>
                </c:pt>
                <c:pt idx="195">
                  <c:v>2.6633</c:v>
                </c:pt>
                <c:pt idx="196">
                  <c:v>2.6556999999999999</c:v>
                </c:pt>
                <c:pt idx="197">
                  <c:v>2.6478999999999999</c:v>
                </c:pt>
                <c:pt idx="198">
                  <c:v>2.6398000000000001</c:v>
                </c:pt>
                <c:pt idx="199">
                  <c:v>2.6315</c:v>
                </c:pt>
                <c:pt idx="200">
                  <c:v>2.6229</c:v>
                </c:pt>
                <c:pt idx="201">
                  <c:v>2.6141000000000001</c:v>
                </c:pt>
                <c:pt idx="202">
                  <c:v>2.6051000000000002</c:v>
                </c:pt>
                <c:pt idx="203">
                  <c:v>2.5958000000000001</c:v>
                </c:pt>
                <c:pt idx="204">
                  <c:v>2.5863999999999998</c:v>
                </c:pt>
                <c:pt idx="205">
                  <c:v>2.5767000000000002</c:v>
                </c:pt>
                <c:pt idx="206">
                  <c:v>2.5668000000000002</c:v>
                </c:pt>
                <c:pt idx="207">
                  <c:v>2.5568</c:v>
                </c:pt>
                <c:pt idx="208">
                  <c:v>2.5465</c:v>
                </c:pt>
                <c:pt idx="209">
                  <c:v>2.5360999999999998</c:v>
                </c:pt>
                <c:pt idx="210">
                  <c:v>2.5255999999999998</c:v>
                </c:pt>
                <c:pt idx="211">
                  <c:v>2.5148000000000001</c:v>
                </c:pt>
                <c:pt idx="212">
                  <c:v>2.5038999999999998</c:v>
                </c:pt>
                <c:pt idx="213">
                  <c:v>2.4929000000000001</c:v>
                </c:pt>
                <c:pt idx="214">
                  <c:v>2.4817999999999998</c:v>
                </c:pt>
                <c:pt idx="215">
                  <c:v>2.4704999999999999</c:v>
                </c:pt>
                <c:pt idx="216">
                  <c:v>2.4590999999999998</c:v>
                </c:pt>
                <c:pt idx="217">
                  <c:v>2.4476</c:v>
                </c:pt>
                <c:pt idx="218">
                  <c:v>2.4359000000000002</c:v>
                </c:pt>
                <c:pt idx="219">
                  <c:v>2.4241999999999999</c:v>
                </c:pt>
                <c:pt idx="220">
                  <c:v>2.4123999999999999</c:v>
                </c:pt>
                <c:pt idx="221">
                  <c:v>2.4003999999999999</c:v>
                </c:pt>
                <c:pt idx="222">
                  <c:v>2.3883999999999999</c:v>
                </c:pt>
                <c:pt idx="223">
                  <c:v>2.3763000000000001</c:v>
                </c:pt>
                <c:pt idx="224">
                  <c:v>2.3641999999999999</c:v>
                </c:pt>
                <c:pt idx="225">
                  <c:v>2.3519000000000001</c:v>
                </c:pt>
                <c:pt idx="226">
                  <c:v>2.3395999999999999</c:v>
                </c:pt>
                <c:pt idx="227">
                  <c:v>2.3273000000000001</c:v>
                </c:pt>
                <c:pt idx="228">
                  <c:v>2.3149000000000002</c:v>
                </c:pt>
                <c:pt idx="229">
                  <c:v>2.3024</c:v>
                </c:pt>
                <c:pt idx="230">
                  <c:v>2.2898999999999998</c:v>
                </c:pt>
                <c:pt idx="231">
                  <c:v>2.2772999999999999</c:v>
                </c:pt>
                <c:pt idx="232">
                  <c:v>2.2646999999999999</c:v>
                </c:pt>
                <c:pt idx="233">
                  <c:v>2.2521</c:v>
                </c:pt>
                <c:pt idx="234">
                  <c:v>2.2393999999999998</c:v>
                </c:pt>
                <c:pt idx="235">
                  <c:v>2.2267000000000001</c:v>
                </c:pt>
                <c:pt idx="236">
                  <c:v>2.2139000000000002</c:v>
                </c:pt>
                <c:pt idx="237">
                  <c:v>2.2010999999999998</c:v>
                </c:pt>
                <c:pt idx="238">
                  <c:v>2.1882999999999999</c:v>
                </c:pt>
                <c:pt idx="239">
                  <c:v>2.1755</c:v>
                </c:pt>
                <c:pt idx="240">
                  <c:v>2.1625999999999999</c:v>
                </c:pt>
                <c:pt idx="241">
                  <c:v>2.1497000000000002</c:v>
                </c:pt>
                <c:pt idx="242">
                  <c:v>2.1366999999999998</c:v>
                </c:pt>
                <c:pt idx="243">
                  <c:v>2.1238000000000001</c:v>
                </c:pt>
                <c:pt idx="244">
                  <c:v>2.1107999999999998</c:v>
                </c:pt>
                <c:pt idx="245">
                  <c:v>2.0977999999999999</c:v>
                </c:pt>
                <c:pt idx="246">
                  <c:v>2.0847000000000002</c:v>
                </c:pt>
                <c:pt idx="247">
                  <c:v>2.0716999999999999</c:v>
                </c:pt>
                <c:pt idx="248">
                  <c:v>2.0586000000000002</c:v>
                </c:pt>
                <c:pt idx="249">
                  <c:v>2.0453999999999999</c:v>
                </c:pt>
                <c:pt idx="250">
                  <c:v>2.0322</c:v>
                </c:pt>
                <c:pt idx="251">
                  <c:v>2.0190000000000001</c:v>
                </c:pt>
                <c:pt idx="252">
                  <c:v>2.0057</c:v>
                </c:pt>
                <c:pt idx="253">
                  <c:v>1.9923999999999999</c:v>
                </c:pt>
                <c:pt idx="254">
                  <c:v>1.9791000000000001</c:v>
                </c:pt>
                <c:pt idx="255">
                  <c:v>1.9657</c:v>
                </c:pt>
                <c:pt idx="256">
                  <c:v>1.9521999999999999</c:v>
                </c:pt>
                <c:pt idx="257">
                  <c:v>1.9387000000000001</c:v>
                </c:pt>
                <c:pt idx="258">
                  <c:v>1.9252</c:v>
                </c:pt>
                <c:pt idx="259">
                  <c:v>1.9115</c:v>
                </c:pt>
                <c:pt idx="260">
                  <c:v>1.8977999999999999</c:v>
                </c:pt>
                <c:pt idx="261">
                  <c:v>1.8841000000000001</c:v>
                </c:pt>
                <c:pt idx="262">
                  <c:v>1.8702000000000001</c:v>
                </c:pt>
                <c:pt idx="263">
                  <c:v>1.8563000000000001</c:v>
                </c:pt>
                <c:pt idx="264">
                  <c:v>1.8423</c:v>
                </c:pt>
                <c:pt idx="265">
                  <c:v>1.8282</c:v>
                </c:pt>
                <c:pt idx="266">
                  <c:v>1.8140000000000001</c:v>
                </c:pt>
                <c:pt idx="267">
                  <c:v>1.7997000000000001</c:v>
                </c:pt>
                <c:pt idx="268">
                  <c:v>1.7853000000000001</c:v>
                </c:pt>
                <c:pt idx="269">
                  <c:v>1.7707999999999999</c:v>
                </c:pt>
                <c:pt idx="270">
                  <c:v>1.7562</c:v>
                </c:pt>
                <c:pt idx="271">
                  <c:v>1.7414000000000001</c:v>
                </c:pt>
                <c:pt idx="272">
                  <c:v>1.7265999999999999</c:v>
                </c:pt>
                <c:pt idx="273">
                  <c:v>1.7116</c:v>
                </c:pt>
                <c:pt idx="274">
                  <c:v>1.6964999999999999</c:v>
                </c:pt>
                <c:pt idx="275">
                  <c:v>1.6812</c:v>
                </c:pt>
                <c:pt idx="276">
                  <c:v>1.6657999999999999</c:v>
                </c:pt>
                <c:pt idx="277">
                  <c:v>1.6503000000000001</c:v>
                </c:pt>
                <c:pt idx="278">
                  <c:v>1.6346000000000001</c:v>
                </c:pt>
                <c:pt idx="279">
                  <c:v>1.6188</c:v>
                </c:pt>
                <c:pt idx="280">
                  <c:v>1.6028</c:v>
                </c:pt>
                <c:pt idx="281">
                  <c:v>1.5867</c:v>
                </c:pt>
                <c:pt idx="282">
                  <c:v>1.5704</c:v>
                </c:pt>
                <c:pt idx="283">
                  <c:v>1.5539000000000001</c:v>
                </c:pt>
                <c:pt idx="284">
                  <c:v>1.5371999999999999</c:v>
                </c:pt>
                <c:pt idx="285">
                  <c:v>1.5204</c:v>
                </c:pt>
                <c:pt idx="286">
                  <c:v>1.5035000000000001</c:v>
                </c:pt>
                <c:pt idx="287">
                  <c:v>1.4863</c:v>
                </c:pt>
                <c:pt idx="288">
                  <c:v>1.4690000000000001</c:v>
                </c:pt>
                <c:pt idx="289">
                  <c:v>1.4515</c:v>
                </c:pt>
                <c:pt idx="290">
                  <c:v>1.4338</c:v>
                </c:pt>
                <c:pt idx="291">
                  <c:v>1.4158999999999999</c:v>
                </c:pt>
                <c:pt idx="292">
                  <c:v>1.3978999999999999</c:v>
                </c:pt>
                <c:pt idx="293">
                  <c:v>1.3795999999999999</c:v>
                </c:pt>
                <c:pt idx="294">
                  <c:v>1.3612</c:v>
                </c:pt>
                <c:pt idx="295">
                  <c:v>1.3427</c:v>
                </c:pt>
                <c:pt idx="296">
                  <c:v>1.3239000000000001</c:v>
                </c:pt>
                <c:pt idx="297">
                  <c:v>1.3049999999999999</c:v>
                </c:pt>
                <c:pt idx="298">
                  <c:v>1.2859</c:v>
                </c:pt>
                <c:pt idx="299">
                  <c:v>1.2665999999999999</c:v>
                </c:pt>
                <c:pt idx="300">
                  <c:v>1.2472000000000001</c:v>
                </c:pt>
                <c:pt idx="301">
                  <c:v>1.2276</c:v>
                </c:pt>
                <c:pt idx="302">
                  <c:v>1.2079</c:v>
                </c:pt>
                <c:pt idx="303">
                  <c:v>1.1879999999999999</c:v>
                </c:pt>
                <c:pt idx="304">
                  <c:v>1.1679999999999999</c:v>
                </c:pt>
                <c:pt idx="305">
                  <c:v>1.1478999999999999</c:v>
                </c:pt>
                <c:pt idx="306">
                  <c:v>1.1275999999999999</c:v>
                </c:pt>
                <c:pt idx="307">
                  <c:v>1.1072</c:v>
                </c:pt>
                <c:pt idx="308">
                  <c:v>1.0867</c:v>
                </c:pt>
                <c:pt idx="309">
                  <c:v>1.0660000000000001</c:v>
                </c:pt>
                <c:pt idx="310">
                  <c:v>1.0452999999999999</c:v>
                </c:pt>
                <c:pt idx="311">
                  <c:v>1.0245</c:v>
                </c:pt>
                <c:pt idx="312">
                  <c:v>1.0037</c:v>
                </c:pt>
                <c:pt idx="313">
                  <c:v>0.98272000000000004</c:v>
                </c:pt>
                <c:pt idx="314">
                  <c:v>0.96174000000000004</c:v>
                </c:pt>
                <c:pt idx="315">
                  <c:v>0.94072</c:v>
                </c:pt>
                <c:pt idx="316">
                  <c:v>0.91966999999999999</c:v>
                </c:pt>
                <c:pt idx="317">
                  <c:v>0.89861999999999997</c:v>
                </c:pt>
                <c:pt idx="318">
                  <c:v>0.87756999999999996</c:v>
                </c:pt>
                <c:pt idx="319">
                  <c:v>0.85653000000000001</c:v>
                </c:pt>
                <c:pt idx="320">
                  <c:v>0.83552999999999999</c:v>
                </c:pt>
                <c:pt idx="321">
                  <c:v>0.81457000000000002</c:v>
                </c:pt>
                <c:pt idx="322">
                  <c:v>0.79368000000000005</c:v>
                </c:pt>
                <c:pt idx="323">
                  <c:v>0.77286999999999995</c:v>
                </c:pt>
                <c:pt idx="324">
                  <c:v>0.75214999999999999</c:v>
                </c:pt>
                <c:pt idx="325">
                  <c:v>0.73155000000000003</c:v>
                </c:pt>
                <c:pt idx="326">
                  <c:v>0.71108000000000005</c:v>
                </c:pt>
                <c:pt idx="327">
                  <c:v>0.69076000000000004</c:v>
                </c:pt>
                <c:pt idx="328">
                  <c:v>0.67061000000000004</c:v>
                </c:pt>
                <c:pt idx="329">
                  <c:v>0.65064</c:v>
                </c:pt>
                <c:pt idx="330">
                  <c:v>0.63087000000000004</c:v>
                </c:pt>
                <c:pt idx="331">
                  <c:v>0.61131999999999997</c:v>
                </c:pt>
                <c:pt idx="332">
                  <c:v>0.59201999999999999</c:v>
                </c:pt>
                <c:pt idx="333">
                  <c:v>0.57296999999999998</c:v>
                </c:pt>
                <c:pt idx="334">
                  <c:v>0.55420000000000003</c:v>
                </c:pt>
                <c:pt idx="335">
                  <c:v>0.53571999999999997</c:v>
                </c:pt>
                <c:pt idx="336">
                  <c:v>0.51756000000000002</c:v>
                </c:pt>
                <c:pt idx="337">
                  <c:v>0.49972</c:v>
                </c:pt>
                <c:pt idx="338">
                  <c:v>0.48222999999999999</c:v>
                </c:pt>
                <c:pt idx="339">
                  <c:v>0.46511000000000002</c:v>
                </c:pt>
                <c:pt idx="340">
                  <c:v>0.44835999999999998</c:v>
                </c:pt>
                <c:pt idx="341">
                  <c:v>0.43201000000000001</c:v>
                </c:pt>
                <c:pt idx="342">
                  <c:v>0.41607</c:v>
                </c:pt>
                <c:pt idx="343">
                  <c:v>0.40055000000000002</c:v>
                </c:pt>
                <c:pt idx="344">
                  <c:v>0.38546999999999998</c:v>
                </c:pt>
                <c:pt idx="345">
                  <c:v>0.37082999999999999</c:v>
                </c:pt>
                <c:pt idx="346">
                  <c:v>0.35665999999999998</c:v>
                </c:pt>
                <c:pt idx="347">
                  <c:v>0.34294999999999998</c:v>
                </c:pt>
                <c:pt idx="348">
                  <c:v>0.32972000000000001</c:v>
                </c:pt>
                <c:pt idx="349">
                  <c:v>0.31696999999999997</c:v>
                </c:pt>
                <c:pt idx="350">
                  <c:v>0.30470999999999998</c:v>
                </c:pt>
                <c:pt idx="351">
                  <c:v>0.29293000000000002</c:v>
                </c:pt>
                <c:pt idx="352">
                  <c:v>0.28164</c:v>
                </c:pt>
                <c:pt idx="353">
                  <c:v>0.27084000000000003</c:v>
                </c:pt>
                <c:pt idx="354">
                  <c:v>0.26051999999999997</c:v>
                </c:pt>
                <c:pt idx="355">
                  <c:v>0.25068000000000001</c:v>
                </c:pt>
                <c:pt idx="356">
                  <c:v>0.24129999999999999</c:v>
                </c:pt>
                <c:pt idx="357">
                  <c:v>0.23238</c:v>
                </c:pt>
                <c:pt idx="358">
                  <c:v>0.22389000000000001</c:v>
                </c:pt>
                <c:pt idx="359">
                  <c:v>0.21582999999999999</c:v>
                </c:pt>
                <c:pt idx="360">
                  <c:v>0.20815</c:v>
                </c:pt>
                <c:pt idx="361">
                  <c:v>0.20085</c:v>
                </c:pt>
                <c:pt idx="362">
                  <c:v>0.19388</c:v>
                </c:pt>
                <c:pt idx="363">
                  <c:v>0.18722</c:v>
                </c:pt>
                <c:pt idx="364">
                  <c:v>0.18082000000000001</c:v>
                </c:pt>
                <c:pt idx="365">
                  <c:v>0.17463999999999999</c:v>
                </c:pt>
                <c:pt idx="366">
                  <c:v>0.16864000000000001</c:v>
                </c:pt>
                <c:pt idx="367">
                  <c:v>0.16274</c:v>
                </c:pt>
                <c:pt idx="368">
                  <c:v>0.15690000000000001</c:v>
                </c:pt>
                <c:pt idx="369">
                  <c:v>0.15106</c:v>
                </c:pt>
                <c:pt idx="370">
                  <c:v>0.14512</c:v>
                </c:pt>
                <c:pt idx="371">
                  <c:v>0.13902999999999999</c:v>
                </c:pt>
                <c:pt idx="372">
                  <c:v>0.13267999999999999</c:v>
                </c:pt>
                <c:pt idx="373">
                  <c:v>0.126</c:v>
                </c:pt>
                <c:pt idx="374">
                  <c:v>0.11887</c:v>
                </c:pt>
                <c:pt idx="375">
                  <c:v>0.11119</c:v>
                </c:pt>
                <c:pt idx="376">
                  <c:v>0.10284</c:v>
                </c:pt>
                <c:pt idx="377">
                  <c:v>9.3702999999999995E-2</c:v>
                </c:pt>
                <c:pt idx="378">
                  <c:v>8.3632999999999999E-2</c:v>
                </c:pt>
                <c:pt idx="379">
                  <c:v>7.2492000000000001E-2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028-4E8B-B75B-33D1B63349A3}"/>
            </c:ext>
          </c:extLst>
        </c:ser>
        <c:ser>
          <c:idx val="2"/>
          <c:order val="2"/>
          <c:tx>
            <c:strRef>
              <c:f>data!$I$2</c:f>
              <c:strCache>
                <c:ptCount val="1"/>
                <c:pt idx="0">
                  <c:v>S200F (B03)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data!$H$3:$H$326</c:f>
              <c:numCache>
                <c:formatCode>General</c:formatCode>
                <c:ptCount val="324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  <c:pt idx="13">
                  <c:v>32.5</c:v>
                </c:pt>
                <c:pt idx="14">
                  <c:v>35</c:v>
                </c:pt>
                <c:pt idx="15">
                  <c:v>37.5</c:v>
                </c:pt>
                <c:pt idx="16">
                  <c:v>40</c:v>
                </c:pt>
                <c:pt idx="17">
                  <c:v>42.5</c:v>
                </c:pt>
                <c:pt idx="18">
                  <c:v>45</c:v>
                </c:pt>
                <c:pt idx="19">
                  <c:v>47.5</c:v>
                </c:pt>
                <c:pt idx="20">
                  <c:v>50</c:v>
                </c:pt>
                <c:pt idx="21">
                  <c:v>52.5</c:v>
                </c:pt>
                <c:pt idx="22">
                  <c:v>55</c:v>
                </c:pt>
                <c:pt idx="23">
                  <c:v>57.5</c:v>
                </c:pt>
                <c:pt idx="24">
                  <c:v>60</c:v>
                </c:pt>
                <c:pt idx="25">
                  <c:v>62.5</c:v>
                </c:pt>
                <c:pt idx="26">
                  <c:v>65</c:v>
                </c:pt>
                <c:pt idx="27">
                  <c:v>67.5</c:v>
                </c:pt>
                <c:pt idx="28">
                  <c:v>70</c:v>
                </c:pt>
                <c:pt idx="29">
                  <c:v>72.5</c:v>
                </c:pt>
                <c:pt idx="30">
                  <c:v>75</c:v>
                </c:pt>
                <c:pt idx="31">
                  <c:v>77.5</c:v>
                </c:pt>
                <c:pt idx="32">
                  <c:v>80</c:v>
                </c:pt>
                <c:pt idx="33">
                  <c:v>82.5</c:v>
                </c:pt>
                <c:pt idx="34">
                  <c:v>85</c:v>
                </c:pt>
                <c:pt idx="35">
                  <c:v>87.5</c:v>
                </c:pt>
                <c:pt idx="36">
                  <c:v>90</c:v>
                </c:pt>
                <c:pt idx="37">
                  <c:v>92.5</c:v>
                </c:pt>
                <c:pt idx="38">
                  <c:v>95</c:v>
                </c:pt>
                <c:pt idx="39">
                  <c:v>97.5</c:v>
                </c:pt>
                <c:pt idx="40">
                  <c:v>100</c:v>
                </c:pt>
                <c:pt idx="41">
                  <c:v>102.5</c:v>
                </c:pt>
                <c:pt idx="42">
                  <c:v>105</c:v>
                </c:pt>
                <c:pt idx="43">
                  <c:v>107.5</c:v>
                </c:pt>
                <c:pt idx="44">
                  <c:v>110</c:v>
                </c:pt>
                <c:pt idx="45">
                  <c:v>112.5</c:v>
                </c:pt>
                <c:pt idx="46">
                  <c:v>115</c:v>
                </c:pt>
                <c:pt idx="47">
                  <c:v>117.5</c:v>
                </c:pt>
                <c:pt idx="48">
                  <c:v>120</c:v>
                </c:pt>
                <c:pt idx="49">
                  <c:v>122.5</c:v>
                </c:pt>
                <c:pt idx="50">
                  <c:v>125</c:v>
                </c:pt>
                <c:pt idx="51">
                  <c:v>127.5</c:v>
                </c:pt>
                <c:pt idx="52">
                  <c:v>130</c:v>
                </c:pt>
                <c:pt idx="53">
                  <c:v>132.5</c:v>
                </c:pt>
                <c:pt idx="54">
                  <c:v>135</c:v>
                </c:pt>
                <c:pt idx="55">
                  <c:v>137.5</c:v>
                </c:pt>
                <c:pt idx="56">
                  <c:v>140</c:v>
                </c:pt>
                <c:pt idx="57">
                  <c:v>142.5</c:v>
                </c:pt>
                <c:pt idx="58">
                  <c:v>145</c:v>
                </c:pt>
                <c:pt idx="59">
                  <c:v>147.5</c:v>
                </c:pt>
                <c:pt idx="60">
                  <c:v>150</c:v>
                </c:pt>
                <c:pt idx="61">
                  <c:v>152.5</c:v>
                </c:pt>
                <c:pt idx="62">
                  <c:v>155</c:v>
                </c:pt>
                <c:pt idx="63">
                  <c:v>157.5</c:v>
                </c:pt>
                <c:pt idx="64">
                  <c:v>160</c:v>
                </c:pt>
                <c:pt idx="65">
                  <c:v>162.5</c:v>
                </c:pt>
                <c:pt idx="66">
                  <c:v>165</c:v>
                </c:pt>
                <c:pt idx="67">
                  <c:v>167.5</c:v>
                </c:pt>
                <c:pt idx="68">
                  <c:v>170</c:v>
                </c:pt>
                <c:pt idx="69">
                  <c:v>172.5</c:v>
                </c:pt>
                <c:pt idx="70">
                  <c:v>175</c:v>
                </c:pt>
                <c:pt idx="71">
                  <c:v>177.5</c:v>
                </c:pt>
                <c:pt idx="72">
                  <c:v>180</c:v>
                </c:pt>
                <c:pt idx="73">
                  <c:v>182.5</c:v>
                </c:pt>
                <c:pt idx="74">
                  <c:v>185</c:v>
                </c:pt>
                <c:pt idx="75">
                  <c:v>187.5</c:v>
                </c:pt>
                <c:pt idx="76">
                  <c:v>190</c:v>
                </c:pt>
                <c:pt idx="77">
                  <c:v>192.5</c:v>
                </c:pt>
                <c:pt idx="78">
                  <c:v>195</c:v>
                </c:pt>
                <c:pt idx="79">
                  <c:v>197.5</c:v>
                </c:pt>
                <c:pt idx="80">
                  <c:v>200</c:v>
                </c:pt>
                <c:pt idx="81">
                  <c:v>202.5</c:v>
                </c:pt>
                <c:pt idx="82">
                  <c:v>205</c:v>
                </c:pt>
                <c:pt idx="83">
                  <c:v>207.5</c:v>
                </c:pt>
                <c:pt idx="84">
                  <c:v>210</c:v>
                </c:pt>
                <c:pt idx="85">
                  <c:v>212.5</c:v>
                </c:pt>
                <c:pt idx="86">
                  <c:v>215</c:v>
                </c:pt>
                <c:pt idx="87">
                  <c:v>217.5</c:v>
                </c:pt>
                <c:pt idx="88">
                  <c:v>220</c:v>
                </c:pt>
                <c:pt idx="89">
                  <c:v>222.5</c:v>
                </c:pt>
                <c:pt idx="90">
                  <c:v>225</c:v>
                </c:pt>
                <c:pt idx="91">
                  <c:v>227.5</c:v>
                </c:pt>
                <c:pt idx="92">
                  <c:v>230</c:v>
                </c:pt>
                <c:pt idx="93">
                  <c:v>232.5</c:v>
                </c:pt>
                <c:pt idx="94">
                  <c:v>235</c:v>
                </c:pt>
                <c:pt idx="95">
                  <c:v>237.5</c:v>
                </c:pt>
                <c:pt idx="96">
                  <c:v>240</c:v>
                </c:pt>
                <c:pt idx="97">
                  <c:v>242.5</c:v>
                </c:pt>
                <c:pt idx="98">
                  <c:v>245</c:v>
                </c:pt>
                <c:pt idx="99">
                  <c:v>247.5</c:v>
                </c:pt>
                <c:pt idx="100">
                  <c:v>250</c:v>
                </c:pt>
                <c:pt idx="101">
                  <c:v>252.5</c:v>
                </c:pt>
                <c:pt idx="102">
                  <c:v>255</c:v>
                </c:pt>
                <c:pt idx="103">
                  <c:v>257.5</c:v>
                </c:pt>
                <c:pt idx="104">
                  <c:v>260</c:v>
                </c:pt>
                <c:pt idx="105">
                  <c:v>262.5</c:v>
                </c:pt>
                <c:pt idx="106">
                  <c:v>265</c:v>
                </c:pt>
                <c:pt idx="107">
                  <c:v>267.5</c:v>
                </c:pt>
                <c:pt idx="108">
                  <c:v>270</c:v>
                </c:pt>
                <c:pt idx="109">
                  <c:v>272.5</c:v>
                </c:pt>
                <c:pt idx="110">
                  <c:v>275</c:v>
                </c:pt>
                <c:pt idx="111">
                  <c:v>277.5</c:v>
                </c:pt>
                <c:pt idx="112">
                  <c:v>280</c:v>
                </c:pt>
                <c:pt idx="113">
                  <c:v>282.5</c:v>
                </c:pt>
                <c:pt idx="114">
                  <c:v>285</c:v>
                </c:pt>
                <c:pt idx="115">
                  <c:v>287.5</c:v>
                </c:pt>
                <c:pt idx="116">
                  <c:v>290</c:v>
                </c:pt>
                <c:pt idx="117">
                  <c:v>292.5</c:v>
                </c:pt>
                <c:pt idx="118">
                  <c:v>295</c:v>
                </c:pt>
                <c:pt idx="119">
                  <c:v>297.5</c:v>
                </c:pt>
                <c:pt idx="120">
                  <c:v>300</c:v>
                </c:pt>
                <c:pt idx="121">
                  <c:v>302.5</c:v>
                </c:pt>
                <c:pt idx="122">
                  <c:v>305</c:v>
                </c:pt>
                <c:pt idx="123">
                  <c:v>307.5</c:v>
                </c:pt>
                <c:pt idx="124">
                  <c:v>310</c:v>
                </c:pt>
                <c:pt idx="125">
                  <c:v>312.5</c:v>
                </c:pt>
                <c:pt idx="126">
                  <c:v>315</c:v>
                </c:pt>
                <c:pt idx="127">
                  <c:v>317.5</c:v>
                </c:pt>
                <c:pt idx="128">
                  <c:v>320</c:v>
                </c:pt>
                <c:pt idx="129">
                  <c:v>322.5</c:v>
                </c:pt>
                <c:pt idx="130">
                  <c:v>325</c:v>
                </c:pt>
                <c:pt idx="131">
                  <c:v>327.5</c:v>
                </c:pt>
                <c:pt idx="132">
                  <c:v>330</c:v>
                </c:pt>
                <c:pt idx="133">
                  <c:v>332.5</c:v>
                </c:pt>
                <c:pt idx="134">
                  <c:v>335</c:v>
                </c:pt>
                <c:pt idx="135">
                  <c:v>337.5</c:v>
                </c:pt>
                <c:pt idx="136">
                  <c:v>340</c:v>
                </c:pt>
                <c:pt idx="137">
                  <c:v>342.5</c:v>
                </c:pt>
                <c:pt idx="138">
                  <c:v>345</c:v>
                </c:pt>
                <c:pt idx="139">
                  <c:v>347.5</c:v>
                </c:pt>
                <c:pt idx="140">
                  <c:v>350</c:v>
                </c:pt>
                <c:pt idx="141">
                  <c:v>352.5</c:v>
                </c:pt>
                <c:pt idx="142">
                  <c:v>355</c:v>
                </c:pt>
                <c:pt idx="143">
                  <c:v>357.5</c:v>
                </c:pt>
                <c:pt idx="144">
                  <c:v>360</c:v>
                </c:pt>
                <c:pt idx="145">
                  <c:v>362.5</c:v>
                </c:pt>
                <c:pt idx="146">
                  <c:v>365</c:v>
                </c:pt>
                <c:pt idx="147">
                  <c:v>367.5</c:v>
                </c:pt>
                <c:pt idx="148">
                  <c:v>370</c:v>
                </c:pt>
                <c:pt idx="149">
                  <c:v>372.5</c:v>
                </c:pt>
                <c:pt idx="150">
                  <c:v>375</c:v>
                </c:pt>
                <c:pt idx="151">
                  <c:v>377.5</c:v>
                </c:pt>
                <c:pt idx="152">
                  <c:v>380</c:v>
                </c:pt>
                <c:pt idx="153">
                  <c:v>382.5</c:v>
                </c:pt>
                <c:pt idx="154">
                  <c:v>385</c:v>
                </c:pt>
                <c:pt idx="155">
                  <c:v>387.5</c:v>
                </c:pt>
                <c:pt idx="156">
                  <c:v>390</c:v>
                </c:pt>
                <c:pt idx="157">
                  <c:v>392.5</c:v>
                </c:pt>
                <c:pt idx="158">
                  <c:v>395</c:v>
                </c:pt>
                <c:pt idx="159">
                  <c:v>397.5</c:v>
                </c:pt>
                <c:pt idx="160">
                  <c:v>400</c:v>
                </c:pt>
                <c:pt idx="161">
                  <c:v>402.5</c:v>
                </c:pt>
                <c:pt idx="162">
                  <c:v>405</c:v>
                </c:pt>
                <c:pt idx="163">
                  <c:v>407.5</c:v>
                </c:pt>
                <c:pt idx="164">
                  <c:v>410</c:v>
                </c:pt>
                <c:pt idx="165">
                  <c:v>412.5</c:v>
                </c:pt>
                <c:pt idx="166">
                  <c:v>415</c:v>
                </c:pt>
                <c:pt idx="167">
                  <c:v>417.5</c:v>
                </c:pt>
                <c:pt idx="168">
                  <c:v>420</c:v>
                </c:pt>
                <c:pt idx="169">
                  <c:v>422.5</c:v>
                </c:pt>
                <c:pt idx="170">
                  <c:v>425</c:v>
                </c:pt>
                <c:pt idx="171">
                  <c:v>427.5</c:v>
                </c:pt>
                <c:pt idx="172">
                  <c:v>430</c:v>
                </c:pt>
                <c:pt idx="173">
                  <c:v>432.5</c:v>
                </c:pt>
                <c:pt idx="174">
                  <c:v>435</c:v>
                </c:pt>
                <c:pt idx="175">
                  <c:v>437.5</c:v>
                </c:pt>
                <c:pt idx="176">
                  <c:v>440</c:v>
                </c:pt>
                <c:pt idx="177">
                  <c:v>442.5</c:v>
                </c:pt>
                <c:pt idx="178">
                  <c:v>445</c:v>
                </c:pt>
                <c:pt idx="179">
                  <c:v>447.5</c:v>
                </c:pt>
                <c:pt idx="180">
                  <c:v>450</c:v>
                </c:pt>
                <c:pt idx="181">
                  <c:v>452.5</c:v>
                </c:pt>
                <c:pt idx="182">
                  <c:v>455</c:v>
                </c:pt>
                <c:pt idx="183">
                  <c:v>457.5</c:v>
                </c:pt>
                <c:pt idx="184">
                  <c:v>460</c:v>
                </c:pt>
                <c:pt idx="185">
                  <c:v>462.5</c:v>
                </c:pt>
                <c:pt idx="186">
                  <c:v>465</c:v>
                </c:pt>
                <c:pt idx="187">
                  <c:v>467.5</c:v>
                </c:pt>
                <c:pt idx="188">
                  <c:v>470</c:v>
                </c:pt>
                <c:pt idx="189">
                  <c:v>472.5</c:v>
                </c:pt>
                <c:pt idx="190">
                  <c:v>475</c:v>
                </c:pt>
                <c:pt idx="191">
                  <c:v>477.5</c:v>
                </c:pt>
                <c:pt idx="192">
                  <c:v>480</c:v>
                </c:pt>
                <c:pt idx="193">
                  <c:v>482.5</c:v>
                </c:pt>
                <c:pt idx="194">
                  <c:v>485</c:v>
                </c:pt>
                <c:pt idx="195">
                  <c:v>487.5</c:v>
                </c:pt>
                <c:pt idx="196">
                  <c:v>490</c:v>
                </c:pt>
                <c:pt idx="197">
                  <c:v>492.5</c:v>
                </c:pt>
                <c:pt idx="198">
                  <c:v>495</c:v>
                </c:pt>
                <c:pt idx="199">
                  <c:v>497.5</c:v>
                </c:pt>
                <c:pt idx="200">
                  <c:v>500</c:v>
                </c:pt>
                <c:pt idx="201">
                  <c:v>502.5</c:v>
                </c:pt>
                <c:pt idx="202">
                  <c:v>505</c:v>
                </c:pt>
                <c:pt idx="203">
                  <c:v>507.5</c:v>
                </c:pt>
                <c:pt idx="204">
                  <c:v>510</c:v>
                </c:pt>
                <c:pt idx="205">
                  <c:v>512.5</c:v>
                </c:pt>
                <c:pt idx="206">
                  <c:v>515</c:v>
                </c:pt>
                <c:pt idx="207">
                  <c:v>517.5</c:v>
                </c:pt>
                <c:pt idx="208">
                  <c:v>520</c:v>
                </c:pt>
                <c:pt idx="209">
                  <c:v>522.5</c:v>
                </c:pt>
                <c:pt idx="210">
                  <c:v>525</c:v>
                </c:pt>
                <c:pt idx="211">
                  <c:v>527.5</c:v>
                </c:pt>
                <c:pt idx="212">
                  <c:v>530</c:v>
                </c:pt>
                <c:pt idx="213">
                  <c:v>532.5</c:v>
                </c:pt>
                <c:pt idx="214">
                  <c:v>535</c:v>
                </c:pt>
                <c:pt idx="215">
                  <c:v>537.5</c:v>
                </c:pt>
                <c:pt idx="216">
                  <c:v>540</c:v>
                </c:pt>
                <c:pt idx="217">
                  <c:v>542.5</c:v>
                </c:pt>
                <c:pt idx="218">
                  <c:v>545</c:v>
                </c:pt>
                <c:pt idx="219">
                  <c:v>547.5</c:v>
                </c:pt>
                <c:pt idx="220">
                  <c:v>550</c:v>
                </c:pt>
                <c:pt idx="221">
                  <c:v>552.5</c:v>
                </c:pt>
                <c:pt idx="222">
                  <c:v>555</c:v>
                </c:pt>
                <c:pt idx="223">
                  <c:v>557.5</c:v>
                </c:pt>
                <c:pt idx="224">
                  <c:v>560</c:v>
                </c:pt>
                <c:pt idx="225">
                  <c:v>562.5</c:v>
                </c:pt>
                <c:pt idx="226">
                  <c:v>565</c:v>
                </c:pt>
                <c:pt idx="227">
                  <c:v>567.5</c:v>
                </c:pt>
                <c:pt idx="228">
                  <c:v>570</c:v>
                </c:pt>
                <c:pt idx="229">
                  <c:v>572.5</c:v>
                </c:pt>
                <c:pt idx="230">
                  <c:v>575</c:v>
                </c:pt>
                <c:pt idx="231">
                  <c:v>577.5</c:v>
                </c:pt>
                <c:pt idx="232">
                  <c:v>580</c:v>
                </c:pt>
                <c:pt idx="233">
                  <c:v>582.5</c:v>
                </c:pt>
                <c:pt idx="234">
                  <c:v>585</c:v>
                </c:pt>
                <c:pt idx="235">
                  <c:v>587.5</c:v>
                </c:pt>
                <c:pt idx="236">
                  <c:v>590</c:v>
                </c:pt>
                <c:pt idx="237">
                  <c:v>592.5</c:v>
                </c:pt>
                <c:pt idx="238">
                  <c:v>595</c:v>
                </c:pt>
                <c:pt idx="239">
                  <c:v>597.5</c:v>
                </c:pt>
                <c:pt idx="240">
                  <c:v>600</c:v>
                </c:pt>
                <c:pt idx="241">
                  <c:v>602.5</c:v>
                </c:pt>
                <c:pt idx="242">
                  <c:v>605</c:v>
                </c:pt>
                <c:pt idx="243">
                  <c:v>607.5</c:v>
                </c:pt>
                <c:pt idx="244">
                  <c:v>610</c:v>
                </c:pt>
                <c:pt idx="245">
                  <c:v>612.5</c:v>
                </c:pt>
                <c:pt idx="246">
                  <c:v>615</c:v>
                </c:pt>
                <c:pt idx="247">
                  <c:v>617.5</c:v>
                </c:pt>
                <c:pt idx="248">
                  <c:v>620</c:v>
                </c:pt>
                <c:pt idx="249">
                  <c:v>622.5</c:v>
                </c:pt>
                <c:pt idx="250">
                  <c:v>625</c:v>
                </c:pt>
                <c:pt idx="251">
                  <c:v>627.5</c:v>
                </c:pt>
                <c:pt idx="252">
                  <c:v>630</c:v>
                </c:pt>
                <c:pt idx="253">
                  <c:v>632.5</c:v>
                </c:pt>
                <c:pt idx="254">
                  <c:v>635</c:v>
                </c:pt>
                <c:pt idx="255">
                  <c:v>637.5</c:v>
                </c:pt>
                <c:pt idx="256">
                  <c:v>640</c:v>
                </c:pt>
                <c:pt idx="257">
                  <c:v>642.5</c:v>
                </c:pt>
                <c:pt idx="258">
                  <c:v>645</c:v>
                </c:pt>
                <c:pt idx="259">
                  <c:v>647.5</c:v>
                </c:pt>
                <c:pt idx="260">
                  <c:v>650</c:v>
                </c:pt>
                <c:pt idx="261">
                  <c:v>652.5</c:v>
                </c:pt>
                <c:pt idx="262">
                  <c:v>655</c:v>
                </c:pt>
                <c:pt idx="263">
                  <c:v>657.5</c:v>
                </c:pt>
                <c:pt idx="264">
                  <c:v>660</c:v>
                </c:pt>
                <c:pt idx="265">
                  <c:v>662.5</c:v>
                </c:pt>
                <c:pt idx="266">
                  <c:v>665</c:v>
                </c:pt>
                <c:pt idx="267">
                  <c:v>667.5</c:v>
                </c:pt>
                <c:pt idx="268">
                  <c:v>670</c:v>
                </c:pt>
                <c:pt idx="269">
                  <c:v>672.5</c:v>
                </c:pt>
                <c:pt idx="270">
                  <c:v>675</c:v>
                </c:pt>
                <c:pt idx="271">
                  <c:v>677.5</c:v>
                </c:pt>
                <c:pt idx="272">
                  <c:v>680</c:v>
                </c:pt>
                <c:pt idx="273">
                  <c:v>682.5</c:v>
                </c:pt>
                <c:pt idx="274">
                  <c:v>685</c:v>
                </c:pt>
                <c:pt idx="275">
                  <c:v>687.5</c:v>
                </c:pt>
                <c:pt idx="276">
                  <c:v>690</c:v>
                </c:pt>
                <c:pt idx="277">
                  <c:v>692.5</c:v>
                </c:pt>
                <c:pt idx="278">
                  <c:v>695</c:v>
                </c:pt>
                <c:pt idx="279">
                  <c:v>697.5</c:v>
                </c:pt>
                <c:pt idx="280">
                  <c:v>700</c:v>
                </c:pt>
                <c:pt idx="281">
                  <c:v>702.5</c:v>
                </c:pt>
                <c:pt idx="282">
                  <c:v>705</c:v>
                </c:pt>
                <c:pt idx="283">
                  <c:v>707.5</c:v>
                </c:pt>
                <c:pt idx="284">
                  <c:v>710</c:v>
                </c:pt>
                <c:pt idx="285">
                  <c:v>712.5</c:v>
                </c:pt>
                <c:pt idx="286">
                  <c:v>715</c:v>
                </c:pt>
                <c:pt idx="287">
                  <c:v>717.5</c:v>
                </c:pt>
                <c:pt idx="288">
                  <c:v>720</c:v>
                </c:pt>
                <c:pt idx="289">
                  <c:v>722.5</c:v>
                </c:pt>
                <c:pt idx="290">
                  <c:v>725</c:v>
                </c:pt>
                <c:pt idx="291">
                  <c:v>727.5</c:v>
                </c:pt>
                <c:pt idx="292">
                  <c:v>730</c:v>
                </c:pt>
                <c:pt idx="293">
                  <c:v>732.5</c:v>
                </c:pt>
                <c:pt idx="294">
                  <c:v>735</c:v>
                </c:pt>
                <c:pt idx="295">
                  <c:v>737.5</c:v>
                </c:pt>
                <c:pt idx="296">
                  <c:v>740</c:v>
                </c:pt>
                <c:pt idx="297">
                  <c:v>742.5</c:v>
                </c:pt>
                <c:pt idx="298">
                  <c:v>745</c:v>
                </c:pt>
                <c:pt idx="299">
                  <c:v>747.5</c:v>
                </c:pt>
                <c:pt idx="300">
                  <c:v>750</c:v>
                </c:pt>
                <c:pt idx="301">
                  <c:v>752.5</c:v>
                </c:pt>
                <c:pt idx="302">
                  <c:v>755</c:v>
                </c:pt>
                <c:pt idx="303">
                  <c:v>757.5</c:v>
                </c:pt>
                <c:pt idx="304">
                  <c:v>760</c:v>
                </c:pt>
                <c:pt idx="305">
                  <c:v>762.5</c:v>
                </c:pt>
                <c:pt idx="306">
                  <c:v>765</c:v>
                </c:pt>
                <c:pt idx="307">
                  <c:v>767.5</c:v>
                </c:pt>
                <c:pt idx="308">
                  <c:v>770</c:v>
                </c:pt>
                <c:pt idx="309">
                  <c:v>772.5</c:v>
                </c:pt>
                <c:pt idx="310">
                  <c:v>775</c:v>
                </c:pt>
                <c:pt idx="311">
                  <c:v>777.5</c:v>
                </c:pt>
                <c:pt idx="312">
                  <c:v>780</c:v>
                </c:pt>
                <c:pt idx="313">
                  <c:v>782.5</c:v>
                </c:pt>
                <c:pt idx="314">
                  <c:v>785</c:v>
                </c:pt>
                <c:pt idx="315">
                  <c:v>787.5</c:v>
                </c:pt>
                <c:pt idx="316">
                  <c:v>790</c:v>
                </c:pt>
                <c:pt idx="317">
                  <c:v>792.5</c:v>
                </c:pt>
                <c:pt idx="318">
                  <c:v>795</c:v>
                </c:pt>
                <c:pt idx="319">
                  <c:v>797.5</c:v>
                </c:pt>
                <c:pt idx="320">
                  <c:v>800</c:v>
                </c:pt>
                <c:pt idx="321">
                  <c:v>802.5</c:v>
                </c:pt>
                <c:pt idx="322">
                  <c:v>805</c:v>
                </c:pt>
                <c:pt idx="323">
                  <c:v>807.5</c:v>
                </c:pt>
              </c:numCache>
            </c:numRef>
          </c:xVal>
          <c:yVal>
            <c:numRef>
              <c:f>data!$I$3:$I$326</c:f>
              <c:numCache>
                <c:formatCode>General</c:formatCode>
                <c:ptCount val="324"/>
                <c:pt idx="0">
                  <c:v>0.14305999999999999</c:v>
                </c:pt>
                <c:pt idx="1">
                  <c:v>0.15106</c:v>
                </c:pt>
                <c:pt idx="2">
                  <c:v>0.15944</c:v>
                </c:pt>
                <c:pt idx="3">
                  <c:v>0.16808000000000001</c:v>
                </c:pt>
                <c:pt idx="4">
                  <c:v>0.17688000000000001</c:v>
                </c:pt>
                <c:pt idx="5">
                  <c:v>0.18573000000000001</c:v>
                </c:pt>
                <c:pt idx="6">
                  <c:v>0.19456000000000001</c:v>
                </c:pt>
                <c:pt idx="7">
                  <c:v>0.20330000000000001</c:v>
                </c:pt>
                <c:pt idx="8">
                  <c:v>0.21187</c:v>
                </c:pt>
                <c:pt idx="9">
                  <c:v>0.22023999999999999</c:v>
                </c:pt>
                <c:pt idx="10">
                  <c:v>0.22835</c:v>
                </c:pt>
                <c:pt idx="11">
                  <c:v>0.23616999999999999</c:v>
                </c:pt>
                <c:pt idx="12">
                  <c:v>0.24368999999999999</c:v>
                </c:pt>
                <c:pt idx="13">
                  <c:v>0.25087999999999999</c:v>
                </c:pt>
                <c:pt idx="14">
                  <c:v>0.25773000000000001</c:v>
                </c:pt>
                <c:pt idx="15">
                  <c:v>0.26423000000000002</c:v>
                </c:pt>
                <c:pt idx="16">
                  <c:v>0.27039000000000002</c:v>
                </c:pt>
                <c:pt idx="17">
                  <c:v>0.27621000000000001</c:v>
                </c:pt>
                <c:pt idx="18">
                  <c:v>0.28170000000000001</c:v>
                </c:pt>
                <c:pt idx="19">
                  <c:v>0.28687000000000001</c:v>
                </c:pt>
                <c:pt idx="20">
                  <c:v>0.29175000000000001</c:v>
                </c:pt>
                <c:pt idx="21">
                  <c:v>0.29636000000000001</c:v>
                </c:pt>
                <c:pt idx="22">
                  <c:v>0.30071999999999999</c:v>
                </c:pt>
                <c:pt idx="23">
                  <c:v>0.30485000000000001</c:v>
                </c:pt>
                <c:pt idx="24">
                  <c:v>0.30879000000000001</c:v>
                </c:pt>
                <c:pt idx="25">
                  <c:v>0.31257000000000001</c:v>
                </c:pt>
                <c:pt idx="26">
                  <c:v>0.31620999999999999</c:v>
                </c:pt>
                <c:pt idx="27">
                  <c:v>0.31977</c:v>
                </c:pt>
                <c:pt idx="28">
                  <c:v>0.32324999999999998</c:v>
                </c:pt>
                <c:pt idx="29">
                  <c:v>0.32672000000000001</c:v>
                </c:pt>
                <c:pt idx="30">
                  <c:v>0.33018999999999998</c:v>
                </c:pt>
                <c:pt idx="31">
                  <c:v>0.33371000000000001</c:v>
                </c:pt>
                <c:pt idx="32">
                  <c:v>0.33731</c:v>
                </c:pt>
                <c:pt idx="33">
                  <c:v>0.34101999999999999</c:v>
                </c:pt>
                <c:pt idx="34">
                  <c:v>0.34488999999999997</c:v>
                </c:pt>
                <c:pt idx="35">
                  <c:v>0.34893999999999997</c:v>
                </c:pt>
                <c:pt idx="36">
                  <c:v>0.35321999999999998</c:v>
                </c:pt>
                <c:pt idx="37">
                  <c:v>0.35775000000000001</c:v>
                </c:pt>
                <c:pt idx="38">
                  <c:v>0.36255999999999999</c:v>
                </c:pt>
                <c:pt idx="39">
                  <c:v>0.36769000000000002</c:v>
                </c:pt>
                <c:pt idx="40">
                  <c:v>0.37317</c:v>
                </c:pt>
                <c:pt idx="41">
                  <c:v>0.37902000000000002</c:v>
                </c:pt>
                <c:pt idx="42">
                  <c:v>0.38525999999999999</c:v>
                </c:pt>
                <c:pt idx="43">
                  <c:v>0.39194000000000001</c:v>
                </c:pt>
                <c:pt idx="44">
                  <c:v>0.39906000000000003</c:v>
                </c:pt>
                <c:pt idx="45">
                  <c:v>0.40665000000000001</c:v>
                </c:pt>
                <c:pt idx="46">
                  <c:v>0.41474</c:v>
                </c:pt>
                <c:pt idx="47">
                  <c:v>0.42332999999999998</c:v>
                </c:pt>
                <c:pt idx="48">
                  <c:v>0.43243999999999999</c:v>
                </c:pt>
                <c:pt idx="49">
                  <c:v>0.44209999999999999</c:v>
                </c:pt>
                <c:pt idx="50">
                  <c:v>0.45229999999999998</c:v>
                </c:pt>
                <c:pt idx="51">
                  <c:v>0.46306999999999998</c:v>
                </c:pt>
                <c:pt idx="52">
                  <c:v>0.47441</c:v>
                </c:pt>
                <c:pt idx="53">
                  <c:v>0.48632999999999998</c:v>
                </c:pt>
                <c:pt idx="54">
                  <c:v>0.49883</c:v>
                </c:pt>
                <c:pt idx="55">
                  <c:v>0.51192000000000004</c:v>
                </c:pt>
                <c:pt idx="56">
                  <c:v>0.52559999999999996</c:v>
                </c:pt>
                <c:pt idx="57">
                  <c:v>0.53986000000000001</c:v>
                </c:pt>
                <c:pt idx="58">
                  <c:v>0.55471000000000004</c:v>
                </c:pt>
                <c:pt idx="59">
                  <c:v>0.57013999999999998</c:v>
                </c:pt>
                <c:pt idx="60">
                  <c:v>0.58614999999999995</c:v>
                </c:pt>
                <c:pt idx="61">
                  <c:v>0.60272999999999999</c:v>
                </c:pt>
                <c:pt idx="62">
                  <c:v>0.61985999999999997</c:v>
                </c:pt>
                <c:pt idx="63">
                  <c:v>0.63754999999999995</c:v>
                </c:pt>
                <c:pt idx="64">
                  <c:v>0.65576999999999996</c:v>
                </c:pt>
                <c:pt idx="65">
                  <c:v>0.67451000000000005</c:v>
                </c:pt>
                <c:pt idx="66">
                  <c:v>0.69377</c:v>
                </c:pt>
                <c:pt idx="67">
                  <c:v>0.71350999999999998</c:v>
                </c:pt>
                <c:pt idx="68">
                  <c:v>0.73372999999999999</c:v>
                </c:pt>
                <c:pt idx="69">
                  <c:v>0.75441000000000003</c:v>
                </c:pt>
                <c:pt idx="70">
                  <c:v>0.77551999999999999</c:v>
                </c:pt>
                <c:pt idx="71">
                  <c:v>0.79705000000000004</c:v>
                </c:pt>
                <c:pt idx="72">
                  <c:v>0.81896999999999998</c:v>
                </c:pt>
                <c:pt idx="73">
                  <c:v>0.84126000000000001</c:v>
                </c:pt>
                <c:pt idx="74">
                  <c:v>0.86389000000000005</c:v>
                </c:pt>
                <c:pt idx="75">
                  <c:v>0.88683999999999996</c:v>
                </c:pt>
                <c:pt idx="76">
                  <c:v>0.91008999999999995</c:v>
                </c:pt>
                <c:pt idx="77">
                  <c:v>0.93361000000000005</c:v>
                </c:pt>
                <c:pt idx="78">
                  <c:v>0.95737000000000005</c:v>
                </c:pt>
                <c:pt idx="79">
                  <c:v>0.98133999999999999</c:v>
                </c:pt>
                <c:pt idx="80">
                  <c:v>1.0055000000000001</c:v>
                </c:pt>
                <c:pt idx="81">
                  <c:v>1.0298</c:v>
                </c:pt>
                <c:pt idx="82">
                  <c:v>1.0543</c:v>
                </c:pt>
                <c:pt idx="83">
                  <c:v>1.0788</c:v>
                </c:pt>
                <c:pt idx="84">
                  <c:v>1.1033999999999999</c:v>
                </c:pt>
                <c:pt idx="85">
                  <c:v>1.1281000000000001</c:v>
                </c:pt>
                <c:pt idx="86">
                  <c:v>1.1527000000000001</c:v>
                </c:pt>
                <c:pt idx="87">
                  <c:v>1.1774</c:v>
                </c:pt>
                <c:pt idx="88">
                  <c:v>1.202</c:v>
                </c:pt>
                <c:pt idx="89">
                  <c:v>1.2264999999999999</c:v>
                </c:pt>
                <c:pt idx="90">
                  <c:v>1.2508999999999999</c:v>
                </c:pt>
                <c:pt idx="91">
                  <c:v>1.2751999999999999</c:v>
                </c:pt>
                <c:pt idx="92">
                  <c:v>1.2994000000000001</c:v>
                </c:pt>
                <c:pt idx="93">
                  <c:v>1.3232999999999999</c:v>
                </c:pt>
                <c:pt idx="94">
                  <c:v>1.347</c:v>
                </c:pt>
                <c:pt idx="95">
                  <c:v>1.3705000000000001</c:v>
                </c:pt>
                <c:pt idx="96">
                  <c:v>1.3936999999999999</c:v>
                </c:pt>
                <c:pt idx="97">
                  <c:v>1.4166000000000001</c:v>
                </c:pt>
                <c:pt idx="98">
                  <c:v>1.4392</c:v>
                </c:pt>
                <c:pt idx="99">
                  <c:v>1.4615</c:v>
                </c:pt>
                <c:pt idx="100">
                  <c:v>1.4833000000000001</c:v>
                </c:pt>
                <c:pt idx="101">
                  <c:v>1.5047999999999999</c:v>
                </c:pt>
                <c:pt idx="102">
                  <c:v>1.5259</c:v>
                </c:pt>
                <c:pt idx="103">
                  <c:v>1.5465</c:v>
                </c:pt>
                <c:pt idx="104">
                  <c:v>1.5667</c:v>
                </c:pt>
                <c:pt idx="105">
                  <c:v>1.5864</c:v>
                </c:pt>
                <c:pt idx="106">
                  <c:v>1.6055999999999999</c:v>
                </c:pt>
                <c:pt idx="107">
                  <c:v>1.6242000000000001</c:v>
                </c:pt>
                <c:pt idx="108">
                  <c:v>1.6424000000000001</c:v>
                </c:pt>
                <c:pt idx="109">
                  <c:v>1.66</c:v>
                </c:pt>
                <c:pt idx="110">
                  <c:v>1.6771</c:v>
                </c:pt>
                <c:pt idx="111">
                  <c:v>1.6935</c:v>
                </c:pt>
                <c:pt idx="112">
                  <c:v>1.7094</c:v>
                </c:pt>
                <c:pt idx="113">
                  <c:v>1.7246999999999999</c:v>
                </c:pt>
                <c:pt idx="114">
                  <c:v>1.7394000000000001</c:v>
                </c:pt>
                <c:pt idx="115">
                  <c:v>1.7534000000000001</c:v>
                </c:pt>
                <c:pt idx="116">
                  <c:v>1.7668999999999999</c:v>
                </c:pt>
                <c:pt idx="117">
                  <c:v>1.7797000000000001</c:v>
                </c:pt>
                <c:pt idx="118">
                  <c:v>1.7919</c:v>
                </c:pt>
                <c:pt idx="119">
                  <c:v>1.8033999999999999</c:v>
                </c:pt>
                <c:pt idx="120">
                  <c:v>1.8143</c:v>
                </c:pt>
                <c:pt idx="121">
                  <c:v>1.8245</c:v>
                </c:pt>
                <c:pt idx="122">
                  <c:v>1.8341000000000001</c:v>
                </c:pt>
                <c:pt idx="123">
                  <c:v>1.843</c:v>
                </c:pt>
                <c:pt idx="124">
                  <c:v>1.8512999999999999</c:v>
                </c:pt>
                <c:pt idx="125">
                  <c:v>1.859</c:v>
                </c:pt>
                <c:pt idx="126">
                  <c:v>1.8660000000000001</c:v>
                </c:pt>
                <c:pt idx="127">
                  <c:v>1.8724000000000001</c:v>
                </c:pt>
                <c:pt idx="128">
                  <c:v>1.8781000000000001</c:v>
                </c:pt>
                <c:pt idx="129">
                  <c:v>1.8832</c:v>
                </c:pt>
                <c:pt idx="130">
                  <c:v>1.8876999999999999</c:v>
                </c:pt>
                <c:pt idx="131">
                  <c:v>1.8915999999999999</c:v>
                </c:pt>
                <c:pt idx="132">
                  <c:v>1.8948</c:v>
                </c:pt>
                <c:pt idx="133">
                  <c:v>1.8975</c:v>
                </c:pt>
                <c:pt idx="134">
                  <c:v>1.8996</c:v>
                </c:pt>
                <c:pt idx="135">
                  <c:v>1.9012</c:v>
                </c:pt>
                <c:pt idx="136">
                  <c:v>1.9021999999999999</c:v>
                </c:pt>
                <c:pt idx="137">
                  <c:v>1.9026000000000001</c:v>
                </c:pt>
                <c:pt idx="138">
                  <c:v>1.9025000000000001</c:v>
                </c:pt>
                <c:pt idx="139">
                  <c:v>1.9019999999999999</c:v>
                </c:pt>
                <c:pt idx="140">
                  <c:v>1.9009</c:v>
                </c:pt>
                <c:pt idx="141">
                  <c:v>1.8993</c:v>
                </c:pt>
                <c:pt idx="142">
                  <c:v>1.8973</c:v>
                </c:pt>
                <c:pt idx="143">
                  <c:v>1.8948</c:v>
                </c:pt>
                <c:pt idx="144">
                  <c:v>1.8918999999999999</c:v>
                </c:pt>
                <c:pt idx="145">
                  <c:v>1.8886000000000001</c:v>
                </c:pt>
                <c:pt idx="146">
                  <c:v>1.8849</c:v>
                </c:pt>
                <c:pt idx="147">
                  <c:v>1.8809</c:v>
                </c:pt>
                <c:pt idx="148">
                  <c:v>1.8765000000000001</c:v>
                </c:pt>
                <c:pt idx="149">
                  <c:v>1.8717999999999999</c:v>
                </c:pt>
                <c:pt idx="150">
                  <c:v>1.8667</c:v>
                </c:pt>
                <c:pt idx="151">
                  <c:v>1.8613999999999999</c:v>
                </c:pt>
                <c:pt idx="152">
                  <c:v>1.8557999999999999</c:v>
                </c:pt>
                <c:pt idx="153">
                  <c:v>1.85</c:v>
                </c:pt>
                <c:pt idx="154">
                  <c:v>1.8440000000000001</c:v>
                </c:pt>
                <c:pt idx="155">
                  <c:v>1.8376999999999999</c:v>
                </c:pt>
                <c:pt idx="156">
                  <c:v>1.8312999999999999</c:v>
                </c:pt>
                <c:pt idx="157">
                  <c:v>1.8247</c:v>
                </c:pt>
                <c:pt idx="158">
                  <c:v>1.8180000000000001</c:v>
                </c:pt>
                <c:pt idx="159">
                  <c:v>1.8111999999999999</c:v>
                </c:pt>
                <c:pt idx="160">
                  <c:v>1.8042</c:v>
                </c:pt>
                <c:pt idx="161">
                  <c:v>1.7971999999999999</c:v>
                </c:pt>
                <c:pt idx="162">
                  <c:v>1.7902</c:v>
                </c:pt>
                <c:pt idx="163">
                  <c:v>1.7830999999999999</c:v>
                </c:pt>
                <c:pt idx="164">
                  <c:v>1.7759</c:v>
                </c:pt>
                <c:pt idx="165">
                  <c:v>1.7687999999999999</c:v>
                </c:pt>
                <c:pt idx="166">
                  <c:v>1.7617</c:v>
                </c:pt>
                <c:pt idx="167">
                  <c:v>1.7546999999999999</c:v>
                </c:pt>
                <c:pt idx="168">
                  <c:v>1.7477</c:v>
                </c:pt>
                <c:pt idx="169">
                  <c:v>1.7407999999999999</c:v>
                </c:pt>
                <c:pt idx="170">
                  <c:v>1.734</c:v>
                </c:pt>
                <c:pt idx="171">
                  <c:v>1.7273000000000001</c:v>
                </c:pt>
                <c:pt idx="172">
                  <c:v>1.7206999999999999</c:v>
                </c:pt>
                <c:pt idx="173">
                  <c:v>1.7141999999999999</c:v>
                </c:pt>
                <c:pt idx="174">
                  <c:v>1.7079</c:v>
                </c:pt>
                <c:pt idx="175">
                  <c:v>1.7018</c:v>
                </c:pt>
                <c:pt idx="176">
                  <c:v>1.6958</c:v>
                </c:pt>
                <c:pt idx="177">
                  <c:v>1.69</c:v>
                </c:pt>
                <c:pt idx="178">
                  <c:v>1.6845000000000001</c:v>
                </c:pt>
                <c:pt idx="179">
                  <c:v>1.6791</c:v>
                </c:pt>
                <c:pt idx="180">
                  <c:v>1.6738999999999999</c:v>
                </c:pt>
                <c:pt idx="181">
                  <c:v>1.669</c:v>
                </c:pt>
                <c:pt idx="182">
                  <c:v>1.6641999999999999</c:v>
                </c:pt>
                <c:pt idx="183">
                  <c:v>1.6597999999999999</c:v>
                </c:pt>
                <c:pt idx="184">
                  <c:v>1.6555</c:v>
                </c:pt>
                <c:pt idx="185">
                  <c:v>1.6515</c:v>
                </c:pt>
                <c:pt idx="186">
                  <c:v>1.6476999999999999</c:v>
                </c:pt>
                <c:pt idx="187">
                  <c:v>1.6442000000000001</c:v>
                </c:pt>
                <c:pt idx="188">
                  <c:v>1.6409</c:v>
                </c:pt>
                <c:pt idx="189">
                  <c:v>1.6377999999999999</c:v>
                </c:pt>
                <c:pt idx="190">
                  <c:v>1.635</c:v>
                </c:pt>
                <c:pt idx="191">
                  <c:v>1.6324000000000001</c:v>
                </c:pt>
                <c:pt idx="192">
                  <c:v>1.6301000000000001</c:v>
                </c:pt>
                <c:pt idx="193">
                  <c:v>1.6279999999999999</c:v>
                </c:pt>
                <c:pt idx="194">
                  <c:v>1.6261000000000001</c:v>
                </c:pt>
                <c:pt idx="195">
                  <c:v>1.6244000000000001</c:v>
                </c:pt>
                <c:pt idx="196">
                  <c:v>1.6229</c:v>
                </c:pt>
                <c:pt idx="197">
                  <c:v>1.6215999999999999</c:v>
                </c:pt>
                <c:pt idx="198">
                  <c:v>1.6205000000000001</c:v>
                </c:pt>
                <c:pt idx="199">
                  <c:v>1.6195999999999999</c:v>
                </c:pt>
                <c:pt idx="200">
                  <c:v>1.6188</c:v>
                </c:pt>
                <c:pt idx="201">
                  <c:v>1.6181000000000001</c:v>
                </c:pt>
                <c:pt idx="202">
                  <c:v>1.6175999999999999</c:v>
                </c:pt>
                <c:pt idx="203">
                  <c:v>1.6172</c:v>
                </c:pt>
                <c:pt idx="204">
                  <c:v>1.6169</c:v>
                </c:pt>
                <c:pt idx="205">
                  <c:v>1.6167</c:v>
                </c:pt>
                <c:pt idx="206">
                  <c:v>1.6165</c:v>
                </c:pt>
                <c:pt idx="207">
                  <c:v>1.6164000000000001</c:v>
                </c:pt>
                <c:pt idx="208">
                  <c:v>1.6163000000000001</c:v>
                </c:pt>
                <c:pt idx="209">
                  <c:v>1.6161000000000001</c:v>
                </c:pt>
                <c:pt idx="210">
                  <c:v>1.6160000000000001</c:v>
                </c:pt>
                <c:pt idx="211">
                  <c:v>1.6157999999999999</c:v>
                </c:pt>
                <c:pt idx="212">
                  <c:v>1.6155999999999999</c:v>
                </c:pt>
                <c:pt idx="213">
                  <c:v>1.6153</c:v>
                </c:pt>
                <c:pt idx="214">
                  <c:v>1.6148</c:v>
                </c:pt>
                <c:pt idx="215">
                  <c:v>1.6143000000000001</c:v>
                </c:pt>
                <c:pt idx="216">
                  <c:v>1.6134999999999999</c:v>
                </c:pt>
                <c:pt idx="217">
                  <c:v>1.6126</c:v>
                </c:pt>
                <c:pt idx="218">
                  <c:v>1.6113999999999999</c:v>
                </c:pt>
                <c:pt idx="219">
                  <c:v>1.6101000000000001</c:v>
                </c:pt>
                <c:pt idx="220">
                  <c:v>1.6084000000000001</c:v>
                </c:pt>
                <c:pt idx="221">
                  <c:v>1.6065</c:v>
                </c:pt>
                <c:pt idx="222">
                  <c:v>1.6043000000000001</c:v>
                </c:pt>
                <c:pt idx="223">
                  <c:v>1.6016999999999999</c:v>
                </c:pt>
                <c:pt idx="224">
                  <c:v>1.5987</c:v>
                </c:pt>
                <c:pt idx="225">
                  <c:v>1.5953999999999999</c:v>
                </c:pt>
                <c:pt idx="226">
                  <c:v>1.5916999999999999</c:v>
                </c:pt>
                <c:pt idx="227">
                  <c:v>1.5874999999999999</c:v>
                </c:pt>
                <c:pt idx="228">
                  <c:v>1.5828</c:v>
                </c:pt>
                <c:pt idx="229">
                  <c:v>1.5777000000000001</c:v>
                </c:pt>
                <c:pt idx="230">
                  <c:v>1.5720000000000001</c:v>
                </c:pt>
                <c:pt idx="231">
                  <c:v>1.5659000000000001</c:v>
                </c:pt>
                <c:pt idx="232">
                  <c:v>1.5590999999999999</c:v>
                </c:pt>
                <c:pt idx="233">
                  <c:v>1.5518000000000001</c:v>
                </c:pt>
                <c:pt idx="234">
                  <c:v>1.5439000000000001</c:v>
                </c:pt>
                <c:pt idx="235">
                  <c:v>1.5354000000000001</c:v>
                </c:pt>
                <c:pt idx="236">
                  <c:v>1.5263</c:v>
                </c:pt>
                <c:pt idx="237">
                  <c:v>1.5165</c:v>
                </c:pt>
                <c:pt idx="238">
                  <c:v>1.506</c:v>
                </c:pt>
                <c:pt idx="239">
                  <c:v>1.4948999999999999</c:v>
                </c:pt>
                <c:pt idx="240">
                  <c:v>1.4830000000000001</c:v>
                </c:pt>
                <c:pt idx="241">
                  <c:v>1.4704999999999999</c:v>
                </c:pt>
                <c:pt idx="242">
                  <c:v>1.4572000000000001</c:v>
                </c:pt>
                <c:pt idx="243">
                  <c:v>1.4433</c:v>
                </c:pt>
                <c:pt idx="244">
                  <c:v>1.4286000000000001</c:v>
                </c:pt>
                <c:pt idx="245">
                  <c:v>1.4131</c:v>
                </c:pt>
                <c:pt idx="246">
                  <c:v>1.3969</c:v>
                </c:pt>
                <c:pt idx="247">
                  <c:v>1.38</c:v>
                </c:pt>
                <c:pt idx="248">
                  <c:v>1.3624000000000001</c:v>
                </c:pt>
                <c:pt idx="249">
                  <c:v>1.3440000000000001</c:v>
                </c:pt>
                <c:pt idx="250">
                  <c:v>1.3248</c:v>
                </c:pt>
                <c:pt idx="251">
                  <c:v>1.3048999999999999</c:v>
                </c:pt>
                <c:pt idx="252">
                  <c:v>1.2844</c:v>
                </c:pt>
                <c:pt idx="253">
                  <c:v>1.2630999999999999</c:v>
                </c:pt>
                <c:pt idx="254">
                  <c:v>1.2411000000000001</c:v>
                </c:pt>
                <c:pt idx="255">
                  <c:v>1.2183999999999999</c:v>
                </c:pt>
                <c:pt idx="256">
                  <c:v>1.1950000000000001</c:v>
                </c:pt>
                <c:pt idx="257">
                  <c:v>1.171</c:v>
                </c:pt>
                <c:pt idx="258">
                  <c:v>1.1464000000000001</c:v>
                </c:pt>
                <c:pt idx="259">
                  <c:v>1.1212</c:v>
                </c:pt>
                <c:pt idx="260">
                  <c:v>1.0953999999999999</c:v>
                </c:pt>
                <c:pt idx="261">
                  <c:v>1.069</c:v>
                </c:pt>
                <c:pt idx="262">
                  <c:v>1.0422</c:v>
                </c:pt>
                <c:pt idx="263">
                  <c:v>1.0147999999999999</c:v>
                </c:pt>
                <c:pt idx="264">
                  <c:v>0.98699999999999999</c:v>
                </c:pt>
                <c:pt idx="265">
                  <c:v>0.95877999999999997</c:v>
                </c:pt>
                <c:pt idx="266">
                  <c:v>0.93018999999999996</c:v>
                </c:pt>
                <c:pt idx="267">
                  <c:v>0.90125999999999995</c:v>
                </c:pt>
                <c:pt idx="268">
                  <c:v>0.87204999999999999</c:v>
                </c:pt>
                <c:pt idx="269">
                  <c:v>0.84258999999999995</c:v>
                </c:pt>
                <c:pt idx="270">
                  <c:v>0.81294</c:v>
                </c:pt>
                <c:pt idx="271">
                  <c:v>0.78313999999999995</c:v>
                </c:pt>
                <c:pt idx="272">
                  <c:v>0.75324999999999998</c:v>
                </c:pt>
                <c:pt idx="273">
                  <c:v>0.72331999999999996</c:v>
                </c:pt>
                <c:pt idx="274">
                  <c:v>0.69340000000000002</c:v>
                </c:pt>
                <c:pt idx="275">
                  <c:v>0.66354999999999997</c:v>
                </c:pt>
                <c:pt idx="276">
                  <c:v>0.63382000000000005</c:v>
                </c:pt>
                <c:pt idx="277">
                  <c:v>0.60428000000000004</c:v>
                </c:pt>
                <c:pt idx="278">
                  <c:v>0.57499</c:v>
                </c:pt>
                <c:pt idx="279">
                  <c:v>0.54600000000000004</c:v>
                </c:pt>
                <c:pt idx="280">
                  <c:v>0.51737</c:v>
                </c:pt>
                <c:pt idx="281">
                  <c:v>0.48916999999999999</c:v>
                </c:pt>
                <c:pt idx="282">
                  <c:v>0.46145999999999998</c:v>
                </c:pt>
                <c:pt idx="283">
                  <c:v>0.43429000000000001</c:v>
                </c:pt>
                <c:pt idx="284">
                  <c:v>0.40772999999999998</c:v>
                </c:pt>
                <c:pt idx="285">
                  <c:v>0.38184000000000001</c:v>
                </c:pt>
                <c:pt idx="286">
                  <c:v>0.35666999999999999</c:v>
                </c:pt>
                <c:pt idx="287">
                  <c:v>0.33228999999999997</c:v>
                </c:pt>
                <c:pt idx="288">
                  <c:v>0.30875000000000002</c:v>
                </c:pt>
                <c:pt idx="289">
                  <c:v>0.28610999999999998</c:v>
                </c:pt>
                <c:pt idx="290">
                  <c:v>0.26440999999999998</c:v>
                </c:pt>
                <c:pt idx="291">
                  <c:v>0.2437</c:v>
                </c:pt>
                <c:pt idx="292">
                  <c:v>0.22403000000000001</c:v>
                </c:pt>
                <c:pt idx="293">
                  <c:v>0.20544999999999999</c:v>
                </c:pt>
                <c:pt idx="294">
                  <c:v>0.18798999999999999</c:v>
                </c:pt>
                <c:pt idx="295">
                  <c:v>0.17168</c:v>
                </c:pt>
                <c:pt idx="296">
                  <c:v>0.15654999999999999</c:v>
                </c:pt>
                <c:pt idx="297">
                  <c:v>0.14262</c:v>
                </c:pt>
                <c:pt idx="298">
                  <c:v>0.12992000000000001</c:v>
                </c:pt>
                <c:pt idx="299">
                  <c:v>0.11845</c:v>
                </c:pt>
                <c:pt idx="300">
                  <c:v>0.10821</c:v>
                </c:pt>
                <c:pt idx="301">
                  <c:v>9.9196000000000006E-2</c:v>
                </c:pt>
                <c:pt idx="302">
                  <c:v>9.1397000000000006E-2</c:v>
                </c:pt>
                <c:pt idx="303">
                  <c:v>8.4787000000000001E-2</c:v>
                </c:pt>
                <c:pt idx="304">
                  <c:v>7.9332E-2</c:v>
                </c:pt>
                <c:pt idx="305">
                  <c:v>7.4989E-2</c:v>
                </c:pt>
                <c:pt idx="306">
                  <c:v>7.1698999999999999E-2</c:v>
                </c:pt>
                <c:pt idx="307">
                  <c:v>6.9394999999999998E-2</c:v>
                </c:pt>
                <c:pt idx="308">
                  <c:v>6.7992999999999998E-2</c:v>
                </c:pt>
                <c:pt idx="309">
                  <c:v>6.7398E-2</c:v>
                </c:pt>
                <c:pt idx="310">
                  <c:v>6.7497000000000001E-2</c:v>
                </c:pt>
                <c:pt idx="311">
                  <c:v>6.8163000000000001E-2</c:v>
                </c:pt>
                <c:pt idx="312">
                  <c:v>6.9250000000000006E-2</c:v>
                </c:pt>
                <c:pt idx="313">
                  <c:v>7.0595000000000005E-2</c:v>
                </c:pt>
                <c:pt idx="314">
                  <c:v>7.2015999999999997E-2</c:v>
                </c:pt>
                <c:pt idx="315">
                  <c:v>7.3308999999999999E-2</c:v>
                </c:pt>
                <c:pt idx="316">
                  <c:v>7.4249999999999997E-2</c:v>
                </c:pt>
                <c:pt idx="317">
                  <c:v>7.4592000000000006E-2</c:v>
                </c:pt>
                <c:pt idx="318">
                  <c:v>7.4064000000000005E-2</c:v>
                </c:pt>
                <c:pt idx="319">
                  <c:v>7.2369000000000003E-2</c:v>
                </c:pt>
                <c:pt idx="320">
                  <c:v>6.9183999999999996E-2</c:v>
                </c:pt>
                <c:pt idx="321">
                  <c:v>6.4158000000000007E-2</c:v>
                </c:pt>
                <c:pt idx="322">
                  <c:v>5.6910000000000002E-2</c:v>
                </c:pt>
                <c:pt idx="323">
                  <c:v>4.7030000000000002E-2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028-4E8B-B75B-33D1B63349A3}"/>
            </c:ext>
          </c:extLst>
        </c:ser>
        <c:ser>
          <c:idx val="3"/>
          <c:order val="3"/>
          <c:tx>
            <c:strRef>
              <c:f>data!$L$2</c:f>
              <c:strCache>
                <c:ptCount val="1"/>
                <c:pt idx="0">
                  <c:v>S200FH (B04)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data!$K$3:$K$342</c:f>
              <c:numCache>
                <c:formatCode>General</c:formatCode>
                <c:ptCount val="340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  <c:pt idx="13">
                  <c:v>32.5</c:v>
                </c:pt>
                <c:pt idx="14">
                  <c:v>35</c:v>
                </c:pt>
                <c:pt idx="15">
                  <c:v>37.5</c:v>
                </c:pt>
                <c:pt idx="16">
                  <c:v>40</c:v>
                </c:pt>
                <c:pt idx="17">
                  <c:v>42.5</c:v>
                </c:pt>
                <c:pt idx="18">
                  <c:v>45</c:v>
                </c:pt>
                <c:pt idx="19">
                  <c:v>47.5</c:v>
                </c:pt>
                <c:pt idx="20">
                  <c:v>50</c:v>
                </c:pt>
                <c:pt idx="21">
                  <c:v>52.5</c:v>
                </c:pt>
                <c:pt idx="22">
                  <c:v>55</c:v>
                </c:pt>
                <c:pt idx="23">
                  <c:v>57.5</c:v>
                </c:pt>
                <c:pt idx="24">
                  <c:v>60</c:v>
                </c:pt>
                <c:pt idx="25">
                  <c:v>62.5</c:v>
                </c:pt>
                <c:pt idx="26">
                  <c:v>65</c:v>
                </c:pt>
                <c:pt idx="27">
                  <c:v>67.5</c:v>
                </c:pt>
                <c:pt idx="28">
                  <c:v>70</c:v>
                </c:pt>
                <c:pt idx="29">
                  <c:v>72.5</c:v>
                </c:pt>
                <c:pt idx="30">
                  <c:v>75</c:v>
                </c:pt>
                <c:pt idx="31">
                  <c:v>77.5</c:v>
                </c:pt>
                <c:pt idx="32">
                  <c:v>80</c:v>
                </c:pt>
                <c:pt idx="33">
                  <c:v>82.5</c:v>
                </c:pt>
                <c:pt idx="34">
                  <c:v>85</c:v>
                </c:pt>
                <c:pt idx="35">
                  <c:v>87.5</c:v>
                </c:pt>
                <c:pt idx="36">
                  <c:v>90</c:v>
                </c:pt>
                <c:pt idx="37">
                  <c:v>92.5</c:v>
                </c:pt>
                <c:pt idx="38">
                  <c:v>95</c:v>
                </c:pt>
                <c:pt idx="39">
                  <c:v>97.5</c:v>
                </c:pt>
                <c:pt idx="40">
                  <c:v>100</c:v>
                </c:pt>
                <c:pt idx="41">
                  <c:v>102.5</c:v>
                </c:pt>
                <c:pt idx="42">
                  <c:v>105</c:v>
                </c:pt>
                <c:pt idx="43">
                  <c:v>107.5</c:v>
                </c:pt>
                <c:pt idx="44">
                  <c:v>110</c:v>
                </c:pt>
                <c:pt idx="45">
                  <c:v>112.5</c:v>
                </c:pt>
                <c:pt idx="46">
                  <c:v>115</c:v>
                </c:pt>
                <c:pt idx="47">
                  <c:v>117.5</c:v>
                </c:pt>
                <c:pt idx="48">
                  <c:v>120</c:v>
                </c:pt>
                <c:pt idx="49">
                  <c:v>122.5</c:v>
                </c:pt>
                <c:pt idx="50">
                  <c:v>125</c:v>
                </c:pt>
                <c:pt idx="51">
                  <c:v>127.5</c:v>
                </c:pt>
                <c:pt idx="52">
                  <c:v>130</c:v>
                </c:pt>
                <c:pt idx="53">
                  <c:v>132.5</c:v>
                </c:pt>
                <c:pt idx="54">
                  <c:v>135</c:v>
                </c:pt>
                <c:pt idx="55">
                  <c:v>137.5</c:v>
                </c:pt>
                <c:pt idx="56">
                  <c:v>140</c:v>
                </c:pt>
                <c:pt idx="57">
                  <c:v>142.5</c:v>
                </c:pt>
                <c:pt idx="58">
                  <c:v>145</c:v>
                </c:pt>
                <c:pt idx="59">
                  <c:v>147.5</c:v>
                </c:pt>
                <c:pt idx="60">
                  <c:v>150</c:v>
                </c:pt>
                <c:pt idx="61">
                  <c:v>152.5</c:v>
                </c:pt>
                <c:pt idx="62">
                  <c:v>155</c:v>
                </c:pt>
                <c:pt idx="63">
                  <c:v>157.5</c:v>
                </c:pt>
                <c:pt idx="64">
                  <c:v>160</c:v>
                </c:pt>
                <c:pt idx="65">
                  <c:v>162.5</c:v>
                </c:pt>
                <c:pt idx="66">
                  <c:v>165</c:v>
                </c:pt>
                <c:pt idx="67">
                  <c:v>167.5</c:v>
                </c:pt>
                <c:pt idx="68">
                  <c:v>170</c:v>
                </c:pt>
                <c:pt idx="69">
                  <c:v>172.5</c:v>
                </c:pt>
                <c:pt idx="70">
                  <c:v>175</c:v>
                </c:pt>
                <c:pt idx="71">
                  <c:v>177.5</c:v>
                </c:pt>
                <c:pt idx="72">
                  <c:v>180</c:v>
                </c:pt>
                <c:pt idx="73">
                  <c:v>182.5</c:v>
                </c:pt>
                <c:pt idx="74">
                  <c:v>185</c:v>
                </c:pt>
                <c:pt idx="75">
                  <c:v>187.5</c:v>
                </c:pt>
                <c:pt idx="76">
                  <c:v>190</c:v>
                </c:pt>
                <c:pt idx="77">
                  <c:v>192.5</c:v>
                </c:pt>
                <c:pt idx="78">
                  <c:v>195</c:v>
                </c:pt>
                <c:pt idx="79">
                  <c:v>197.5</c:v>
                </c:pt>
                <c:pt idx="80">
                  <c:v>200</c:v>
                </c:pt>
                <c:pt idx="81">
                  <c:v>202.5</c:v>
                </c:pt>
                <c:pt idx="82">
                  <c:v>205</c:v>
                </c:pt>
                <c:pt idx="83">
                  <c:v>207.5</c:v>
                </c:pt>
                <c:pt idx="84">
                  <c:v>210</c:v>
                </c:pt>
                <c:pt idx="85">
                  <c:v>212.5</c:v>
                </c:pt>
                <c:pt idx="86">
                  <c:v>215</c:v>
                </c:pt>
                <c:pt idx="87">
                  <c:v>217.5</c:v>
                </c:pt>
                <c:pt idx="88">
                  <c:v>220</c:v>
                </c:pt>
                <c:pt idx="89">
                  <c:v>222.5</c:v>
                </c:pt>
                <c:pt idx="90">
                  <c:v>225</c:v>
                </c:pt>
                <c:pt idx="91">
                  <c:v>227.5</c:v>
                </c:pt>
                <c:pt idx="92">
                  <c:v>230</c:v>
                </c:pt>
                <c:pt idx="93">
                  <c:v>232.5</c:v>
                </c:pt>
                <c:pt idx="94">
                  <c:v>235</c:v>
                </c:pt>
                <c:pt idx="95">
                  <c:v>237.5</c:v>
                </c:pt>
                <c:pt idx="96">
                  <c:v>240</c:v>
                </c:pt>
                <c:pt idx="97">
                  <c:v>242.5</c:v>
                </c:pt>
                <c:pt idx="98">
                  <c:v>245</c:v>
                </c:pt>
                <c:pt idx="99">
                  <c:v>247.5</c:v>
                </c:pt>
                <c:pt idx="100">
                  <c:v>250</c:v>
                </c:pt>
                <c:pt idx="101">
                  <c:v>252.5</c:v>
                </c:pt>
                <c:pt idx="102">
                  <c:v>255</c:v>
                </c:pt>
                <c:pt idx="103">
                  <c:v>257.5</c:v>
                </c:pt>
                <c:pt idx="104">
                  <c:v>260</c:v>
                </c:pt>
                <c:pt idx="105">
                  <c:v>262.5</c:v>
                </c:pt>
                <c:pt idx="106">
                  <c:v>265</c:v>
                </c:pt>
                <c:pt idx="107">
                  <c:v>267.5</c:v>
                </c:pt>
                <c:pt idx="108">
                  <c:v>270</c:v>
                </c:pt>
                <c:pt idx="109">
                  <c:v>272.5</c:v>
                </c:pt>
                <c:pt idx="110">
                  <c:v>275</c:v>
                </c:pt>
                <c:pt idx="111">
                  <c:v>277.5</c:v>
                </c:pt>
                <c:pt idx="112">
                  <c:v>280</c:v>
                </c:pt>
                <c:pt idx="113">
                  <c:v>282.5</c:v>
                </c:pt>
                <c:pt idx="114">
                  <c:v>285</c:v>
                </c:pt>
                <c:pt idx="115">
                  <c:v>287.5</c:v>
                </c:pt>
                <c:pt idx="116">
                  <c:v>290</c:v>
                </c:pt>
                <c:pt idx="117">
                  <c:v>292.5</c:v>
                </c:pt>
                <c:pt idx="118">
                  <c:v>295</c:v>
                </c:pt>
                <c:pt idx="119">
                  <c:v>297.5</c:v>
                </c:pt>
                <c:pt idx="120">
                  <c:v>300</c:v>
                </c:pt>
                <c:pt idx="121">
                  <c:v>302.5</c:v>
                </c:pt>
                <c:pt idx="122">
                  <c:v>305</c:v>
                </c:pt>
                <c:pt idx="123">
                  <c:v>307.5</c:v>
                </c:pt>
                <c:pt idx="124">
                  <c:v>310</c:v>
                </c:pt>
                <c:pt idx="125">
                  <c:v>312.5</c:v>
                </c:pt>
                <c:pt idx="126">
                  <c:v>315</c:v>
                </c:pt>
                <c:pt idx="127">
                  <c:v>317.5</c:v>
                </c:pt>
                <c:pt idx="128">
                  <c:v>320</c:v>
                </c:pt>
                <c:pt idx="129">
                  <c:v>322.5</c:v>
                </c:pt>
                <c:pt idx="130">
                  <c:v>325</c:v>
                </c:pt>
                <c:pt idx="131">
                  <c:v>327.5</c:v>
                </c:pt>
                <c:pt idx="132">
                  <c:v>330</c:v>
                </c:pt>
                <c:pt idx="133">
                  <c:v>332.5</c:v>
                </c:pt>
                <c:pt idx="134">
                  <c:v>335</c:v>
                </c:pt>
                <c:pt idx="135">
                  <c:v>337.5</c:v>
                </c:pt>
                <c:pt idx="136">
                  <c:v>340</c:v>
                </c:pt>
                <c:pt idx="137">
                  <c:v>342.5</c:v>
                </c:pt>
                <c:pt idx="138">
                  <c:v>345</c:v>
                </c:pt>
                <c:pt idx="139">
                  <c:v>347.5</c:v>
                </c:pt>
                <c:pt idx="140">
                  <c:v>350</c:v>
                </c:pt>
                <c:pt idx="141">
                  <c:v>352.5</c:v>
                </c:pt>
                <c:pt idx="142">
                  <c:v>355</c:v>
                </c:pt>
                <c:pt idx="143">
                  <c:v>357.5</c:v>
                </c:pt>
                <c:pt idx="144">
                  <c:v>360</c:v>
                </c:pt>
                <c:pt idx="145">
                  <c:v>362.5</c:v>
                </c:pt>
                <c:pt idx="146">
                  <c:v>365</c:v>
                </c:pt>
                <c:pt idx="147">
                  <c:v>367.5</c:v>
                </c:pt>
                <c:pt idx="148">
                  <c:v>370</c:v>
                </c:pt>
                <c:pt idx="149">
                  <c:v>372.5</c:v>
                </c:pt>
                <c:pt idx="150">
                  <c:v>375</c:v>
                </c:pt>
                <c:pt idx="151">
                  <c:v>377.5</c:v>
                </c:pt>
                <c:pt idx="152">
                  <c:v>380</c:v>
                </c:pt>
                <c:pt idx="153">
                  <c:v>382.5</c:v>
                </c:pt>
                <c:pt idx="154">
                  <c:v>385</c:v>
                </c:pt>
                <c:pt idx="155">
                  <c:v>387.5</c:v>
                </c:pt>
                <c:pt idx="156">
                  <c:v>390</c:v>
                </c:pt>
                <c:pt idx="157">
                  <c:v>392.5</c:v>
                </c:pt>
                <c:pt idx="158">
                  <c:v>395</c:v>
                </c:pt>
                <c:pt idx="159">
                  <c:v>397.5</c:v>
                </c:pt>
                <c:pt idx="160">
                  <c:v>400</c:v>
                </c:pt>
                <c:pt idx="161">
                  <c:v>402.5</c:v>
                </c:pt>
                <c:pt idx="162">
                  <c:v>405</c:v>
                </c:pt>
                <c:pt idx="163">
                  <c:v>407.5</c:v>
                </c:pt>
                <c:pt idx="164">
                  <c:v>410</c:v>
                </c:pt>
                <c:pt idx="165">
                  <c:v>412.5</c:v>
                </c:pt>
                <c:pt idx="166">
                  <c:v>415</c:v>
                </c:pt>
                <c:pt idx="167">
                  <c:v>417.5</c:v>
                </c:pt>
                <c:pt idx="168">
                  <c:v>420</c:v>
                </c:pt>
                <c:pt idx="169">
                  <c:v>422.5</c:v>
                </c:pt>
                <c:pt idx="170">
                  <c:v>425</c:v>
                </c:pt>
                <c:pt idx="171">
                  <c:v>427.5</c:v>
                </c:pt>
                <c:pt idx="172">
                  <c:v>430</c:v>
                </c:pt>
                <c:pt idx="173">
                  <c:v>432.5</c:v>
                </c:pt>
                <c:pt idx="174">
                  <c:v>435</c:v>
                </c:pt>
                <c:pt idx="175">
                  <c:v>437.5</c:v>
                </c:pt>
                <c:pt idx="176">
                  <c:v>440</c:v>
                </c:pt>
                <c:pt idx="177">
                  <c:v>442.5</c:v>
                </c:pt>
                <c:pt idx="178">
                  <c:v>445</c:v>
                </c:pt>
                <c:pt idx="179">
                  <c:v>447.5</c:v>
                </c:pt>
                <c:pt idx="180">
                  <c:v>450</c:v>
                </c:pt>
                <c:pt idx="181">
                  <c:v>452.5</c:v>
                </c:pt>
                <c:pt idx="182">
                  <c:v>455</c:v>
                </c:pt>
                <c:pt idx="183">
                  <c:v>457.5</c:v>
                </c:pt>
                <c:pt idx="184">
                  <c:v>460</c:v>
                </c:pt>
                <c:pt idx="185">
                  <c:v>462.5</c:v>
                </c:pt>
                <c:pt idx="186">
                  <c:v>465</c:v>
                </c:pt>
                <c:pt idx="187">
                  <c:v>467.5</c:v>
                </c:pt>
                <c:pt idx="188">
                  <c:v>470</c:v>
                </c:pt>
                <c:pt idx="189">
                  <c:v>472.5</c:v>
                </c:pt>
                <c:pt idx="190">
                  <c:v>475</c:v>
                </c:pt>
                <c:pt idx="191">
                  <c:v>477.5</c:v>
                </c:pt>
                <c:pt idx="192">
                  <c:v>480</c:v>
                </c:pt>
                <c:pt idx="193">
                  <c:v>482.5</c:v>
                </c:pt>
                <c:pt idx="194">
                  <c:v>485</c:v>
                </c:pt>
                <c:pt idx="195">
                  <c:v>487.5</c:v>
                </c:pt>
                <c:pt idx="196">
                  <c:v>490</c:v>
                </c:pt>
                <c:pt idx="197">
                  <c:v>492.5</c:v>
                </c:pt>
                <c:pt idx="198">
                  <c:v>495</c:v>
                </c:pt>
                <c:pt idx="199">
                  <c:v>497.5</c:v>
                </c:pt>
                <c:pt idx="200">
                  <c:v>500</c:v>
                </c:pt>
                <c:pt idx="201">
                  <c:v>502.5</c:v>
                </c:pt>
                <c:pt idx="202">
                  <c:v>505</c:v>
                </c:pt>
                <c:pt idx="203">
                  <c:v>507.5</c:v>
                </c:pt>
                <c:pt idx="204">
                  <c:v>510</c:v>
                </c:pt>
                <c:pt idx="205">
                  <c:v>512.5</c:v>
                </c:pt>
                <c:pt idx="206">
                  <c:v>515</c:v>
                </c:pt>
                <c:pt idx="207">
                  <c:v>517.5</c:v>
                </c:pt>
                <c:pt idx="208">
                  <c:v>520</c:v>
                </c:pt>
                <c:pt idx="209">
                  <c:v>522.5</c:v>
                </c:pt>
                <c:pt idx="210">
                  <c:v>525</c:v>
                </c:pt>
                <c:pt idx="211">
                  <c:v>527.5</c:v>
                </c:pt>
                <c:pt idx="212">
                  <c:v>530</c:v>
                </c:pt>
                <c:pt idx="213">
                  <c:v>532.5</c:v>
                </c:pt>
                <c:pt idx="214">
                  <c:v>535</c:v>
                </c:pt>
                <c:pt idx="215">
                  <c:v>537.5</c:v>
                </c:pt>
                <c:pt idx="216">
                  <c:v>540</c:v>
                </c:pt>
                <c:pt idx="217">
                  <c:v>542.5</c:v>
                </c:pt>
                <c:pt idx="218">
                  <c:v>545</c:v>
                </c:pt>
                <c:pt idx="219">
                  <c:v>547.5</c:v>
                </c:pt>
                <c:pt idx="220">
                  <c:v>550</c:v>
                </c:pt>
                <c:pt idx="221">
                  <c:v>552.5</c:v>
                </c:pt>
                <c:pt idx="222">
                  <c:v>555</c:v>
                </c:pt>
                <c:pt idx="223">
                  <c:v>557.5</c:v>
                </c:pt>
                <c:pt idx="224">
                  <c:v>560</c:v>
                </c:pt>
                <c:pt idx="225">
                  <c:v>562.5</c:v>
                </c:pt>
                <c:pt idx="226">
                  <c:v>565</c:v>
                </c:pt>
                <c:pt idx="227">
                  <c:v>567.5</c:v>
                </c:pt>
                <c:pt idx="228">
                  <c:v>570</c:v>
                </c:pt>
                <c:pt idx="229">
                  <c:v>572.5</c:v>
                </c:pt>
                <c:pt idx="230">
                  <c:v>575</c:v>
                </c:pt>
                <c:pt idx="231">
                  <c:v>577.5</c:v>
                </c:pt>
                <c:pt idx="232">
                  <c:v>580</c:v>
                </c:pt>
                <c:pt idx="233">
                  <c:v>582.5</c:v>
                </c:pt>
                <c:pt idx="234">
                  <c:v>585</c:v>
                </c:pt>
                <c:pt idx="235">
                  <c:v>587.5</c:v>
                </c:pt>
                <c:pt idx="236">
                  <c:v>590</c:v>
                </c:pt>
                <c:pt idx="237">
                  <c:v>592.5</c:v>
                </c:pt>
                <c:pt idx="238">
                  <c:v>595</c:v>
                </c:pt>
                <c:pt idx="239">
                  <c:v>597.5</c:v>
                </c:pt>
                <c:pt idx="240">
                  <c:v>600</c:v>
                </c:pt>
                <c:pt idx="241">
                  <c:v>602.5</c:v>
                </c:pt>
                <c:pt idx="242">
                  <c:v>605</c:v>
                </c:pt>
                <c:pt idx="243">
                  <c:v>607.5</c:v>
                </c:pt>
                <c:pt idx="244">
                  <c:v>610</c:v>
                </c:pt>
                <c:pt idx="245">
                  <c:v>612.5</c:v>
                </c:pt>
                <c:pt idx="246">
                  <c:v>615</c:v>
                </c:pt>
                <c:pt idx="247">
                  <c:v>617.5</c:v>
                </c:pt>
                <c:pt idx="248">
                  <c:v>620</c:v>
                </c:pt>
                <c:pt idx="249">
                  <c:v>622.5</c:v>
                </c:pt>
                <c:pt idx="250">
                  <c:v>625</c:v>
                </c:pt>
                <c:pt idx="251">
                  <c:v>627.5</c:v>
                </c:pt>
                <c:pt idx="252">
                  <c:v>630</c:v>
                </c:pt>
                <c:pt idx="253">
                  <c:v>632.5</c:v>
                </c:pt>
                <c:pt idx="254">
                  <c:v>635</c:v>
                </c:pt>
                <c:pt idx="255">
                  <c:v>637.5</c:v>
                </c:pt>
                <c:pt idx="256">
                  <c:v>640</c:v>
                </c:pt>
                <c:pt idx="257">
                  <c:v>642.5</c:v>
                </c:pt>
                <c:pt idx="258">
                  <c:v>645</c:v>
                </c:pt>
                <c:pt idx="259">
                  <c:v>647.5</c:v>
                </c:pt>
                <c:pt idx="260">
                  <c:v>650</c:v>
                </c:pt>
                <c:pt idx="261">
                  <c:v>652.5</c:v>
                </c:pt>
                <c:pt idx="262">
                  <c:v>655</c:v>
                </c:pt>
                <c:pt idx="263">
                  <c:v>657.5</c:v>
                </c:pt>
                <c:pt idx="264">
                  <c:v>660</c:v>
                </c:pt>
                <c:pt idx="265">
                  <c:v>662.5</c:v>
                </c:pt>
                <c:pt idx="266">
                  <c:v>665</c:v>
                </c:pt>
                <c:pt idx="267">
                  <c:v>667.5</c:v>
                </c:pt>
                <c:pt idx="268">
                  <c:v>670</c:v>
                </c:pt>
                <c:pt idx="269">
                  <c:v>672.5</c:v>
                </c:pt>
                <c:pt idx="270">
                  <c:v>675</c:v>
                </c:pt>
                <c:pt idx="271">
                  <c:v>677.5</c:v>
                </c:pt>
                <c:pt idx="272">
                  <c:v>680</c:v>
                </c:pt>
                <c:pt idx="273">
                  <c:v>682.5</c:v>
                </c:pt>
                <c:pt idx="274">
                  <c:v>685</c:v>
                </c:pt>
                <c:pt idx="275">
                  <c:v>687.5</c:v>
                </c:pt>
                <c:pt idx="276">
                  <c:v>690</c:v>
                </c:pt>
                <c:pt idx="277">
                  <c:v>692.5</c:v>
                </c:pt>
                <c:pt idx="278">
                  <c:v>695</c:v>
                </c:pt>
                <c:pt idx="279">
                  <c:v>697.5</c:v>
                </c:pt>
                <c:pt idx="280">
                  <c:v>700</c:v>
                </c:pt>
                <c:pt idx="281">
                  <c:v>702.5</c:v>
                </c:pt>
                <c:pt idx="282">
                  <c:v>705</c:v>
                </c:pt>
                <c:pt idx="283">
                  <c:v>707.5</c:v>
                </c:pt>
                <c:pt idx="284">
                  <c:v>710</c:v>
                </c:pt>
                <c:pt idx="285">
                  <c:v>712.5</c:v>
                </c:pt>
                <c:pt idx="286">
                  <c:v>715</c:v>
                </c:pt>
                <c:pt idx="287">
                  <c:v>717.5</c:v>
                </c:pt>
                <c:pt idx="288">
                  <c:v>720</c:v>
                </c:pt>
                <c:pt idx="289">
                  <c:v>722.5</c:v>
                </c:pt>
                <c:pt idx="290">
                  <c:v>725</c:v>
                </c:pt>
                <c:pt idx="291">
                  <c:v>727.5</c:v>
                </c:pt>
                <c:pt idx="292">
                  <c:v>730</c:v>
                </c:pt>
                <c:pt idx="293">
                  <c:v>732.5</c:v>
                </c:pt>
                <c:pt idx="294">
                  <c:v>735</c:v>
                </c:pt>
                <c:pt idx="295">
                  <c:v>737.5</c:v>
                </c:pt>
                <c:pt idx="296">
                  <c:v>740</c:v>
                </c:pt>
                <c:pt idx="297">
                  <c:v>742.5</c:v>
                </c:pt>
                <c:pt idx="298">
                  <c:v>745</c:v>
                </c:pt>
                <c:pt idx="299">
                  <c:v>747.5</c:v>
                </c:pt>
                <c:pt idx="300">
                  <c:v>750</c:v>
                </c:pt>
                <c:pt idx="301">
                  <c:v>752.5</c:v>
                </c:pt>
                <c:pt idx="302">
                  <c:v>755</c:v>
                </c:pt>
                <c:pt idx="303">
                  <c:v>757.5</c:v>
                </c:pt>
                <c:pt idx="304">
                  <c:v>760</c:v>
                </c:pt>
                <c:pt idx="305">
                  <c:v>762.5</c:v>
                </c:pt>
                <c:pt idx="306">
                  <c:v>765</c:v>
                </c:pt>
                <c:pt idx="307">
                  <c:v>767.5</c:v>
                </c:pt>
                <c:pt idx="308">
                  <c:v>770</c:v>
                </c:pt>
                <c:pt idx="309">
                  <c:v>772.5</c:v>
                </c:pt>
                <c:pt idx="310">
                  <c:v>775</c:v>
                </c:pt>
                <c:pt idx="311">
                  <c:v>777.5</c:v>
                </c:pt>
                <c:pt idx="312">
                  <c:v>780</c:v>
                </c:pt>
                <c:pt idx="313">
                  <c:v>782.5</c:v>
                </c:pt>
                <c:pt idx="314">
                  <c:v>785</c:v>
                </c:pt>
                <c:pt idx="315">
                  <c:v>787.5</c:v>
                </c:pt>
                <c:pt idx="316">
                  <c:v>790</c:v>
                </c:pt>
                <c:pt idx="317">
                  <c:v>792.5</c:v>
                </c:pt>
                <c:pt idx="318">
                  <c:v>795</c:v>
                </c:pt>
                <c:pt idx="319">
                  <c:v>797.5</c:v>
                </c:pt>
                <c:pt idx="320">
                  <c:v>800</c:v>
                </c:pt>
                <c:pt idx="321">
                  <c:v>802.5</c:v>
                </c:pt>
                <c:pt idx="322">
                  <c:v>805</c:v>
                </c:pt>
                <c:pt idx="323">
                  <c:v>807.5</c:v>
                </c:pt>
                <c:pt idx="324">
                  <c:v>810</c:v>
                </c:pt>
                <c:pt idx="325">
                  <c:v>812.5</c:v>
                </c:pt>
                <c:pt idx="326">
                  <c:v>815</c:v>
                </c:pt>
                <c:pt idx="327">
                  <c:v>817.5</c:v>
                </c:pt>
                <c:pt idx="328">
                  <c:v>820</c:v>
                </c:pt>
                <c:pt idx="329">
                  <c:v>822.5</c:v>
                </c:pt>
                <c:pt idx="330">
                  <c:v>825</c:v>
                </c:pt>
                <c:pt idx="331">
                  <c:v>827.5</c:v>
                </c:pt>
                <c:pt idx="332">
                  <c:v>830</c:v>
                </c:pt>
                <c:pt idx="333">
                  <c:v>832.5</c:v>
                </c:pt>
                <c:pt idx="334">
                  <c:v>835</c:v>
                </c:pt>
                <c:pt idx="335">
                  <c:v>837.5</c:v>
                </c:pt>
                <c:pt idx="336">
                  <c:v>840</c:v>
                </c:pt>
                <c:pt idx="337">
                  <c:v>842.5</c:v>
                </c:pt>
                <c:pt idx="338">
                  <c:v>845</c:v>
                </c:pt>
                <c:pt idx="339">
                  <c:v>847.5</c:v>
                </c:pt>
              </c:numCache>
            </c:numRef>
          </c:xVal>
          <c:yVal>
            <c:numRef>
              <c:f>data!$L$3:$L$342</c:f>
              <c:numCache>
                <c:formatCode>General</c:formatCode>
                <c:ptCount val="340"/>
                <c:pt idx="0">
                  <c:v>-7.4661000000000005E-2</c:v>
                </c:pt>
                <c:pt idx="1">
                  <c:v>-1.1913999999999999E-2</c:v>
                </c:pt>
                <c:pt idx="2">
                  <c:v>4.4098999999999999E-2</c:v>
                </c:pt>
                <c:pt idx="3">
                  <c:v>9.4006000000000006E-2</c:v>
                </c:pt>
                <c:pt idx="4">
                  <c:v>0.13839000000000001</c:v>
                </c:pt>
                <c:pt idx="5">
                  <c:v>0.17781</c:v>
                </c:pt>
                <c:pt idx="6">
                  <c:v>0.21278</c:v>
                </c:pt>
                <c:pt idx="7">
                  <c:v>0.24376999999999999</c:v>
                </c:pt>
                <c:pt idx="8">
                  <c:v>0.27123999999999998</c:v>
                </c:pt>
                <c:pt idx="9">
                  <c:v>0.29559999999999997</c:v>
                </c:pt>
                <c:pt idx="10">
                  <c:v>0.31724000000000002</c:v>
                </c:pt>
                <c:pt idx="11">
                  <c:v>0.33650999999999998</c:v>
                </c:pt>
                <c:pt idx="12">
                  <c:v>0.35376000000000002</c:v>
                </c:pt>
                <c:pt idx="13">
                  <c:v>0.36926999999999999</c:v>
                </c:pt>
                <c:pt idx="14">
                  <c:v>0.38335000000000002</c:v>
                </c:pt>
                <c:pt idx="15">
                  <c:v>0.39623999999999998</c:v>
                </c:pt>
                <c:pt idx="16">
                  <c:v>0.40817999999999999</c:v>
                </c:pt>
                <c:pt idx="17">
                  <c:v>0.41938999999999999</c:v>
                </c:pt>
                <c:pt idx="18">
                  <c:v>0.43007000000000001</c:v>
                </c:pt>
                <c:pt idx="19">
                  <c:v>0.44039</c:v>
                </c:pt>
                <c:pt idx="20">
                  <c:v>0.45051999999999998</c:v>
                </c:pt>
                <c:pt idx="21">
                  <c:v>0.46060000000000001</c:v>
                </c:pt>
                <c:pt idx="22">
                  <c:v>0.47077000000000002</c:v>
                </c:pt>
                <c:pt idx="23">
                  <c:v>0.48113</c:v>
                </c:pt>
                <c:pt idx="24">
                  <c:v>0.49179</c:v>
                </c:pt>
                <c:pt idx="25">
                  <c:v>0.50283</c:v>
                </c:pt>
                <c:pt idx="26">
                  <c:v>0.51434000000000002</c:v>
                </c:pt>
                <c:pt idx="27">
                  <c:v>0.52637999999999996</c:v>
                </c:pt>
                <c:pt idx="28">
                  <c:v>0.53900999999999999</c:v>
                </c:pt>
                <c:pt idx="29">
                  <c:v>0.55227000000000004</c:v>
                </c:pt>
                <c:pt idx="30">
                  <c:v>0.56618999999999997</c:v>
                </c:pt>
                <c:pt idx="31">
                  <c:v>0.58081000000000005</c:v>
                </c:pt>
                <c:pt idx="32">
                  <c:v>0.59614</c:v>
                </c:pt>
                <c:pt idx="33">
                  <c:v>0.61219999999999997</c:v>
                </c:pt>
                <c:pt idx="34">
                  <c:v>0.629</c:v>
                </c:pt>
                <c:pt idx="35">
                  <c:v>0.64653000000000005</c:v>
                </c:pt>
                <c:pt idx="36">
                  <c:v>0.66478999999999999</c:v>
                </c:pt>
                <c:pt idx="37">
                  <c:v>0.68378000000000005</c:v>
                </c:pt>
                <c:pt idx="38">
                  <c:v>0.70347000000000004</c:v>
                </c:pt>
                <c:pt idx="39">
                  <c:v>0.72384999999999999</c:v>
                </c:pt>
                <c:pt idx="40">
                  <c:v>0.74489000000000005</c:v>
                </c:pt>
                <c:pt idx="41">
                  <c:v>0.76656999999999997</c:v>
                </c:pt>
                <c:pt idx="42">
                  <c:v>0.78886999999999996</c:v>
                </c:pt>
                <c:pt idx="43">
                  <c:v>0.81174000000000002</c:v>
                </c:pt>
                <c:pt idx="44">
                  <c:v>0.83516000000000001</c:v>
                </c:pt>
                <c:pt idx="45">
                  <c:v>0.85909999999999997</c:v>
                </c:pt>
                <c:pt idx="46">
                  <c:v>0.88349999999999995</c:v>
                </c:pt>
                <c:pt idx="47">
                  <c:v>0.90834999999999999</c:v>
                </c:pt>
                <c:pt idx="48">
                  <c:v>0.93359000000000003</c:v>
                </c:pt>
                <c:pt idx="49">
                  <c:v>0.95918999999999999</c:v>
                </c:pt>
                <c:pt idx="50">
                  <c:v>0.98511000000000004</c:v>
                </c:pt>
                <c:pt idx="51">
                  <c:v>1.0113000000000001</c:v>
                </c:pt>
                <c:pt idx="52">
                  <c:v>1.0377000000000001</c:v>
                </c:pt>
                <c:pt idx="53">
                  <c:v>1.0644</c:v>
                </c:pt>
                <c:pt idx="54">
                  <c:v>1.0911</c:v>
                </c:pt>
                <c:pt idx="55">
                  <c:v>1.1180000000000001</c:v>
                </c:pt>
                <c:pt idx="56">
                  <c:v>1.145</c:v>
                </c:pt>
                <c:pt idx="57">
                  <c:v>1.1719999999999999</c:v>
                </c:pt>
                <c:pt idx="58">
                  <c:v>1.1990000000000001</c:v>
                </c:pt>
                <c:pt idx="59">
                  <c:v>1.226</c:v>
                </c:pt>
                <c:pt idx="60">
                  <c:v>1.2528999999999999</c:v>
                </c:pt>
                <c:pt idx="61">
                  <c:v>1.2796000000000001</c:v>
                </c:pt>
                <c:pt idx="62">
                  <c:v>1.3063</c:v>
                </c:pt>
                <c:pt idx="63">
                  <c:v>1.3327</c:v>
                </c:pt>
                <c:pt idx="64">
                  <c:v>1.359</c:v>
                </c:pt>
                <c:pt idx="65">
                  <c:v>1.385</c:v>
                </c:pt>
                <c:pt idx="66">
                  <c:v>1.4107000000000001</c:v>
                </c:pt>
                <c:pt idx="67">
                  <c:v>1.4360999999999999</c:v>
                </c:pt>
                <c:pt idx="68">
                  <c:v>1.4613</c:v>
                </c:pt>
                <c:pt idx="69">
                  <c:v>1.486</c:v>
                </c:pt>
                <c:pt idx="70">
                  <c:v>1.5105</c:v>
                </c:pt>
                <c:pt idx="71">
                  <c:v>1.5345</c:v>
                </c:pt>
                <c:pt idx="72">
                  <c:v>1.5581</c:v>
                </c:pt>
                <c:pt idx="73">
                  <c:v>1.5812999999999999</c:v>
                </c:pt>
                <c:pt idx="74">
                  <c:v>1.6041000000000001</c:v>
                </c:pt>
                <c:pt idx="75">
                  <c:v>1.6264000000000001</c:v>
                </c:pt>
                <c:pt idx="76">
                  <c:v>1.6482000000000001</c:v>
                </c:pt>
                <c:pt idx="77">
                  <c:v>1.6696</c:v>
                </c:pt>
                <c:pt idx="78">
                  <c:v>1.6904999999999999</c:v>
                </c:pt>
                <c:pt idx="79">
                  <c:v>1.7109000000000001</c:v>
                </c:pt>
                <c:pt idx="80">
                  <c:v>1.7307999999999999</c:v>
                </c:pt>
                <c:pt idx="81">
                  <c:v>1.7501</c:v>
                </c:pt>
                <c:pt idx="82">
                  <c:v>1.7689999999999999</c:v>
                </c:pt>
                <c:pt idx="83">
                  <c:v>1.7874000000000001</c:v>
                </c:pt>
                <c:pt idx="84">
                  <c:v>1.8051999999999999</c:v>
                </c:pt>
                <c:pt idx="85">
                  <c:v>1.8226</c:v>
                </c:pt>
                <c:pt idx="86">
                  <c:v>1.8393999999999999</c:v>
                </c:pt>
                <c:pt idx="87">
                  <c:v>1.8556999999999999</c:v>
                </c:pt>
                <c:pt idx="88">
                  <c:v>1.8714999999999999</c:v>
                </c:pt>
                <c:pt idx="89">
                  <c:v>1.8868</c:v>
                </c:pt>
                <c:pt idx="90">
                  <c:v>1.9016999999999999</c:v>
                </c:pt>
                <c:pt idx="91">
                  <c:v>1.9159999999999999</c:v>
                </c:pt>
                <c:pt idx="92">
                  <c:v>1.9298999999999999</c:v>
                </c:pt>
                <c:pt idx="93">
                  <c:v>1.9432</c:v>
                </c:pt>
                <c:pt idx="94">
                  <c:v>1.9561999999999999</c:v>
                </c:pt>
                <c:pt idx="95">
                  <c:v>1.9686999999999999</c:v>
                </c:pt>
                <c:pt idx="96">
                  <c:v>1.9806999999999999</c:v>
                </c:pt>
                <c:pt idx="97">
                  <c:v>1.9923</c:v>
                </c:pt>
                <c:pt idx="98">
                  <c:v>2.0034999999999998</c:v>
                </c:pt>
                <c:pt idx="99">
                  <c:v>2.0143</c:v>
                </c:pt>
                <c:pt idx="100">
                  <c:v>2.0247000000000002</c:v>
                </c:pt>
                <c:pt idx="101">
                  <c:v>2.0348000000000002</c:v>
                </c:pt>
                <c:pt idx="102">
                  <c:v>2.0445000000000002</c:v>
                </c:pt>
                <c:pt idx="103">
                  <c:v>2.0537999999999998</c:v>
                </c:pt>
                <c:pt idx="104">
                  <c:v>2.0629</c:v>
                </c:pt>
                <c:pt idx="105">
                  <c:v>2.0716000000000001</c:v>
                </c:pt>
                <c:pt idx="106">
                  <c:v>2.08</c:v>
                </c:pt>
                <c:pt idx="107">
                  <c:v>2.0880999999999998</c:v>
                </c:pt>
                <c:pt idx="108">
                  <c:v>2.0960000000000001</c:v>
                </c:pt>
                <c:pt idx="109">
                  <c:v>2.1036000000000001</c:v>
                </c:pt>
                <c:pt idx="110">
                  <c:v>2.1110000000000002</c:v>
                </c:pt>
                <c:pt idx="111">
                  <c:v>2.1181999999999999</c:v>
                </c:pt>
                <c:pt idx="112">
                  <c:v>2.1251000000000002</c:v>
                </c:pt>
                <c:pt idx="113">
                  <c:v>2.1318999999999999</c:v>
                </c:pt>
                <c:pt idx="114">
                  <c:v>2.1385000000000001</c:v>
                </c:pt>
                <c:pt idx="115">
                  <c:v>2.145</c:v>
                </c:pt>
                <c:pt idx="116">
                  <c:v>2.1513</c:v>
                </c:pt>
                <c:pt idx="117">
                  <c:v>2.1576</c:v>
                </c:pt>
                <c:pt idx="118">
                  <c:v>2.1637</c:v>
                </c:pt>
                <c:pt idx="119">
                  <c:v>2.1697000000000002</c:v>
                </c:pt>
                <c:pt idx="120">
                  <c:v>2.1756000000000002</c:v>
                </c:pt>
                <c:pt idx="121">
                  <c:v>2.1814</c:v>
                </c:pt>
                <c:pt idx="122">
                  <c:v>2.1871999999999998</c:v>
                </c:pt>
                <c:pt idx="123">
                  <c:v>2.1930000000000001</c:v>
                </c:pt>
                <c:pt idx="124">
                  <c:v>2.1987000000000001</c:v>
                </c:pt>
                <c:pt idx="125">
                  <c:v>2.2044999999999999</c:v>
                </c:pt>
                <c:pt idx="126">
                  <c:v>2.2101999999999999</c:v>
                </c:pt>
                <c:pt idx="127">
                  <c:v>2.2159</c:v>
                </c:pt>
                <c:pt idx="128">
                  <c:v>2.2216</c:v>
                </c:pt>
                <c:pt idx="129">
                  <c:v>2.2273999999999998</c:v>
                </c:pt>
                <c:pt idx="130">
                  <c:v>2.2330999999999999</c:v>
                </c:pt>
                <c:pt idx="131">
                  <c:v>2.2389999999999999</c:v>
                </c:pt>
                <c:pt idx="132">
                  <c:v>2.2448000000000001</c:v>
                </c:pt>
                <c:pt idx="133">
                  <c:v>2.2507000000000001</c:v>
                </c:pt>
                <c:pt idx="134">
                  <c:v>2.2566999999999999</c:v>
                </c:pt>
                <c:pt idx="135">
                  <c:v>2.2627999999999999</c:v>
                </c:pt>
                <c:pt idx="136">
                  <c:v>2.2688999999999999</c:v>
                </c:pt>
                <c:pt idx="137">
                  <c:v>2.2751000000000001</c:v>
                </c:pt>
                <c:pt idx="138">
                  <c:v>2.2814000000000001</c:v>
                </c:pt>
                <c:pt idx="139">
                  <c:v>2.2877000000000001</c:v>
                </c:pt>
                <c:pt idx="140">
                  <c:v>2.2942</c:v>
                </c:pt>
                <c:pt idx="141">
                  <c:v>2.3007</c:v>
                </c:pt>
                <c:pt idx="142">
                  <c:v>2.3073000000000001</c:v>
                </c:pt>
                <c:pt idx="143">
                  <c:v>2.3140000000000001</c:v>
                </c:pt>
                <c:pt idx="144">
                  <c:v>2.3208000000000002</c:v>
                </c:pt>
                <c:pt idx="145">
                  <c:v>2.3275999999999999</c:v>
                </c:pt>
                <c:pt idx="146">
                  <c:v>2.3346</c:v>
                </c:pt>
                <c:pt idx="147">
                  <c:v>2.3416000000000001</c:v>
                </c:pt>
                <c:pt idx="148">
                  <c:v>2.3487</c:v>
                </c:pt>
                <c:pt idx="149">
                  <c:v>2.3559000000000001</c:v>
                </c:pt>
                <c:pt idx="150">
                  <c:v>2.3631000000000002</c:v>
                </c:pt>
                <c:pt idx="151">
                  <c:v>2.3704000000000001</c:v>
                </c:pt>
                <c:pt idx="152">
                  <c:v>2.3778000000000001</c:v>
                </c:pt>
                <c:pt idx="153">
                  <c:v>2.3852000000000002</c:v>
                </c:pt>
                <c:pt idx="154">
                  <c:v>2.3927</c:v>
                </c:pt>
                <c:pt idx="155">
                  <c:v>2.4001999999999999</c:v>
                </c:pt>
                <c:pt idx="156">
                  <c:v>2.4077999999999999</c:v>
                </c:pt>
                <c:pt idx="157">
                  <c:v>2.4152999999999998</c:v>
                </c:pt>
                <c:pt idx="158">
                  <c:v>2.4228999999999998</c:v>
                </c:pt>
                <c:pt idx="159">
                  <c:v>2.4304999999999999</c:v>
                </c:pt>
                <c:pt idx="160">
                  <c:v>2.4380999999999999</c:v>
                </c:pt>
                <c:pt idx="161">
                  <c:v>2.4457</c:v>
                </c:pt>
                <c:pt idx="162">
                  <c:v>2.4533</c:v>
                </c:pt>
                <c:pt idx="163">
                  <c:v>2.4607999999999999</c:v>
                </c:pt>
                <c:pt idx="164">
                  <c:v>2.4683000000000002</c:v>
                </c:pt>
                <c:pt idx="165">
                  <c:v>2.4756999999999998</c:v>
                </c:pt>
                <c:pt idx="166">
                  <c:v>2.4830999999999999</c:v>
                </c:pt>
                <c:pt idx="167">
                  <c:v>2.4904000000000002</c:v>
                </c:pt>
                <c:pt idx="168">
                  <c:v>2.4977</c:v>
                </c:pt>
                <c:pt idx="169">
                  <c:v>2.5047999999999999</c:v>
                </c:pt>
                <c:pt idx="170">
                  <c:v>2.5118</c:v>
                </c:pt>
                <c:pt idx="171">
                  <c:v>2.5186999999999999</c:v>
                </c:pt>
                <c:pt idx="172">
                  <c:v>2.5255000000000001</c:v>
                </c:pt>
                <c:pt idx="173">
                  <c:v>2.5320999999999998</c:v>
                </c:pt>
                <c:pt idx="174">
                  <c:v>2.5386000000000002</c:v>
                </c:pt>
                <c:pt idx="175">
                  <c:v>2.5449000000000002</c:v>
                </c:pt>
                <c:pt idx="176">
                  <c:v>2.5510000000000002</c:v>
                </c:pt>
                <c:pt idx="177">
                  <c:v>2.5569999999999999</c:v>
                </c:pt>
                <c:pt idx="178">
                  <c:v>2.5627</c:v>
                </c:pt>
                <c:pt idx="179">
                  <c:v>2.5682</c:v>
                </c:pt>
                <c:pt idx="180">
                  <c:v>2.5735000000000001</c:v>
                </c:pt>
                <c:pt idx="181">
                  <c:v>2.5785999999999998</c:v>
                </c:pt>
                <c:pt idx="182">
                  <c:v>2.5834000000000001</c:v>
                </c:pt>
                <c:pt idx="183">
                  <c:v>2.5878999999999999</c:v>
                </c:pt>
                <c:pt idx="184">
                  <c:v>2.5922000000000001</c:v>
                </c:pt>
                <c:pt idx="185">
                  <c:v>2.5962000000000001</c:v>
                </c:pt>
                <c:pt idx="186">
                  <c:v>2.5998999999999999</c:v>
                </c:pt>
                <c:pt idx="187">
                  <c:v>2.6032999999999999</c:v>
                </c:pt>
                <c:pt idx="188">
                  <c:v>2.6063999999999998</c:v>
                </c:pt>
                <c:pt idx="189">
                  <c:v>2.6091000000000002</c:v>
                </c:pt>
                <c:pt idx="190">
                  <c:v>2.6116000000000001</c:v>
                </c:pt>
                <c:pt idx="191">
                  <c:v>2.6135999999999999</c:v>
                </c:pt>
                <c:pt idx="192">
                  <c:v>2.6154000000000002</c:v>
                </c:pt>
                <c:pt idx="193">
                  <c:v>2.6166999999999998</c:v>
                </c:pt>
                <c:pt idx="194">
                  <c:v>2.6177000000000001</c:v>
                </c:pt>
                <c:pt idx="195">
                  <c:v>2.6183999999999998</c:v>
                </c:pt>
                <c:pt idx="196">
                  <c:v>2.6185999999999998</c:v>
                </c:pt>
                <c:pt idx="197">
                  <c:v>2.6185</c:v>
                </c:pt>
                <c:pt idx="198">
                  <c:v>2.6179000000000001</c:v>
                </c:pt>
                <c:pt idx="199">
                  <c:v>2.617</c:v>
                </c:pt>
                <c:pt idx="200">
                  <c:v>2.6156000000000001</c:v>
                </c:pt>
                <c:pt idx="201">
                  <c:v>2.6139000000000001</c:v>
                </c:pt>
                <c:pt idx="202">
                  <c:v>2.6116999999999999</c:v>
                </c:pt>
                <c:pt idx="203">
                  <c:v>2.6091000000000002</c:v>
                </c:pt>
                <c:pt idx="204">
                  <c:v>2.6061000000000001</c:v>
                </c:pt>
                <c:pt idx="205">
                  <c:v>2.6025999999999998</c:v>
                </c:pt>
                <c:pt idx="206">
                  <c:v>2.5988000000000002</c:v>
                </c:pt>
                <c:pt idx="207">
                  <c:v>2.5943999999999998</c:v>
                </c:pt>
                <c:pt idx="208">
                  <c:v>2.5897000000000001</c:v>
                </c:pt>
                <c:pt idx="209">
                  <c:v>2.5844999999999998</c:v>
                </c:pt>
                <c:pt idx="210">
                  <c:v>2.5789</c:v>
                </c:pt>
                <c:pt idx="211">
                  <c:v>2.5729000000000002</c:v>
                </c:pt>
                <c:pt idx="212">
                  <c:v>2.5663999999999998</c:v>
                </c:pt>
                <c:pt idx="213">
                  <c:v>2.5594999999999999</c:v>
                </c:pt>
                <c:pt idx="214">
                  <c:v>2.5520999999999998</c:v>
                </c:pt>
                <c:pt idx="215">
                  <c:v>2.5444</c:v>
                </c:pt>
                <c:pt idx="216">
                  <c:v>2.5362</c:v>
                </c:pt>
                <c:pt idx="217">
                  <c:v>2.5274999999999999</c:v>
                </c:pt>
                <c:pt idx="218">
                  <c:v>2.5185</c:v>
                </c:pt>
                <c:pt idx="219">
                  <c:v>2.5089999999999999</c:v>
                </c:pt>
                <c:pt idx="220">
                  <c:v>2.4992000000000001</c:v>
                </c:pt>
                <c:pt idx="221">
                  <c:v>2.4889000000000001</c:v>
                </c:pt>
                <c:pt idx="222">
                  <c:v>2.4782000000000002</c:v>
                </c:pt>
                <c:pt idx="223">
                  <c:v>2.4670999999999998</c:v>
                </c:pt>
                <c:pt idx="224">
                  <c:v>2.4556</c:v>
                </c:pt>
                <c:pt idx="225">
                  <c:v>2.4437000000000002</c:v>
                </c:pt>
                <c:pt idx="226">
                  <c:v>2.4315000000000002</c:v>
                </c:pt>
                <c:pt idx="227">
                  <c:v>2.4188999999999998</c:v>
                </c:pt>
                <c:pt idx="228">
                  <c:v>2.4058999999999999</c:v>
                </c:pt>
                <c:pt idx="229">
                  <c:v>2.3925000000000001</c:v>
                </c:pt>
                <c:pt idx="230">
                  <c:v>2.3788</c:v>
                </c:pt>
                <c:pt idx="231">
                  <c:v>2.3647999999999998</c:v>
                </c:pt>
                <c:pt idx="232">
                  <c:v>2.3504</c:v>
                </c:pt>
                <c:pt idx="233">
                  <c:v>2.3357000000000001</c:v>
                </c:pt>
                <c:pt idx="234">
                  <c:v>2.3207</c:v>
                </c:pt>
                <c:pt idx="235">
                  <c:v>2.3054000000000001</c:v>
                </c:pt>
                <c:pt idx="236">
                  <c:v>2.2896999999999998</c:v>
                </c:pt>
                <c:pt idx="237">
                  <c:v>2.2738</c:v>
                </c:pt>
                <c:pt idx="238">
                  <c:v>2.2576000000000001</c:v>
                </c:pt>
                <c:pt idx="239">
                  <c:v>2.2410999999999999</c:v>
                </c:pt>
                <c:pt idx="240">
                  <c:v>2.2244000000000002</c:v>
                </c:pt>
                <c:pt idx="241">
                  <c:v>2.2073</c:v>
                </c:pt>
                <c:pt idx="242">
                  <c:v>2.1901000000000002</c:v>
                </c:pt>
                <c:pt idx="243">
                  <c:v>2.1726000000000001</c:v>
                </c:pt>
                <c:pt idx="244">
                  <c:v>2.1549</c:v>
                </c:pt>
                <c:pt idx="245">
                  <c:v>2.1368999999999998</c:v>
                </c:pt>
                <c:pt idx="246">
                  <c:v>2.1187999999999998</c:v>
                </c:pt>
                <c:pt idx="247">
                  <c:v>2.1004</c:v>
                </c:pt>
                <c:pt idx="248">
                  <c:v>2.0819000000000001</c:v>
                </c:pt>
                <c:pt idx="249">
                  <c:v>2.0632000000000001</c:v>
                </c:pt>
                <c:pt idx="250">
                  <c:v>2.0442999999999998</c:v>
                </c:pt>
                <c:pt idx="251">
                  <c:v>2.0251999999999999</c:v>
                </c:pt>
                <c:pt idx="252">
                  <c:v>2.0059999999999998</c:v>
                </c:pt>
                <c:pt idx="253">
                  <c:v>1.9865999999999999</c:v>
                </c:pt>
                <c:pt idx="254">
                  <c:v>1.9670000000000001</c:v>
                </c:pt>
                <c:pt idx="255">
                  <c:v>1.9474</c:v>
                </c:pt>
                <c:pt idx="256">
                  <c:v>1.9276</c:v>
                </c:pt>
                <c:pt idx="257">
                  <c:v>1.9076</c:v>
                </c:pt>
                <c:pt idx="258">
                  <c:v>1.8875999999999999</c:v>
                </c:pt>
                <c:pt idx="259">
                  <c:v>1.8673999999999999</c:v>
                </c:pt>
                <c:pt idx="260">
                  <c:v>1.8471</c:v>
                </c:pt>
                <c:pt idx="261">
                  <c:v>1.8268</c:v>
                </c:pt>
                <c:pt idx="262">
                  <c:v>1.8063</c:v>
                </c:pt>
                <c:pt idx="263">
                  <c:v>1.7857000000000001</c:v>
                </c:pt>
                <c:pt idx="264">
                  <c:v>1.7649999999999999</c:v>
                </c:pt>
                <c:pt idx="265">
                  <c:v>1.7443</c:v>
                </c:pt>
                <c:pt idx="266">
                  <c:v>1.7235</c:v>
                </c:pt>
                <c:pt idx="267">
                  <c:v>1.7025999999999999</c:v>
                </c:pt>
                <c:pt idx="268">
                  <c:v>1.6816</c:v>
                </c:pt>
                <c:pt idx="269">
                  <c:v>1.6605000000000001</c:v>
                </c:pt>
                <c:pt idx="270">
                  <c:v>1.6394</c:v>
                </c:pt>
                <c:pt idx="271">
                  <c:v>1.6182000000000001</c:v>
                </c:pt>
                <c:pt idx="272">
                  <c:v>1.5969</c:v>
                </c:pt>
                <c:pt idx="273">
                  <c:v>1.5754999999999999</c:v>
                </c:pt>
                <c:pt idx="274">
                  <c:v>1.5541</c:v>
                </c:pt>
                <c:pt idx="275">
                  <c:v>1.5326</c:v>
                </c:pt>
                <c:pt idx="276">
                  <c:v>1.5109999999999999</c:v>
                </c:pt>
                <c:pt idx="277">
                  <c:v>1.4894000000000001</c:v>
                </c:pt>
                <c:pt idx="278">
                  <c:v>1.4677</c:v>
                </c:pt>
                <c:pt idx="279">
                  <c:v>1.446</c:v>
                </c:pt>
                <c:pt idx="280">
                  <c:v>1.4240999999999999</c:v>
                </c:pt>
                <c:pt idx="281">
                  <c:v>1.4021999999999999</c:v>
                </c:pt>
                <c:pt idx="282">
                  <c:v>1.3802000000000001</c:v>
                </c:pt>
                <c:pt idx="283">
                  <c:v>1.3582000000000001</c:v>
                </c:pt>
                <c:pt idx="284">
                  <c:v>1.3361000000000001</c:v>
                </c:pt>
                <c:pt idx="285">
                  <c:v>1.3139000000000001</c:v>
                </c:pt>
                <c:pt idx="286">
                  <c:v>1.2916000000000001</c:v>
                </c:pt>
                <c:pt idx="287">
                  <c:v>1.2693000000000001</c:v>
                </c:pt>
                <c:pt idx="288">
                  <c:v>1.2468999999999999</c:v>
                </c:pt>
                <c:pt idx="289">
                  <c:v>1.2243999999999999</c:v>
                </c:pt>
                <c:pt idx="290">
                  <c:v>1.2019</c:v>
                </c:pt>
                <c:pt idx="291">
                  <c:v>1.1793</c:v>
                </c:pt>
                <c:pt idx="292">
                  <c:v>1.1567000000000001</c:v>
                </c:pt>
                <c:pt idx="293">
                  <c:v>1.1339999999999999</c:v>
                </c:pt>
                <c:pt idx="294">
                  <c:v>1.1112</c:v>
                </c:pt>
                <c:pt idx="295">
                  <c:v>1.0885</c:v>
                </c:pt>
                <c:pt idx="296">
                  <c:v>1.0657000000000001</c:v>
                </c:pt>
                <c:pt idx="297">
                  <c:v>1.0428999999999999</c:v>
                </c:pt>
                <c:pt idx="298">
                  <c:v>1.02</c:v>
                </c:pt>
                <c:pt idx="299">
                  <c:v>0.99722</c:v>
                </c:pt>
                <c:pt idx="300">
                  <c:v>0.97443000000000002</c:v>
                </c:pt>
                <c:pt idx="301">
                  <c:v>0.95167000000000002</c:v>
                </c:pt>
                <c:pt idx="302">
                  <c:v>0.92898000000000003</c:v>
                </c:pt>
                <c:pt idx="303">
                  <c:v>0.90637000000000001</c:v>
                </c:pt>
                <c:pt idx="304">
                  <c:v>0.88385999999999998</c:v>
                </c:pt>
                <c:pt idx="305">
                  <c:v>0.86148999999999998</c:v>
                </c:pt>
                <c:pt idx="306">
                  <c:v>0.83928000000000003</c:v>
                </c:pt>
                <c:pt idx="307">
                  <c:v>0.81725999999999999</c:v>
                </c:pt>
                <c:pt idx="308">
                  <c:v>0.79547999999999996</c:v>
                </c:pt>
                <c:pt idx="309">
                  <c:v>0.77398</c:v>
                </c:pt>
                <c:pt idx="310">
                  <c:v>0.75278999999999996</c:v>
                </c:pt>
                <c:pt idx="311">
                  <c:v>0.73196000000000006</c:v>
                </c:pt>
                <c:pt idx="312">
                  <c:v>0.71155999999999997</c:v>
                </c:pt>
                <c:pt idx="313">
                  <c:v>0.69162999999999997</c:v>
                </c:pt>
                <c:pt idx="314">
                  <c:v>0.67223999999999995</c:v>
                </c:pt>
                <c:pt idx="315">
                  <c:v>0.65344999999999998</c:v>
                </c:pt>
                <c:pt idx="316">
                  <c:v>0.63534000000000002</c:v>
                </c:pt>
                <c:pt idx="317">
                  <c:v>0.61797999999999997</c:v>
                </c:pt>
                <c:pt idx="318">
                  <c:v>0.60145999999999999</c:v>
                </c:pt>
                <c:pt idx="319">
                  <c:v>0.58587</c:v>
                </c:pt>
                <c:pt idx="320">
                  <c:v>0.57130999999999998</c:v>
                </c:pt>
                <c:pt idx="321">
                  <c:v>0.55786999999999998</c:v>
                </c:pt>
                <c:pt idx="322">
                  <c:v>0.54568000000000005</c:v>
                </c:pt>
                <c:pt idx="323">
                  <c:v>0.53483999999999998</c:v>
                </c:pt>
                <c:pt idx="324">
                  <c:v>0.52549000000000001</c:v>
                </c:pt>
                <c:pt idx="325">
                  <c:v>0.51775000000000004</c:v>
                </c:pt>
                <c:pt idx="326">
                  <c:v>0.51178999999999997</c:v>
                </c:pt>
                <c:pt idx="327">
                  <c:v>0.50773000000000001</c:v>
                </c:pt>
                <c:pt idx="328">
                  <c:v>0.50575999999999999</c:v>
                </c:pt>
                <c:pt idx="329">
                  <c:v>0.50604000000000005</c:v>
                </c:pt>
                <c:pt idx="330">
                  <c:v>0.50875000000000004</c:v>
                </c:pt>
                <c:pt idx="331">
                  <c:v>0.51409000000000005</c:v>
                </c:pt>
                <c:pt idx="332">
                  <c:v>0.52224999999999999</c:v>
                </c:pt>
                <c:pt idx="333">
                  <c:v>0.53347</c:v>
                </c:pt>
                <c:pt idx="334">
                  <c:v>0.54796</c:v>
                </c:pt>
                <c:pt idx="335">
                  <c:v>0.56596999999999997</c:v>
                </c:pt>
                <c:pt idx="336">
                  <c:v>0.58774000000000004</c:v>
                </c:pt>
                <c:pt idx="337">
                  <c:v>0.61355999999999999</c:v>
                </c:pt>
                <c:pt idx="338">
                  <c:v>0.64368999999999998</c:v>
                </c:pt>
                <c:pt idx="339">
                  <c:v>0.67844000000000004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028-4E8B-B75B-33D1B63349A3}"/>
            </c:ext>
          </c:extLst>
        </c:ser>
        <c:ser>
          <c:idx val="4"/>
          <c:order val="4"/>
          <c:tx>
            <c:strRef>
              <c:f>data!$O$2</c:f>
              <c:strCache>
                <c:ptCount val="1"/>
                <c:pt idx="0">
                  <c:v>FEM-irradiated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data!$N$3:$N$67</c:f>
              <c:numCache>
                <c:formatCode>General</c:formatCode>
                <c:ptCount val="65"/>
                <c:pt idx="0">
                  <c:v>-175</c:v>
                </c:pt>
                <c:pt idx="1">
                  <c:v>-155.03630000000001</c:v>
                </c:pt>
                <c:pt idx="2">
                  <c:v>-135.0771</c:v>
                </c:pt>
                <c:pt idx="3">
                  <c:v>-115.1211</c:v>
                </c:pt>
                <c:pt idx="4">
                  <c:v>-95.168900000000008</c:v>
                </c:pt>
                <c:pt idx="5">
                  <c:v>-75.2196</c:v>
                </c:pt>
                <c:pt idx="6">
                  <c:v>-55.272999999999996</c:v>
                </c:pt>
                <c:pt idx="7">
                  <c:v>-35.328000000000003</c:v>
                </c:pt>
                <c:pt idx="8">
                  <c:v>-15.385999999999996</c:v>
                </c:pt>
                <c:pt idx="9">
                  <c:v>4.5570000000000164</c:v>
                </c:pt>
                <c:pt idx="10">
                  <c:v>24.5</c:v>
                </c:pt>
                <c:pt idx="11">
                  <c:v>44.442000000000007</c:v>
                </c:pt>
                <c:pt idx="12">
                  <c:v>64.38900000000001</c:v>
                </c:pt>
                <c:pt idx="13">
                  <c:v>84.339999999999975</c:v>
                </c:pt>
                <c:pt idx="14">
                  <c:v>104.29599999999999</c:v>
                </c:pt>
                <c:pt idx="15">
                  <c:v>124.25999999999999</c:v>
                </c:pt>
                <c:pt idx="16">
                  <c:v>144.23099999999999</c:v>
                </c:pt>
                <c:pt idx="17">
                  <c:v>164.20999999999998</c:v>
                </c:pt>
                <c:pt idx="18">
                  <c:v>184.19800000000004</c:v>
                </c:pt>
                <c:pt idx="19">
                  <c:v>204.19299999999998</c:v>
                </c:pt>
                <c:pt idx="20">
                  <c:v>224.19400000000002</c:v>
                </c:pt>
                <c:pt idx="21">
                  <c:v>244.19299999999998</c:v>
                </c:pt>
                <c:pt idx="22">
                  <c:v>264.19299999999998</c:v>
                </c:pt>
                <c:pt idx="23">
                  <c:v>284.20999999999998</c:v>
                </c:pt>
                <c:pt idx="24">
                  <c:v>304.24</c:v>
                </c:pt>
                <c:pt idx="25">
                  <c:v>324.27699999999999</c:v>
                </c:pt>
                <c:pt idx="26">
                  <c:v>344.33699999999999</c:v>
                </c:pt>
                <c:pt idx="27">
                  <c:v>364.41399999999999</c:v>
                </c:pt>
                <c:pt idx="28">
                  <c:v>384.47799999999995</c:v>
                </c:pt>
                <c:pt idx="29">
                  <c:v>404.54100000000005</c:v>
                </c:pt>
                <c:pt idx="30">
                  <c:v>424.60500000000002</c:v>
                </c:pt>
                <c:pt idx="31">
                  <c:v>444.66899999999998</c:v>
                </c:pt>
                <c:pt idx="32">
                  <c:v>464.73299999999995</c:v>
                </c:pt>
                <c:pt idx="33">
                  <c:v>484.79899999999998</c:v>
                </c:pt>
                <c:pt idx="34">
                  <c:v>504.86500000000001</c:v>
                </c:pt>
                <c:pt idx="35">
                  <c:v>524.93100000000004</c:v>
                </c:pt>
                <c:pt idx="36">
                  <c:v>544.98799999999994</c:v>
                </c:pt>
                <c:pt idx="37">
                  <c:v>565.04399999999998</c:v>
                </c:pt>
                <c:pt idx="38">
                  <c:v>585.10699999999997</c:v>
                </c:pt>
                <c:pt idx="39">
                  <c:v>605.16700000000003</c:v>
                </c:pt>
                <c:pt idx="40">
                  <c:v>625.21100000000001</c:v>
                </c:pt>
                <c:pt idx="41">
                  <c:v>645.24900000000002</c:v>
                </c:pt>
                <c:pt idx="42">
                  <c:v>665.27300000000002</c:v>
                </c:pt>
                <c:pt idx="43">
                  <c:v>685.27300000000002</c:v>
                </c:pt>
                <c:pt idx="44">
                  <c:v>705.26800000000003</c:v>
                </c:pt>
                <c:pt idx="45">
                  <c:v>725.25900000000001</c:v>
                </c:pt>
                <c:pt idx="46">
                  <c:v>745.24200000000008</c:v>
                </c:pt>
                <c:pt idx="47">
                  <c:v>765.21999999999991</c:v>
                </c:pt>
                <c:pt idx="48">
                  <c:v>785.19499999999994</c:v>
                </c:pt>
                <c:pt idx="49">
                  <c:v>805.16800000000001</c:v>
                </c:pt>
                <c:pt idx="50">
                  <c:v>825.12999999999988</c:v>
                </c:pt>
                <c:pt idx="51">
                  <c:v>845.08999999999992</c:v>
                </c:pt>
                <c:pt idx="52">
                  <c:v>865.05</c:v>
                </c:pt>
                <c:pt idx="53">
                  <c:v>885</c:v>
                </c:pt>
                <c:pt idx="54">
                  <c:v>904.93999999999983</c:v>
                </c:pt>
                <c:pt idx="55">
                  <c:v>924.8900000000001</c:v>
                </c:pt>
                <c:pt idx="56">
                  <c:v>944.83000000000015</c:v>
                </c:pt>
                <c:pt idx="57">
                  <c:v>964.77</c:v>
                </c:pt>
                <c:pt idx="58">
                  <c:v>984.71</c:v>
                </c:pt>
                <c:pt idx="59">
                  <c:v>1004.6599999999999</c:v>
                </c:pt>
                <c:pt idx="60">
                  <c:v>1024.6100000000001</c:v>
                </c:pt>
                <c:pt idx="61">
                  <c:v>1044.56</c:v>
                </c:pt>
                <c:pt idx="62">
                  <c:v>1064.52</c:v>
                </c:pt>
                <c:pt idx="63">
                  <c:v>1084.48</c:v>
                </c:pt>
                <c:pt idx="64">
                  <c:v>1104.44</c:v>
                </c:pt>
              </c:numCache>
            </c:numRef>
          </c:xVal>
          <c:yVal>
            <c:numRef>
              <c:f>data!$O$3:$O$67</c:f>
              <c:numCache>
                <c:formatCode>General</c:formatCode>
                <c:ptCount val="65"/>
                <c:pt idx="0">
                  <c:v>0.13288799999999998</c:v>
                </c:pt>
                <c:pt idx="1">
                  <c:v>0.17485599999999998</c:v>
                </c:pt>
                <c:pt idx="2">
                  <c:v>0.223052</c:v>
                </c:pt>
                <c:pt idx="3">
                  <c:v>0.27736</c:v>
                </c:pt>
                <c:pt idx="4">
                  <c:v>0.33795399999999998</c:v>
                </c:pt>
                <c:pt idx="5">
                  <c:v>0.40372799999999998</c:v>
                </c:pt>
                <c:pt idx="6">
                  <c:v>0.47613899999999998</c:v>
                </c:pt>
                <c:pt idx="7">
                  <c:v>0.55687300000000006</c:v>
                </c:pt>
                <c:pt idx="8">
                  <c:v>0.64534800000000003</c:v>
                </c:pt>
                <c:pt idx="9">
                  <c:v>0.74325400000000008</c:v>
                </c:pt>
                <c:pt idx="10">
                  <c:v>0.85256799999999999</c:v>
                </c:pt>
                <c:pt idx="11">
                  <c:v>0.96898299999999993</c:v>
                </c:pt>
                <c:pt idx="12">
                  <c:v>1.0852199999999999</c:v>
                </c:pt>
                <c:pt idx="13">
                  <c:v>1.2018099999999998</c:v>
                </c:pt>
                <c:pt idx="14">
                  <c:v>1.3186899999999999</c:v>
                </c:pt>
                <c:pt idx="15">
                  <c:v>1.43144</c:v>
                </c:pt>
                <c:pt idx="16">
                  <c:v>1.5444800000000001</c:v>
                </c:pt>
                <c:pt idx="17">
                  <c:v>1.6585699999999999</c:v>
                </c:pt>
                <c:pt idx="18">
                  <c:v>1.7693399999999999</c:v>
                </c:pt>
                <c:pt idx="19">
                  <c:v>1.8813300000000002</c:v>
                </c:pt>
                <c:pt idx="20">
                  <c:v>1.9933200000000002</c:v>
                </c:pt>
                <c:pt idx="21">
                  <c:v>2.1047899999999999</c:v>
                </c:pt>
                <c:pt idx="22">
                  <c:v>2.2092700000000001</c:v>
                </c:pt>
                <c:pt idx="23">
                  <c:v>2.3004200000000004</c:v>
                </c:pt>
                <c:pt idx="24">
                  <c:v>2.3788899999999997</c:v>
                </c:pt>
                <c:pt idx="25">
                  <c:v>2.44577</c:v>
                </c:pt>
                <c:pt idx="26">
                  <c:v>2.4920999999999998</c:v>
                </c:pt>
                <c:pt idx="27">
                  <c:v>2.5291200000000003</c:v>
                </c:pt>
                <c:pt idx="28">
                  <c:v>2.5626500000000001</c:v>
                </c:pt>
                <c:pt idx="29">
                  <c:v>2.5893100000000002</c:v>
                </c:pt>
                <c:pt idx="30">
                  <c:v>2.6073500000000003</c:v>
                </c:pt>
                <c:pt idx="31">
                  <c:v>2.6174199999999996</c:v>
                </c:pt>
                <c:pt idx="32">
                  <c:v>2.6195200000000001</c:v>
                </c:pt>
                <c:pt idx="33">
                  <c:v>2.6147499999999999</c:v>
                </c:pt>
                <c:pt idx="34">
                  <c:v>2.6048500000000003</c:v>
                </c:pt>
                <c:pt idx="35">
                  <c:v>2.58867</c:v>
                </c:pt>
                <c:pt idx="36">
                  <c:v>2.5607899999999999</c:v>
                </c:pt>
                <c:pt idx="37">
                  <c:v>2.5226000000000002</c:v>
                </c:pt>
                <c:pt idx="38">
                  <c:v>2.4797000000000002</c:v>
                </c:pt>
                <c:pt idx="39">
                  <c:v>2.4279600000000001</c:v>
                </c:pt>
                <c:pt idx="40">
                  <c:v>2.3599099999999997</c:v>
                </c:pt>
                <c:pt idx="41">
                  <c:v>2.2826700000000004</c:v>
                </c:pt>
                <c:pt idx="42">
                  <c:v>2.1936100000000001</c:v>
                </c:pt>
                <c:pt idx="43">
                  <c:v>2.08954</c:v>
                </c:pt>
                <c:pt idx="44">
                  <c:v>1.9821500000000001</c:v>
                </c:pt>
                <c:pt idx="45">
                  <c:v>1.87347</c:v>
                </c:pt>
                <c:pt idx="46">
                  <c:v>1.76078</c:v>
                </c:pt>
                <c:pt idx="47">
                  <c:v>1.63866</c:v>
                </c:pt>
                <c:pt idx="48">
                  <c:v>1.51573</c:v>
                </c:pt>
                <c:pt idx="49">
                  <c:v>1.3980299999999999</c:v>
                </c:pt>
                <c:pt idx="50">
                  <c:v>1.2831900000000001</c:v>
                </c:pt>
                <c:pt idx="51">
                  <c:v>1.17015</c:v>
                </c:pt>
                <c:pt idx="52">
                  <c:v>1.0608900000000001</c:v>
                </c:pt>
                <c:pt idx="53">
                  <c:v>0.951928</c:v>
                </c:pt>
                <c:pt idx="54">
                  <c:v>0.839063</c:v>
                </c:pt>
                <c:pt idx="55">
                  <c:v>0.73062300000000002</c:v>
                </c:pt>
                <c:pt idx="56">
                  <c:v>0.63260099999999997</c:v>
                </c:pt>
                <c:pt idx="57">
                  <c:v>0.54342699999999999</c:v>
                </c:pt>
                <c:pt idx="58">
                  <c:v>0.46152900000000002</c:v>
                </c:pt>
                <c:pt idx="59">
                  <c:v>0.38777900000000004</c:v>
                </c:pt>
                <c:pt idx="60">
                  <c:v>0.32142300000000001</c:v>
                </c:pt>
                <c:pt idx="61">
                  <c:v>0.26117800000000002</c:v>
                </c:pt>
                <c:pt idx="62">
                  <c:v>0.20820900000000001</c:v>
                </c:pt>
                <c:pt idx="63">
                  <c:v>0.16199200000000002</c:v>
                </c:pt>
                <c:pt idx="64">
                  <c:v>0.122061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028-4E8B-B75B-33D1B6334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0783672"/>
        <c:axId val="690792856"/>
      </c:scatterChart>
      <c:valAx>
        <c:axId val="690783672"/>
        <c:scaling>
          <c:orientation val="minMax"/>
          <c:max val="1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Helvetia"/>
                    <a:ea typeface="+mn-ea"/>
                    <a:cs typeface="+mn-cs"/>
                  </a:defRPr>
                </a:pPr>
                <a:r>
                  <a:rPr lang="en-GB"/>
                  <a:t>Distance across beam center, µm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Helvetia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Helvetia"/>
                <a:ea typeface="+mn-ea"/>
                <a:cs typeface="+mn-cs"/>
              </a:defRPr>
            </a:pPr>
            <a:endParaRPr lang="en-US"/>
          </a:p>
        </c:txPr>
        <c:crossAx val="690792856"/>
        <c:crosses val="autoZero"/>
        <c:crossBetween val="midCat"/>
      </c:valAx>
      <c:valAx>
        <c:axId val="690792856"/>
        <c:scaling>
          <c:orientation val="minMax"/>
          <c:max val="3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Helvetia"/>
                    <a:ea typeface="+mn-ea"/>
                    <a:cs typeface="+mn-cs"/>
                  </a:defRPr>
                </a:pPr>
                <a:r>
                  <a:rPr lang="en-GB"/>
                  <a:t>out of plane deformation, µm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Helvetia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Helvetia"/>
                <a:ea typeface="+mn-ea"/>
                <a:cs typeface="+mn-cs"/>
              </a:defRPr>
            </a:pPr>
            <a:endParaRPr lang="en-US"/>
          </a:p>
        </c:txPr>
        <c:crossAx val="690783672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122032731886717"/>
          <c:y val="2.8755097133888375E-4"/>
          <c:w val="0.31670582163057265"/>
          <c:h val="0.232275688957217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>
                  <a:lumMod val="50000"/>
                </a:schemeClr>
              </a:solidFill>
              <a:latin typeface="Helvetia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6">
              <a:lumMod val="50000"/>
            </a:schemeClr>
          </a:solidFill>
          <a:latin typeface="Helvetia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2468839134188"/>
          <c:y val="0.11214786801232877"/>
          <c:w val="0.84127989157982197"/>
          <c:h val="0.795245878473392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data!$AV$2</c:f>
              <c:strCache>
                <c:ptCount val="1"/>
                <c:pt idx="0">
                  <c:v>PF60 (B14)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data!$AU$3:$AU$410</c:f>
              <c:numCache>
                <c:formatCode>General</c:formatCode>
                <c:ptCount val="408"/>
                <c:pt idx="0">
                  <c:v>-20</c:v>
                </c:pt>
                <c:pt idx="1">
                  <c:v>-17.5</c:v>
                </c:pt>
                <c:pt idx="2">
                  <c:v>-15</c:v>
                </c:pt>
                <c:pt idx="3">
                  <c:v>-12.5</c:v>
                </c:pt>
                <c:pt idx="4">
                  <c:v>-10</c:v>
                </c:pt>
                <c:pt idx="5">
                  <c:v>-7.5</c:v>
                </c:pt>
                <c:pt idx="6">
                  <c:v>-5</c:v>
                </c:pt>
                <c:pt idx="7">
                  <c:v>-2.5</c:v>
                </c:pt>
                <c:pt idx="8">
                  <c:v>0</c:v>
                </c:pt>
                <c:pt idx="9">
                  <c:v>2.5</c:v>
                </c:pt>
                <c:pt idx="10">
                  <c:v>5</c:v>
                </c:pt>
                <c:pt idx="11">
                  <c:v>7.5</c:v>
                </c:pt>
                <c:pt idx="12">
                  <c:v>10</c:v>
                </c:pt>
                <c:pt idx="13">
                  <c:v>12.5</c:v>
                </c:pt>
                <c:pt idx="14">
                  <c:v>15</c:v>
                </c:pt>
                <c:pt idx="15">
                  <c:v>17.5</c:v>
                </c:pt>
                <c:pt idx="16">
                  <c:v>20</c:v>
                </c:pt>
                <c:pt idx="17">
                  <c:v>22.5</c:v>
                </c:pt>
                <c:pt idx="18">
                  <c:v>25</c:v>
                </c:pt>
                <c:pt idx="19">
                  <c:v>27.5</c:v>
                </c:pt>
                <c:pt idx="20">
                  <c:v>30</c:v>
                </c:pt>
                <c:pt idx="21">
                  <c:v>32.5</c:v>
                </c:pt>
                <c:pt idx="22">
                  <c:v>35</c:v>
                </c:pt>
                <c:pt idx="23">
                  <c:v>37.5</c:v>
                </c:pt>
                <c:pt idx="24">
                  <c:v>40</c:v>
                </c:pt>
                <c:pt idx="25">
                  <c:v>42.5</c:v>
                </c:pt>
                <c:pt idx="26">
                  <c:v>45</c:v>
                </c:pt>
                <c:pt idx="27">
                  <c:v>47.5</c:v>
                </c:pt>
                <c:pt idx="28">
                  <c:v>50</c:v>
                </c:pt>
                <c:pt idx="29">
                  <c:v>52.5</c:v>
                </c:pt>
                <c:pt idx="30">
                  <c:v>55</c:v>
                </c:pt>
                <c:pt idx="31">
                  <c:v>57.5</c:v>
                </c:pt>
                <c:pt idx="32">
                  <c:v>60</c:v>
                </c:pt>
                <c:pt idx="33">
                  <c:v>62.5</c:v>
                </c:pt>
                <c:pt idx="34">
                  <c:v>65</c:v>
                </c:pt>
                <c:pt idx="35">
                  <c:v>67.5</c:v>
                </c:pt>
                <c:pt idx="36">
                  <c:v>70</c:v>
                </c:pt>
                <c:pt idx="37">
                  <c:v>72.5</c:v>
                </c:pt>
                <c:pt idx="38">
                  <c:v>75</c:v>
                </c:pt>
                <c:pt idx="39">
                  <c:v>77.5</c:v>
                </c:pt>
                <c:pt idx="40">
                  <c:v>80</c:v>
                </c:pt>
                <c:pt idx="41">
                  <c:v>82.5</c:v>
                </c:pt>
                <c:pt idx="42">
                  <c:v>85</c:v>
                </c:pt>
                <c:pt idx="43">
                  <c:v>87.5</c:v>
                </c:pt>
                <c:pt idx="44">
                  <c:v>90</c:v>
                </c:pt>
                <c:pt idx="45">
                  <c:v>92.5</c:v>
                </c:pt>
                <c:pt idx="46">
                  <c:v>95</c:v>
                </c:pt>
                <c:pt idx="47">
                  <c:v>97.5</c:v>
                </c:pt>
                <c:pt idx="48">
                  <c:v>100</c:v>
                </c:pt>
                <c:pt idx="49">
                  <c:v>102.5</c:v>
                </c:pt>
                <c:pt idx="50">
                  <c:v>105</c:v>
                </c:pt>
                <c:pt idx="51">
                  <c:v>107.5</c:v>
                </c:pt>
                <c:pt idx="52">
                  <c:v>110</c:v>
                </c:pt>
                <c:pt idx="53">
                  <c:v>112.5</c:v>
                </c:pt>
                <c:pt idx="54">
                  <c:v>115</c:v>
                </c:pt>
                <c:pt idx="55">
                  <c:v>117.5</c:v>
                </c:pt>
                <c:pt idx="56">
                  <c:v>120</c:v>
                </c:pt>
                <c:pt idx="57">
                  <c:v>122.5</c:v>
                </c:pt>
                <c:pt idx="58">
                  <c:v>125</c:v>
                </c:pt>
                <c:pt idx="59">
                  <c:v>127.5</c:v>
                </c:pt>
                <c:pt idx="60">
                  <c:v>130</c:v>
                </c:pt>
                <c:pt idx="61">
                  <c:v>132.5</c:v>
                </c:pt>
                <c:pt idx="62">
                  <c:v>135</c:v>
                </c:pt>
                <c:pt idx="63">
                  <c:v>137.5</c:v>
                </c:pt>
                <c:pt idx="64">
                  <c:v>140</c:v>
                </c:pt>
                <c:pt idx="65">
                  <c:v>142.5</c:v>
                </c:pt>
                <c:pt idx="66">
                  <c:v>145</c:v>
                </c:pt>
                <c:pt idx="67">
                  <c:v>147.5</c:v>
                </c:pt>
                <c:pt idx="68">
                  <c:v>150</c:v>
                </c:pt>
                <c:pt idx="69">
                  <c:v>152.5</c:v>
                </c:pt>
                <c:pt idx="70">
                  <c:v>155</c:v>
                </c:pt>
                <c:pt idx="71">
                  <c:v>157.5</c:v>
                </c:pt>
                <c:pt idx="72">
                  <c:v>160</c:v>
                </c:pt>
                <c:pt idx="73">
                  <c:v>162.5</c:v>
                </c:pt>
                <c:pt idx="74">
                  <c:v>165</c:v>
                </c:pt>
                <c:pt idx="75">
                  <c:v>167.5</c:v>
                </c:pt>
                <c:pt idx="76">
                  <c:v>170</c:v>
                </c:pt>
                <c:pt idx="77">
                  <c:v>172.5</c:v>
                </c:pt>
                <c:pt idx="78">
                  <c:v>175</c:v>
                </c:pt>
                <c:pt idx="79">
                  <c:v>177.5</c:v>
                </c:pt>
                <c:pt idx="80">
                  <c:v>180</c:v>
                </c:pt>
                <c:pt idx="81">
                  <c:v>182.5</c:v>
                </c:pt>
                <c:pt idx="82">
                  <c:v>185</c:v>
                </c:pt>
                <c:pt idx="83">
                  <c:v>187.5</c:v>
                </c:pt>
                <c:pt idx="84">
                  <c:v>190</c:v>
                </c:pt>
                <c:pt idx="85">
                  <c:v>192.5</c:v>
                </c:pt>
                <c:pt idx="86">
                  <c:v>195</c:v>
                </c:pt>
                <c:pt idx="87">
                  <c:v>197.5</c:v>
                </c:pt>
                <c:pt idx="88">
                  <c:v>200</c:v>
                </c:pt>
                <c:pt idx="89">
                  <c:v>202.5</c:v>
                </c:pt>
                <c:pt idx="90">
                  <c:v>205</c:v>
                </c:pt>
                <c:pt idx="91">
                  <c:v>207.5</c:v>
                </c:pt>
                <c:pt idx="92">
                  <c:v>210</c:v>
                </c:pt>
                <c:pt idx="93">
                  <c:v>212.5</c:v>
                </c:pt>
                <c:pt idx="94">
                  <c:v>215</c:v>
                </c:pt>
                <c:pt idx="95">
                  <c:v>217.5</c:v>
                </c:pt>
                <c:pt idx="96">
                  <c:v>220</c:v>
                </c:pt>
                <c:pt idx="97">
                  <c:v>222.5</c:v>
                </c:pt>
                <c:pt idx="98">
                  <c:v>225</c:v>
                </c:pt>
                <c:pt idx="99">
                  <c:v>227.5</c:v>
                </c:pt>
                <c:pt idx="100">
                  <c:v>230</c:v>
                </c:pt>
                <c:pt idx="101">
                  <c:v>232.5</c:v>
                </c:pt>
                <c:pt idx="102">
                  <c:v>235</c:v>
                </c:pt>
                <c:pt idx="103">
                  <c:v>237.5</c:v>
                </c:pt>
                <c:pt idx="104">
                  <c:v>240</c:v>
                </c:pt>
                <c:pt idx="105">
                  <c:v>242.5</c:v>
                </c:pt>
                <c:pt idx="106">
                  <c:v>245</c:v>
                </c:pt>
                <c:pt idx="107">
                  <c:v>247.5</c:v>
                </c:pt>
                <c:pt idx="108">
                  <c:v>250</c:v>
                </c:pt>
                <c:pt idx="109">
                  <c:v>252.5</c:v>
                </c:pt>
                <c:pt idx="110">
                  <c:v>255</c:v>
                </c:pt>
                <c:pt idx="111">
                  <c:v>257.5</c:v>
                </c:pt>
                <c:pt idx="112">
                  <c:v>260</c:v>
                </c:pt>
                <c:pt idx="113">
                  <c:v>262.5</c:v>
                </c:pt>
                <c:pt idx="114">
                  <c:v>265</c:v>
                </c:pt>
                <c:pt idx="115">
                  <c:v>267.5</c:v>
                </c:pt>
                <c:pt idx="116">
                  <c:v>270</c:v>
                </c:pt>
                <c:pt idx="117">
                  <c:v>272.5</c:v>
                </c:pt>
                <c:pt idx="118">
                  <c:v>275</c:v>
                </c:pt>
                <c:pt idx="119">
                  <c:v>277.5</c:v>
                </c:pt>
                <c:pt idx="120">
                  <c:v>280</c:v>
                </c:pt>
                <c:pt idx="121">
                  <c:v>282.5</c:v>
                </c:pt>
                <c:pt idx="122">
                  <c:v>285</c:v>
                </c:pt>
                <c:pt idx="123">
                  <c:v>287.5</c:v>
                </c:pt>
                <c:pt idx="124">
                  <c:v>290</c:v>
                </c:pt>
                <c:pt idx="125">
                  <c:v>292.5</c:v>
                </c:pt>
                <c:pt idx="126">
                  <c:v>295</c:v>
                </c:pt>
                <c:pt idx="127">
                  <c:v>297.5</c:v>
                </c:pt>
                <c:pt idx="128">
                  <c:v>300</c:v>
                </c:pt>
                <c:pt idx="129">
                  <c:v>302.5</c:v>
                </c:pt>
                <c:pt idx="130">
                  <c:v>305</c:v>
                </c:pt>
                <c:pt idx="131">
                  <c:v>307.5</c:v>
                </c:pt>
                <c:pt idx="132">
                  <c:v>310</c:v>
                </c:pt>
                <c:pt idx="133">
                  <c:v>312.5</c:v>
                </c:pt>
                <c:pt idx="134">
                  <c:v>315</c:v>
                </c:pt>
                <c:pt idx="135">
                  <c:v>317.5</c:v>
                </c:pt>
                <c:pt idx="136">
                  <c:v>320</c:v>
                </c:pt>
                <c:pt idx="137">
                  <c:v>322.5</c:v>
                </c:pt>
                <c:pt idx="138">
                  <c:v>325</c:v>
                </c:pt>
                <c:pt idx="139">
                  <c:v>327.5</c:v>
                </c:pt>
                <c:pt idx="140">
                  <c:v>330</c:v>
                </c:pt>
                <c:pt idx="141">
                  <c:v>332.5</c:v>
                </c:pt>
                <c:pt idx="142">
                  <c:v>335</c:v>
                </c:pt>
                <c:pt idx="143">
                  <c:v>337.5</c:v>
                </c:pt>
                <c:pt idx="144">
                  <c:v>340</c:v>
                </c:pt>
                <c:pt idx="145">
                  <c:v>342.5</c:v>
                </c:pt>
                <c:pt idx="146">
                  <c:v>345</c:v>
                </c:pt>
                <c:pt idx="147">
                  <c:v>347.5</c:v>
                </c:pt>
                <c:pt idx="148">
                  <c:v>350</c:v>
                </c:pt>
                <c:pt idx="149">
                  <c:v>352.5</c:v>
                </c:pt>
                <c:pt idx="150">
                  <c:v>355</c:v>
                </c:pt>
                <c:pt idx="151">
                  <c:v>357.5</c:v>
                </c:pt>
                <c:pt idx="152">
                  <c:v>360</c:v>
                </c:pt>
                <c:pt idx="153">
                  <c:v>362.5</c:v>
                </c:pt>
                <c:pt idx="154">
                  <c:v>365</c:v>
                </c:pt>
                <c:pt idx="155">
                  <c:v>367.5</c:v>
                </c:pt>
                <c:pt idx="156">
                  <c:v>370</c:v>
                </c:pt>
                <c:pt idx="157">
                  <c:v>372.5</c:v>
                </c:pt>
                <c:pt idx="158">
                  <c:v>375</c:v>
                </c:pt>
                <c:pt idx="159">
                  <c:v>377.5</c:v>
                </c:pt>
                <c:pt idx="160">
                  <c:v>380</c:v>
                </c:pt>
                <c:pt idx="161">
                  <c:v>382.5</c:v>
                </c:pt>
                <c:pt idx="162">
                  <c:v>385</c:v>
                </c:pt>
                <c:pt idx="163">
                  <c:v>387.5</c:v>
                </c:pt>
                <c:pt idx="164">
                  <c:v>390</c:v>
                </c:pt>
                <c:pt idx="165">
                  <c:v>392.5</c:v>
                </c:pt>
                <c:pt idx="166">
                  <c:v>395</c:v>
                </c:pt>
                <c:pt idx="167">
                  <c:v>397.5</c:v>
                </c:pt>
                <c:pt idx="168">
                  <c:v>400</c:v>
                </c:pt>
                <c:pt idx="169">
                  <c:v>402.5</c:v>
                </c:pt>
                <c:pt idx="170">
                  <c:v>405</c:v>
                </c:pt>
                <c:pt idx="171">
                  <c:v>407.5</c:v>
                </c:pt>
                <c:pt idx="172">
                  <c:v>410</c:v>
                </c:pt>
                <c:pt idx="173">
                  <c:v>412.5</c:v>
                </c:pt>
                <c:pt idx="174">
                  <c:v>415</c:v>
                </c:pt>
                <c:pt idx="175">
                  <c:v>417.5</c:v>
                </c:pt>
                <c:pt idx="176">
                  <c:v>420</c:v>
                </c:pt>
                <c:pt idx="177">
                  <c:v>422.5</c:v>
                </c:pt>
                <c:pt idx="178">
                  <c:v>425</c:v>
                </c:pt>
                <c:pt idx="179">
                  <c:v>427.5</c:v>
                </c:pt>
                <c:pt idx="180">
                  <c:v>430</c:v>
                </c:pt>
                <c:pt idx="181">
                  <c:v>432.5</c:v>
                </c:pt>
                <c:pt idx="182">
                  <c:v>435</c:v>
                </c:pt>
                <c:pt idx="183">
                  <c:v>437.5</c:v>
                </c:pt>
                <c:pt idx="184">
                  <c:v>440</c:v>
                </c:pt>
                <c:pt idx="185">
                  <c:v>442.5</c:v>
                </c:pt>
                <c:pt idx="186">
                  <c:v>445</c:v>
                </c:pt>
                <c:pt idx="187">
                  <c:v>447.5</c:v>
                </c:pt>
                <c:pt idx="188">
                  <c:v>450</c:v>
                </c:pt>
                <c:pt idx="189">
                  <c:v>452.5</c:v>
                </c:pt>
                <c:pt idx="190">
                  <c:v>455</c:v>
                </c:pt>
                <c:pt idx="191">
                  <c:v>457.5</c:v>
                </c:pt>
                <c:pt idx="192">
                  <c:v>460</c:v>
                </c:pt>
                <c:pt idx="193">
                  <c:v>462.5</c:v>
                </c:pt>
                <c:pt idx="194">
                  <c:v>465</c:v>
                </c:pt>
                <c:pt idx="195">
                  <c:v>467.5</c:v>
                </c:pt>
                <c:pt idx="196">
                  <c:v>470</c:v>
                </c:pt>
                <c:pt idx="197">
                  <c:v>472.5</c:v>
                </c:pt>
                <c:pt idx="198">
                  <c:v>475</c:v>
                </c:pt>
                <c:pt idx="199">
                  <c:v>477.5</c:v>
                </c:pt>
                <c:pt idx="200">
                  <c:v>480</c:v>
                </c:pt>
                <c:pt idx="201">
                  <c:v>482.5</c:v>
                </c:pt>
                <c:pt idx="202">
                  <c:v>485</c:v>
                </c:pt>
                <c:pt idx="203">
                  <c:v>487.5</c:v>
                </c:pt>
                <c:pt idx="204">
                  <c:v>490</c:v>
                </c:pt>
                <c:pt idx="205">
                  <c:v>492.5</c:v>
                </c:pt>
                <c:pt idx="206">
                  <c:v>495</c:v>
                </c:pt>
                <c:pt idx="207">
                  <c:v>497.5</c:v>
                </c:pt>
                <c:pt idx="208">
                  <c:v>500</c:v>
                </c:pt>
                <c:pt idx="209">
                  <c:v>502.5</c:v>
                </c:pt>
                <c:pt idx="210">
                  <c:v>505</c:v>
                </c:pt>
                <c:pt idx="211">
                  <c:v>507.5</c:v>
                </c:pt>
                <c:pt idx="212">
                  <c:v>510</c:v>
                </c:pt>
                <c:pt idx="213">
                  <c:v>512.5</c:v>
                </c:pt>
                <c:pt idx="214">
                  <c:v>515</c:v>
                </c:pt>
                <c:pt idx="215">
                  <c:v>517.5</c:v>
                </c:pt>
                <c:pt idx="216">
                  <c:v>520</c:v>
                </c:pt>
                <c:pt idx="217">
                  <c:v>522.5</c:v>
                </c:pt>
                <c:pt idx="218">
                  <c:v>525</c:v>
                </c:pt>
                <c:pt idx="219">
                  <c:v>527.5</c:v>
                </c:pt>
                <c:pt idx="220">
                  <c:v>530</c:v>
                </c:pt>
                <c:pt idx="221">
                  <c:v>532.5</c:v>
                </c:pt>
                <c:pt idx="222">
                  <c:v>535</c:v>
                </c:pt>
                <c:pt idx="223">
                  <c:v>537.5</c:v>
                </c:pt>
                <c:pt idx="224">
                  <c:v>540</c:v>
                </c:pt>
                <c:pt idx="225">
                  <c:v>542.5</c:v>
                </c:pt>
                <c:pt idx="226">
                  <c:v>545</c:v>
                </c:pt>
                <c:pt idx="227">
                  <c:v>547.5</c:v>
                </c:pt>
                <c:pt idx="228">
                  <c:v>550</c:v>
                </c:pt>
                <c:pt idx="229">
                  <c:v>552.5</c:v>
                </c:pt>
                <c:pt idx="230">
                  <c:v>555</c:v>
                </c:pt>
                <c:pt idx="231">
                  <c:v>557.5</c:v>
                </c:pt>
                <c:pt idx="232">
                  <c:v>560</c:v>
                </c:pt>
                <c:pt idx="233">
                  <c:v>562.5</c:v>
                </c:pt>
                <c:pt idx="234">
                  <c:v>565</c:v>
                </c:pt>
                <c:pt idx="235">
                  <c:v>567.5</c:v>
                </c:pt>
                <c:pt idx="236">
                  <c:v>570</c:v>
                </c:pt>
                <c:pt idx="237">
                  <c:v>572.5</c:v>
                </c:pt>
                <c:pt idx="238">
                  <c:v>575</c:v>
                </c:pt>
                <c:pt idx="239">
                  <c:v>577.5</c:v>
                </c:pt>
                <c:pt idx="240">
                  <c:v>580</c:v>
                </c:pt>
                <c:pt idx="241">
                  <c:v>582.5</c:v>
                </c:pt>
                <c:pt idx="242">
                  <c:v>585</c:v>
                </c:pt>
                <c:pt idx="243">
                  <c:v>587.5</c:v>
                </c:pt>
                <c:pt idx="244">
                  <c:v>590</c:v>
                </c:pt>
                <c:pt idx="245">
                  <c:v>592.5</c:v>
                </c:pt>
                <c:pt idx="246">
                  <c:v>595</c:v>
                </c:pt>
                <c:pt idx="247">
                  <c:v>597.5</c:v>
                </c:pt>
                <c:pt idx="248">
                  <c:v>600</c:v>
                </c:pt>
                <c:pt idx="249">
                  <c:v>602.5</c:v>
                </c:pt>
                <c:pt idx="250">
                  <c:v>605</c:v>
                </c:pt>
                <c:pt idx="251">
                  <c:v>607.5</c:v>
                </c:pt>
                <c:pt idx="252">
                  <c:v>610</c:v>
                </c:pt>
                <c:pt idx="253">
                  <c:v>612.5</c:v>
                </c:pt>
                <c:pt idx="254">
                  <c:v>615</c:v>
                </c:pt>
                <c:pt idx="255">
                  <c:v>617.5</c:v>
                </c:pt>
                <c:pt idx="256">
                  <c:v>620</c:v>
                </c:pt>
                <c:pt idx="257">
                  <c:v>622.5</c:v>
                </c:pt>
                <c:pt idx="258">
                  <c:v>625</c:v>
                </c:pt>
                <c:pt idx="259">
                  <c:v>627.5</c:v>
                </c:pt>
                <c:pt idx="260">
                  <c:v>630</c:v>
                </c:pt>
                <c:pt idx="261">
                  <c:v>632.5</c:v>
                </c:pt>
                <c:pt idx="262">
                  <c:v>635</c:v>
                </c:pt>
                <c:pt idx="263">
                  <c:v>637.5</c:v>
                </c:pt>
                <c:pt idx="264">
                  <c:v>640</c:v>
                </c:pt>
                <c:pt idx="265">
                  <c:v>642.5</c:v>
                </c:pt>
                <c:pt idx="266">
                  <c:v>645</c:v>
                </c:pt>
                <c:pt idx="267">
                  <c:v>647.5</c:v>
                </c:pt>
                <c:pt idx="268">
                  <c:v>650</c:v>
                </c:pt>
                <c:pt idx="269">
                  <c:v>652.5</c:v>
                </c:pt>
                <c:pt idx="270">
                  <c:v>655</c:v>
                </c:pt>
                <c:pt idx="271">
                  <c:v>657.5</c:v>
                </c:pt>
                <c:pt idx="272">
                  <c:v>660</c:v>
                </c:pt>
                <c:pt idx="273">
                  <c:v>662.5</c:v>
                </c:pt>
                <c:pt idx="274">
                  <c:v>665</c:v>
                </c:pt>
                <c:pt idx="275">
                  <c:v>667.5</c:v>
                </c:pt>
                <c:pt idx="276">
                  <c:v>670</c:v>
                </c:pt>
                <c:pt idx="277">
                  <c:v>672.5</c:v>
                </c:pt>
                <c:pt idx="278">
                  <c:v>675</c:v>
                </c:pt>
                <c:pt idx="279">
                  <c:v>677.5</c:v>
                </c:pt>
                <c:pt idx="280">
                  <c:v>680</c:v>
                </c:pt>
                <c:pt idx="281">
                  <c:v>682.5</c:v>
                </c:pt>
                <c:pt idx="282">
                  <c:v>685</c:v>
                </c:pt>
                <c:pt idx="283">
                  <c:v>687.5</c:v>
                </c:pt>
                <c:pt idx="284">
                  <c:v>690</c:v>
                </c:pt>
                <c:pt idx="285">
                  <c:v>692.5</c:v>
                </c:pt>
                <c:pt idx="286">
                  <c:v>695</c:v>
                </c:pt>
                <c:pt idx="287">
                  <c:v>697.5</c:v>
                </c:pt>
                <c:pt idx="288">
                  <c:v>700</c:v>
                </c:pt>
                <c:pt idx="289">
                  <c:v>702.5</c:v>
                </c:pt>
                <c:pt idx="290">
                  <c:v>705</c:v>
                </c:pt>
                <c:pt idx="291">
                  <c:v>707.5</c:v>
                </c:pt>
                <c:pt idx="292">
                  <c:v>710</c:v>
                </c:pt>
                <c:pt idx="293">
                  <c:v>712.5</c:v>
                </c:pt>
                <c:pt idx="294">
                  <c:v>715</c:v>
                </c:pt>
                <c:pt idx="295">
                  <c:v>717.5</c:v>
                </c:pt>
                <c:pt idx="296">
                  <c:v>720</c:v>
                </c:pt>
                <c:pt idx="297">
                  <c:v>722.5</c:v>
                </c:pt>
                <c:pt idx="298">
                  <c:v>725</c:v>
                </c:pt>
                <c:pt idx="299">
                  <c:v>727.5</c:v>
                </c:pt>
                <c:pt idx="300">
                  <c:v>730</c:v>
                </c:pt>
                <c:pt idx="301">
                  <c:v>732.5</c:v>
                </c:pt>
                <c:pt idx="302">
                  <c:v>735</c:v>
                </c:pt>
                <c:pt idx="303">
                  <c:v>737.5</c:v>
                </c:pt>
                <c:pt idx="304">
                  <c:v>740</c:v>
                </c:pt>
                <c:pt idx="305">
                  <c:v>742.5</c:v>
                </c:pt>
                <c:pt idx="306">
                  <c:v>745</c:v>
                </c:pt>
                <c:pt idx="307">
                  <c:v>747.5</c:v>
                </c:pt>
                <c:pt idx="308">
                  <c:v>750</c:v>
                </c:pt>
                <c:pt idx="309">
                  <c:v>752.5</c:v>
                </c:pt>
                <c:pt idx="310">
                  <c:v>755</c:v>
                </c:pt>
                <c:pt idx="311">
                  <c:v>757.5</c:v>
                </c:pt>
                <c:pt idx="312">
                  <c:v>760</c:v>
                </c:pt>
                <c:pt idx="313">
                  <c:v>762.5</c:v>
                </c:pt>
                <c:pt idx="314">
                  <c:v>765</c:v>
                </c:pt>
                <c:pt idx="315">
                  <c:v>767.5</c:v>
                </c:pt>
                <c:pt idx="316">
                  <c:v>770</c:v>
                </c:pt>
                <c:pt idx="317">
                  <c:v>772.5</c:v>
                </c:pt>
                <c:pt idx="318">
                  <c:v>775</c:v>
                </c:pt>
                <c:pt idx="319">
                  <c:v>777.5</c:v>
                </c:pt>
                <c:pt idx="320">
                  <c:v>780</c:v>
                </c:pt>
                <c:pt idx="321">
                  <c:v>782.5</c:v>
                </c:pt>
                <c:pt idx="322">
                  <c:v>785</c:v>
                </c:pt>
                <c:pt idx="323">
                  <c:v>787.5</c:v>
                </c:pt>
                <c:pt idx="324">
                  <c:v>790</c:v>
                </c:pt>
                <c:pt idx="325">
                  <c:v>792.5</c:v>
                </c:pt>
                <c:pt idx="326">
                  <c:v>795</c:v>
                </c:pt>
                <c:pt idx="327">
                  <c:v>797.5</c:v>
                </c:pt>
                <c:pt idx="328">
                  <c:v>800</c:v>
                </c:pt>
                <c:pt idx="329">
                  <c:v>802.5</c:v>
                </c:pt>
                <c:pt idx="330">
                  <c:v>805</c:v>
                </c:pt>
                <c:pt idx="331">
                  <c:v>807.5</c:v>
                </c:pt>
                <c:pt idx="332">
                  <c:v>810</c:v>
                </c:pt>
                <c:pt idx="333">
                  <c:v>812.5</c:v>
                </c:pt>
                <c:pt idx="334">
                  <c:v>815</c:v>
                </c:pt>
                <c:pt idx="335">
                  <c:v>817.5</c:v>
                </c:pt>
                <c:pt idx="336">
                  <c:v>820</c:v>
                </c:pt>
                <c:pt idx="337">
                  <c:v>822.5</c:v>
                </c:pt>
                <c:pt idx="338">
                  <c:v>825</c:v>
                </c:pt>
                <c:pt idx="339">
                  <c:v>827.5</c:v>
                </c:pt>
                <c:pt idx="340">
                  <c:v>830</c:v>
                </c:pt>
                <c:pt idx="341">
                  <c:v>832.5</c:v>
                </c:pt>
                <c:pt idx="342">
                  <c:v>835</c:v>
                </c:pt>
                <c:pt idx="343">
                  <c:v>837.5</c:v>
                </c:pt>
                <c:pt idx="344">
                  <c:v>840</c:v>
                </c:pt>
                <c:pt idx="345">
                  <c:v>842.5</c:v>
                </c:pt>
                <c:pt idx="346">
                  <c:v>845</c:v>
                </c:pt>
                <c:pt idx="347">
                  <c:v>847.5</c:v>
                </c:pt>
                <c:pt idx="348">
                  <c:v>850</c:v>
                </c:pt>
                <c:pt idx="349">
                  <c:v>852.5</c:v>
                </c:pt>
                <c:pt idx="350">
                  <c:v>855</c:v>
                </c:pt>
                <c:pt idx="351">
                  <c:v>857.5</c:v>
                </c:pt>
                <c:pt idx="352">
                  <c:v>860</c:v>
                </c:pt>
                <c:pt idx="353">
                  <c:v>862.5</c:v>
                </c:pt>
                <c:pt idx="354">
                  <c:v>865</c:v>
                </c:pt>
                <c:pt idx="355">
                  <c:v>867.5</c:v>
                </c:pt>
                <c:pt idx="356">
                  <c:v>870</c:v>
                </c:pt>
                <c:pt idx="357">
                  <c:v>872.5</c:v>
                </c:pt>
                <c:pt idx="358">
                  <c:v>875</c:v>
                </c:pt>
                <c:pt idx="359">
                  <c:v>877.5</c:v>
                </c:pt>
                <c:pt idx="360">
                  <c:v>880</c:v>
                </c:pt>
                <c:pt idx="361">
                  <c:v>882.5</c:v>
                </c:pt>
                <c:pt idx="362">
                  <c:v>885</c:v>
                </c:pt>
                <c:pt idx="363">
                  <c:v>887.5</c:v>
                </c:pt>
                <c:pt idx="364">
                  <c:v>890</c:v>
                </c:pt>
                <c:pt idx="365">
                  <c:v>892.5</c:v>
                </c:pt>
                <c:pt idx="366">
                  <c:v>895</c:v>
                </c:pt>
                <c:pt idx="367">
                  <c:v>897.5</c:v>
                </c:pt>
                <c:pt idx="368">
                  <c:v>900</c:v>
                </c:pt>
                <c:pt idx="369">
                  <c:v>902.5</c:v>
                </c:pt>
                <c:pt idx="370">
                  <c:v>905</c:v>
                </c:pt>
                <c:pt idx="371">
                  <c:v>907.5</c:v>
                </c:pt>
                <c:pt idx="372">
                  <c:v>910</c:v>
                </c:pt>
                <c:pt idx="373">
                  <c:v>912.5</c:v>
                </c:pt>
                <c:pt idx="374">
                  <c:v>915</c:v>
                </c:pt>
                <c:pt idx="375">
                  <c:v>917.5</c:v>
                </c:pt>
                <c:pt idx="376">
                  <c:v>920</c:v>
                </c:pt>
                <c:pt idx="377">
                  <c:v>922.5</c:v>
                </c:pt>
                <c:pt idx="378">
                  <c:v>925</c:v>
                </c:pt>
                <c:pt idx="379">
                  <c:v>927.5</c:v>
                </c:pt>
                <c:pt idx="380">
                  <c:v>930</c:v>
                </c:pt>
                <c:pt idx="381">
                  <c:v>932.5</c:v>
                </c:pt>
                <c:pt idx="382">
                  <c:v>935</c:v>
                </c:pt>
                <c:pt idx="383">
                  <c:v>937.5</c:v>
                </c:pt>
                <c:pt idx="384">
                  <c:v>940</c:v>
                </c:pt>
                <c:pt idx="385">
                  <c:v>942.5</c:v>
                </c:pt>
                <c:pt idx="386">
                  <c:v>945</c:v>
                </c:pt>
                <c:pt idx="387">
                  <c:v>947.5</c:v>
                </c:pt>
                <c:pt idx="388">
                  <c:v>950</c:v>
                </c:pt>
                <c:pt idx="389">
                  <c:v>952.5</c:v>
                </c:pt>
                <c:pt idx="390">
                  <c:v>955</c:v>
                </c:pt>
                <c:pt idx="391">
                  <c:v>957.5</c:v>
                </c:pt>
                <c:pt idx="392">
                  <c:v>960</c:v>
                </c:pt>
                <c:pt idx="393">
                  <c:v>962.5</c:v>
                </c:pt>
                <c:pt idx="394">
                  <c:v>965</c:v>
                </c:pt>
                <c:pt idx="395">
                  <c:v>967.5</c:v>
                </c:pt>
                <c:pt idx="396">
                  <c:v>970</c:v>
                </c:pt>
                <c:pt idx="397">
                  <c:v>972.5</c:v>
                </c:pt>
                <c:pt idx="398">
                  <c:v>975</c:v>
                </c:pt>
                <c:pt idx="399">
                  <c:v>977.5</c:v>
                </c:pt>
                <c:pt idx="400">
                  <c:v>980</c:v>
                </c:pt>
                <c:pt idx="401">
                  <c:v>982.5</c:v>
                </c:pt>
                <c:pt idx="402">
                  <c:v>985</c:v>
                </c:pt>
                <c:pt idx="403">
                  <c:v>987.5</c:v>
                </c:pt>
                <c:pt idx="404">
                  <c:v>990</c:v>
                </c:pt>
                <c:pt idx="405">
                  <c:v>992.5</c:v>
                </c:pt>
                <c:pt idx="406">
                  <c:v>995</c:v>
                </c:pt>
                <c:pt idx="407">
                  <c:v>997.5</c:v>
                </c:pt>
              </c:numCache>
            </c:numRef>
          </c:xVal>
          <c:yVal>
            <c:numRef>
              <c:f>data!$AV$3:$AV$410</c:f>
              <c:numCache>
                <c:formatCode>General</c:formatCode>
                <c:ptCount val="408"/>
                <c:pt idx="0">
                  <c:v>0.45508999999999999</c:v>
                </c:pt>
                <c:pt idx="1">
                  <c:v>0.42587999999999998</c:v>
                </c:pt>
                <c:pt idx="2">
                  <c:v>0.40072000000000002</c:v>
                </c:pt>
                <c:pt idx="3">
                  <c:v>0.37935000000000002</c:v>
                </c:pt>
                <c:pt idx="4">
                  <c:v>0.36153999999999997</c:v>
                </c:pt>
                <c:pt idx="5">
                  <c:v>0.34706999999999999</c:v>
                </c:pt>
                <c:pt idx="6">
                  <c:v>0.33571000000000001</c:v>
                </c:pt>
                <c:pt idx="7">
                  <c:v>0.32727000000000001</c:v>
                </c:pt>
                <c:pt idx="8">
                  <c:v>0.32153999999999999</c:v>
                </c:pt>
                <c:pt idx="9">
                  <c:v>0.31834000000000001</c:v>
                </c:pt>
                <c:pt idx="10">
                  <c:v>0.3175</c:v>
                </c:pt>
                <c:pt idx="11">
                  <c:v>0.31883</c:v>
                </c:pt>
                <c:pt idx="12">
                  <c:v>0.32217000000000001</c:v>
                </c:pt>
                <c:pt idx="13">
                  <c:v>0.32738</c:v>
                </c:pt>
                <c:pt idx="14">
                  <c:v>0.33431</c:v>
                </c:pt>
                <c:pt idx="15">
                  <c:v>0.34281</c:v>
                </c:pt>
                <c:pt idx="16">
                  <c:v>0.35275000000000001</c:v>
                </c:pt>
                <c:pt idx="17">
                  <c:v>0.36399999999999999</c:v>
                </c:pt>
                <c:pt idx="18">
                  <c:v>0.37646000000000002</c:v>
                </c:pt>
                <c:pt idx="19">
                  <c:v>0.38999</c:v>
                </c:pt>
                <c:pt idx="20">
                  <c:v>0.40450999999999998</c:v>
                </c:pt>
                <c:pt idx="21">
                  <c:v>0.41988999999999999</c:v>
                </c:pt>
                <c:pt idx="22">
                  <c:v>0.43606</c:v>
                </c:pt>
                <c:pt idx="23">
                  <c:v>0.45290999999999998</c:v>
                </c:pt>
                <c:pt idx="24">
                  <c:v>0.47037000000000001</c:v>
                </c:pt>
                <c:pt idx="25">
                  <c:v>0.48836000000000002</c:v>
                </c:pt>
                <c:pt idx="26">
                  <c:v>0.50678999999999996</c:v>
                </c:pt>
                <c:pt idx="27">
                  <c:v>0.52561000000000002</c:v>
                </c:pt>
                <c:pt idx="28">
                  <c:v>0.54473000000000005</c:v>
                </c:pt>
                <c:pt idx="29">
                  <c:v>0.56411</c:v>
                </c:pt>
                <c:pt idx="30">
                  <c:v>0.58369000000000004</c:v>
                </c:pt>
                <c:pt idx="31">
                  <c:v>0.60340000000000005</c:v>
                </c:pt>
                <c:pt idx="32">
                  <c:v>0.62321000000000004</c:v>
                </c:pt>
                <c:pt idx="33">
                  <c:v>0.64305999999999996</c:v>
                </c:pt>
                <c:pt idx="34">
                  <c:v>0.66291999999999995</c:v>
                </c:pt>
                <c:pt idx="35">
                  <c:v>0.68274000000000001</c:v>
                </c:pt>
                <c:pt idx="36">
                  <c:v>0.70248999999999995</c:v>
                </c:pt>
                <c:pt idx="37">
                  <c:v>0.72213000000000005</c:v>
                </c:pt>
                <c:pt idx="38">
                  <c:v>0.74163000000000001</c:v>
                </c:pt>
                <c:pt idx="39">
                  <c:v>0.76097999999999999</c:v>
                </c:pt>
                <c:pt idx="40">
                  <c:v>0.78012999999999999</c:v>
                </c:pt>
                <c:pt idx="41">
                  <c:v>0.79908000000000001</c:v>
                </c:pt>
                <c:pt idx="42">
                  <c:v>0.81779000000000002</c:v>
                </c:pt>
                <c:pt idx="43">
                  <c:v>0.83626</c:v>
                </c:pt>
                <c:pt idx="44">
                  <c:v>0.85446</c:v>
                </c:pt>
                <c:pt idx="45">
                  <c:v>0.87238000000000004</c:v>
                </c:pt>
                <c:pt idx="46">
                  <c:v>0.89002000000000003</c:v>
                </c:pt>
                <c:pt idx="47">
                  <c:v>0.90736000000000006</c:v>
                </c:pt>
                <c:pt idx="48">
                  <c:v>0.92439000000000004</c:v>
                </c:pt>
                <c:pt idx="49">
                  <c:v>0.94110000000000005</c:v>
                </c:pt>
                <c:pt idx="50">
                  <c:v>0.95750000000000002</c:v>
                </c:pt>
                <c:pt idx="51">
                  <c:v>0.97357000000000005</c:v>
                </c:pt>
                <c:pt idx="52">
                  <c:v>0.98931999999999998</c:v>
                </c:pt>
                <c:pt idx="53">
                  <c:v>1.0046999999999999</c:v>
                </c:pt>
                <c:pt idx="54">
                  <c:v>1.0198</c:v>
                </c:pt>
                <c:pt idx="55">
                  <c:v>1.0346</c:v>
                </c:pt>
                <c:pt idx="56">
                  <c:v>1.0490999999999999</c:v>
                </c:pt>
                <c:pt idx="57">
                  <c:v>1.0631999999999999</c:v>
                </c:pt>
                <c:pt idx="58">
                  <c:v>1.077</c:v>
                </c:pt>
                <c:pt idx="59">
                  <c:v>1.0905</c:v>
                </c:pt>
                <c:pt idx="60">
                  <c:v>1.1036999999999999</c:v>
                </c:pt>
                <c:pt idx="61">
                  <c:v>1.1166</c:v>
                </c:pt>
                <c:pt idx="62">
                  <c:v>1.1292</c:v>
                </c:pt>
                <c:pt idx="63">
                  <c:v>1.1415</c:v>
                </c:pt>
                <c:pt idx="64">
                  <c:v>1.1536</c:v>
                </c:pt>
                <c:pt idx="65">
                  <c:v>1.1654</c:v>
                </c:pt>
                <c:pt idx="66">
                  <c:v>1.1769000000000001</c:v>
                </c:pt>
                <c:pt idx="67">
                  <c:v>1.1880999999999999</c:v>
                </c:pt>
                <c:pt idx="68">
                  <c:v>1.1991000000000001</c:v>
                </c:pt>
                <c:pt idx="69">
                  <c:v>1.2099</c:v>
                </c:pt>
                <c:pt idx="70">
                  <c:v>1.2204999999999999</c:v>
                </c:pt>
                <c:pt idx="71">
                  <c:v>1.2307999999999999</c:v>
                </c:pt>
                <c:pt idx="72">
                  <c:v>1.2410000000000001</c:v>
                </c:pt>
                <c:pt idx="73">
                  <c:v>1.2508999999999999</c:v>
                </c:pt>
                <c:pt idx="74">
                  <c:v>1.2606999999999999</c:v>
                </c:pt>
                <c:pt idx="75">
                  <c:v>1.2703</c:v>
                </c:pt>
                <c:pt idx="76">
                  <c:v>1.2797000000000001</c:v>
                </c:pt>
                <c:pt idx="77">
                  <c:v>1.2889999999999999</c:v>
                </c:pt>
                <c:pt idx="78">
                  <c:v>1.2981</c:v>
                </c:pt>
                <c:pt idx="79">
                  <c:v>1.3070999999999999</c:v>
                </c:pt>
                <c:pt idx="80">
                  <c:v>1.3159000000000001</c:v>
                </c:pt>
                <c:pt idx="81">
                  <c:v>1.3247</c:v>
                </c:pt>
                <c:pt idx="82">
                  <c:v>1.3332999999999999</c:v>
                </c:pt>
                <c:pt idx="83">
                  <c:v>1.3419000000000001</c:v>
                </c:pt>
                <c:pt idx="84">
                  <c:v>1.3503000000000001</c:v>
                </c:pt>
                <c:pt idx="85">
                  <c:v>1.3587</c:v>
                </c:pt>
                <c:pt idx="86">
                  <c:v>1.367</c:v>
                </c:pt>
                <c:pt idx="87">
                  <c:v>1.3753</c:v>
                </c:pt>
                <c:pt idx="88">
                  <c:v>1.3835</c:v>
                </c:pt>
                <c:pt idx="89">
                  <c:v>1.3915999999999999</c:v>
                </c:pt>
                <c:pt idx="90">
                  <c:v>1.3996999999999999</c:v>
                </c:pt>
                <c:pt idx="91">
                  <c:v>1.4077999999999999</c:v>
                </c:pt>
                <c:pt idx="92">
                  <c:v>1.4158999999999999</c:v>
                </c:pt>
                <c:pt idx="93">
                  <c:v>1.4238999999999999</c:v>
                </c:pt>
                <c:pt idx="94">
                  <c:v>1.4319</c:v>
                </c:pt>
                <c:pt idx="95">
                  <c:v>1.44</c:v>
                </c:pt>
                <c:pt idx="96">
                  <c:v>1.448</c:v>
                </c:pt>
                <c:pt idx="97">
                  <c:v>1.456</c:v>
                </c:pt>
                <c:pt idx="98">
                  <c:v>1.464</c:v>
                </c:pt>
                <c:pt idx="99">
                  <c:v>1.4721</c:v>
                </c:pt>
                <c:pt idx="100">
                  <c:v>1.4801</c:v>
                </c:pt>
                <c:pt idx="101">
                  <c:v>1.4882</c:v>
                </c:pt>
                <c:pt idx="102">
                  <c:v>1.4963</c:v>
                </c:pt>
                <c:pt idx="103">
                  <c:v>1.5044999999999999</c:v>
                </c:pt>
                <c:pt idx="104">
                  <c:v>1.5125999999999999</c:v>
                </c:pt>
                <c:pt idx="105">
                  <c:v>1.5207999999999999</c:v>
                </c:pt>
                <c:pt idx="106">
                  <c:v>1.5290999999999999</c:v>
                </c:pt>
                <c:pt idx="107">
                  <c:v>1.5374000000000001</c:v>
                </c:pt>
                <c:pt idx="108">
                  <c:v>1.5457000000000001</c:v>
                </c:pt>
                <c:pt idx="109">
                  <c:v>1.554</c:v>
                </c:pt>
                <c:pt idx="110">
                  <c:v>1.5624</c:v>
                </c:pt>
                <c:pt idx="111">
                  <c:v>1.5709</c:v>
                </c:pt>
                <c:pt idx="112">
                  <c:v>1.5792999999999999</c:v>
                </c:pt>
                <c:pt idx="113">
                  <c:v>1.5879000000000001</c:v>
                </c:pt>
                <c:pt idx="114">
                  <c:v>1.5964</c:v>
                </c:pt>
                <c:pt idx="115">
                  <c:v>1.605</c:v>
                </c:pt>
                <c:pt idx="116">
                  <c:v>1.6135999999999999</c:v>
                </c:pt>
                <c:pt idx="117">
                  <c:v>1.6223000000000001</c:v>
                </c:pt>
                <c:pt idx="118">
                  <c:v>1.631</c:v>
                </c:pt>
                <c:pt idx="119">
                  <c:v>1.6397999999999999</c:v>
                </c:pt>
                <c:pt idx="120">
                  <c:v>1.6485000000000001</c:v>
                </c:pt>
                <c:pt idx="121">
                  <c:v>1.6573</c:v>
                </c:pt>
                <c:pt idx="122">
                  <c:v>1.6661999999999999</c:v>
                </c:pt>
                <c:pt idx="123">
                  <c:v>1.675</c:v>
                </c:pt>
                <c:pt idx="124">
                  <c:v>1.6839</c:v>
                </c:pt>
                <c:pt idx="125">
                  <c:v>1.6928000000000001</c:v>
                </c:pt>
                <c:pt idx="126">
                  <c:v>1.7017</c:v>
                </c:pt>
                <c:pt idx="127">
                  <c:v>1.7105999999999999</c:v>
                </c:pt>
                <c:pt idx="128">
                  <c:v>1.7195</c:v>
                </c:pt>
                <c:pt idx="129">
                  <c:v>1.7283999999999999</c:v>
                </c:pt>
                <c:pt idx="130">
                  <c:v>1.7373000000000001</c:v>
                </c:pt>
                <c:pt idx="131">
                  <c:v>1.7462</c:v>
                </c:pt>
                <c:pt idx="132">
                  <c:v>1.7551000000000001</c:v>
                </c:pt>
                <c:pt idx="133">
                  <c:v>1.764</c:v>
                </c:pt>
                <c:pt idx="134">
                  <c:v>1.7727999999999999</c:v>
                </c:pt>
                <c:pt idx="135">
                  <c:v>1.7816000000000001</c:v>
                </c:pt>
                <c:pt idx="136">
                  <c:v>1.7904</c:v>
                </c:pt>
                <c:pt idx="137">
                  <c:v>1.7991999999999999</c:v>
                </c:pt>
                <c:pt idx="138">
                  <c:v>1.8079000000000001</c:v>
                </c:pt>
                <c:pt idx="139">
                  <c:v>1.8165</c:v>
                </c:pt>
                <c:pt idx="140">
                  <c:v>1.8250999999999999</c:v>
                </c:pt>
                <c:pt idx="141">
                  <c:v>1.8337000000000001</c:v>
                </c:pt>
                <c:pt idx="142">
                  <c:v>1.8422000000000001</c:v>
                </c:pt>
                <c:pt idx="143">
                  <c:v>1.8506</c:v>
                </c:pt>
                <c:pt idx="144">
                  <c:v>1.8589</c:v>
                </c:pt>
                <c:pt idx="145">
                  <c:v>1.8672</c:v>
                </c:pt>
                <c:pt idx="146">
                  <c:v>1.8753</c:v>
                </c:pt>
                <c:pt idx="147">
                  <c:v>1.8834</c:v>
                </c:pt>
                <c:pt idx="148">
                  <c:v>1.8913</c:v>
                </c:pt>
                <c:pt idx="149">
                  <c:v>1.8992</c:v>
                </c:pt>
                <c:pt idx="150">
                  <c:v>1.9069</c:v>
                </c:pt>
                <c:pt idx="151">
                  <c:v>1.9146000000000001</c:v>
                </c:pt>
                <c:pt idx="152">
                  <c:v>1.9220999999999999</c:v>
                </c:pt>
                <c:pt idx="153">
                  <c:v>1.9294</c:v>
                </c:pt>
                <c:pt idx="154">
                  <c:v>1.9367000000000001</c:v>
                </c:pt>
                <c:pt idx="155">
                  <c:v>1.9438</c:v>
                </c:pt>
                <c:pt idx="156">
                  <c:v>1.9508000000000001</c:v>
                </c:pt>
                <c:pt idx="157">
                  <c:v>1.9576</c:v>
                </c:pt>
                <c:pt idx="158">
                  <c:v>1.9641999999999999</c:v>
                </c:pt>
                <c:pt idx="159">
                  <c:v>1.9706999999999999</c:v>
                </c:pt>
                <c:pt idx="160">
                  <c:v>1.9770000000000001</c:v>
                </c:pt>
                <c:pt idx="161">
                  <c:v>1.9832000000000001</c:v>
                </c:pt>
                <c:pt idx="162">
                  <c:v>1.9891000000000001</c:v>
                </c:pt>
                <c:pt idx="163">
                  <c:v>1.9948999999999999</c:v>
                </c:pt>
                <c:pt idx="164">
                  <c:v>2.0005000000000002</c:v>
                </c:pt>
                <c:pt idx="165">
                  <c:v>2.0059999999999998</c:v>
                </c:pt>
                <c:pt idx="166">
                  <c:v>2.0112000000000001</c:v>
                </c:pt>
                <c:pt idx="167">
                  <c:v>2.0162</c:v>
                </c:pt>
                <c:pt idx="168">
                  <c:v>2.0209999999999999</c:v>
                </c:pt>
                <c:pt idx="169">
                  <c:v>2.0255999999999998</c:v>
                </c:pt>
                <c:pt idx="170">
                  <c:v>2.0299999999999998</c:v>
                </c:pt>
                <c:pt idx="171">
                  <c:v>2.0341999999999998</c:v>
                </c:pt>
                <c:pt idx="172">
                  <c:v>2.0381999999999998</c:v>
                </c:pt>
                <c:pt idx="173">
                  <c:v>2.0419</c:v>
                </c:pt>
                <c:pt idx="174">
                  <c:v>2.0453999999999999</c:v>
                </c:pt>
                <c:pt idx="175">
                  <c:v>2.0487000000000002</c:v>
                </c:pt>
                <c:pt idx="176">
                  <c:v>2.0518000000000001</c:v>
                </c:pt>
                <c:pt idx="177">
                  <c:v>2.0546000000000002</c:v>
                </c:pt>
                <c:pt idx="178">
                  <c:v>2.0571999999999999</c:v>
                </c:pt>
                <c:pt idx="179">
                  <c:v>2.0594999999999999</c:v>
                </c:pt>
                <c:pt idx="180">
                  <c:v>2.0615999999999999</c:v>
                </c:pt>
                <c:pt idx="181">
                  <c:v>2.0634999999999999</c:v>
                </c:pt>
                <c:pt idx="182">
                  <c:v>2.0651000000000002</c:v>
                </c:pt>
                <c:pt idx="183">
                  <c:v>2.0663999999999998</c:v>
                </c:pt>
                <c:pt idx="184">
                  <c:v>2.0676000000000001</c:v>
                </c:pt>
                <c:pt idx="185">
                  <c:v>2.0684</c:v>
                </c:pt>
                <c:pt idx="186">
                  <c:v>2.069</c:v>
                </c:pt>
                <c:pt idx="187">
                  <c:v>2.0693999999999999</c:v>
                </c:pt>
                <c:pt idx="188">
                  <c:v>2.0695000000000001</c:v>
                </c:pt>
                <c:pt idx="189">
                  <c:v>2.0693000000000001</c:v>
                </c:pt>
                <c:pt idx="190">
                  <c:v>2.0689000000000002</c:v>
                </c:pt>
                <c:pt idx="191">
                  <c:v>2.0682</c:v>
                </c:pt>
                <c:pt idx="192">
                  <c:v>2.0672999999999999</c:v>
                </c:pt>
                <c:pt idx="193">
                  <c:v>2.0661</c:v>
                </c:pt>
                <c:pt idx="194">
                  <c:v>2.0647000000000002</c:v>
                </c:pt>
                <c:pt idx="195">
                  <c:v>2.0630000000000002</c:v>
                </c:pt>
                <c:pt idx="196">
                  <c:v>2.0611000000000002</c:v>
                </c:pt>
                <c:pt idx="197">
                  <c:v>2.0589</c:v>
                </c:pt>
                <c:pt idx="198">
                  <c:v>2.0564</c:v>
                </c:pt>
                <c:pt idx="199">
                  <c:v>2.0537000000000001</c:v>
                </c:pt>
                <c:pt idx="200">
                  <c:v>2.0507</c:v>
                </c:pt>
                <c:pt idx="201">
                  <c:v>2.0474999999999999</c:v>
                </c:pt>
                <c:pt idx="202">
                  <c:v>2.0440999999999998</c:v>
                </c:pt>
                <c:pt idx="203">
                  <c:v>2.0404</c:v>
                </c:pt>
                <c:pt idx="204">
                  <c:v>2.0364</c:v>
                </c:pt>
                <c:pt idx="205">
                  <c:v>2.0322</c:v>
                </c:pt>
                <c:pt idx="206">
                  <c:v>2.0278</c:v>
                </c:pt>
                <c:pt idx="207">
                  <c:v>2.0230999999999999</c:v>
                </c:pt>
                <c:pt idx="208">
                  <c:v>2.0182000000000002</c:v>
                </c:pt>
                <c:pt idx="209">
                  <c:v>2.0131000000000001</c:v>
                </c:pt>
                <c:pt idx="210">
                  <c:v>2.0076999999999998</c:v>
                </c:pt>
                <c:pt idx="211">
                  <c:v>2.0021</c:v>
                </c:pt>
                <c:pt idx="212">
                  <c:v>1.9963</c:v>
                </c:pt>
                <c:pt idx="213">
                  <c:v>1.9903</c:v>
                </c:pt>
                <c:pt idx="214">
                  <c:v>1.984</c:v>
                </c:pt>
                <c:pt idx="215">
                  <c:v>1.9775</c:v>
                </c:pt>
                <c:pt idx="216">
                  <c:v>1.9708000000000001</c:v>
                </c:pt>
                <c:pt idx="217">
                  <c:v>1.9639</c:v>
                </c:pt>
                <c:pt idx="218">
                  <c:v>1.9568000000000001</c:v>
                </c:pt>
                <c:pt idx="219">
                  <c:v>1.9495</c:v>
                </c:pt>
                <c:pt idx="220">
                  <c:v>1.9419999999999999</c:v>
                </c:pt>
                <c:pt idx="221">
                  <c:v>1.9342999999999999</c:v>
                </c:pt>
                <c:pt idx="222">
                  <c:v>1.9263999999999999</c:v>
                </c:pt>
                <c:pt idx="223">
                  <c:v>1.9182999999999999</c:v>
                </c:pt>
                <c:pt idx="224">
                  <c:v>1.9100999999999999</c:v>
                </c:pt>
                <c:pt idx="225">
                  <c:v>1.9016</c:v>
                </c:pt>
                <c:pt idx="226">
                  <c:v>1.893</c:v>
                </c:pt>
                <c:pt idx="227">
                  <c:v>1.8842000000000001</c:v>
                </c:pt>
                <c:pt idx="228">
                  <c:v>1.8753</c:v>
                </c:pt>
                <c:pt idx="229">
                  <c:v>1.8662000000000001</c:v>
                </c:pt>
                <c:pt idx="230">
                  <c:v>1.8569</c:v>
                </c:pt>
                <c:pt idx="231">
                  <c:v>1.8474999999999999</c:v>
                </c:pt>
                <c:pt idx="232">
                  <c:v>1.8379000000000001</c:v>
                </c:pt>
                <c:pt idx="233">
                  <c:v>1.8282</c:v>
                </c:pt>
                <c:pt idx="234">
                  <c:v>1.8184</c:v>
                </c:pt>
                <c:pt idx="235">
                  <c:v>1.8084</c:v>
                </c:pt>
                <c:pt idx="236">
                  <c:v>1.7983</c:v>
                </c:pt>
                <c:pt idx="237">
                  <c:v>1.7881</c:v>
                </c:pt>
                <c:pt idx="238">
                  <c:v>1.7777000000000001</c:v>
                </c:pt>
                <c:pt idx="239">
                  <c:v>1.7673000000000001</c:v>
                </c:pt>
                <c:pt idx="240">
                  <c:v>1.7566999999999999</c:v>
                </c:pt>
                <c:pt idx="241">
                  <c:v>1.746</c:v>
                </c:pt>
                <c:pt idx="242">
                  <c:v>1.7352000000000001</c:v>
                </c:pt>
                <c:pt idx="243">
                  <c:v>1.7242999999999999</c:v>
                </c:pt>
                <c:pt idx="244">
                  <c:v>1.7133</c:v>
                </c:pt>
                <c:pt idx="245">
                  <c:v>1.7022999999999999</c:v>
                </c:pt>
                <c:pt idx="246">
                  <c:v>1.6911</c:v>
                </c:pt>
                <c:pt idx="247">
                  <c:v>1.6798999999999999</c:v>
                </c:pt>
                <c:pt idx="248">
                  <c:v>1.6685000000000001</c:v>
                </c:pt>
                <c:pt idx="249">
                  <c:v>1.6572</c:v>
                </c:pt>
                <c:pt idx="250">
                  <c:v>1.6456999999999999</c:v>
                </c:pt>
                <c:pt idx="251">
                  <c:v>1.6342000000000001</c:v>
                </c:pt>
                <c:pt idx="252">
                  <c:v>1.6226</c:v>
                </c:pt>
                <c:pt idx="253">
                  <c:v>1.611</c:v>
                </c:pt>
                <c:pt idx="254">
                  <c:v>1.5992999999999999</c:v>
                </c:pt>
                <c:pt idx="255">
                  <c:v>1.5875999999999999</c:v>
                </c:pt>
                <c:pt idx="256">
                  <c:v>1.5758000000000001</c:v>
                </c:pt>
                <c:pt idx="257">
                  <c:v>1.5640000000000001</c:v>
                </c:pt>
                <c:pt idx="258">
                  <c:v>1.5521</c:v>
                </c:pt>
                <c:pt idx="259">
                  <c:v>1.5402</c:v>
                </c:pt>
                <c:pt idx="260">
                  <c:v>1.5283</c:v>
                </c:pt>
                <c:pt idx="261">
                  <c:v>1.5164</c:v>
                </c:pt>
                <c:pt idx="262">
                  <c:v>1.5044</c:v>
                </c:pt>
                <c:pt idx="263">
                  <c:v>1.4924999999999999</c:v>
                </c:pt>
                <c:pt idx="264">
                  <c:v>1.4804999999999999</c:v>
                </c:pt>
                <c:pt idx="265">
                  <c:v>1.4684999999999999</c:v>
                </c:pt>
                <c:pt idx="266">
                  <c:v>1.4563999999999999</c:v>
                </c:pt>
                <c:pt idx="267">
                  <c:v>1.4443999999999999</c:v>
                </c:pt>
                <c:pt idx="268">
                  <c:v>1.4323999999999999</c:v>
                </c:pt>
                <c:pt idx="269">
                  <c:v>1.4204000000000001</c:v>
                </c:pt>
                <c:pt idx="270">
                  <c:v>1.4083000000000001</c:v>
                </c:pt>
                <c:pt idx="271">
                  <c:v>1.3963000000000001</c:v>
                </c:pt>
                <c:pt idx="272">
                  <c:v>1.3843000000000001</c:v>
                </c:pt>
                <c:pt idx="273">
                  <c:v>1.3723000000000001</c:v>
                </c:pt>
                <c:pt idx="274">
                  <c:v>1.3603000000000001</c:v>
                </c:pt>
                <c:pt idx="275">
                  <c:v>1.3483000000000001</c:v>
                </c:pt>
                <c:pt idx="276">
                  <c:v>1.3364</c:v>
                </c:pt>
                <c:pt idx="277">
                  <c:v>1.3244</c:v>
                </c:pt>
                <c:pt idx="278">
                  <c:v>1.3125</c:v>
                </c:pt>
                <c:pt idx="279">
                  <c:v>1.3006</c:v>
                </c:pt>
                <c:pt idx="280">
                  <c:v>1.2887</c:v>
                </c:pt>
                <c:pt idx="281">
                  <c:v>1.2768999999999999</c:v>
                </c:pt>
                <c:pt idx="282">
                  <c:v>1.2650999999999999</c:v>
                </c:pt>
                <c:pt idx="283">
                  <c:v>1.2533000000000001</c:v>
                </c:pt>
                <c:pt idx="284">
                  <c:v>1.2415</c:v>
                </c:pt>
                <c:pt idx="285">
                  <c:v>1.2298</c:v>
                </c:pt>
                <c:pt idx="286">
                  <c:v>1.2181</c:v>
                </c:pt>
                <c:pt idx="287">
                  <c:v>1.2064999999999999</c:v>
                </c:pt>
                <c:pt idx="288">
                  <c:v>1.1948000000000001</c:v>
                </c:pt>
                <c:pt idx="289">
                  <c:v>1.1833</c:v>
                </c:pt>
                <c:pt idx="290">
                  <c:v>1.1717</c:v>
                </c:pt>
                <c:pt idx="291">
                  <c:v>1.1601999999999999</c:v>
                </c:pt>
                <c:pt idx="292">
                  <c:v>1.1488</c:v>
                </c:pt>
                <c:pt idx="293">
                  <c:v>1.1373</c:v>
                </c:pt>
                <c:pt idx="294">
                  <c:v>1.1259999999999999</c:v>
                </c:pt>
                <c:pt idx="295">
                  <c:v>1.1146</c:v>
                </c:pt>
                <c:pt idx="296">
                  <c:v>1.1033999999999999</c:v>
                </c:pt>
                <c:pt idx="297">
                  <c:v>1.0921000000000001</c:v>
                </c:pt>
                <c:pt idx="298">
                  <c:v>1.0809</c:v>
                </c:pt>
                <c:pt idx="299">
                  <c:v>1.0698000000000001</c:v>
                </c:pt>
                <c:pt idx="300">
                  <c:v>1.0587</c:v>
                </c:pt>
                <c:pt idx="301">
                  <c:v>1.0476000000000001</c:v>
                </c:pt>
                <c:pt idx="302">
                  <c:v>1.0366</c:v>
                </c:pt>
                <c:pt idx="303">
                  <c:v>1.0257000000000001</c:v>
                </c:pt>
                <c:pt idx="304">
                  <c:v>1.0147999999999999</c:v>
                </c:pt>
                <c:pt idx="305">
                  <c:v>1.0039</c:v>
                </c:pt>
                <c:pt idx="306">
                  <c:v>0.99314999999999998</c:v>
                </c:pt>
                <c:pt idx="307">
                  <c:v>0.98241000000000001</c:v>
                </c:pt>
                <c:pt idx="308">
                  <c:v>0.97172999999999998</c:v>
                </c:pt>
                <c:pt idx="309">
                  <c:v>0.96109999999999995</c:v>
                </c:pt>
                <c:pt idx="310">
                  <c:v>0.95052000000000003</c:v>
                </c:pt>
                <c:pt idx="311">
                  <c:v>0.94</c:v>
                </c:pt>
                <c:pt idx="312">
                  <c:v>0.92954000000000003</c:v>
                </c:pt>
                <c:pt idx="313">
                  <c:v>0.91913999999999996</c:v>
                </c:pt>
                <c:pt idx="314">
                  <c:v>0.90878999999999999</c:v>
                </c:pt>
                <c:pt idx="315">
                  <c:v>0.89851000000000003</c:v>
                </c:pt>
                <c:pt idx="316">
                  <c:v>0.88829000000000002</c:v>
                </c:pt>
                <c:pt idx="317">
                  <c:v>0.87812999999999997</c:v>
                </c:pt>
                <c:pt idx="318">
                  <c:v>0.86802999999999997</c:v>
                </c:pt>
                <c:pt idx="319">
                  <c:v>0.85799999999999998</c:v>
                </c:pt>
                <c:pt idx="320">
                  <c:v>0.84802999999999995</c:v>
                </c:pt>
                <c:pt idx="321">
                  <c:v>0.83814</c:v>
                </c:pt>
                <c:pt idx="322">
                  <c:v>0.82830999999999999</c:v>
                </c:pt>
                <c:pt idx="323">
                  <c:v>0.81855</c:v>
                </c:pt>
                <c:pt idx="324">
                  <c:v>0.80886000000000002</c:v>
                </c:pt>
                <c:pt idx="325">
                  <c:v>0.79925000000000002</c:v>
                </c:pt>
                <c:pt idx="326">
                  <c:v>0.78971000000000002</c:v>
                </c:pt>
                <c:pt idx="327">
                  <c:v>0.78025</c:v>
                </c:pt>
                <c:pt idx="328">
                  <c:v>0.77087000000000006</c:v>
                </c:pt>
                <c:pt idx="329">
                  <c:v>0.76156999999999997</c:v>
                </c:pt>
                <c:pt idx="330">
                  <c:v>0.75234999999999996</c:v>
                </c:pt>
                <c:pt idx="331">
                  <c:v>0.74321999999999999</c:v>
                </c:pt>
                <c:pt idx="332">
                  <c:v>0.73416999999999999</c:v>
                </c:pt>
                <c:pt idx="333">
                  <c:v>0.72521999999999998</c:v>
                </c:pt>
                <c:pt idx="334">
                  <c:v>0.71636</c:v>
                </c:pt>
                <c:pt idx="335">
                  <c:v>0.70760000000000001</c:v>
                </c:pt>
                <c:pt idx="336">
                  <c:v>0.69893000000000005</c:v>
                </c:pt>
                <c:pt idx="337">
                  <c:v>0.69035999999999997</c:v>
                </c:pt>
                <c:pt idx="338">
                  <c:v>0.68189999999999995</c:v>
                </c:pt>
                <c:pt idx="339">
                  <c:v>0.67354999999999998</c:v>
                </c:pt>
                <c:pt idx="340">
                  <c:v>0.6653</c:v>
                </c:pt>
                <c:pt idx="341">
                  <c:v>0.65717000000000003</c:v>
                </c:pt>
                <c:pt idx="342">
                  <c:v>0.64915999999999996</c:v>
                </c:pt>
                <c:pt idx="343">
                  <c:v>0.64126000000000005</c:v>
                </c:pt>
                <c:pt idx="344">
                  <c:v>0.63349</c:v>
                </c:pt>
                <c:pt idx="345">
                  <c:v>0.62585000000000002</c:v>
                </c:pt>
                <c:pt idx="346">
                  <c:v>0.61833000000000005</c:v>
                </c:pt>
                <c:pt idx="347">
                  <c:v>0.61094999999999999</c:v>
                </c:pt>
                <c:pt idx="348">
                  <c:v>0.60370000000000001</c:v>
                </c:pt>
                <c:pt idx="349">
                  <c:v>0.59660000000000002</c:v>
                </c:pt>
                <c:pt idx="350">
                  <c:v>0.58964000000000005</c:v>
                </c:pt>
                <c:pt idx="351">
                  <c:v>0.58282999999999996</c:v>
                </c:pt>
                <c:pt idx="352">
                  <c:v>0.57616000000000001</c:v>
                </c:pt>
                <c:pt idx="353">
                  <c:v>0.56966000000000006</c:v>
                </c:pt>
                <c:pt idx="354">
                  <c:v>0.56330999999999998</c:v>
                </c:pt>
                <c:pt idx="355">
                  <c:v>0.55711999999999995</c:v>
                </c:pt>
                <c:pt idx="356">
                  <c:v>0.55110000000000003</c:v>
                </c:pt>
                <c:pt idx="357">
                  <c:v>0.54525000000000001</c:v>
                </c:pt>
                <c:pt idx="358">
                  <c:v>0.53956999999999999</c:v>
                </c:pt>
                <c:pt idx="359">
                  <c:v>0.53405999999999998</c:v>
                </c:pt>
                <c:pt idx="360">
                  <c:v>0.52873000000000003</c:v>
                </c:pt>
                <c:pt idx="361">
                  <c:v>0.52358000000000005</c:v>
                </c:pt>
                <c:pt idx="362">
                  <c:v>0.51861999999999997</c:v>
                </c:pt>
                <c:pt idx="363">
                  <c:v>0.51383999999999996</c:v>
                </c:pt>
                <c:pt idx="364">
                  <c:v>0.50924000000000003</c:v>
                </c:pt>
                <c:pt idx="365">
                  <c:v>0.50483999999999996</c:v>
                </c:pt>
                <c:pt idx="366">
                  <c:v>0.50061999999999995</c:v>
                </c:pt>
                <c:pt idx="367">
                  <c:v>0.49659999999999999</c:v>
                </c:pt>
                <c:pt idx="368">
                  <c:v>0.49276999999999999</c:v>
                </c:pt>
                <c:pt idx="369">
                  <c:v>0.48913000000000001</c:v>
                </c:pt>
                <c:pt idx="370">
                  <c:v>0.48569000000000001</c:v>
                </c:pt>
                <c:pt idx="371">
                  <c:v>0.48243999999999998</c:v>
                </c:pt>
                <c:pt idx="372">
                  <c:v>0.47937000000000002</c:v>
                </c:pt>
                <c:pt idx="373">
                  <c:v>0.47649999999999998</c:v>
                </c:pt>
                <c:pt idx="374">
                  <c:v>0.47382000000000002</c:v>
                </c:pt>
                <c:pt idx="375">
                  <c:v>0.47131000000000001</c:v>
                </c:pt>
                <c:pt idx="376">
                  <c:v>0.46899000000000002</c:v>
                </c:pt>
                <c:pt idx="377">
                  <c:v>0.46684999999999999</c:v>
                </c:pt>
                <c:pt idx="378">
                  <c:v>0.46488000000000002</c:v>
                </c:pt>
                <c:pt idx="379">
                  <c:v>0.46306999999999998</c:v>
                </c:pt>
                <c:pt idx="380">
                  <c:v>0.46142</c:v>
                </c:pt>
                <c:pt idx="381">
                  <c:v>0.45992</c:v>
                </c:pt>
                <c:pt idx="382">
                  <c:v>0.45856000000000002</c:v>
                </c:pt>
                <c:pt idx="383">
                  <c:v>0.45733000000000001</c:v>
                </c:pt>
                <c:pt idx="384">
                  <c:v>0.45623000000000002</c:v>
                </c:pt>
                <c:pt idx="385">
                  <c:v>0.45523000000000002</c:v>
                </c:pt>
                <c:pt idx="386">
                  <c:v>0.45432</c:v>
                </c:pt>
                <c:pt idx="387">
                  <c:v>0.45350000000000001</c:v>
                </c:pt>
                <c:pt idx="388">
                  <c:v>0.45273000000000002</c:v>
                </c:pt>
                <c:pt idx="389">
                  <c:v>0.45201999999999998</c:v>
                </c:pt>
                <c:pt idx="390">
                  <c:v>0.45132</c:v>
                </c:pt>
                <c:pt idx="391">
                  <c:v>0.45063999999999999</c:v>
                </c:pt>
                <c:pt idx="392">
                  <c:v>0.44993</c:v>
                </c:pt>
                <c:pt idx="393">
                  <c:v>0.44918000000000002</c:v>
                </c:pt>
                <c:pt idx="394">
                  <c:v>0.44835999999999998</c:v>
                </c:pt>
                <c:pt idx="395">
                  <c:v>0.44744</c:v>
                </c:pt>
                <c:pt idx="396">
                  <c:v>0.44639000000000001</c:v>
                </c:pt>
                <c:pt idx="397">
                  <c:v>0.44517000000000001</c:v>
                </c:pt>
                <c:pt idx="398">
                  <c:v>0.44375999999999999</c:v>
                </c:pt>
                <c:pt idx="399">
                  <c:v>0.44211</c:v>
                </c:pt>
                <c:pt idx="400">
                  <c:v>0.44018000000000002</c:v>
                </c:pt>
                <c:pt idx="401">
                  <c:v>0.43792999999999999</c:v>
                </c:pt>
                <c:pt idx="402">
                  <c:v>0.43530999999999997</c:v>
                </c:pt>
                <c:pt idx="403">
                  <c:v>0.43228</c:v>
                </c:pt>
                <c:pt idx="404">
                  <c:v>0.42877999999999999</c:v>
                </c:pt>
                <c:pt idx="405">
                  <c:v>0.42475000000000002</c:v>
                </c:pt>
                <c:pt idx="406">
                  <c:v>0.42015000000000002</c:v>
                </c:pt>
                <c:pt idx="407">
                  <c:v>0.41489999999999999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2B-434A-B671-8BB32A2887D1}"/>
            </c:ext>
          </c:extLst>
        </c:ser>
        <c:ser>
          <c:idx val="2"/>
          <c:order val="2"/>
          <c:tx>
            <c:strRef>
              <c:f>data!$BB$2</c:f>
              <c:strCache>
                <c:ptCount val="1"/>
                <c:pt idx="0">
                  <c:v>S65F (B16)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data!$BA$3:$BA$414</c:f>
              <c:numCache>
                <c:formatCode>General</c:formatCode>
                <c:ptCount val="412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  <c:pt idx="13">
                  <c:v>32.5</c:v>
                </c:pt>
                <c:pt idx="14">
                  <c:v>35</c:v>
                </c:pt>
                <c:pt idx="15">
                  <c:v>37.5</c:v>
                </c:pt>
                <c:pt idx="16">
                  <c:v>40</c:v>
                </c:pt>
                <c:pt idx="17">
                  <c:v>42.5</c:v>
                </c:pt>
                <c:pt idx="18">
                  <c:v>45</c:v>
                </c:pt>
                <c:pt idx="19">
                  <c:v>47.5</c:v>
                </c:pt>
                <c:pt idx="20">
                  <c:v>50</c:v>
                </c:pt>
                <c:pt idx="21">
                  <c:v>52.5</c:v>
                </c:pt>
                <c:pt idx="22">
                  <c:v>55</c:v>
                </c:pt>
                <c:pt idx="23">
                  <c:v>57.5</c:v>
                </c:pt>
                <c:pt idx="24">
                  <c:v>60</c:v>
                </c:pt>
                <c:pt idx="25">
                  <c:v>62.5</c:v>
                </c:pt>
                <c:pt idx="26">
                  <c:v>65</c:v>
                </c:pt>
                <c:pt idx="27">
                  <c:v>67.5</c:v>
                </c:pt>
                <c:pt idx="28">
                  <c:v>70</c:v>
                </c:pt>
                <c:pt idx="29">
                  <c:v>72.5</c:v>
                </c:pt>
                <c:pt idx="30">
                  <c:v>75</c:v>
                </c:pt>
                <c:pt idx="31">
                  <c:v>77.5</c:v>
                </c:pt>
                <c:pt idx="32">
                  <c:v>80</c:v>
                </c:pt>
                <c:pt idx="33">
                  <c:v>82.5</c:v>
                </c:pt>
                <c:pt idx="34">
                  <c:v>85</c:v>
                </c:pt>
                <c:pt idx="35">
                  <c:v>87.5</c:v>
                </c:pt>
                <c:pt idx="36">
                  <c:v>90</c:v>
                </c:pt>
                <c:pt idx="37">
                  <c:v>92.5</c:v>
                </c:pt>
                <c:pt idx="38">
                  <c:v>95</c:v>
                </c:pt>
                <c:pt idx="39">
                  <c:v>97.5</c:v>
                </c:pt>
                <c:pt idx="40">
                  <c:v>100</c:v>
                </c:pt>
                <c:pt idx="41">
                  <c:v>102.5</c:v>
                </c:pt>
                <c:pt idx="42">
                  <c:v>105</c:v>
                </c:pt>
                <c:pt idx="43">
                  <c:v>107.5</c:v>
                </c:pt>
                <c:pt idx="44">
                  <c:v>110</c:v>
                </c:pt>
                <c:pt idx="45">
                  <c:v>112.5</c:v>
                </c:pt>
                <c:pt idx="46">
                  <c:v>115</c:v>
                </c:pt>
                <c:pt idx="47">
                  <c:v>117.5</c:v>
                </c:pt>
                <c:pt idx="48">
                  <c:v>120</c:v>
                </c:pt>
                <c:pt idx="49">
                  <c:v>122.5</c:v>
                </c:pt>
                <c:pt idx="50">
                  <c:v>125</c:v>
                </c:pt>
                <c:pt idx="51">
                  <c:v>127.5</c:v>
                </c:pt>
                <c:pt idx="52">
                  <c:v>130</c:v>
                </c:pt>
                <c:pt idx="53">
                  <c:v>132.5</c:v>
                </c:pt>
                <c:pt idx="54">
                  <c:v>135</c:v>
                </c:pt>
                <c:pt idx="55">
                  <c:v>137.5</c:v>
                </c:pt>
                <c:pt idx="56">
                  <c:v>140</c:v>
                </c:pt>
                <c:pt idx="57">
                  <c:v>142.5</c:v>
                </c:pt>
                <c:pt idx="58">
                  <c:v>145</c:v>
                </c:pt>
                <c:pt idx="59">
                  <c:v>147.5</c:v>
                </c:pt>
                <c:pt idx="60">
                  <c:v>150</c:v>
                </c:pt>
                <c:pt idx="61">
                  <c:v>152.5</c:v>
                </c:pt>
                <c:pt idx="62">
                  <c:v>155</c:v>
                </c:pt>
                <c:pt idx="63">
                  <c:v>157.5</c:v>
                </c:pt>
                <c:pt idx="64">
                  <c:v>160</c:v>
                </c:pt>
                <c:pt idx="65">
                  <c:v>162.5</c:v>
                </c:pt>
                <c:pt idx="66">
                  <c:v>165</c:v>
                </c:pt>
                <c:pt idx="67">
                  <c:v>167.5</c:v>
                </c:pt>
                <c:pt idx="68">
                  <c:v>170</c:v>
                </c:pt>
                <c:pt idx="69">
                  <c:v>172.5</c:v>
                </c:pt>
                <c:pt idx="70">
                  <c:v>175</c:v>
                </c:pt>
                <c:pt idx="71">
                  <c:v>177.5</c:v>
                </c:pt>
                <c:pt idx="72">
                  <c:v>180</c:v>
                </c:pt>
                <c:pt idx="73">
                  <c:v>182.5</c:v>
                </c:pt>
                <c:pt idx="74">
                  <c:v>185</c:v>
                </c:pt>
                <c:pt idx="75">
                  <c:v>187.5</c:v>
                </c:pt>
                <c:pt idx="76">
                  <c:v>190</c:v>
                </c:pt>
                <c:pt idx="77">
                  <c:v>192.5</c:v>
                </c:pt>
                <c:pt idx="78">
                  <c:v>195</c:v>
                </c:pt>
                <c:pt idx="79">
                  <c:v>197.5</c:v>
                </c:pt>
                <c:pt idx="80">
                  <c:v>200</c:v>
                </c:pt>
                <c:pt idx="81">
                  <c:v>202.5</c:v>
                </c:pt>
                <c:pt idx="82">
                  <c:v>205</c:v>
                </c:pt>
                <c:pt idx="83">
                  <c:v>207.5</c:v>
                </c:pt>
                <c:pt idx="84">
                  <c:v>210</c:v>
                </c:pt>
                <c:pt idx="85">
                  <c:v>212.5</c:v>
                </c:pt>
                <c:pt idx="86">
                  <c:v>215</c:v>
                </c:pt>
                <c:pt idx="87">
                  <c:v>217.5</c:v>
                </c:pt>
                <c:pt idx="88">
                  <c:v>220</c:v>
                </c:pt>
                <c:pt idx="89">
                  <c:v>222.5</c:v>
                </c:pt>
                <c:pt idx="90">
                  <c:v>225</c:v>
                </c:pt>
                <c:pt idx="91">
                  <c:v>227.5</c:v>
                </c:pt>
                <c:pt idx="92">
                  <c:v>230</c:v>
                </c:pt>
                <c:pt idx="93">
                  <c:v>232.5</c:v>
                </c:pt>
                <c:pt idx="94">
                  <c:v>235</c:v>
                </c:pt>
                <c:pt idx="95">
                  <c:v>237.5</c:v>
                </c:pt>
                <c:pt idx="96">
                  <c:v>240</c:v>
                </c:pt>
                <c:pt idx="97">
                  <c:v>242.5</c:v>
                </c:pt>
                <c:pt idx="98">
                  <c:v>245</c:v>
                </c:pt>
                <c:pt idx="99">
                  <c:v>247.5</c:v>
                </c:pt>
                <c:pt idx="100">
                  <c:v>250</c:v>
                </c:pt>
                <c:pt idx="101">
                  <c:v>252.5</c:v>
                </c:pt>
                <c:pt idx="102">
                  <c:v>255</c:v>
                </c:pt>
                <c:pt idx="103">
                  <c:v>257.5</c:v>
                </c:pt>
                <c:pt idx="104">
                  <c:v>260</c:v>
                </c:pt>
                <c:pt idx="105">
                  <c:v>262.5</c:v>
                </c:pt>
                <c:pt idx="106">
                  <c:v>265</c:v>
                </c:pt>
                <c:pt idx="107">
                  <c:v>267.5</c:v>
                </c:pt>
                <c:pt idx="108">
                  <c:v>270</c:v>
                </c:pt>
                <c:pt idx="109">
                  <c:v>272.5</c:v>
                </c:pt>
                <c:pt idx="110">
                  <c:v>275</c:v>
                </c:pt>
                <c:pt idx="111">
                  <c:v>277.5</c:v>
                </c:pt>
                <c:pt idx="112">
                  <c:v>280</c:v>
                </c:pt>
                <c:pt idx="113">
                  <c:v>282.5</c:v>
                </c:pt>
                <c:pt idx="114">
                  <c:v>285</c:v>
                </c:pt>
                <c:pt idx="115">
                  <c:v>287.5</c:v>
                </c:pt>
                <c:pt idx="116">
                  <c:v>290</c:v>
                </c:pt>
                <c:pt idx="117">
                  <c:v>292.5</c:v>
                </c:pt>
                <c:pt idx="118">
                  <c:v>295</c:v>
                </c:pt>
                <c:pt idx="119">
                  <c:v>297.5</c:v>
                </c:pt>
                <c:pt idx="120">
                  <c:v>300</c:v>
                </c:pt>
                <c:pt idx="121">
                  <c:v>302.5</c:v>
                </c:pt>
                <c:pt idx="122">
                  <c:v>305</c:v>
                </c:pt>
                <c:pt idx="123">
                  <c:v>307.5</c:v>
                </c:pt>
                <c:pt idx="124">
                  <c:v>310</c:v>
                </c:pt>
                <c:pt idx="125">
                  <c:v>312.5</c:v>
                </c:pt>
                <c:pt idx="126">
                  <c:v>315</c:v>
                </c:pt>
                <c:pt idx="127">
                  <c:v>317.5</c:v>
                </c:pt>
                <c:pt idx="128">
                  <c:v>320</c:v>
                </c:pt>
                <c:pt idx="129">
                  <c:v>322.5</c:v>
                </c:pt>
                <c:pt idx="130">
                  <c:v>325</c:v>
                </c:pt>
                <c:pt idx="131">
                  <c:v>327.5</c:v>
                </c:pt>
                <c:pt idx="132">
                  <c:v>330</c:v>
                </c:pt>
                <c:pt idx="133">
                  <c:v>332.5</c:v>
                </c:pt>
                <c:pt idx="134">
                  <c:v>335</c:v>
                </c:pt>
                <c:pt idx="135">
                  <c:v>337.5</c:v>
                </c:pt>
                <c:pt idx="136">
                  <c:v>340</c:v>
                </c:pt>
                <c:pt idx="137">
                  <c:v>342.5</c:v>
                </c:pt>
                <c:pt idx="138">
                  <c:v>345</c:v>
                </c:pt>
                <c:pt idx="139">
                  <c:v>347.5</c:v>
                </c:pt>
                <c:pt idx="140">
                  <c:v>350</c:v>
                </c:pt>
                <c:pt idx="141">
                  <c:v>352.5</c:v>
                </c:pt>
                <c:pt idx="142">
                  <c:v>355</c:v>
                </c:pt>
                <c:pt idx="143">
                  <c:v>357.5</c:v>
                </c:pt>
                <c:pt idx="144">
                  <c:v>360</c:v>
                </c:pt>
                <c:pt idx="145">
                  <c:v>362.5</c:v>
                </c:pt>
                <c:pt idx="146">
                  <c:v>365</c:v>
                </c:pt>
                <c:pt idx="147">
                  <c:v>367.5</c:v>
                </c:pt>
                <c:pt idx="148">
                  <c:v>370</c:v>
                </c:pt>
                <c:pt idx="149">
                  <c:v>372.5</c:v>
                </c:pt>
                <c:pt idx="150">
                  <c:v>375</c:v>
                </c:pt>
                <c:pt idx="151">
                  <c:v>377.5</c:v>
                </c:pt>
                <c:pt idx="152">
                  <c:v>380</c:v>
                </c:pt>
                <c:pt idx="153">
                  <c:v>382.5</c:v>
                </c:pt>
                <c:pt idx="154">
                  <c:v>385</c:v>
                </c:pt>
                <c:pt idx="155">
                  <c:v>387.5</c:v>
                </c:pt>
                <c:pt idx="156">
                  <c:v>390</c:v>
                </c:pt>
                <c:pt idx="157">
                  <c:v>392.5</c:v>
                </c:pt>
                <c:pt idx="158">
                  <c:v>395</c:v>
                </c:pt>
                <c:pt idx="159">
                  <c:v>397.5</c:v>
                </c:pt>
                <c:pt idx="160">
                  <c:v>400</c:v>
                </c:pt>
                <c:pt idx="161">
                  <c:v>402.5</c:v>
                </c:pt>
                <c:pt idx="162">
                  <c:v>405</c:v>
                </c:pt>
                <c:pt idx="163">
                  <c:v>407.5</c:v>
                </c:pt>
                <c:pt idx="164">
                  <c:v>410</c:v>
                </c:pt>
                <c:pt idx="165">
                  <c:v>412.5</c:v>
                </c:pt>
                <c:pt idx="166">
                  <c:v>415</c:v>
                </c:pt>
                <c:pt idx="167">
                  <c:v>417.5</c:v>
                </c:pt>
                <c:pt idx="168">
                  <c:v>420</c:v>
                </c:pt>
                <c:pt idx="169">
                  <c:v>422.5</c:v>
                </c:pt>
                <c:pt idx="170">
                  <c:v>425</c:v>
                </c:pt>
                <c:pt idx="171">
                  <c:v>427.5</c:v>
                </c:pt>
                <c:pt idx="172">
                  <c:v>430</c:v>
                </c:pt>
                <c:pt idx="173">
                  <c:v>432.5</c:v>
                </c:pt>
                <c:pt idx="174">
                  <c:v>435</c:v>
                </c:pt>
                <c:pt idx="175">
                  <c:v>437.5</c:v>
                </c:pt>
                <c:pt idx="176">
                  <c:v>440</c:v>
                </c:pt>
                <c:pt idx="177">
                  <c:v>442.5</c:v>
                </c:pt>
                <c:pt idx="178">
                  <c:v>445</c:v>
                </c:pt>
                <c:pt idx="179">
                  <c:v>447.5</c:v>
                </c:pt>
                <c:pt idx="180">
                  <c:v>450</c:v>
                </c:pt>
                <c:pt idx="181">
                  <c:v>452.5</c:v>
                </c:pt>
                <c:pt idx="182">
                  <c:v>455</c:v>
                </c:pt>
                <c:pt idx="183">
                  <c:v>457.5</c:v>
                </c:pt>
                <c:pt idx="184">
                  <c:v>460</c:v>
                </c:pt>
                <c:pt idx="185">
                  <c:v>462.5</c:v>
                </c:pt>
                <c:pt idx="186">
                  <c:v>465</c:v>
                </c:pt>
                <c:pt idx="187">
                  <c:v>467.5</c:v>
                </c:pt>
                <c:pt idx="188">
                  <c:v>470</c:v>
                </c:pt>
                <c:pt idx="189">
                  <c:v>472.5</c:v>
                </c:pt>
                <c:pt idx="190">
                  <c:v>475</c:v>
                </c:pt>
                <c:pt idx="191">
                  <c:v>477.5</c:v>
                </c:pt>
                <c:pt idx="192">
                  <c:v>480</c:v>
                </c:pt>
                <c:pt idx="193">
                  <c:v>482.5</c:v>
                </c:pt>
                <c:pt idx="194">
                  <c:v>485</c:v>
                </c:pt>
                <c:pt idx="195">
                  <c:v>487.5</c:v>
                </c:pt>
                <c:pt idx="196">
                  <c:v>490</c:v>
                </c:pt>
                <c:pt idx="197">
                  <c:v>492.5</c:v>
                </c:pt>
                <c:pt idx="198">
                  <c:v>495</c:v>
                </c:pt>
                <c:pt idx="199">
                  <c:v>497.5</c:v>
                </c:pt>
                <c:pt idx="200">
                  <c:v>500</c:v>
                </c:pt>
                <c:pt idx="201">
                  <c:v>502.5</c:v>
                </c:pt>
                <c:pt idx="202">
                  <c:v>505</c:v>
                </c:pt>
                <c:pt idx="203">
                  <c:v>507.5</c:v>
                </c:pt>
                <c:pt idx="204">
                  <c:v>510</c:v>
                </c:pt>
                <c:pt idx="205">
                  <c:v>512.5</c:v>
                </c:pt>
                <c:pt idx="206">
                  <c:v>515</c:v>
                </c:pt>
                <c:pt idx="207">
                  <c:v>517.5</c:v>
                </c:pt>
                <c:pt idx="208">
                  <c:v>520</c:v>
                </c:pt>
                <c:pt idx="209">
                  <c:v>522.5</c:v>
                </c:pt>
                <c:pt idx="210">
                  <c:v>525</c:v>
                </c:pt>
                <c:pt idx="211">
                  <c:v>527.5</c:v>
                </c:pt>
                <c:pt idx="212">
                  <c:v>530</c:v>
                </c:pt>
                <c:pt idx="213">
                  <c:v>532.5</c:v>
                </c:pt>
                <c:pt idx="214">
                  <c:v>535</c:v>
                </c:pt>
                <c:pt idx="215">
                  <c:v>537.5</c:v>
                </c:pt>
                <c:pt idx="216">
                  <c:v>540</c:v>
                </c:pt>
                <c:pt idx="217">
                  <c:v>542.5</c:v>
                </c:pt>
                <c:pt idx="218">
                  <c:v>545</c:v>
                </c:pt>
                <c:pt idx="219">
                  <c:v>547.5</c:v>
                </c:pt>
                <c:pt idx="220">
                  <c:v>550</c:v>
                </c:pt>
                <c:pt idx="221">
                  <c:v>552.5</c:v>
                </c:pt>
                <c:pt idx="222">
                  <c:v>555</c:v>
                </c:pt>
                <c:pt idx="223">
                  <c:v>557.5</c:v>
                </c:pt>
                <c:pt idx="224">
                  <c:v>560</c:v>
                </c:pt>
                <c:pt idx="225">
                  <c:v>562.5</c:v>
                </c:pt>
                <c:pt idx="226">
                  <c:v>565</c:v>
                </c:pt>
                <c:pt idx="227">
                  <c:v>567.5</c:v>
                </c:pt>
                <c:pt idx="228">
                  <c:v>570</c:v>
                </c:pt>
                <c:pt idx="229">
                  <c:v>572.5</c:v>
                </c:pt>
                <c:pt idx="230">
                  <c:v>575</c:v>
                </c:pt>
                <c:pt idx="231">
                  <c:v>577.5</c:v>
                </c:pt>
                <c:pt idx="232">
                  <c:v>580</c:v>
                </c:pt>
                <c:pt idx="233">
                  <c:v>582.5</c:v>
                </c:pt>
                <c:pt idx="234">
                  <c:v>585</c:v>
                </c:pt>
                <c:pt idx="235">
                  <c:v>587.5</c:v>
                </c:pt>
                <c:pt idx="236">
                  <c:v>590</c:v>
                </c:pt>
                <c:pt idx="237">
                  <c:v>592.5</c:v>
                </c:pt>
                <c:pt idx="238">
                  <c:v>595</c:v>
                </c:pt>
                <c:pt idx="239">
                  <c:v>597.5</c:v>
                </c:pt>
                <c:pt idx="240">
                  <c:v>600</c:v>
                </c:pt>
                <c:pt idx="241">
                  <c:v>602.5</c:v>
                </c:pt>
                <c:pt idx="242">
                  <c:v>605</c:v>
                </c:pt>
                <c:pt idx="243">
                  <c:v>607.5</c:v>
                </c:pt>
                <c:pt idx="244">
                  <c:v>610</c:v>
                </c:pt>
                <c:pt idx="245">
                  <c:v>612.5</c:v>
                </c:pt>
                <c:pt idx="246">
                  <c:v>615</c:v>
                </c:pt>
                <c:pt idx="247">
                  <c:v>617.5</c:v>
                </c:pt>
                <c:pt idx="248">
                  <c:v>620</c:v>
                </c:pt>
                <c:pt idx="249">
                  <c:v>622.5</c:v>
                </c:pt>
                <c:pt idx="250">
                  <c:v>625</c:v>
                </c:pt>
                <c:pt idx="251">
                  <c:v>627.5</c:v>
                </c:pt>
                <c:pt idx="252">
                  <c:v>630</c:v>
                </c:pt>
                <c:pt idx="253">
                  <c:v>632.5</c:v>
                </c:pt>
                <c:pt idx="254">
                  <c:v>635</c:v>
                </c:pt>
                <c:pt idx="255">
                  <c:v>637.5</c:v>
                </c:pt>
                <c:pt idx="256">
                  <c:v>640</c:v>
                </c:pt>
                <c:pt idx="257">
                  <c:v>642.5</c:v>
                </c:pt>
                <c:pt idx="258">
                  <c:v>645</c:v>
                </c:pt>
                <c:pt idx="259">
                  <c:v>647.5</c:v>
                </c:pt>
                <c:pt idx="260">
                  <c:v>650</c:v>
                </c:pt>
                <c:pt idx="261">
                  <c:v>652.5</c:v>
                </c:pt>
                <c:pt idx="262">
                  <c:v>655</c:v>
                </c:pt>
                <c:pt idx="263">
                  <c:v>657.5</c:v>
                </c:pt>
                <c:pt idx="264">
                  <c:v>660</c:v>
                </c:pt>
                <c:pt idx="265">
                  <c:v>662.5</c:v>
                </c:pt>
                <c:pt idx="266">
                  <c:v>665</c:v>
                </c:pt>
                <c:pt idx="267">
                  <c:v>667.5</c:v>
                </c:pt>
                <c:pt idx="268">
                  <c:v>670</c:v>
                </c:pt>
                <c:pt idx="269">
                  <c:v>672.5</c:v>
                </c:pt>
                <c:pt idx="270">
                  <c:v>675</c:v>
                </c:pt>
                <c:pt idx="271">
                  <c:v>677.5</c:v>
                </c:pt>
                <c:pt idx="272">
                  <c:v>680</c:v>
                </c:pt>
                <c:pt idx="273">
                  <c:v>682.5</c:v>
                </c:pt>
                <c:pt idx="274">
                  <c:v>685</c:v>
                </c:pt>
                <c:pt idx="275">
                  <c:v>687.5</c:v>
                </c:pt>
                <c:pt idx="276">
                  <c:v>690</c:v>
                </c:pt>
                <c:pt idx="277">
                  <c:v>692.5</c:v>
                </c:pt>
                <c:pt idx="278">
                  <c:v>695</c:v>
                </c:pt>
                <c:pt idx="279">
                  <c:v>697.5</c:v>
                </c:pt>
                <c:pt idx="280">
                  <c:v>700</c:v>
                </c:pt>
                <c:pt idx="281">
                  <c:v>702.5</c:v>
                </c:pt>
                <c:pt idx="282">
                  <c:v>705</c:v>
                </c:pt>
                <c:pt idx="283">
                  <c:v>707.5</c:v>
                </c:pt>
                <c:pt idx="284">
                  <c:v>710</c:v>
                </c:pt>
                <c:pt idx="285">
                  <c:v>712.5</c:v>
                </c:pt>
                <c:pt idx="286">
                  <c:v>715</c:v>
                </c:pt>
                <c:pt idx="287">
                  <c:v>717.5</c:v>
                </c:pt>
                <c:pt idx="288">
                  <c:v>720</c:v>
                </c:pt>
                <c:pt idx="289">
                  <c:v>722.5</c:v>
                </c:pt>
                <c:pt idx="290">
                  <c:v>725</c:v>
                </c:pt>
                <c:pt idx="291">
                  <c:v>727.5</c:v>
                </c:pt>
                <c:pt idx="292">
                  <c:v>730</c:v>
                </c:pt>
                <c:pt idx="293">
                  <c:v>732.5</c:v>
                </c:pt>
                <c:pt idx="294">
                  <c:v>735</c:v>
                </c:pt>
                <c:pt idx="295">
                  <c:v>737.5</c:v>
                </c:pt>
                <c:pt idx="296">
                  <c:v>740</c:v>
                </c:pt>
                <c:pt idx="297">
                  <c:v>742.5</c:v>
                </c:pt>
                <c:pt idx="298">
                  <c:v>745</c:v>
                </c:pt>
                <c:pt idx="299">
                  <c:v>747.5</c:v>
                </c:pt>
                <c:pt idx="300">
                  <c:v>750</c:v>
                </c:pt>
                <c:pt idx="301">
                  <c:v>752.5</c:v>
                </c:pt>
                <c:pt idx="302">
                  <c:v>755</c:v>
                </c:pt>
                <c:pt idx="303">
                  <c:v>757.5</c:v>
                </c:pt>
                <c:pt idx="304">
                  <c:v>760</c:v>
                </c:pt>
                <c:pt idx="305">
                  <c:v>762.5</c:v>
                </c:pt>
                <c:pt idx="306">
                  <c:v>765</c:v>
                </c:pt>
                <c:pt idx="307">
                  <c:v>767.5</c:v>
                </c:pt>
                <c:pt idx="308">
                  <c:v>770</c:v>
                </c:pt>
                <c:pt idx="309">
                  <c:v>772.5</c:v>
                </c:pt>
                <c:pt idx="310">
                  <c:v>775</c:v>
                </c:pt>
                <c:pt idx="311">
                  <c:v>777.5</c:v>
                </c:pt>
                <c:pt idx="312">
                  <c:v>780</c:v>
                </c:pt>
                <c:pt idx="313">
                  <c:v>782.5</c:v>
                </c:pt>
                <c:pt idx="314">
                  <c:v>785</c:v>
                </c:pt>
                <c:pt idx="315">
                  <c:v>787.5</c:v>
                </c:pt>
                <c:pt idx="316">
                  <c:v>790</c:v>
                </c:pt>
                <c:pt idx="317">
                  <c:v>792.5</c:v>
                </c:pt>
                <c:pt idx="318">
                  <c:v>795</c:v>
                </c:pt>
                <c:pt idx="319">
                  <c:v>797.5</c:v>
                </c:pt>
                <c:pt idx="320">
                  <c:v>800</c:v>
                </c:pt>
                <c:pt idx="321">
                  <c:v>802.5</c:v>
                </c:pt>
                <c:pt idx="322">
                  <c:v>805</c:v>
                </c:pt>
                <c:pt idx="323">
                  <c:v>807.5</c:v>
                </c:pt>
                <c:pt idx="324">
                  <c:v>810</c:v>
                </c:pt>
                <c:pt idx="325">
                  <c:v>812.5</c:v>
                </c:pt>
                <c:pt idx="326">
                  <c:v>815</c:v>
                </c:pt>
                <c:pt idx="327">
                  <c:v>817.5</c:v>
                </c:pt>
                <c:pt idx="328">
                  <c:v>820</c:v>
                </c:pt>
                <c:pt idx="329">
                  <c:v>822.5</c:v>
                </c:pt>
                <c:pt idx="330">
                  <c:v>825</c:v>
                </c:pt>
                <c:pt idx="331">
                  <c:v>827.5</c:v>
                </c:pt>
                <c:pt idx="332">
                  <c:v>830</c:v>
                </c:pt>
                <c:pt idx="333">
                  <c:v>832.5</c:v>
                </c:pt>
                <c:pt idx="334">
                  <c:v>835</c:v>
                </c:pt>
                <c:pt idx="335">
                  <c:v>837.5</c:v>
                </c:pt>
                <c:pt idx="336">
                  <c:v>840</c:v>
                </c:pt>
                <c:pt idx="337">
                  <c:v>842.5</c:v>
                </c:pt>
                <c:pt idx="338">
                  <c:v>845</c:v>
                </c:pt>
                <c:pt idx="339">
                  <c:v>847.5</c:v>
                </c:pt>
                <c:pt idx="340">
                  <c:v>850</c:v>
                </c:pt>
                <c:pt idx="341">
                  <c:v>852.5</c:v>
                </c:pt>
                <c:pt idx="342">
                  <c:v>855</c:v>
                </c:pt>
                <c:pt idx="343">
                  <c:v>857.5</c:v>
                </c:pt>
                <c:pt idx="344">
                  <c:v>860</c:v>
                </c:pt>
                <c:pt idx="345">
                  <c:v>862.5</c:v>
                </c:pt>
                <c:pt idx="346">
                  <c:v>865</c:v>
                </c:pt>
                <c:pt idx="347">
                  <c:v>867.5</c:v>
                </c:pt>
                <c:pt idx="348">
                  <c:v>870</c:v>
                </c:pt>
                <c:pt idx="349">
                  <c:v>872.5</c:v>
                </c:pt>
                <c:pt idx="350">
                  <c:v>875</c:v>
                </c:pt>
                <c:pt idx="351">
                  <c:v>877.5</c:v>
                </c:pt>
                <c:pt idx="352">
                  <c:v>880</c:v>
                </c:pt>
                <c:pt idx="353">
                  <c:v>882.5</c:v>
                </c:pt>
                <c:pt idx="354">
                  <c:v>885</c:v>
                </c:pt>
                <c:pt idx="355">
                  <c:v>887.5</c:v>
                </c:pt>
                <c:pt idx="356">
                  <c:v>890</c:v>
                </c:pt>
                <c:pt idx="357">
                  <c:v>892.5</c:v>
                </c:pt>
                <c:pt idx="358">
                  <c:v>895</c:v>
                </c:pt>
                <c:pt idx="359">
                  <c:v>897.5</c:v>
                </c:pt>
                <c:pt idx="360">
                  <c:v>900</c:v>
                </c:pt>
                <c:pt idx="361">
                  <c:v>902.5</c:v>
                </c:pt>
                <c:pt idx="362">
                  <c:v>905</c:v>
                </c:pt>
                <c:pt idx="363">
                  <c:v>907.5</c:v>
                </c:pt>
                <c:pt idx="364">
                  <c:v>910</c:v>
                </c:pt>
                <c:pt idx="365">
                  <c:v>912.5</c:v>
                </c:pt>
                <c:pt idx="366">
                  <c:v>915</c:v>
                </c:pt>
                <c:pt idx="367">
                  <c:v>917.5</c:v>
                </c:pt>
                <c:pt idx="368">
                  <c:v>920</c:v>
                </c:pt>
                <c:pt idx="369">
                  <c:v>922.5</c:v>
                </c:pt>
                <c:pt idx="370">
                  <c:v>925</c:v>
                </c:pt>
                <c:pt idx="371">
                  <c:v>927.5</c:v>
                </c:pt>
                <c:pt idx="372">
                  <c:v>930</c:v>
                </c:pt>
                <c:pt idx="373">
                  <c:v>932.5</c:v>
                </c:pt>
                <c:pt idx="374">
                  <c:v>935</c:v>
                </c:pt>
                <c:pt idx="375">
                  <c:v>937.5</c:v>
                </c:pt>
                <c:pt idx="376">
                  <c:v>940</c:v>
                </c:pt>
                <c:pt idx="377">
                  <c:v>942.5</c:v>
                </c:pt>
                <c:pt idx="378">
                  <c:v>945</c:v>
                </c:pt>
                <c:pt idx="379">
                  <c:v>947.5</c:v>
                </c:pt>
                <c:pt idx="380">
                  <c:v>950</c:v>
                </c:pt>
                <c:pt idx="381">
                  <c:v>952.5</c:v>
                </c:pt>
                <c:pt idx="382">
                  <c:v>955</c:v>
                </c:pt>
                <c:pt idx="383">
                  <c:v>957.5</c:v>
                </c:pt>
                <c:pt idx="384">
                  <c:v>960</c:v>
                </c:pt>
                <c:pt idx="385">
                  <c:v>962.5</c:v>
                </c:pt>
                <c:pt idx="386">
                  <c:v>965</c:v>
                </c:pt>
                <c:pt idx="387">
                  <c:v>967.5</c:v>
                </c:pt>
                <c:pt idx="388">
                  <c:v>970</c:v>
                </c:pt>
                <c:pt idx="389">
                  <c:v>972.5</c:v>
                </c:pt>
                <c:pt idx="390">
                  <c:v>975</c:v>
                </c:pt>
                <c:pt idx="391">
                  <c:v>977.5</c:v>
                </c:pt>
                <c:pt idx="392">
                  <c:v>980</c:v>
                </c:pt>
                <c:pt idx="393">
                  <c:v>982.5</c:v>
                </c:pt>
                <c:pt idx="394">
                  <c:v>985</c:v>
                </c:pt>
                <c:pt idx="395">
                  <c:v>987.5</c:v>
                </c:pt>
                <c:pt idx="396">
                  <c:v>990</c:v>
                </c:pt>
                <c:pt idx="397">
                  <c:v>992.5</c:v>
                </c:pt>
                <c:pt idx="398">
                  <c:v>995</c:v>
                </c:pt>
                <c:pt idx="399">
                  <c:v>997.5</c:v>
                </c:pt>
                <c:pt idx="400">
                  <c:v>1000</c:v>
                </c:pt>
                <c:pt idx="401">
                  <c:v>1002.5</c:v>
                </c:pt>
                <c:pt idx="402">
                  <c:v>1005</c:v>
                </c:pt>
                <c:pt idx="403">
                  <c:v>1007.5</c:v>
                </c:pt>
                <c:pt idx="404">
                  <c:v>1010</c:v>
                </c:pt>
                <c:pt idx="405">
                  <c:v>1012.5</c:v>
                </c:pt>
                <c:pt idx="406">
                  <c:v>1015</c:v>
                </c:pt>
                <c:pt idx="407">
                  <c:v>1017.5</c:v>
                </c:pt>
                <c:pt idx="408">
                  <c:v>1020</c:v>
                </c:pt>
                <c:pt idx="409">
                  <c:v>1022.5</c:v>
                </c:pt>
                <c:pt idx="410">
                  <c:v>1025</c:v>
                </c:pt>
                <c:pt idx="411">
                  <c:v>1027.5</c:v>
                </c:pt>
              </c:numCache>
            </c:numRef>
          </c:xVal>
          <c:yVal>
            <c:numRef>
              <c:f>data!$BB$3:$BB$414</c:f>
              <c:numCache>
                <c:formatCode>General</c:formatCode>
                <c:ptCount val="412"/>
                <c:pt idx="0">
                  <c:v>7.6508000000000007E-2</c:v>
                </c:pt>
                <c:pt idx="1">
                  <c:v>9.3012999999999998E-2</c:v>
                </c:pt>
                <c:pt idx="2">
                  <c:v>0.1081</c:v>
                </c:pt>
                <c:pt idx="3">
                  <c:v>0.12191</c:v>
                </c:pt>
                <c:pt idx="4">
                  <c:v>0.13458000000000001</c:v>
                </c:pt>
                <c:pt idx="5">
                  <c:v>0.14623</c:v>
                </c:pt>
                <c:pt idx="6">
                  <c:v>0.15698000000000001</c:v>
                </c:pt>
                <c:pt idx="7">
                  <c:v>0.16694000000000001</c:v>
                </c:pt>
                <c:pt idx="8">
                  <c:v>0.17621999999999999</c:v>
                </c:pt>
                <c:pt idx="9">
                  <c:v>0.18490999999999999</c:v>
                </c:pt>
                <c:pt idx="10">
                  <c:v>0.19309999999999999</c:v>
                </c:pt>
                <c:pt idx="11">
                  <c:v>0.20088</c:v>
                </c:pt>
                <c:pt idx="12">
                  <c:v>0.20834</c:v>
                </c:pt>
                <c:pt idx="13">
                  <c:v>0.21553</c:v>
                </c:pt>
                <c:pt idx="14">
                  <c:v>0.22255</c:v>
                </c:pt>
                <c:pt idx="15">
                  <c:v>0.22944000000000001</c:v>
                </c:pt>
                <c:pt idx="16">
                  <c:v>0.23627000000000001</c:v>
                </c:pt>
                <c:pt idx="17">
                  <c:v>0.24309</c:v>
                </c:pt>
                <c:pt idx="18">
                  <c:v>0.24995999999999999</c:v>
                </c:pt>
                <c:pt idx="19">
                  <c:v>0.25691999999999998</c:v>
                </c:pt>
                <c:pt idx="20">
                  <c:v>0.26401999999999998</c:v>
                </c:pt>
                <c:pt idx="21">
                  <c:v>0.27128000000000002</c:v>
                </c:pt>
                <c:pt idx="22">
                  <c:v>0.27876000000000001</c:v>
                </c:pt>
                <c:pt idx="23">
                  <c:v>0.28647</c:v>
                </c:pt>
                <c:pt idx="24">
                  <c:v>0.29444999999999999</c:v>
                </c:pt>
                <c:pt idx="25">
                  <c:v>0.30271999999999999</c:v>
                </c:pt>
                <c:pt idx="26">
                  <c:v>0.31130999999999998</c:v>
                </c:pt>
                <c:pt idx="27">
                  <c:v>0.32023000000000001</c:v>
                </c:pt>
                <c:pt idx="28">
                  <c:v>0.32950000000000002</c:v>
                </c:pt>
                <c:pt idx="29">
                  <c:v>0.33912999999999999</c:v>
                </c:pt>
                <c:pt idx="30">
                  <c:v>0.34915000000000002</c:v>
                </c:pt>
                <c:pt idx="31">
                  <c:v>0.35954000000000003</c:v>
                </c:pt>
                <c:pt idx="32">
                  <c:v>0.37032999999999999</c:v>
                </c:pt>
                <c:pt idx="33">
                  <c:v>0.38152000000000003</c:v>
                </c:pt>
                <c:pt idx="34">
                  <c:v>0.39311000000000001</c:v>
                </c:pt>
                <c:pt idx="35">
                  <c:v>0.40510000000000002</c:v>
                </c:pt>
                <c:pt idx="36">
                  <c:v>0.41749000000000003</c:v>
                </c:pt>
                <c:pt idx="37">
                  <c:v>0.43029000000000001</c:v>
                </c:pt>
                <c:pt idx="38">
                  <c:v>0.44347999999999999</c:v>
                </c:pt>
                <c:pt idx="39">
                  <c:v>0.45706000000000002</c:v>
                </c:pt>
                <c:pt idx="40">
                  <c:v>0.47104000000000001</c:v>
                </c:pt>
                <c:pt idx="41">
                  <c:v>0.48538999999999999</c:v>
                </c:pt>
                <c:pt idx="42">
                  <c:v>0.50011000000000005</c:v>
                </c:pt>
                <c:pt idx="43">
                  <c:v>0.51519999999999999</c:v>
                </c:pt>
                <c:pt idx="44">
                  <c:v>0.53064</c:v>
                </c:pt>
                <c:pt idx="45">
                  <c:v>0.54642000000000002</c:v>
                </c:pt>
                <c:pt idx="46">
                  <c:v>0.56252999999999997</c:v>
                </c:pt>
                <c:pt idx="47">
                  <c:v>0.57896999999999998</c:v>
                </c:pt>
                <c:pt idx="48">
                  <c:v>0.59570000000000001</c:v>
                </c:pt>
                <c:pt idx="49">
                  <c:v>0.61273</c:v>
                </c:pt>
                <c:pt idx="50">
                  <c:v>0.63004000000000004</c:v>
                </c:pt>
                <c:pt idx="51">
                  <c:v>0.64761000000000002</c:v>
                </c:pt>
                <c:pt idx="52">
                  <c:v>0.66542999999999997</c:v>
                </c:pt>
                <c:pt idx="53">
                  <c:v>0.68347999999999998</c:v>
                </c:pt>
                <c:pt idx="54">
                  <c:v>0.70174999999999998</c:v>
                </c:pt>
                <c:pt idx="55">
                  <c:v>0.72023000000000004</c:v>
                </c:pt>
                <c:pt idx="56">
                  <c:v>0.73889000000000005</c:v>
                </c:pt>
                <c:pt idx="57">
                  <c:v>0.75771999999999995</c:v>
                </c:pt>
                <c:pt idx="58">
                  <c:v>0.77671999999999997</c:v>
                </c:pt>
                <c:pt idx="59">
                  <c:v>0.79584999999999995</c:v>
                </c:pt>
                <c:pt idx="60">
                  <c:v>0.81510000000000005</c:v>
                </c:pt>
                <c:pt idx="61">
                  <c:v>0.83447000000000005</c:v>
                </c:pt>
                <c:pt idx="62">
                  <c:v>0.85392999999999997</c:v>
                </c:pt>
                <c:pt idx="63">
                  <c:v>0.87346999999999997</c:v>
                </c:pt>
                <c:pt idx="64">
                  <c:v>0.89307000000000003</c:v>
                </c:pt>
                <c:pt idx="65">
                  <c:v>0.91271000000000002</c:v>
                </c:pt>
                <c:pt idx="66">
                  <c:v>0.93239000000000005</c:v>
                </c:pt>
                <c:pt idx="67">
                  <c:v>0.95208999999999999</c:v>
                </c:pt>
                <c:pt idx="68">
                  <c:v>0.97179000000000004</c:v>
                </c:pt>
                <c:pt idx="69">
                  <c:v>0.99148000000000003</c:v>
                </c:pt>
                <c:pt idx="70">
                  <c:v>1.0111000000000001</c:v>
                </c:pt>
                <c:pt idx="71">
                  <c:v>1.0307999999999999</c:v>
                </c:pt>
                <c:pt idx="72">
                  <c:v>1.0503</c:v>
                </c:pt>
                <c:pt idx="73">
                  <c:v>1.0699000000000001</c:v>
                </c:pt>
                <c:pt idx="74">
                  <c:v>1.0892999999999999</c:v>
                </c:pt>
                <c:pt idx="75">
                  <c:v>1.1086</c:v>
                </c:pt>
                <c:pt idx="76">
                  <c:v>1.1278999999999999</c:v>
                </c:pt>
                <c:pt idx="77">
                  <c:v>1.147</c:v>
                </c:pt>
                <c:pt idx="78">
                  <c:v>1.1659999999999999</c:v>
                </c:pt>
                <c:pt idx="79">
                  <c:v>1.1849000000000001</c:v>
                </c:pt>
                <c:pt idx="80">
                  <c:v>1.2036</c:v>
                </c:pt>
                <c:pt idx="81">
                  <c:v>1.2222</c:v>
                </c:pt>
                <c:pt idx="82">
                  <c:v>1.2405999999999999</c:v>
                </c:pt>
                <c:pt idx="83">
                  <c:v>1.2587999999999999</c:v>
                </c:pt>
                <c:pt idx="84">
                  <c:v>1.2768999999999999</c:v>
                </c:pt>
                <c:pt idx="85">
                  <c:v>1.2948</c:v>
                </c:pt>
                <c:pt idx="86">
                  <c:v>1.3124</c:v>
                </c:pt>
                <c:pt idx="87">
                  <c:v>1.3299000000000001</c:v>
                </c:pt>
                <c:pt idx="88">
                  <c:v>1.3472</c:v>
                </c:pt>
                <c:pt idx="89">
                  <c:v>1.3642000000000001</c:v>
                </c:pt>
                <c:pt idx="90">
                  <c:v>1.3811</c:v>
                </c:pt>
                <c:pt idx="91">
                  <c:v>1.3976999999999999</c:v>
                </c:pt>
                <c:pt idx="92">
                  <c:v>1.4139999999999999</c:v>
                </c:pt>
                <c:pt idx="93">
                  <c:v>1.4301999999999999</c:v>
                </c:pt>
                <c:pt idx="94">
                  <c:v>1.4460999999999999</c:v>
                </c:pt>
                <c:pt idx="95">
                  <c:v>1.4617</c:v>
                </c:pt>
                <c:pt idx="96">
                  <c:v>1.4771000000000001</c:v>
                </c:pt>
                <c:pt idx="97">
                  <c:v>1.4923</c:v>
                </c:pt>
                <c:pt idx="98">
                  <c:v>1.5072000000000001</c:v>
                </c:pt>
                <c:pt idx="99">
                  <c:v>1.5218</c:v>
                </c:pt>
                <c:pt idx="100">
                  <c:v>1.5362</c:v>
                </c:pt>
                <c:pt idx="101">
                  <c:v>1.5503</c:v>
                </c:pt>
                <c:pt idx="102">
                  <c:v>1.5642</c:v>
                </c:pt>
                <c:pt idx="103">
                  <c:v>1.5778000000000001</c:v>
                </c:pt>
                <c:pt idx="104">
                  <c:v>1.5911</c:v>
                </c:pt>
                <c:pt idx="105">
                  <c:v>1.6042000000000001</c:v>
                </c:pt>
                <c:pt idx="106">
                  <c:v>1.617</c:v>
                </c:pt>
                <c:pt idx="107">
                  <c:v>1.6295999999999999</c:v>
                </c:pt>
                <c:pt idx="108">
                  <c:v>1.6418999999999999</c:v>
                </c:pt>
                <c:pt idx="109">
                  <c:v>1.6539999999999999</c:v>
                </c:pt>
                <c:pt idx="110">
                  <c:v>1.6657999999999999</c:v>
                </c:pt>
                <c:pt idx="111">
                  <c:v>1.6773</c:v>
                </c:pt>
                <c:pt idx="112">
                  <c:v>1.6886000000000001</c:v>
                </c:pt>
                <c:pt idx="113">
                  <c:v>1.6996</c:v>
                </c:pt>
                <c:pt idx="114">
                  <c:v>1.7103999999999999</c:v>
                </c:pt>
                <c:pt idx="115">
                  <c:v>1.7210000000000001</c:v>
                </c:pt>
                <c:pt idx="116">
                  <c:v>1.7313000000000001</c:v>
                </c:pt>
                <c:pt idx="117">
                  <c:v>1.7413000000000001</c:v>
                </c:pt>
                <c:pt idx="118">
                  <c:v>1.7511000000000001</c:v>
                </c:pt>
                <c:pt idx="119">
                  <c:v>1.7606999999999999</c:v>
                </c:pt>
                <c:pt idx="120">
                  <c:v>1.7701</c:v>
                </c:pt>
                <c:pt idx="121">
                  <c:v>1.7791999999999999</c:v>
                </c:pt>
                <c:pt idx="122">
                  <c:v>1.7881</c:v>
                </c:pt>
                <c:pt idx="123">
                  <c:v>1.7968</c:v>
                </c:pt>
                <c:pt idx="124">
                  <c:v>1.8052999999999999</c:v>
                </c:pt>
                <c:pt idx="125">
                  <c:v>1.8134999999999999</c:v>
                </c:pt>
                <c:pt idx="126">
                  <c:v>1.8216000000000001</c:v>
                </c:pt>
                <c:pt idx="127">
                  <c:v>1.8293999999999999</c:v>
                </c:pt>
                <c:pt idx="128">
                  <c:v>1.8371</c:v>
                </c:pt>
                <c:pt idx="129">
                  <c:v>1.8445</c:v>
                </c:pt>
                <c:pt idx="130">
                  <c:v>1.8517999999999999</c:v>
                </c:pt>
                <c:pt idx="131">
                  <c:v>1.8589</c:v>
                </c:pt>
                <c:pt idx="132">
                  <c:v>1.8657999999999999</c:v>
                </c:pt>
                <c:pt idx="133">
                  <c:v>1.8725000000000001</c:v>
                </c:pt>
                <c:pt idx="134">
                  <c:v>1.879</c:v>
                </c:pt>
                <c:pt idx="135">
                  <c:v>1.8854</c:v>
                </c:pt>
                <c:pt idx="136">
                  <c:v>1.8915999999999999</c:v>
                </c:pt>
                <c:pt idx="137">
                  <c:v>1.8976999999999999</c:v>
                </c:pt>
                <c:pt idx="138">
                  <c:v>1.9036</c:v>
                </c:pt>
                <c:pt idx="139">
                  <c:v>1.9093</c:v>
                </c:pt>
                <c:pt idx="140">
                  <c:v>1.9149</c:v>
                </c:pt>
                <c:pt idx="141">
                  <c:v>1.9204000000000001</c:v>
                </c:pt>
                <c:pt idx="142">
                  <c:v>1.9257</c:v>
                </c:pt>
                <c:pt idx="143">
                  <c:v>1.9308000000000001</c:v>
                </c:pt>
                <c:pt idx="144">
                  <c:v>1.9359</c:v>
                </c:pt>
                <c:pt idx="145">
                  <c:v>1.9408000000000001</c:v>
                </c:pt>
                <c:pt idx="146">
                  <c:v>1.9456</c:v>
                </c:pt>
                <c:pt idx="147">
                  <c:v>1.9502999999999999</c:v>
                </c:pt>
                <c:pt idx="148">
                  <c:v>1.9548000000000001</c:v>
                </c:pt>
                <c:pt idx="149">
                  <c:v>1.9593</c:v>
                </c:pt>
                <c:pt idx="150">
                  <c:v>1.9636</c:v>
                </c:pt>
                <c:pt idx="151">
                  <c:v>1.9679</c:v>
                </c:pt>
                <c:pt idx="152">
                  <c:v>1.972</c:v>
                </c:pt>
                <c:pt idx="153">
                  <c:v>1.976</c:v>
                </c:pt>
                <c:pt idx="154">
                  <c:v>1.9799</c:v>
                </c:pt>
                <c:pt idx="155">
                  <c:v>1.9838</c:v>
                </c:pt>
                <c:pt idx="156">
                  <c:v>1.9875</c:v>
                </c:pt>
                <c:pt idx="157">
                  <c:v>1.9912000000000001</c:v>
                </c:pt>
                <c:pt idx="158">
                  <c:v>1.9946999999999999</c:v>
                </c:pt>
                <c:pt idx="159">
                  <c:v>1.9982</c:v>
                </c:pt>
                <c:pt idx="160">
                  <c:v>2.0015999999999998</c:v>
                </c:pt>
                <c:pt idx="161">
                  <c:v>2.0049000000000001</c:v>
                </c:pt>
                <c:pt idx="162">
                  <c:v>2.0082</c:v>
                </c:pt>
                <c:pt idx="163">
                  <c:v>2.0112999999999999</c:v>
                </c:pt>
                <c:pt idx="164">
                  <c:v>2.0144000000000002</c:v>
                </c:pt>
                <c:pt idx="165">
                  <c:v>2.0173999999999999</c:v>
                </c:pt>
                <c:pt idx="166">
                  <c:v>2.0203000000000002</c:v>
                </c:pt>
                <c:pt idx="167">
                  <c:v>2.0230999999999999</c:v>
                </c:pt>
                <c:pt idx="168">
                  <c:v>2.0259</c:v>
                </c:pt>
                <c:pt idx="169">
                  <c:v>2.0286</c:v>
                </c:pt>
                <c:pt idx="170">
                  <c:v>2.0312000000000001</c:v>
                </c:pt>
                <c:pt idx="171">
                  <c:v>2.0337999999999998</c:v>
                </c:pt>
                <c:pt idx="172">
                  <c:v>2.0363000000000002</c:v>
                </c:pt>
                <c:pt idx="173">
                  <c:v>2.0387</c:v>
                </c:pt>
                <c:pt idx="174">
                  <c:v>2.0409999999999999</c:v>
                </c:pt>
                <c:pt idx="175">
                  <c:v>2.0432999999999999</c:v>
                </c:pt>
                <c:pt idx="176">
                  <c:v>2.0455000000000001</c:v>
                </c:pt>
                <c:pt idx="177">
                  <c:v>2.0476000000000001</c:v>
                </c:pt>
                <c:pt idx="178">
                  <c:v>2.0495999999999999</c:v>
                </c:pt>
                <c:pt idx="179">
                  <c:v>2.0516000000000001</c:v>
                </c:pt>
                <c:pt idx="180">
                  <c:v>2.0533999999999999</c:v>
                </c:pt>
                <c:pt idx="181">
                  <c:v>2.0552000000000001</c:v>
                </c:pt>
                <c:pt idx="182">
                  <c:v>2.0569999999999999</c:v>
                </c:pt>
                <c:pt idx="183">
                  <c:v>2.0586000000000002</c:v>
                </c:pt>
                <c:pt idx="184">
                  <c:v>2.0602</c:v>
                </c:pt>
                <c:pt idx="185">
                  <c:v>2.0615999999999999</c:v>
                </c:pt>
                <c:pt idx="186">
                  <c:v>2.0630000000000002</c:v>
                </c:pt>
                <c:pt idx="187">
                  <c:v>2.0642999999999998</c:v>
                </c:pt>
                <c:pt idx="188">
                  <c:v>2.0655000000000001</c:v>
                </c:pt>
                <c:pt idx="189">
                  <c:v>2.0666000000000002</c:v>
                </c:pt>
                <c:pt idx="190">
                  <c:v>2.0676000000000001</c:v>
                </c:pt>
                <c:pt idx="191">
                  <c:v>2.0684999999999998</c:v>
                </c:pt>
                <c:pt idx="192">
                  <c:v>2.0693000000000001</c:v>
                </c:pt>
                <c:pt idx="193">
                  <c:v>2.0699999999999998</c:v>
                </c:pt>
                <c:pt idx="194">
                  <c:v>2.0706000000000002</c:v>
                </c:pt>
                <c:pt idx="195">
                  <c:v>2.0710999999999999</c:v>
                </c:pt>
                <c:pt idx="196">
                  <c:v>2.0714999999999999</c:v>
                </c:pt>
                <c:pt idx="197">
                  <c:v>2.0718000000000001</c:v>
                </c:pt>
                <c:pt idx="198">
                  <c:v>2.0718999999999999</c:v>
                </c:pt>
                <c:pt idx="199">
                  <c:v>2.0718999999999999</c:v>
                </c:pt>
                <c:pt idx="200">
                  <c:v>2.0718000000000001</c:v>
                </c:pt>
                <c:pt idx="201">
                  <c:v>2.0716000000000001</c:v>
                </c:pt>
                <c:pt idx="202">
                  <c:v>2.0712999999999999</c:v>
                </c:pt>
                <c:pt idx="203">
                  <c:v>2.0708000000000002</c:v>
                </c:pt>
                <c:pt idx="204">
                  <c:v>2.0701999999999998</c:v>
                </c:pt>
                <c:pt idx="205">
                  <c:v>2.0693999999999999</c:v>
                </c:pt>
                <c:pt idx="206">
                  <c:v>2.0684999999999998</c:v>
                </c:pt>
                <c:pt idx="207">
                  <c:v>2.0674999999999999</c:v>
                </c:pt>
                <c:pt idx="208">
                  <c:v>2.0663</c:v>
                </c:pt>
                <c:pt idx="209">
                  <c:v>2.0649000000000002</c:v>
                </c:pt>
                <c:pt idx="210">
                  <c:v>2.0634000000000001</c:v>
                </c:pt>
                <c:pt idx="211">
                  <c:v>2.0617999999999999</c:v>
                </c:pt>
                <c:pt idx="212">
                  <c:v>2.06</c:v>
                </c:pt>
                <c:pt idx="213">
                  <c:v>2.0579999999999998</c:v>
                </c:pt>
                <c:pt idx="214">
                  <c:v>2.0558999999999998</c:v>
                </c:pt>
                <c:pt idx="215">
                  <c:v>2.0535999999999999</c:v>
                </c:pt>
                <c:pt idx="216">
                  <c:v>2.0510999999999999</c:v>
                </c:pt>
                <c:pt idx="217">
                  <c:v>2.0485000000000002</c:v>
                </c:pt>
                <c:pt idx="218">
                  <c:v>2.0457000000000001</c:v>
                </c:pt>
                <c:pt idx="219">
                  <c:v>2.0427</c:v>
                </c:pt>
                <c:pt idx="220">
                  <c:v>2.0394999999999999</c:v>
                </c:pt>
                <c:pt idx="221">
                  <c:v>2.0360999999999998</c:v>
                </c:pt>
                <c:pt idx="222">
                  <c:v>2.0326</c:v>
                </c:pt>
                <c:pt idx="223">
                  <c:v>2.0289000000000001</c:v>
                </c:pt>
                <c:pt idx="224">
                  <c:v>2.0249000000000001</c:v>
                </c:pt>
                <c:pt idx="225">
                  <c:v>2.0207999999999999</c:v>
                </c:pt>
                <c:pt idx="226">
                  <c:v>2.0165000000000002</c:v>
                </c:pt>
                <c:pt idx="227">
                  <c:v>2.012</c:v>
                </c:pt>
                <c:pt idx="228">
                  <c:v>2.0074000000000001</c:v>
                </c:pt>
                <c:pt idx="229">
                  <c:v>2.0024999999999999</c:v>
                </c:pt>
                <c:pt idx="230">
                  <c:v>1.9974000000000001</c:v>
                </c:pt>
                <c:pt idx="231">
                  <c:v>1.9921</c:v>
                </c:pt>
                <c:pt idx="232">
                  <c:v>1.9865999999999999</c:v>
                </c:pt>
                <c:pt idx="233">
                  <c:v>1.9809000000000001</c:v>
                </c:pt>
                <c:pt idx="234">
                  <c:v>1.9751000000000001</c:v>
                </c:pt>
                <c:pt idx="235">
                  <c:v>1.9690000000000001</c:v>
                </c:pt>
                <c:pt idx="236">
                  <c:v>1.9626999999999999</c:v>
                </c:pt>
                <c:pt idx="237">
                  <c:v>1.9561999999999999</c:v>
                </c:pt>
                <c:pt idx="238">
                  <c:v>1.9495</c:v>
                </c:pt>
                <c:pt idx="239">
                  <c:v>1.9426000000000001</c:v>
                </c:pt>
                <c:pt idx="240">
                  <c:v>1.9355</c:v>
                </c:pt>
                <c:pt idx="241">
                  <c:v>1.9281999999999999</c:v>
                </c:pt>
                <c:pt idx="242">
                  <c:v>1.9207000000000001</c:v>
                </c:pt>
                <c:pt idx="243">
                  <c:v>1.913</c:v>
                </c:pt>
                <c:pt idx="244">
                  <c:v>1.9051</c:v>
                </c:pt>
                <c:pt idx="245">
                  <c:v>1.897</c:v>
                </c:pt>
                <c:pt idx="246">
                  <c:v>1.8888</c:v>
                </c:pt>
                <c:pt idx="247">
                  <c:v>1.8803000000000001</c:v>
                </c:pt>
                <c:pt idx="248">
                  <c:v>1.8715999999999999</c:v>
                </c:pt>
                <c:pt idx="249">
                  <c:v>1.8627</c:v>
                </c:pt>
                <c:pt idx="250">
                  <c:v>1.8536999999999999</c:v>
                </c:pt>
                <c:pt idx="251">
                  <c:v>1.8444</c:v>
                </c:pt>
                <c:pt idx="252">
                  <c:v>1.835</c:v>
                </c:pt>
                <c:pt idx="253">
                  <c:v>1.8253999999999999</c:v>
                </c:pt>
                <c:pt idx="254">
                  <c:v>1.8156000000000001</c:v>
                </c:pt>
                <c:pt idx="255">
                  <c:v>1.8057000000000001</c:v>
                </c:pt>
                <c:pt idx="256">
                  <c:v>1.7955000000000001</c:v>
                </c:pt>
                <c:pt idx="257">
                  <c:v>1.7851999999999999</c:v>
                </c:pt>
                <c:pt idx="258">
                  <c:v>1.7746999999999999</c:v>
                </c:pt>
                <c:pt idx="259">
                  <c:v>1.7641</c:v>
                </c:pt>
                <c:pt idx="260">
                  <c:v>1.7533000000000001</c:v>
                </c:pt>
                <c:pt idx="261">
                  <c:v>1.7423999999999999</c:v>
                </c:pt>
                <c:pt idx="262">
                  <c:v>1.7313000000000001</c:v>
                </c:pt>
                <c:pt idx="263">
                  <c:v>1.72</c:v>
                </c:pt>
                <c:pt idx="264">
                  <c:v>1.7085999999999999</c:v>
                </c:pt>
                <c:pt idx="265">
                  <c:v>1.6971000000000001</c:v>
                </c:pt>
                <c:pt idx="266">
                  <c:v>1.6854</c:v>
                </c:pt>
                <c:pt idx="267">
                  <c:v>1.6736</c:v>
                </c:pt>
                <c:pt idx="268">
                  <c:v>1.6617</c:v>
                </c:pt>
                <c:pt idx="269">
                  <c:v>1.6496999999999999</c:v>
                </c:pt>
                <c:pt idx="270">
                  <c:v>1.6375</c:v>
                </c:pt>
                <c:pt idx="271">
                  <c:v>1.6253</c:v>
                </c:pt>
                <c:pt idx="272">
                  <c:v>1.6129</c:v>
                </c:pt>
                <c:pt idx="273">
                  <c:v>1.6005</c:v>
                </c:pt>
                <c:pt idx="274">
                  <c:v>1.5879000000000001</c:v>
                </c:pt>
                <c:pt idx="275">
                  <c:v>1.5751999999999999</c:v>
                </c:pt>
                <c:pt idx="276">
                  <c:v>1.5625</c:v>
                </c:pt>
                <c:pt idx="277">
                  <c:v>1.5497000000000001</c:v>
                </c:pt>
                <c:pt idx="278">
                  <c:v>1.5367999999999999</c:v>
                </c:pt>
                <c:pt idx="279">
                  <c:v>1.5239</c:v>
                </c:pt>
                <c:pt idx="280">
                  <c:v>1.5108999999999999</c:v>
                </c:pt>
                <c:pt idx="281">
                  <c:v>1.4978</c:v>
                </c:pt>
                <c:pt idx="282">
                  <c:v>1.4846999999999999</c:v>
                </c:pt>
                <c:pt idx="283">
                  <c:v>1.4716</c:v>
                </c:pt>
                <c:pt idx="284">
                  <c:v>1.4583999999999999</c:v>
                </c:pt>
                <c:pt idx="285">
                  <c:v>1.4452</c:v>
                </c:pt>
                <c:pt idx="286">
                  <c:v>1.4319</c:v>
                </c:pt>
                <c:pt idx="287">
                  <c:v>1.4186000000000001</c:v>
                </c:pt>
                <c:pt idx="288">
                  <c:v>1.4054</c:v>
                </c:pt>
                <c:pt idx="289">
                  <c:v>1.3920999999999999</c:v>
                </c:pt>
                <c:pt idx="290">
                  <c:v>1.3788</c:v>
                </c:pt>
                <c:pt idx="291">
                  <c:v>1.3654999999999999</c:v>
                </c:pt>
                <c:pt idx="292">
                  <c:v>1.3522000000000001</c:v>
                </c:pt>
                <c:pt idx="293">
                  <c:v>1.3389</c:v>
                </c:pt>
                <c:pt idx="294">
                  <c:v>1.3255999999999999</c:v>
                </c:pt>
                <c:pt idx="295">
                  <c:v>1.3124</c:v>
                </c:pt>
                <c:pt idx="296">
                  <c:v>1.2991999999999999</c:v>
                </c:pt>
                <c:pt idx="297">
                  <c:v>1.286</c:v>
                </c:pt>
                <c:pt idx="298">
                  <c:v>1.2727999999999999</c:v>
                </c:pt>
                <c:pt idx="299">
                  <c:v>1.2597</c:v>
                </c:pt>
                <c:pt idx="300">
                  <c:v>1.2465999999999999</c:v>
                </c:pt>
                <c:pt idx="301">
                  <c:v>1.2336</c:v>
                </c:pt>
                <c:pt idx="302">
                  <c:v>1.2206999999999999</c:v>
                </c:pt>
                <c:pt idx="303">
                  <c:v>1.2077</c:v>
                </c:pt>
                <c:pt idx="304">
                  <c:v>1.1949000000000001</c:v>
                </c:pt>
                <c:pt idx="305">
                  <c:v>1.1820999999999999</c:v>
                </c:pt>
                <c:pt idx="306">
                  <c:v>1.1694</c:v>
                </c:pt>
                <c:pt idx="307">
                  <c:v>1.1567000000000001</c:v>
                </c:pt>
                <c:pt idx="308">
                  <c:v>1.1440999999999999</c:v>
                </c:pt>
                <c:pt idx="309">
                  <c:v>1.1315999999999999</c:v>
                </c:pt>
                <c:pt idx="310">
                  <c:v>1.1192</c:v>
                </c:pt>
                <c:pt idx="311">
                  <c:v>1.1068</c:v>
                </c:pt>
                <c:pt idx="312">
                  <c:v>1.0945</c:v>
                </c:pt>
                <c:pt idx="313">
                  <c:v>1.0823</c:v>
                </c:pt>
                <c:pt idx="314">
                  <c:v>1.0702</c:v>
                </c:pt>
                <c:pt idx="315">
                  <c:v>1.0581</c:v>
                </c:pt>
                <c:pt idx="316">
                  <c:v>1.0461</c:v>
                </c:pt>
                <c:pt idx="317">
                  <c:v>1.0343</c:v>
                </c:pt>
                <c:pt idx="318">
                  <c:v>1.0225</c:v>
                </c:pt>
                <c:pt idx="319">
                  <c:v>1.0106999999999999</c:v>
                </c:pt>
                <c:pt idx="320">
                  <c:v>0.99909000000000003</c:v>
                </c:pt>
                <c:pt idx="321">
                  <c:v>0.98753000000000002</c:v>
                </c:pt>
                <c:pt idx="322">
                  <c:v>0.97604000000000002</c:v>
                </c:pt>
                <c:pt idx="323">
                  <c:v>0.96462999999999999</c:v>
                </c:pt>
                <c:pt idx="324">
                  <c:v>0.95328999999999997</c:v>
                </c:pt>
                <c:pt idx="325">
                  <c:v>0.94201999999999997</c:v>
                </c:pt>
                <c:pt idx="326">
                  <c:v>0.93081999999999998</c:v>
                </c:pt>
                <c:pt idx="327">
                  <c:v>0.91968000000000005</c:v>
                </c:pt>
                <c:pt idx="328">
                  <c:v>0.90861000000000003</c:v>
                </c:pt>
                <c:pt idx="329">
                  <c:v>0.89759</c:v>
                </c:pt>
                <c:pt idx="330">
                  <c:v>0.88663000000000003</c:v>
                </c:pt>
                <c:pt idx="331">
                  <c:v>0.87572000000000005</c:v>
                </c:pt>
                <c:pt idx="332">
                  <c:v>0.86485000000000001</c:v>
                </c:pt>
                <c:pt idx="333">
                  <c:v>0.85402</c:v>
                </c:pt>
                <c:pt idx="334">
                  <c:v>0.84323000000000004</c:v>
                </c:pt>
                <c:pt idx="335">
                  <c:v>0.83247000000000004</c:v>
                </c:pt>
                <c:pt idx="336">
                  <c:v>0.82172999999999996</c:v>
                </c:pt>
                <c:pt idx="337">
                  <c:v>0.81101000000000001</c:v>
                </c:pt>
                <c:pt idx="338">
                  <c:v>0.80030999999999997</c:v>
                </c:pt>
                <c:pt idx="339">
                  <c:v>0.78961000000000003</c:v>
                </c:pt>
                <c:pt idx="340">
                  <c:v>0.77890000000000004</c:v>
                </c:pt>
                <c:pt idx="341">
                  <c:v>0.76819999999999999</c:v>
                </c:pt>
                <c:pt idx="342">
                  <c:v>0.75748000000000004</c:v>
                </c:pt>
                <c:pt idx="343">
                  <c:v>0.74673999999999996</c:v>
                </c:pt>
                <c:pt idx="344">
                  <c:v>0.73597000000000001</c:v>
                </c:pt>
                <c:pt idx="345">
                  <c:v>0.72516000000000003</c:v>
                </c:pt>
                <c:pt idx="346">
                  <c:v>0.71431999999999995</c:v>
                </c:pt>
                <c:pt idx="347">
                  <c:v>0.70343</c:v>
                </c:pt>
                <c:pt idx="348">
                  <c:v>0.69247999999999998</c:v>
                </c:pt>
                <c:pt idx="349">
                  <c:v>0.68147000000000002</c:v>
                </c:pt>
                <c:pt idx="350">
                  <c:v>0.67037999999999998</c:v>
                </c:pt>
                <c:pt idx="351">
                  <c:v>0.65922999999999998</c:v>
                </c:pt>
                <c:pt idx="352">
                  <c:v>0.64798</c:v>
                </c:pt>
                <c:pt idx="353">
                  <c:v>0.63665000000000005</c:v>
                </c:pt>
                <c:pt idx="354">
                  <c:v>0.62522</c:v>
                </c:pt>
                <c:pt idx="355">
                  <c:v>0.61370000000000002</c:v>
                </c:pt>
                <c:pt idx="356">
                  <c:v>0.60206000000000004</c:v>
                </c:pt>
                <c:pt idx="357">
                  <c:v>0.59031</c:v>
                </c:pt>
                <c:pt idx="358">
                  <c:v>0.57843999999999995</c:v>
                </c:pt>
                <c:pt idx="359">
                  <c:v>0.56645000000000001</c:v>
                </c:pt>
                <c:pt idx="360">
                  <c:v>0.55432999999999999</c:v>
                </c:pt>
                <c:pt idx="361">
                  <c:v>0.54208000000000001</c:v>
                </c:pt>
                <c:pt idx="362">
                  <c:v>0.52971000000000001</c:v>
                </c:pt>
                <c:pt idx="363">
                  <c:v>0.51719000000000004</c:v>
                </c:pt>
                <c:pt idx="364">
                  <c:v>0.50455000000000005</c:v>
                </c:pt>
                <c:pt idx="365">
                  <c:v>0.49176999999999998</c:v>
                </c:pt>
                <c:pt idx="366">
                  <c:v>0.47885</c:v>
                </c:pt>
                <c:pt idx="367">
                  <c:v>0.46579999999999999</c:v>
                </c:pt>
                <c:pt idx="368">
                  <c:v>0.45262999999999998</c:v>
                </c:pt>
                <c:pt idx="369">
                  <c:v>0.43933</c:v>
                </c:pt>
                <c:pt idx="370">
                  <c:v>0.42591000000000001</c:v>
                </c:pt>
                <c:pt idx="371">
                  <c:v>0.41238000000000002</c:v>
                </c:pt>
                <c:pt idx="372">
                  <c:v>0.39873999999999998</c:v>
                </c:pt>
                <c:pt idx="373">
                  <c:v>0.38501000000000002</c:v>
                </c:pt>
                <c:pt idx="374">
                  <c:v>0.37119999999999997</c:v>
                </c:pt>
                <c:pt idx="375">
                  <c:v>0.35731000000000002</c:v>
                </c:pt>
                <c:pt idx="376">
                  <c:v>0.34338000000000002</c:v>
                </c:pt>
                <c:pt idx="377">
                  <c:v>0.32940999999999998</c:v>
                </c:pt>
                <c:pt idx="378">
                  <c:v>0.31541999999999998</c:v>
                </c:pt>
                <c:pt idx="379">
                  <c:v>0.30142999999999998</c:v>
                </c:pt>
                <c:pt idx="380">
                  <c:v>0.28747</c:v>
                </c:pt>
                <c:pt idx="381">
                  <c:v>0.27356999999999998</c:v>
                </c:pt>
                <c:pt idx="382">
                  <c:v>0.25974999999999998</c:v>
                </c:pt>
                <c:pt idx="383">
                  <c:v>0.24604999999999999</c:v>
                </c:pt>
                <c:pt idx="384">
                  <c:v>0.23250000000000001</c:v>
                </c:pt>
                <c:pt idx="385">
                  <c:v>0.21914</c:v>
                </c:pt>
                <c:pt idx="386">
                  <c:v>0.20601</c:v>
                </c:pt>
                <c:pt idx="387">
                  <c:v>0.19314999999999999</c:v>
                </c:pt>
                <c:pt idx="388">
                  <c:v>0.18060999999999999</c:v>
                </c:pt>
                <c:pt idx="389">
                  <c:v>0.16844999999999999</c:v>
                </c:pt>
                <c:pt idx="390">
                  <c:v>0.15672</c:v>
                </c:pt>
                <c:pt idx="391">
                  <c:v>0.14548</c:v>
                </c:pt>
                <c:pt idx="392">
                  <c:v>0.1348</c:v>
                </c:pt>
                <c:pt idx="393">
                  <c:v>0.12472999999999999</c:v>
                </c:pt>
                <c:pt idx="394">
                  <c:v>0.11536</c:v>
                </c:pt>
                <c:pt idx="395">
                  <c:v>0.10677</c:v>
                </c:pt>
                <c:pt idx="396">
                  <c:v>9.9030000000000007E-2</c:v>
                </c:pt>
                <c:pt idx="397">
                  <c:v>9.2235999999999999E-2</c:v>
                </c:pt>
                <c:pt idx="398">
                  <c:v>8.6480000000000001E-2</c:v>
                </c:pt>
                <c:pt idx="399">
                  <c:v>8.1862000000000004E-2</c:v>
                </c:pt>
                <c:pt idx="400">
                  <c:v>7.8488000000000002E-2</c:v>
                </c:pt>
                <c:pt idx="401">
                  <c:v>7.6467999999999994E-2</c:v>
                </c:pt>
                <c:pt idx="402">
                  <c:v>7.5921000000000002E-2</c:v>
                </c:pt>
                <c:pt idx="403">
                  <c:v>7.6970999999999998E-2</c:v>
                </c:pt>
                <c:pt idx="404">
                  <c:v>7.9750000000000001E-2</c:v>
                </c:pt>
                <c:pt idx="405">
                  <c:v>8.4397E-2</c:v>
                </c:pt>
                <c:pt idx="406">
                  <c:v>9.1056999999999999E-2</c:v>
                </c:pt>
                <c:pt idx="407">
                  <c:v>9.9885000000000002E-2</c:v>
                </c:pt>
                <c:pt idx="408">
                  <c:v>0.11104</c:v>
                </c:pt>
                <c:pt idx="409">
                  <c:v>0.12470000000000001</c:v>
                </c:pt>
                <c:pt idx="410">
                  <c:v>0.14104</c:v>
                </c:pt>
                <c:pt idx="411">
                  <c:v>0.16023999999999999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92B-434A-B671-8BB32A2887D1}"/>
            </c:ext>
          </c:extLst>
        </c:ser>
        <c:ser>
          <c:idx val="3"/>
          <c:order val="3"/>
          <c:tx>
            <c:strRef>
              <c:f>data!$BE$2</c:f>
              <c:strCache>
                <c:ptCount val="1"/>
                <c:pt idx="0">
                  <c:v>S200F (B17)</c:v>
                </c:pt>
              </c:strCache>
            </c:strRef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data!$BD$3:$BD$402</c:f>
              <c:numCache>
                <c:formatCode>General</c:formatCode>
                <c:ptCount val="400"/>
                <c:pt idx="0">
                  <c:v>-120</c:v>
                </c:pt>
                <c:pt idx="1">
                  <c:v>-117.5</c:v>
                </c:pt>
                <c:pt idx="2">
                  <c:v>-115</c:v>
                </c:pt>
                <c:pt idx="3">
                  <c:v>-112.5</c:v>
                </c:pt>
                <c:pt idx="4">
                  <c:v>-110</c:v>
                </c:pt>
                <c:pt idx="5">
                  <c:v>-107.5</c:v>
                </c:pt>
                <c:pt idx="6">
                  <c:v>-105</c:v>
                </c:pt>
                <c:pt idx="7">
                  <c:v>-102.5</c:v>
                </c:pt>
                <c:pt idx="8">
                  <c:v>-100</c:v>
                </c:pt>
                <c:pt idx="9">
                  <c:v>-97.5</c:v>
                </c:pt>
                <c:pt idx="10">
                  <c:v>-95</c:v>
                </c:pt>
                <c:pt idx="11">
                  <c:v>-92.5</c:v>
                </c:pt>
                <c:pt idx="12">
                  <c:v>-90</c:v>
                </c:pt>
                <c:pt idx="13">
                  <c:v>-87.5</c:v>
                </c:pt>
                <c:pt idx="14">
                  <c:v>-85</c:v>
                </c:pt>
                <c:pt idx="15">
                  <c:v>-82.5</c:v>
                </c:pt>
                <c:pt idx="16">
                  <c:v>-80</c:v>
                </c:pt>
                <c:pt idx="17">
                  <c:v>-77.5</c:v>
                </c:pt>
                <c:pt idx="18">
                  <c:v>-75</c:v>
                </c:pt>
                <c:pt idx="19">
                  <c:v>-72.5</c:v>
                </c:pt>
                <c:pt idx="20">
                  <c:v>-70</c:v>
                </c:pt>
                <c:pt idx="21">
                  <c:v>-67.5</c:v>
                </c:pt>
                <c:pt idx="22">
                  <c:v>-65</c:v>
                </c:pt>
                <c:pt idx="23">
                  <c:v>-62.5</c:v>
                </c:pt>
                <c:pt idx="24">
                  <c:v>-60</c:v>
                </c:pt>
                <c:pt idx="25">
                  <c:v>-57.5</c:v>
                </c:pt>
                <c:pt idx="26">
                  <c:v>-55</c:v>
                </c:pt>
                <c:pt idx="27">
                  <c:v>-52.5</c:v>
                </c:pt>
                <c:pt idx="28">
                  <c:v>-50</c:v>
                </c:pt>
                <c:pt idx="29">
                  <c:v>-47.5</c:v>
                </c:pt>
                <c:pt idx="30">
                  <c:v>-45</c:v>
                </c:pt>
                <c:pt idx="31">
                  <c:v>-42.5</c:v>
                </c:pt>
                <c:pt idx="32">
                  <c:v>-40</c:v>
                </c:pt>
                <c:pt idx="33">
                  <c:v>-37.5</c:v>
                </c:pt>
                <c:pt idx="34">
                  <c:v>-35</c:v>
                </c:pt>
                <c:pt idx="35">
                  <c:v>-32.5</c:v>
                </c:pt>
                <c:pt idx="36">
                  <c:v>-30</c:v>
                </c:pt>
                <c:pt idx="37">
                  <c:v>-27.5</c:v>
                </c:pt>
                <c:pt idx="38">
                  <c:v>-25</c:v>
                </c:pt>
                <c:pt idx="39">
                  <c:v>-22.5</c:v>
                </c:pt>
                <c:pt idx="40">
                  <c:v>-20</c:v>
                </c:pt>
                <c:pt idx="41">
                  <c:v>-17.5</c:v>
                </c:pt>
                <c:pt idx="42">
                  <c:v>-15</c:v>
                </c:pt>
                <c:pt idx="43">
                  <c:v>-12.5</c:v>
                </c:pt>
                <c:pt idx="44">
                  <c:v>-10</c:v>
                </c:pt>
                <c:pt idx="45">
                  <c:v>-7.5</c:v>
                </c:pt>
                <c:pt idx="46">
                  <c:v>-5</c:v>
                </c:pt>
                <c:pt idx="47">
                  <c:v>-2.5</c:v>
                </c:pt>
                <c:pt idx="48">
                  <c:v>0</c:v>
                </c:pt>
                <c:pt idx="49">
                  <c:v>2.5</c:v>
                </c:pt>
                <c:pt idx="50">
                  <c:v>5</c:v>
                </c:pt>
                <c:pt idx="51">
                  <c:v>7.5</c:v>
                </c:pt>
                <c:pt idx="52">
                  <c:v>10</c:v>
                </c:pt>
                <c:pt idx="53">
                  <c:v>12.5</c:v>
                </c:pt>
                <c:pt idx="54">
                  <c:v>15</c:v>
                </c:pt>
                <c:pt idx="55">
                  <c:v>17.5</c:v>
                </c:pt>
                <c:pt idx="56">
                  <c:v>20</c:v>
                </c:pt>
                <c:pt idx="57">
                  <c:v>22.5</c:v>
                </c:pt>
                <c:pt idx="58">
                  <c:v>25</c:v>
                </c:pt>
                <c:pt idx="59">
                  <c:v>27.5</c:v>
                </c:pt>
                <c:pt idx="60">
                  <c:v>30</c:v>
                </c:pt>
                <c:pt idx="61">
                  <c:v>32.5</c:v>
                </c:pt>
                <c:pt idx="62">
                  <c:v>35</c:v>
                </c:pt>
                <c:pt idx="63">
                  <c:v>37.5</c:v>
                </c:pt>
                <c:pt idx="64">
                  <c:v>40</c:v>
                </c:pt>
                <c:pt idx="65">
                  <c:v>42.5</c:v>
                </c:pt>
                <c:pt idx="66">
                  <c:v>45</c:v>
                </c:pt>
                <c:pt idx="67">
                  <c:v>47.5</c:v>
                </c:pt>
                <c:pt idx="68">
                  <c:v>50</c:v>
                </c:pt>
                <c:pt idx="69">
                  <c:v>52.5</c:v>
                </c:pt>
                <c:pt idx="70">
                  <c:v>55</c:v>
                </c:pt>
                <c:pt idx="71">
                  <c:v>57.5</c:v>
                </c:pt>
                <c:pt idx="72">
                  <c:v>60</c:v>
                </c:pt>
                <c:pt idx="73">
                  <c:v>62.5</c:v>
                </c:pt>
                <c:pt idx="74">
                  <c:v>65</c:v>
                </c:pt>
                <c:pt idx="75">
                  <c:v>67.5</c:v>
                </c:pt>
                <c:pt idx="76">
                  <c:v>70</c:v>
                </c:pt>
                <c:pt idx="77">
                  <c:v>72.5</c:v>
                </c:pt>
                <c:pt idx="78">
                  <c:v>75</c:v>
                </c:pt>
                <c:pt idx="79">
                  <c:v>77.5</c:v>
                </c:pt>
                <c:pt idx="80">
                  <c:v>80</c:v>
                </c:pt>
                <c:pt idx="81">
                  <c:v>82.5</c:v>
                </c:pt>
                <c:pt idx="82">
                  <c:v>85</c:v>
                </c:pt>
                <c:pt idx="83">
                  <c:v>87.5</c:v>
                </c:pt>
                <c:pt idx="84">
                  <c:v>90</c:v>
                </c:pt>
                <c:pt idx="85">
                  <c:v>92.5</c:v>
                </c:pt>
                <c:pt idx="86">
                  <c:v>95</c:v>
                </c:pt>
                <c:pt idx="87">
                  <c:v>97.5</c:v>
                </c:pt>
                <c:pt idx="88">
                  <c:v>100</c:v>
                </c:pt>
                <c:pt idx="89">
                  <c:v>102.5</c:v>
                </c:pt>
                <c:pt idx="90">
                  <c:v>105</c:v>
                </c:pt>
                <c:pt idx="91">
                  <c:v>107.5</c:v>
                </c:pt>
                <c:pt idx="92">
                  <c:v>110</c:v>
                </c:pt>
                <c:pt idx="93">
                  <c:v>112.5</c:v>
                </c:pt>
                <c:pt idx="94">
                  <c:v>115</c:v>
                </c:pt>
                <c:pt idx="95">
                  <c:v>117.5</c:v>
                </c:pt>
                <c:pt idx="96">
                  <c:v>120</c:v>
                </c:pt>
                <c:pt idx="97">
                  <c:v>122.5</c:v>
                </c:pt>
                <c:pt idx="98">
                  <c:v>125</c:v>
                </c:pt>
                <c:pt idx="99">
                  <c:v>127.5</c:v>
                </c:pt>
                <c:pt idx="100">
                  <c:v>130</c:v>
                </c:pt>
                <c:pt idx="101">
                  <c:v>132.5</c:v>
                </c:pt>
                <c:pt idx="102">
                  <c:v>135</c:v>
                </c:pt>
                <c:pt idx="103">
                  <c:v>137.5</c:v>
                </c:pt>
                <c:pt idx="104">
                  <c:v>140</c:v>
                </c:pt>
                <c:pt idx="105">
                  <c:v>142.5</c:v>
                </c:pt>
                <c:pt idx="106">
                  <c:v>145</c:v>
                </c:pt>
                <c:pt idx="107">
                  <c:v>147.5</c:v>
                </c:pt>
                <c:pt idx="108">
                  <c:v>150</c:v>
                </c:pt>
                <c:pt idx="109">
                  <c:v>152.5</c:v>
                </c:pt>
                <c:pt idx="110">
                  <c:v>155</c:v>
                </c:pt>
                <c:pt idx="111">
                  <c:v>157.5</c:v>
                </c:pt>
                <c:pt idx="112">
                  <c:v>160</c:v>
                </c:pt>
                <c:pt idx="113">
                  <c:v>162.5</c:v>
                </c:pt>
                <c:pt idx="114">
                  <c:v>165</c:v>
                </c:pt>
                <c:pt idx="115">
                  <c:v>167.5</c:v>
                </c:pt>
                <c:pt idx="116">
                  <c:v>170</c:v>
                </c:pt>
                <c:pt idx="117">
                  <c:v>172.5</c:v>
                </c:pt>
                <c:pt idx="118">
                  <c:v>175</c:v>
                </c:pt>
                <c:pt idx="119">
                  <c:v>177.5</c:v>
                </c:pt>
                <c:pt idx="120">
                  <c:v>180</c:v>
                </c:pt>
                <c:pt idx="121">
                  <c:v>182.5</c:v>
                </c:pt>
                <c:pt idx="122">
                  <c:v>185</c:v>
                </c:pt>
                <c:pt idx="123">
                  <c:v>187.5</c:v>
                </c:pt>
                <c:pt idx="124">
                  <c:v>190</c:v>
                </c:pt>
                <c:pt idx="125">
                  <c:v>192.5</c:v>
                </c:pt>
                <c:pt idx="126">
                  <c:v>195</c:v>
                </c:pt>
                <c:pt idx="127">
                  <c:v>197.5</c:v>
                </c:pt>
                <c:pt idx="128">
                  <c:v>200</c:v>
                </c:pt>
                <c:pt idx="129">
                  <c:v>202.5</c:v>
                </c:pt>
                <c:pt idx="130">
                  <c:v>205</c:v>
                </c:pt>
                <c:pt idx="131">
                  <c:v>207.5</c:v>
                </c:pt>
                <c:pt idx="132">
                  <c:v>210</c:v>
                </c:pt>
                <c:pt idx="133">
                  <c:v>212.5</c:v>
                </c:pt>
                <c:pt idx="134">
                  <c:v>215</c:v>
                </c:pt>
                <c:pt idx="135">
                  <c:v>217.5</c:v>
                </c:pt>
                <c:pt idx="136">
                  <c:v>220</c:v>
                </c:pt>
                <c:pt idx="137">
                  <c:v>222.5</c:v>
                </c:pt>
                <c:pt idx="138">
                  <c:v>225</c:v>
                </c:pt>
                <c:pt idx="139">
                  <c:v>227.5</c:v>
                </c:pt>
                <c:pt idx="140">
                  <c:v>230</c:v>
                </c:pt>
                <c:pt idx="141">
                  <c:v>232.5</c:v>
                </c:pt>
                <c:pt idx="142">
                  <c:v>235</c:v>
                </c:pt>
                <c:pt idx="143">
                  <c:v>237.5</c:v>
                </c:pt>
                <c:pt idx="144">
                  <c:v>240</c:v>
                </c:pt>
                <c:pt idx="145">
                  <c:v>242.5</c:v>
                </c:pt>
                <c:pt idx="146">
                  <c:v>245</c:v>
                </c:pt>
                <c:pt idx="147">
                  <c:v>247.5</c:v>
                </c:pt>
                <c:pt idx="148">
                  <c:v>250</c:v>
                </c:pt>
                <c:pt idx="149">
                  <c:v>252.5</c:v>
                </c:pt>
                <c:pt idx="150">
                  <c:v>255</c:v>
                </c:pt>
                <c:pt idx="151">
                  <c:v>257.5</c:v>
                </c:pt>
                <c:pt idx="152">
                  <c:v>260</c:v>
                </c:pt>
                <c:pt idx="153">
                  <c:v>262.5</c:v>
                </c:pt>
                <c:pt idx="154">
                  <c:v>265</c:v>
                </c:pt>
                <c:pt idx="155">
                  <c:v>267.5</c:v>
                </c:pt>
                <c:pt idx="156">
                  <c:v>270</c:v>
                </c:pt>
                <c:pt idx="157">
                  <c:v>272.5</c:v>
                </c:pt>
                <c:pt idx="158">
                  <c:v>275</c:v>
                </c:pt>
                <c:pt idx="159">
                  <c:v>277.5</c:v>
                </c:pt>
                <c:pt idx="160">
                  <c:v>280</c:v>
                </c:pt>
                <c:pt idx="161">
                  <c:v>282.5</c:v>
                </c:pt>
                <c:pt idx="162">
                  <c:v>285</c:v>
                </c:pt>
                <c:pt idx="163">
                  <c:v>287.5</c:v>
                </c:pt>
                <c:pt idx="164">
                  <c:v>290</c:v>
                </c:pt>
                <c:pt idx="165">
                  <c:v>292.5</c:v>
                </c:pt>
                <c:pt idx="166">
                  <c:v>295</c:v>
                </c:pt>
                <c:pt idx="167">
                  <c:v>297.5</c:v>
                </c:pt>
                <c:pt idx="168">
                  <c:v>300</c:v>
                </c:pt>
                <c:pt idx="169">
                  <c:v>302.5</c:v>
                </c:pt>
                <c:pt idx="170">
                  <c:v>305</c:v>
                </c:pt>
                <c:pt idx="171">
                  <c:v>307.5</c:v>
                </c:pt>
                <c:pt idx="172">
                  <c:v>310</c:v>
                </c:pt>
                <c:pt idx="173">
                  <c:v>312.5</c:v>
                </c:pt>
                <c:pt idx="174">
                  <c:v>315</c:v>
                </c:pt>
                <c:pt idx="175">
                  <c:v>317.5</c:v>
                </c:pt>
                <c:pt idx="176">
                  <c:v>320</c:v>
                </c:pt>
                <c:pt idx="177">
                  <c:v>322.5</c:v>
                </c:pt>
                <c:pt idx="178">
                  <c:v>325</c:v>
                </c:pt>
                <c:pt idx="179">
                  <c:v>327.5</c:v>
                </c:pt>
                <c:pt idx="180">
                  <c:v>330</c:v>
                </c:pt>
                <c:pt idx="181">
                  <c:v>332.5</c:v>
                </c:pt>
                <c:pt idx="182">
                  <c:v>335</c:v>
                </c:pt>
                <c:pt idx="183">
                  <c:v>337.5</c:v>
                </c:pt>
                <c:pt idx="184">
                  <c:v>340</c:v>
                </c:pt>
                <c:pt idx="185">
                  <c:v>342.5</c:v>
                </c:pt>
                <c:pt idx="186">
                  <c:v>345</c:v>
                </c:pt>
                <c:pt idx="187">
                  <c:v>347.5</c:v>
                </c:pt>
                <c:pt idx="188">
                  <c:v>350</c:v>
                </c:pt>
                <c:pt idx="189">
                  <c:v>352.5</c:v>
                </c:pt>
                <c:pt idx="190">
                  <c:v>355</c:v>
                </c:pt>
                <c:pt idx="191">
                  <c:v>357.5</c:v>
                </c:pt>
                <c:pt idx="192">
                  <c:v>360</c:v>
                </c:pt>
                <c:pt idx="193">
                  <c:v>362.5</c:v>
                </c:pt>
                <c:pt idx="194">
                  <c:v>365</c:v>
                </c:pt>
                <c:pt idx="195">
                  <c:v>367.5</c:v>
                </c:pt>
                <c:pt idx="196">
                  <c:v>370</c:v>
                </c:pt>
                <c:pt idx="197">
                  <c:v>372.5</c:v>
                </c:pt>
                <c:pt idx="198">
                  <c:v>375</c:v>
                </c:pt>
                <c:pt idx="199">
                  <c:v>377.5</c:v>
                </c:pt>
                <c:pt idx="200">
                  <c:v>380</c:v>
                </c:pt>
                <c:pt idx="201">
                  <c:v>382.5</c:v>
                </c:pt>
                <c:pt idx="202">
                  <c:v>385</c:v>
                </c:pt>
                <c:pt idx="203">
                  <c:v>387.5</c:v>
                </c:pt>
                <c:pt idx="204">
                  <c:v>390</c:v>
                </c:pt>
                <c:pt idx="205">
                  <c:v>392.5</c:v>
                </c:pt>
                <c:pt idx="206">
                  <c:v>395</c:v>
                </c:pt>
                <c:pt idx="207">
                  <c:v>397.5</c:v>
                </c:pt>
                <c:pt idx="208">
                  <c:v>400</c:v>
                </c:pt>
                <c:pt idx="209">
                  <c:v>402.5</c:v>
                </c:pt>
                <c:pt idx="210">
                  <c:v>405</c:v>
                </c:pt>
                <c:pt idx="211">
                  <c:v>407.5</c:v>
                </c:pt>
                <c:pt idx="212">
                  <c:v>410</c:v>
                </c:pt>
                <c:pt idx="213">
                  <c:v>412.5</c:v>
                </c:pt>
                <c:pt idx="214">
                  <c:v>415</c:v>
                </c:pt>
                <c:pt idx="215">
                  <c:v>417.5</c:v>
                </c:pt>
                <c:pt idx="216">
                  <c:v>420</c:v>
                </c:pt>
                <c:pt idx="217">
                  <c:v>422.5</c:v>
                </c:pt>
                <c:pt idx="218">
                  <c:v>425</c:v>
                </c:pt>
                <c:pt idx="219">
                  <c:v>427.5</c:v>
                </c:pt>
                <c:pt idx="220">
                  <c:v>430</c:v>
                </c:pt>
                <c:pt idx="221">
                  <c:v>432.5</c:v>
                </c:pt>
                <c:pt idx="222">
                  <c:v>435</c:v>
                </c:pt>
                <c:pt idx="223">
                  <c:v>437.5</c:v>
                </c:pt>
                <c:pt idx="224">
                  <c:v>440</c:v>
                </c:pt>
                <c:pt idx="225">
                  <c:v>442.5</c:v>
                </c:pt>
                <c:pt idx="226">
                  <c:v>445</c:v>
                </c:pt>
                <c:pt idx="227">
                  <c:v>447.5</c:v>
                </c:pt>
                <c:pt idx="228">
                  <c:v>450</c:v>
                </c:pt>
                <c:pt idx="229">
                  <c:v>452.5</c:v>
                </c:pt>
                <c:pt idx="230">
                  <c:v>455</c:v>
                </c:pt>
                <c:pt idx="231">
                  <c:v>457.5</c:v>
                </c:pt>
                <c:pt idx="232">
                  <c:v>460</c:v>
                </c:pt>
                <c:pt idx="233">
                  <c:v>462.5</c:v>
                </c:pt>
                <c:pt idx="234">
                  <c:v>465</c:v>
                </c:pt>
                <c:pt idx="235">
                  <c:v>467.5</c:v>
                </c:pt>
                <c:pt idx="236">
                  <c:v>470</c:v>
                </c:pt>
                <c:pt idx="237">
                  <c:v>472.5</c:v>
                </c:pt>
                <c:pt idx="238">
                  <c:v>475</c:v>
                </c:pt>
                <c:pt idx="239">
                  <c:v>477.5</c:v>
                </c:pt>
                <c:pt idx="240">
                  <c:v>480</c:v>
                </c:pt>
                <c:pt idx="241">
                  <c:v>482.5</c:v>
                </c:pt>
                <c:pt idx="242">
                  <c:v>485</c:v>
                </c:pt>
                <c:pt idx="243">
                  <c:v>487.5</c:v>
                </c:pt>
                <c:pt idx="244">
                  <c:v>490</c:v>
                </c:pt>
                <c:pt idx="245">
                  <c:v>492.5</c:v>
                </c:pt>
                <c:pt idx="246">
                  <c:v>495</c:v>
                </c:pt>
                <c:pt idx="247">
                  <c:v>497.5</c:v>
                </c:pt>
                <c:pt idx="248">
                  <c:v>500</c:v>
                </c:pt>
                <c:pt idx="249">
                  <c:v>502.5</c:v>
                </c:pt>
                <c:pt idx="250">
                  <c:v>505</c:v>
                </c:pt>
                <c:pt idx="251">
                  <c:v>507.5</c:v>
                </c:pt>
                <c:pt idx="252">
                  <c:v>510</c:v>
                </c:pt>
                <c:pt idx="253">
                  <c:v>512.5</c:v>
                </c:pt>
                <c:pt idx="254">
                  <c:v>515</c:v>
                </c:pt>
                <c:pt idx="255">
                  <c:v>517.5</c:v>
                </c:pt>
                <c:pt idx="256">
                  <c:v>520</c:v>
                </c:pt>
                <c:pt idx="257">
                  <c:v>522.5</c:v>
                </c:pt>
                <c:pt idx="258">
                  <c:v>525</c:v>
                </c:pt>
                <c:pt idx="259">
                  <c:v>527.5</c:v>
                </c:pt>
                <c:pt idx="260">
                  <c:v>530</c:v>
                </c:pt>
                <c:pt idx="261">
                  <c:v>532.5</c:v>
                </c:pt>
                <c:pt idx="262">
                  <c:v>535</c:v>
                </c:pt>
                <c:pt idx="263">
                  <c:v>537.5</c:v>
                </c:pt>
                <c:pt idx="264">
                  <c:v>540</c:v>
                </c:pt>
                <c:pt idx="265">
                  <c:v>542.5</c:v>
                </c:pt>
                <c:pt idx="266">
                  <c:v>545</c:v>
                </c:pt>
                <c:pt idx="267">
                  <c:v>547.5</c:v>
                </c:pt>
                <c:pt idx="268">
                  <c:v>550</c:v>
                </c:pt>
                <c:pt idx="269">
                  <c:v>552.5</c:v>
                </c:pt>
                <c:pt idx="270">
                  <c:v>555</c:v>
                </c:pt>
                <c:pt idx="271">
                  <c:v>557.5</c:v>
                </c:pt>
                <c:pt idx="272">
                  <c:v>560</c:v>
                </c:pt>
                <c:pt idx="273">
                  <c:v>562.5</c:v>
                </c:pt>
                <c:pt idx="274">
                  <c:v>565</c:v>
                </c:pt>
                <c:pt idx="275">
                  <c:v>567.5</c:v>
                </c:pt>
                <c:pt idx="276">
                  <c:v>570</c:v>
                </c:pt>
                <c:pt idx="277">
                  <c:v>572.5</c:v>
                </c:pt>
                <c:pt idx="278">
                  <c:v>575</c:v>
                </c:pt>
                <c:pt idx="279">
                  <c:v>577.5</c:v>
                </c:pt>
                <c:pt idx="280">
                  <c:v>580</c:v>
                </c:pt>
                <c:pt idx="281">
                  <c:v>582.5</c:v>
                </c:pt>
                <c:pt idx="282">
                  <c:v>585</c:v>
                </c:pt>
                <c:pt idx="283">
                  <c:v>587.5</c:v>
                </c:pt>
                <c:pt idx="284">
                  <c:v>590</c:v>
                </c:pt>
                <c:pt idx="285">
                  <c:v>592.5</c:v>
                </c:pt>
                <c:pt idx="286">
                  <c:v>595</c:v>
                </c:pt>
                <c:pt idx="287">
                  <c:v>597.5</c:v>
                </c:pt>
                <c:pt idx="288">
                  <c:v>600</c:v>
                </c:pt>
                <c:pt idx="289">
                  <c:v>602.5</c:v>
                </c:pt>
                <c:pt idx="290">
                  <c:v>605</c:v>
                </c:pt>
                <c:pt idx="291">
                  <c:v>607.5</c:v>
                </c:pt>
                <c:pt idx="292">
                  <c:v>610</c:v>
                </c:pt>
                <c:pt idx="293">
                  <c:v>612.5</c:v>
                </c:pt>
                <c:pt idx="294">
                  <c:v>615</c:v>
                </c:pt>
                <c:pt idx="295">
                  <c:v>617.5</c:v>
                </c:pt>
                <c:pt idx="296">
                  <c:v>620</c:v>
                </c:pt>
                <c:pt idx="297">
                  <c:v>622.5</c:v>
                </c:pt>
                <c:pt idx="298">
                  <c:v>625</c:v>
                </c:pt>
                <c:pt idx="299">
                  <c:v>627.5</c:v>
                </c:pt>
                <c:pt idx="300">
                  <c:v>630</c:v>
                </c:pt>
                <c:pt idx="301">
                  <c:v>632.5</c:v>
                </c:pt>
                <c:pt idx="302">
                  <c:v>635</c:v>
                </c:pt>
                <c:pt idx="303">
                  <c:v>637.5</c:v>
                </c:pt>
                <c:pt idx="304">
                  <c:v>640</c:v>
                </c:pt>
                <c:pt idx="305">
                  <c:v>642.5</c:v>
                </c:pt>
                <c:pt idx="306">
                  <c:v>645</c:v>
                </c:pt>
                <c:pt idx="307">
                  <c:v>647.5</c:v>
                </c:pt>
                <c:pt idx="308">
                  <c:v>650</c:v>
                </c:pt>
                <c:pt idx="309">
                  <c:v>652.5</c:v>
                </c:pt>
                <c:pt idx="310">
                  <c:v>655</c:v>
                </c:pt>
                <c:pt idx="311">
                  <c:v>657.5</c:v>
                </c:pt>
                <c:pt idx="312">
                  <c:v>660</c:v>
                </c:pt>
                <c:pt idx="313">
                  <c:v>662.5</c:v>
                </c:pt>
                <c:pt idx="314">
                  <c:v>665</c:v>
                </c:pt>
                <c:pt idx="315">
                  <c:v>667.5</c:v>
                </c:pt>
                <c:pt idx="316">
                  <c:v>670</c:v>
                </c:pt>
                <c:pt idx="317">
                  <c:v>672.5</c:v>
                </c:pt>
                <c:pt idx="318">
                  <c:v>675</c:v>
                </c:pt>
                <c:pt idx="319">
                  <c:v>677.5</c:v>
                </c:pt>
                <c:pt idx="320">
                  <c:v>680</c:v>
                </c:pt>
                <c:pt idx="321">
                  <c:v>682.5</c:v>
                </c:pt>
                <c:pt idx="322">
                  <c:v>685</c:v>
                </c:pt>
                <c:pt idx="323">
                  <c:v>687.5</c:v>
                </c:pt>
                <c:pt idx="324">
                  <c:v>690</c:v>
                </c:pt>
                <c:pt idx="325">
                  <c:v>692.5</c:v>
                </c:pt>
                <c:pt idx="326">
                  <c:v>695</c:v>
                </c:pt>
                <c:pt idx="327">
                  <c:v>697.5</c:v>
                </c:pt>
                <c:pt idx="328">
                  <c:v>700</c:v>
                </c:pt>
                <c:pt idx="329">
                  <c:v>702.5</c:v>
                </c:pt>
                <c:pt idx="330">
                  <c:v>705</c:v>
                </c:pt>
                <c:pt idx="331">
                  <c:v>707.5</c:v>
                </c:pt>
                <c:pt idx="332">
                  <c:v>710</c:v>
                </c:pt>
                <c:pt idx="333">
                  <c:v>712.5</c:v>
                </c:pt>
                <c:pt idx="334">
                  <c:v>715</c:v>
                </c:pt>
                <c:pt idx="335">
                  <c:v>717.5</c:v>
                </c:pt>
                <c:pt idx="336">
                  <c:v>720</c:v>
                </c:pt>
                <c:pt idx="337">
                  <c:v>722.5</c:v>
                </c:pt>
                <c:pt idx="338">
                  <c:v>725</c:v>
                </c:pt>
                <c:pt idx="339">
                  <c:v>727.5</c:v>
                </c:pt>
                <c:pt idx="340">
                  <c:v>730</c:v>
                </c:pt>
                <c:pt idx="341">
                  <c:v>732.5</c:v>
                </c:pt>
                <c:pt idx="342">
                  <c:v>735</c:v>
                </c:pt>
                <c:pt idx="343">
                  <c:v>737.5</c:v>
                </c:pt>
                <c:pt idx="344">
                  <c:v>740</c:v>
                </c:pt>
                <c:pt idx="345">
                  <c:v>742.5</c:v>
                </c:pt>
                <c:pt idx="346">
                  <c:v>745</c:v>
                </c:pt>
                <c:pt idx="347">
                  <c:v>747.5</c:v>
                </c:pt>
                <c:pt idx="348">
                  <c:v>750</c:v>
                </c:pt>
                <c:pt idx="349">
                  <c:v>752.5</c:v>
                </c:pt>
                <c:pt idx="350">
                  <c:v>755</c:v>
                </c:pt>
                <c:pt idx="351">
                  <c:v>757.5</c:v>
                </c:pt>
                <c:pt idx="352">
                  <c:v>760</c:v>
                </c:pt>
                <c:pt idx="353">
                  <c:v>762.5</c:v>
                </c:pt>
                <c:pt idx="354">
                  <c:v>765</c:v>
                </c:pt>
                <c:pt idx="355">
                  <c:v>767.5</c:v>
                </c:pt>
                <c:pt idx="356">
                  <c:v>770</c:v>
                </c:pt>
                <c:pt idx="357">
                  <c:v>772.5</c:v>
                </c:pt>
                <c:pt idx="358">
                  <c:v>775</c:v>
                </c:pt>
                <c:pt idx="359">
                  <c:v>777.5</c:v>
                </c:pt>
                <c:pt idx="360">
                  <c:v>780</c:v>
                </c:pt>
                <c:pt idx="361">
                  <c:v>782.5</c:v>
                </c:pt>
                <c:pt idx="362">
                  <c:v>785</c:v>
                </c:pt>
                <c:pt idx="363">
                  <c:v>787.5</c:v>
                </c:pt>
                <c:pt idx="364">
                  <c:v>790</c:v>
                </c:pt>
                <c:pt idx="365">
                  <c:v>792.5</c:v>
                </c:pt>
                <c:pt idx="366">
                  <c:v>795</c:v>
                </c:pt>
                <c:pt idx="367">
                  <c:v>797.5</c:v>
                </c:pt>
                <c:pt idx="368">
                  <c:v>800</c:v>
                </c:pt>
                <c:pt idx="369">
                  <c:v>802.5</c:v>
                </c:pt>
                <c:pt idx="370">
                  <c:v>805</c:v>
                </c:pt>
                <c:pt idx="371">
                  <c:v>807.5</c:v>
                </c:pt>
                <c:pt idx="372">
                  <c:v>810</c:v>
                </c:pt>
                <c:pt idx="373">
                  <c:v>812.5</c:v>
                </c:pt>
                <c:pt idx="374">
                  <c:v>815</c:v>
                </c:pt>
                <c:pt idx="375">
                  <c:v>817.5</c:v>
                </c:pt>
                <c:pt idx="376">
                  <c:v>820</c:v>
                </c:pt>
                <c:pt idx="377">
                  <c:v>822.5</c:v>
                </c:pt>
                <c:pt idx="378">
                  <c:v>825</c:v>
                </c:pt>
                <c:pt idx="379">
                  <c:v>827.5</c:v>
                </c:pt>
                <c:pt idx="380">
                  <c:v>830</c:v>
                </c:pt>
                <c:pt idx="381">
                  <c:v>832.5</c:v>
                </c:pt>
                <c:pt idx="382">
                  <c:v>835</c:v>
                </c:pt>
                <c:pt idx="383">
                  <c:v>837.5</c:v>
                </c:pt>
                <c:pt idx="384">
                  <c:v>840</c:v>
                </c:pt>
                <c:pt idx="385">
                  <c:v>842.5</c:v>
                </c:pt>
                <c:pt idx="386">
                  <c:v>845</c:v>
                </c:pt>
                <c:pt idx="387">
                  <c:v>847.5</c:v>
                </c:pt>
                <c:pt idx="388">
                  <c:v>850</c:v>
                </c:pt>
                <c:pt idx="389">
                  <c:v>852.5</c:v>
                </c:pt>
                <c:pt idx="390">
                  <c:v>855</c:v>
                </c:pt>
                <c:pt idx="391">
                  <c:v>857.5</c:v>
                </c:pt>
                <c:pt idx="392">
                  <c:v>860</c:v>
                </c:pt>
                <c:pt idx="393">
                  <c:v>862.5</c:v>
                </c:pt>
                <c:pt idx="394">
                  <c:v>865</c:v>
                </c:pt>
                <c:pt idx="395">
                  <c:v>867.5</c:v>
                </c:pt>
                <c:pt idx="396">
                  <c:v>870</c:v>
                </c:pt>
                <c:pt idx="397">
                  <c:v>872.5</c:v>
                </c:pt>
                <c:pt idx="398">
                  <c:v>875</c:v>
                </c:pt>
                <c:pt idx="399">
                  <c:v>877.5</c:v>
                </c:pt>
              </c:numCache>
            </c:numRef>
          </c:xVal>
          <c:yVal>
            <c:numRef>
              <c:f>data!$BE$3:$BE$402</c:f>
              <c:numCache>
                <c:formatCode>General</c:formatCode>
                <c:ptCount val="400"/>
                <c:pt idx="0">
                  <c:v>0.79535</c:v>
                </c:pt>
                <c:pt idx="1">
                  <c:v>0.71226</c:v>
                </c:pt>
                <c:pt idx="2">
                  <c:v>0.63451000000000002</c:v>
                </c:pt>
                <c:pt idx="3">
                  <c:v>0.56188000000000005</c:v>
                </c:pt>
                <c:pt idx="4">
                  <c:v>0.49417</c:v>
                </c:pt>
                <c:pt idx="5">
                  <c:v>0.43117</c:v>
                </c:pt>
                <c:pt idx="6">
                  <c:v>0.37269000000000002</c:v>
                </c:pt>
                <c:pt idx="7">
                  <c:v>0.31855</c:v>
                </c:pt>
                <c:pt idx="8">
                  <c:v>0.26856000000000002</c:v>
                </c:pt>
                <c:pt idx="9">
                  <c:v>0.22255</c:v>
                </c:pt>
                <c:pt idx="10">
                  <c:v>0.18032999999999999</c:v>
                </c:pt>
                <c:pt idx="11">
                  <c:v>0.14174999999999999</c:v>
                </c:pt>
                <c:pt idx="12">
                  <c:v>0.10664999999999999</c:v>
                </c:pt>
                <c:pt idx="13">
                  <c:v>7.4857999999999994E-2</c:v>
                </c:pt>
                <c:pt idx="14">
                  <c:v>4.6233999999999997E-2</c:v>
                </c:pt>
                <c:pt idx="15">
                  <c:v>2.0629000000000002E-2</c:v>
                </c:pt>
                <c:pt idx="16">
                  <c:v>-2.0994999999999998E-3</c:v>
                </c:pt>
                <c:pt idx="17">
                  <c:v>-2.2089000000000001E-2</c:v>
                </c:pt>
                <c:pt idx="18">
                  <c:v>-3.9473000000000001E-2</c:v>
                </c:pt>
                <c:pt idx="19">
                  <c:v>-5.4378999999999997E-2</c:v>
                </c:pt>
                <c:pt idx="20">
                  <c:v>-6.6932000000000005E-2</c:v>
                </c:pt>
                <c:pt idx="21">
                  <c:v>-7.7251E-2</c:v>
                </c:pt>
                <c:pt idx="22">
                  <c:v>-8.5453000000000001E-2</c:v>
                </c:pt>
                <c:pt idx="23">
                  <c:v>-9.1649999999999995E-2</c:v>
                </c:pt>
                <c:pt idx="24">
                  <c:v>-9.5949999999999994E-2</c:v>
                </c:pt>
                <c:pt idx="25">
                  <c:v>-9.8456000000000002E-2</c:v>
                </c:pt>
                <c:pt idx="26">
                  <c:v>-9.9269999999999997E-2</c:v>
                </c:pt>
                <c:pt idx="27">
                  <c:v>-9.8488000000000006E-2</c:v>
                </c:pt>
                <c:pt idx="28">
                  <c:v>-9.6202999999999997E-2</c:v>
                </c:pt>
                <c:pt idx="29">
                  <c:v>-9.2505000000000004E-2</c:v>
                </c:pt>
                <c:pt idx="30">
                  <c:v>-8.7482000000000004E-2</c:v>
                </c:pt>
                <c:pt idx="31">
                  <c:v>-8.1214999999999996E-2</c:v>
                </c:pt>
                <c:pt idx="32">
                  <c:v>-7.3785000000000003E-2</c:v>
                </c:pt>
                <c:pt idx="33">
                  <c:v>-6.5268999999999994E-2</c:v>
                </c:pt>
                <c:pt idx="34">
                  <c:v>-5.5739999999999998E-2</c:v>
                </c:pt>
                <c:pt idx="35">
                  <c:v>-4.5269999999999998E-2</c:v>
                </c:pt>
                <c:pt idx="36">
                  <c:v>-3.3925999999999998E-2</c:v>
                </c:pt>
                <c:pt idx="37">
                  <c:v>-2.1774000000000002E-2</c:v>
                </c:pt>
                <c:pt idx="38">
                  <c:v>-8.8751999999999998E-3</c:v>
                </c:pt>
                <c:pt idx="39">
                  <c:v>4.7093999999999999E-3</c:v>
                </c:pt>
                <c:pt idx="40">
                  <c:v>1.8922999999999999E-2</c:v>
                </c:pt>
                <c:pt idx="41">
                  <c:v>3.3710999999999998E-2</c:v>
                </c:pt>
                <c:pt idx="42">
                  <c:v>4.9021000000000002E-2</c:v>
                </c:pt>
                <c:pt idx="43">
                  <c:v>6.4804E-2</c:v>
                </c:pt>
                <c:pt idx="44">
                  <c:v>8.1011E-2</c:v>
                </c:pt>
                <c:pt idx="45">
                  <c:v>9.7597000000000003E-2</c:v>
                </c:pt>
                <c:pt idx="46">
                  <c:v>0.11452</c:v>
                </c:pt>
                <c:pt idx="47">
                  <c:v>0.13174</c:v>
                </c:pt>
                <c:pt idx="48">
                  <c:v>0.14921000000000001</c:v>
                </c:pt>
                <c:pt idx="49">
                  <c:v>0.16689999999999999</c:v>
                </c:pt>
                <c:pt idx="50">
                  <c:v>0.18478</c:v>
                </c:pt>
                <c:pt idx="51">
                  <c:v>0.20280999999999999</c:v>
                </c:pt>
                <c:pt idx="52">
                  <c:v>0.22095999999999999</c:v>
                </c:pt>
                <c:pt idx="53">
                  <c:v>0.23919000000000001</c:v>
                </c:pt>
                <c:pt idx="54">
                  <c:v>0.25749</c:v>
                </c:pt>
                <c:pt idx="55">
                  <c:v>0.27583000000000002</c:v>
                </c:pt>
                <c:pt idx="56">
                  <c:v>0.29416999999999999</c:v>
                </c:pt>
                <c:pt idx="57">
                  <c:v>0.3125</c:v>
                </c:pt>
                <c:pt idx="58">
                  <c:v>0.33079999999999998</c:v>
                </c:pt>
                <c:pt idx="59">
                  <c:v>0.34904000000000002</c:v>
                </c:pt>
                <c:pt idx="60">
                  <c:v>0.36720999999999998</c:v>
                </c:pt>
                <c:pt idx="61">
                  <c:v>0.38529000000000002</c:v>
                </c:pt>
                <c:pt idx="62">
                  <c:v>0.40326000000000001</c:v>
                </c:pt>
                <c:pt idx="63">
                  <c:v>0.42110999999999998</c:v>
                </c:pt>
                <c:pt idx="64">
                  <c:v>0.43881999999999999</c:v>
                </c:pt>
                <c:pt idx="65">
                  <c:v>0.45638000000000001</c:v>
                </c:pt>
                <c:pt idx="66">
                  <c:v>0.47377999999999998</c:v>
                </c:pt>
                <c:pt idx="67">
                  <c:v>0.49101</c:v>
                </c:pt>
                <c:pt idx="68">
                  <c:v>0.50805</c:v>
                </c:pt>
                <c:pt idx="69">
                  <c:v>0.52490999999999999</c:v>
                </c:pt>
                <c:pt idx="70">
                  <c:v>0.54157</c:v>
                </c:pt>
                <c:pt idx="71">
                  <c:v>0.55801999999999996</c:v>
                </c:pt>
                <c:pt idx="72">
                  <c:v>0.57425999999999999</c:v>
                </c:pt>
                <c:pt idx="73">
                  <c:v>0.59028999999999998</c:v>
                </c:pt>
                <c:pt idx="74">
                  <c:v>0.60609999999999997</c:v>
                </c:pt>
                <c:pt idx="75">
                  <c:v>0.62168000000000001</c:v>
                </c:pt>
                <c:pt idx="76">
                  <c:v>0.63704000000000005</c:v>
                </c:pt>
                <c:pt idx="77">
                  <c:v>0.65215999999999996</c:v>
                </c:pt>
                <c:pt idx="78">
                  <c:v>0.66705999999999999</c:v>
                </c:pt>
                <c:pt idx="79">
                  <c:v>0.68172999999999995</c:v>
                </c:pt>
                <c:pt idx="80">
                  <c:v>0.69616</c:v>
                </c:pt>
                <c:pt idx="81">
                  <c:v>0.71035999999999999</c:v>
                </c:pt>
                <c:pt idx="82">
                  <c:v>0.72433999999999998</c:v>
                </c:pt>
                <c:pt idx="83">
                  <c:v>0.73807999999999996</c:v>
                </c:pt>
                <c:pt idx="84">
                  <c:v>0.75158999999999998</c:v>
                </c:pt>
                <c:pt idx="85">
                  <c:v>0.76488</c:v>
                </c:pt>
                <c:pt idx="86">
                  <c:v>0.77795000000000003</c:v>
                </c:pt>
                <c:pt idx="87">
                  <c:v>0.79078999999999999</c:v>
                </c:pt>
                <c:pt idx="88">
                  <c:v>0.80342000000000002</c:v>
                </c:pt>
                <c:pt idx="89">
                  <c:v>0.81583000000000006</c:v>
                </c:pt>
                <c:pt idx="90">
                  <c:v>0.82804</c:v>
                </c:pt>
                <c:pt idx="91">
                  <c:v>0.84003000000000005</c:v>
                </c:pt>
                <c:pt idx="92">
                  <c:v>0.85182999999999998</c:v>
                </c:pt>
                <c:pt idx="93">
                  <c:v>0.86343000000000003</c:v>
                </c:pt>
                <c:pt idx="94">
                  <c:v>0.87483999999999995</c:v>
                </c:pt>
                <c:pt idx="95">
                  <c:v>0.88605999999999996</c:v>
                </c:pt>
                <c:pt idx="96">
                  <c:v>0.89710000000000001</c:v>
                </c:pt>
                <c:pt idx="97">
                  <c:v>0.90797000000000005</c:v>
                </c:pt>
                <c:pt idx="98">
                  <c:v>0.91866000000000003</c:v>
                </c:pt>
                <c:pt idx="99">
                  <c:v>0.92920000000000003</c:v>
                </c:pt>
                <c:pt idx="100">
                  <c:v>0.93957000000000002</c:v>
                </c:pt>
                <c:pt idx="101">
                  <c:v>0.94979000000000002</c:v>
                </c:pt>
                <c:pt idx="102">
                  <c:v>0.95986000000000005</c:v>
                </c:pt>
                <c:pt idx="103">
                  <c:v>0.96979000000000004</c:v>
                </c:pt>
                <c:pt idx="104">
                  <c:v>0.97958999999999996</c:v>
                </c:pt>
                <c:pt idx="105">
                  <c:v>0.98926000000000003</c:v>
                </c:pt>
                <c:pt idx="106">
                  <c:v>0.99880000000000002</c:v>
                </c:pt>
                <c:pt idx="107">
                  <c:v>1.0082</c:v>
                </c:pt>
                <c:pt idx="108">
                  <c:v>1.0176000000000001</c:v>
                </c:pt>
                <c:pt idx="109">
                  <c:v>1.0267999999999999</c:v>
                </c:pt>
                <c:pt idx="110">
                  <c:v>1.0359</c:v>
                </c:pt>
                <c:pt idx="111">
                  <c:v>1.0448999999999999</c:v>
                </c:pt>
                <c:pt idx="112">
                  <c:v>1.0539000000000001</c:v>
                </c:pt>
                <c:pt idx="113">
                  <c:v>1.0627</c:v>
                </c:pt>
                <c:pt idx="114">
                  <c:v>1.0714999999999999</c:v>
                </c:pt>
                <c:pt idx="115">
                  <c:v>1.0802</c:v>
                </c:pt>
                <c:pt idx="116">
                  <c:v>1.0889</c:v>
                </c:pt>
                <c:pt idx="117">
                  <c:v>1.0974999999999999</c:v>
                </c:pt>
                <c:pt idx="118">
                  <c:v>1.1060000000000001</c:v>
                </c:pt>
                <c:pt idx="119">
                  <c:v>1.1145</c:v>
                </c:pt>
                <c:pt idx="120">
                  <c:v>1.123</c:v>
                </c:pt>
                <c:pt idx="121">
                  <c:v>1.1314</c:v>
                </c:pt>
                <c:pt idx="122">
                  <c:v>1.1397999999999999</c:v>
                </c:pt>
                <c:pt idx="123">
                  <c:v>1.1480999999999999</c:v>
                </c:pt>
                <c:pt idx="124">
                  <c:v>1.1565000000000001</c:v>
                </c:pt>
                <c:pt idx="125">
                  <c:v>1.1648000000000001</c:v>
                </c:pt>
                <c:pt idx="126">
                  <c:v>1.1731</c:v>
                </c:pt>
                <c:pt idx="127">
                  <c:v>1.1814</c:v>
                </c:pt>
                <c:pt idx="128">
                  <c:v>1.1897</c:v>
                </c:pt>
                <c:pt idx="129">
                  <c:v>1.198</c:v>
                </c:pt>
                <c:pt idx="130">
                  <c:v>1.2062999999999999</c:v>
                </c:pt>
                <c:pt idx="131">
                  <c:v>1.2144999999999999</c:v>
                </c:pt>
                <c:pt idx="132">
                  <c:v>1.2229000000000001</c:v>
                </c:pt>
                <c:pt idx="133">
                  <c:v>1.2312000000000001</c:v>
                </c:pt>
                <c:pt idx="134">
                  <c:v>1.2395</c:v>
                </c:pt>
                <c:pt idx="135">
                  <c:v>1.2478</c:v>
                </c:pt>
                <c:pt idx="136">
                  <c:v>1.2562</c:v>
                </c:pt>
                <c:pt idx="137">
                  <c:v>1.2645999999999999</c:v>
                </c:pt>
                <c:pt idx="138">
                  <c:v>1.2729999999999999</c:v>
                </c:pt>
                <c:pt idx="139">
                  <c:v>1.2814000000000001</c:v>
                </c:pt>
                <c:pt idx="140">
                  <c:v>1.2899</c:v>
                </c:pt>
                <c:pt idx="141">
                  <c:v>1.2983</c:v>
                </c:pt>
                <c:pt idx="142">
                  <c:v>1.3069</c:v>
                </c:pt>
                <c:pt idx="143">
                  <c:v>1.3153999999999999</c:v>
                </c:pt>
                <c:pt idx="144">
                  <c:v>1.3240000000000001</c:v>
                </c:pt>
                <c:pt idx="145">
                  <c:v>1.3326</c:v>
                </c:pt>
                <c:pt idx="146">
                  <c:v>1.3411999999999999</c:v>
                </c:pt>
                <c:pt idx="147">
                  <c:v>1.3499000000000001</c:v>
                </c:pt>
                <c:pt idx="148">
                  <c:v>1.3586</c:v>
                </c:pt>
                <c:pt idx="149">
                  <c:v>1.3673</c:v>
                </c:pt>
                <c:pt idx="150">
                  <c:v>1.3761000000000001</c:v>
                </c:pt>
                <c:pt idx="151">
                  <c:v>1.3849</c:v>
                </c:pt>
                <c:pt idx="152">
                  <c:v>1.3936999999999999</c:v>
                </c:pt>
                <c:pt idx="153">
                  <c:v>1.4026000000000001</c:v>
                </c:pt>
                <c:pt idx="154">
                  <c:v>1.4114</c:v>
                </c:pt>
                <c:pt idx="155">
                  <c:v>1.4202999999999999</c:v>
                </c:pt>
                <c:pt idx="156">
                  <c:v>1.4293</c:v>
                </c:pt>
                <c:pt idx="157">
                  <c:v>1.4381999999999999</c:v>
                </c:pt>
                <c:pt idx="158">
                  <c:v>1.4472</c:v>
                </c:pt>
                <c:pt idx="159">
                  <c:v>1.4561999999999999</c:v>
                </c:pt>
                <c:pt idx="160">
                  <c:v>1.4652000000000001</c:v>
                </c:pt>
                <c:pt idx="161">
                  <c:v>1.4742999999999999</c:v>
                </c:pt>
                <c:pt idx="162">
                  <c:v>1.4833000000000001</c:v>
                </c:pt>
                <c:pt idx="163">
                  <c:v>1.4923999999999999</c:v>
                </c:pt>
                <c:pt idx="164">
                  <c:v>1.5015000000000001</c:v>
                </c:pt>
                <c:pt idx="165">
                  <c:v>1.5105</c:v>
                </c:pt>
                <c:pt idx="166">
                  <c:v>1.5196000000000001</c:v>
                </c:pt>
                <c:pt idx="167">
                  <c:v>1.5286999999999999</c:v>
                </c:pt>
                <c:pt idx="168">
                  <c:v>1.5378000000000001</c:v>
                </c:pt>
                <c:pt idx="169">
                  <c:v>1.5468</c:v>
                </c:pt>
                <c:pt idx="170">
                  <c:v>1.5559000000000001</c:v>
                </c:pt>
                <c:pt idx="171">
                  <c:v>1.5649</c:v>
                </c:pt>
                <c:pt idx="172">
                  <c:v>1.5740000000000001</c:v>
                </c:pt>
                <c:pt idx="173">
                  <c:v>1.583</c:v>
                </c:pt>
                <c:pt idx="174">
                  <c:v>1.5919000000000001</c:v>
                </c:pt>
                <c:pt idx="175">
                  <c:v>1.6009</c:v>
                </c:pt>
                <c:pt idx="176">
                  <c:v>1.6097999999999999</c:v>
                </c:pt>
                <c:pt idx="177">
                  <c:v>1.6187</c:v>
                </c:pt>
                <c:pt idx="178">
                  <c:v>1.6274999999999999</c:v>
                </c:pt>
                <c:pt idx="179">
                  <c:v>1.6363000000000001</c:v>
                </c:pt>
                <c:pt idx="180">
                  <c:v>1.645</c:v>
                </c:pt>
                <c:pt idx="181">
                  <c:v>1.6536999999999999</c:v>
                </c:pt>
                <c:pt idx="182">
                  <c:v>1.6623000000000001</c:v>
                </c:pt>
                <c:pt idx="183">
                  <c:v>1.6708000000000001</c:v>
                </c:pt>
                <c:pt idx="184">
                  <c:v>1.6793</c:v>
                </c:pt>
                <c:pt idx="185">
                  <c:v>1.6877</c:v>
                </c:pt>
                <c:pt idx="186">
                  <c:v>1.6960999999999999</c:v>
                </c:pt>
                <c:pt idx="187">
                  <c:v>1.7042999999999999</c:v>
                </c:pt>
                <c:pt idx="188">
                  <c:v>1.7124999999999999</c:v>
                </c:pt>
                <c:pt idx="189">
                  <c:v>1.7204999999999999</c:v>
                </c:pt>
                <c:pt idx="190">
                  <c:v>1.7284999999999999</c:v>
                </c:pt>
                <c:pt idx="191">
                  <c:v>1.7363</c:v>
                </c:pt>
                <c:pt idx="192">
                  <c:v>1.7441</c:v>
                </c:pt>
                <c:pt idx="193">
                  <c:v>1.7517</c:v>
                </c:pt>
                <c:pt idx="194">
                  <c:v>1.7593000000000001</c:v>
                </c:pt>
                <c:pt idx="195">
                  <c:v>1.7666999999999999</c:v>
                </c:pt>
                <c:pt idx="196">
                  <c:v>1.7739</c:v>
                </c:pt>
                <c:pt idx="197">
                  <c:v>1.7810999999999999</c:v>
                </c:pt>
                <c:pt idx="198">
                  <c:v>1.7881</c:v>
                </c:pt>
                <c:pt idx="199">
                  <c:v>1.7948999999999999</c:v>
                </c:pt>
                <c:pt idx="200">
                  <c:v>1.8016000000000001</c:v>
                </c:pt>
                <c:pt idx="201">
                  <c:v>1.8082</c:v>
                </c:pt>
                <c:pt idx="202">
                  <c:v>1.8146</c:v>
                </c:pt>
                <c:pt idx="203">
                  <c:v>1.8209</c:v>
                </c:pt>
                <c:pt idx="204">
                  <c:v>1.8269</c:v>
                </c:pt>
                <c:pt idx="205">
                  <c:v>1.8328</c:v>
                </c:pt>
                <c:pt idx="206">
                  <c:v>1.8386</c:v>
                </c:pt>
                <c:pt idx="207">
                  <c:v>1.8441000000000001</c:v>
                </c:pt>
                <c:pt idx="208">
                  <c:v>1.8494999999999999</c:v>
                </c:pt>
                <c:pt idx="209">
                  <c:v>1.8547</c:v>
                </c:pt>
                <c:pt idx="210">
                  <c:v>1.8596999999999999</c:v>
                </c:pt>
                <c:pt idx="211">
                  <c:v>1.8645</c:v>
                </c:pt>
                <c:pt idx="212">
                  <c:v>1.8691</c:v>
                </c:pt>
                <c:pt idx="213">
                  <c:v>1.8734999999999999</c:v>
                </c:pt>
                <c:pt idx="214">
                  <c:v>1.8776999999999999</c:v>
                </c:pt>
                <c:pt idx="215">
                  <c:v>1.8815999999999999</c:v>
                </c:pt>
                <c:pt idx="216">
                  <c:v>1.8854</c:v>
                </c:pt>
                <c:pt idx="217">
                  <c:v>1.8889</c:v>
                </c:pt>
                <c:pt idx="218">
                  <c:v>1.8922000000000001</c:v>
                </c:pt>
                <c:pt idx="219">
                  <c:v>1.8953</c:v>
                </c:pt>
                <c:pt idx="220">
                  <c:v>1.8982000000000001</c:v>
                </c:pt>
                <c:pt idx="221">
                  <c:v>1.9008</c:v>
                </c:pt>
                <c:pt idx="222">
                  <c:v>1.9032</c:v>
                </c:pt>
                <c:pt idx="223">
                  <c:v>1.9054</c:v>
                </c:pt>
                <c:pt idx="224">
                  <c:v>1.9073</c:v>
                </c:pt>
                <c:pt idx="225">
                  <c:v>1.909</c:v>
                </c:pt>
                <c:pt idx="226">
                  <c:v>1.9105000000000001</c:v>
                </c:pt>
                <c:pt idx="227">
                  <c:v>1.9116</c:v>
                </c:pt>
                <c:pt idx="228">
                  <c:v>1.9126000000000001</c:v>
                </c:pt>
                <c:pt idx="229">
                  <c:v>1.9133</c:v>
                </c:pt>
                <c:pt idx="230">
                  <c:v>1.9137</c:v>
                </c:pt>
                <c:pt idx="231">
                  <c:v>1.9138999999999999</c:v>
                </c:pt>
                <c:pt idx="232">
                  <c:v>1.9137999999999999</c:v>
                </c:pt>
                <c:pt idx="233">
                  <c:v>1.9135</c:v>
                </c:pt>
                <c:pt idx="234">
                  <c:v>1.9129</c:v>
                </c:pt>
                <c:pt idx="235">
                  <c:v>1.9119999999999999</c:v>
                </c:pt>
                <c:pt idx="236">
                  <c:v>1.9109</c:v>
                </c:pt>
                <c:pt idx="237">
                  <c:v>1.9095</c:v>
                </c:pt>
                <c:pt idx="238">
                  <c:v>1.9078999999999999</c:v>
                </c:pt>
                <c:pt idx="239">
                  <c:v>1.9059999999999999</c:v>
                </c:pt>
                <c:pt idx="240">
                  <c:v>1.9037999999999999</c:v>
                </c:pt>
                <c:pt idx="241">
                  <c:v>1.9014</c:v>
                </c:pt>
                <c:pt idx="242">
                  <c:v>1.8987000000000001</c:v>
                </c:pt>
                <c:pt idx="243">
                  <c:v>1.8956999999999999</c:v>
                </c:pt>
                <c:pt idx="244">
                  <c:v>1.8925000000000001</c:v>
                </c:pt>
                <c:pt idx="245">
                  <c:v>1.889</c:v>
                </c:pt>
                <c:pt idx="246">
                  <c:v>1.8853</c:v>
                </c:pt>
                <c:pt idx="247">
                  <c:v>1.8813</c:v>
                </c:pt>
                <c:pt idx="248">
                  <c:v>1.877</c:v>
                </c:pt>
                <c:pt idx="249">
                  <c:v>1.8725000000000001</c:v>
                </c:pt>
                <c:pt idx="250">
                  <c:v>1.8676999999999999</c:v>
                </c:pt>
                <c:pt idx="251">
                  <c:v>1.8626</c:v>
                </c:pt>
                <c:pt idx="252">
                  <c:v>1.8573</c:v>
                </c:pt>
                <c:pt idx="253">
                  <c:v>1.8517999999999999</c:v>
                </c:pt>
                <c:pt idx="254">
                  <c:v>1.8460000000000001</c:v>
                </c:pt>
                <c:pt idx="255">
                  <c:v>1.8399000000000001</c:v>
                </c:pt>
                <c:pt idx="256">
                  <c:v>1.8335999999999999</c:v>
                </c:pt>
                <c:pt idx="257">
                  <c:v>1.827</c:v>
                </c:pt>
                <c:pt idx="258">
                  <c:v>1.8202</c:v>
                </c:pt>
                <c:pt idx="259">
                  <c:v>1.8131999999999999</c:v>
                </c:pt>
                <c:pt idx="260">
                  <c:v>1.8059000000000001</c:v>
                </c:pt>
                <c:pt idx="261">
                  <c:v>1.7984</c:v>
                </c:pt>
                <c:pt idx="262">
                  <c:v>1.7907</c:v>
                </c:pt>
                <c:pt idx="263">
                  <c:v>1.7827</c:v>
                </c:pt>
                <c:pt idx="264">
                  <c:v>1.7745</c:v>
                </c:pt>
                <c:pt idx="265">
                  <c:v>1.7661</c:v>
                </c:pt>
                <c:pt idx="266">
                  <c:v>1.7574000000000001</c:v>
                </c:pt>
                <c:pt idx="267">
                  <c:v>1.7485999999999999</c:v>
                </c:pt>
                <c:pt idx="268">
                  <c:v>1.7395</c:v>
                </c:pt>
                <c:pt idx="269">
                  <c:v>1.7302</c:v>
                </c:pt>
                <c:pt idx="270">
                  <c:v>1.7208000000000001</c:v>
                </c:pt>
                <c:pt idx="271">
                  <c:v>1.7111000000000001</c:v>
                </c:pt>
                <c:pt idx="272">
                  <c:v>1.7012</c:v>
                </c:pt>
                <c:pt idx="273">
                  <c:v>1.6912</c:v>
                </c:pt>
                <c:pt idx="274">
                  <c:v>1.6809000000000001</c:v>
                </c:pt>
                <c:pt idx="275">
                  <c:v>1.6705000000000001</c:v>
                </c:pt>
                <c:pt idx="276">
                  <c:v>1.6598999999999999</c:v>
                </c:pt>
                <c:pt idx="277">
                  <c:v>1.6491</c:v>
                </c:pt>
                <c:pt idx="278">
                  <c:v>1.6382000000000001</c:v>
                </c:pt>
                <c:pt idx="279">
                  <c:v>1.6271</c:v>
                </c:pt>
                <c:pt idx="280">
                  <c:v>1.6157999999999999</c:v>
                </c:pt>
                <c:pt idx="281">
                  <c:v>1.6044</c:v>
                </c:pt>
                <c:pt idx="282">
                  <c:v>1.5928</c:v>
                </c:pt>
                <c:pt idx="283">
                  <c:v>1.5810999999999999</c:v>
                </c:pt>
                <c:pt idx="284">
                  <c:v>1.5692999999999999</c:v>
                </c:pt>
                <c:pt idx="285">
                  <c:v>1.5572999999999999</c:v>
                </c:pt>
                <c:pt idx="286">
                  <c:v>1.5451999999999999</c:v>
                </c:pt>
                <c:pt idx="287">
                  <c:v>1.5329999999999999</c:v>
                </c:pt>
                <c:pt idx="288">
                  <c:v>1.5206999999999999</c:v>
                </c:pt>
                <c:pt idx="289">
                  <c:v>1.5083</c:v>
                </c:pt>
                <c:pt idx="290">
                  <c:v>1.4957</c:v>
                </c:pt>
                <c:pt idx="291">
                  <c:v>1.4831000000000001</c:v>
                </c:pt>
                <c:pt idx="292">
                  <c:v>1.4703999999999999</c:v>
                </c:pt>
                <c:pt idx="293">
                  <c:v>1.4575</c:v>
                </c:pt>
                <c:pt idx="294">
                  <c:v>1.4446000000000001</c:v>
                </c:pt>
                <c:pt idx="295">
                  <c:v>1.4317</c:v>
                </c:pt>
                <c:pt idx="296">
                  <c:v>1.4186000000000001</c:v>
                </c:pt>
                <c:pt idx="297">
                  <c:v>1.4055</c:v>
                </c:pt>
                <c:pt idx="298">
                  <c:v>1.3924000000000001</c:v>
                </c:pt>
                <c:pt idx="299">
                  <c:v>1.3791</c:v>
                </c:pt>
                <c:pt idx="300">
                  <c:v>1.3658999999999999</c:v>
                </c:pt>
                <c:pt idx="301">
                  <c:v>1.3526</c:v>
                </c:pt>
                <c:pt idx="302">
                  <c:v>1.3391999999999999</c:v>
                </c:pt>
                <c:pt idx="303">
                  <c:v>1.3258000000000001</c:v>
                </c:pt>
                <c:pt idx="304">
                  <c:v>1.3124</c:v>
                </c:pt>
                <c:pt idx="305">
                  <c:v>1.2989999999999999</c:v>
                </c:pt>
                <c:pt idx="306">
                  <c:v>1.2855000000000001</c:v>
                </c:pt>
                <c:pt idx="307">
                  <c:v>1.2721</c:v>
                </c:pt>
                <c:pt idx="308">
                  <c:v>1.2585999999999999</c:v>
                </c:pt>
                <c:pt idx="309">
                  <c:v>1.2451000000000001</c:v>
                </c:pt>
                <c:pt idx="310">
                  <c:v>1.2317</c:v>
                </c:pt>
                <c:pt idx="311">
                  <c:v>1.2181999999999999</c:v>
                </c:pt>
                <c:pt idx="312">
                  <c:v>1.2048000000000001</c:v>
                </c:pt>
                <c:pt idx="313">
                  <c:v>1.1913</c:v>
                </c:pt>
                <c:pt idx="314">
                  <c:v>1.1778999999999999</c:v>
                </c:pt>
                <c:pt idx="315">
                  <c:v>1.1645000000000001</c:v>
                </c:pt>
                <c:pt idx="316">
                  <c:v>1.1511</c:v>
                </c:pt>
                <c:pt idx="317">
                  <c:v>1.1377999999999999</c:v>
                </c:pt>
                <c:pt idx="318">
                  <c:v>1.1245000000000001</c:v>
                </c:pt>
                <c:pt idx="319">
                  <c:v>1.1113</c:v>
                </c:pt>
                <c:pt idx="320">
                  <c:v>1.0980000000000001</c:v>
                </c:pt>
                <c:pt idx="321">
                  <c:v>1.0849</c:v>
                </c:pt>
                <c:pt idx="322">
                  <c:v>1.0717000000000001</c:v>
                </c:pt>
                <c:pt idx="323">
                  <c:v>1.0586</c:v>
                </c:pt>
                <c:pt idx="324">
                  <c:v>1.0456000000000001</c:v>
                </c:pt>
                <c:pt idx="325">
                  <c:v>1.0326</c:v>
                </c:pt>
                <c:pt idx="326">
                  <c:v>1.0197000000000001</c:v>
                </c:pt>
                <c:pt idx="327">
                  <c:v>1.0067999999999999</c:v>
                </c:pt>
                <c:pt idx="328">
                  <c:v>0.99404000000000003</c:v>
                </c:pt>
                <c:pt idx="329">
                  <c:v>0.98129</c:v>
                </c:pt>
                <c:pt idx="330">
                  <c:v>0.96860000000000002</c:v>
                </c:pt>
                <c:pt idx="331">
                  <c:v>0.95596999999999999</c:v>
                </c:pt>
                <c:pt idx="332">
                  <c:v>0.94340999999999997</c:v>
                </c:pt>
                <c:pt idx="333">
                  <c:v>0.93089999999999995</c:v>
                </c:pt>
                <c:pt idx="334">
                  <c:v>0.91846000000000005</c:v>
                </c:pt>
                <c:pt idx="335">
                  <c:v>0.90607000000000004</c:v>
                </c:pt>
                <c:pt idx="336">
                  <c:v>0.89375000000000004</c:v>
                </c:pt>
                <c:pt idx="337">
                  <c:v>0.88148000000000004</c:v>
                </c:pt>
                <c:pt idx="338">
                  <c:v>0.86926999999999999</c:v>
                </c:pt>
                <c:pt idx="339">
                  <c:v>0.85711000000000004</c:v>
                </c:pt>
                <c:pt idx="340">
                  <c:v>0.84501000000000004</c:v>
                </c:pt>
                <c:pt idx="341">
                  <c:v>0.83296000000000003</c:v>
                </c:pt>
                <c:pt idx="342">
                  <c:v>0.82094999999999996</c:v>
                </c:pt>
                <c:pt idx="343">
                  <c:v>0.80898000000000003</c:v>
                </c:pt>
                <c:pt idx="344">
                  <c:v>0.79705999999999999</c:v>
                </c:pt>
                <c:pt idx="345">
                  <c:v>0.78517000000000003</c:v>
                </c:pt>
                <c:pt idx="346">
                  <c:v>0.77332000000000001</c:v>
                </c:pt>
                <c:pt idx="347">
                  <c:v>0.76149</c:v>
                </c:pt>
                <c:pt idx="348">
                  <c:v>0.74968000000000001</c:v>
                </c:pt>
                <c:pt idx="349">
                  <c:v>0.73789000000000005</c:v>
                </c:pt>
                <c:pt idx="350">
                  <c:v>0.72611000000000003</c:v>
                </c:pt>
                <c:pt idx="351">
                  <c:v>0.71433999999999997</c:v>
                </c:pt>
                <c:pt idx="352">
                  <c:v>0.70255999999999996</c:v>
                </c:pt>
                <c:pt idx="353">
                  <c:v>0.69077</c:v>
                </c:pt>
                <c:pt idx="354">
                  <c:v>0.67896000000000001</c:v>
                </c:pt>
                <c:pt idx="355">
                  <c:v>0.66713</c:v>
                </c:pt>
                <c:pt idx="356">
                  <c:v>0.65527000000000002</c:v>
                </c:pt>
                <c:pt idx="357">
                  <c:v>0.64336000000000004</c:v>
                </c:pt>
                <c:pt idx="358">
                  <c:v>0.63139999999999996</c:v>
                </c:pt>
                <c:pt idx="359">
                  <c:v>0.61936999999999998</c:v>
                </c:pt>
                <c:pt idx="360">
                  <c:v>0.60728000000000004</c:v>
                </c:pt>
                <c:pt idx="361">
                  <c:v>0.59509999999999996</c:v>
                </c:pt>
                <c:pt idx="362">
                  <c:v>0.58282999999999996</c:v>
                </c:pt>
                <c:pt idx="363">
                  <c:v>0.57045000000000001</c:v>
                </c:pt>
                <c:pt idx="364">
                  <c:v>0.55794999999999995</c:v>
                </c:pt>
                <c:pt idx="365">
                  <c:v>0.54532999999999998</c:v>
                </c:pt>
                <c:pt idx="366">
                  <c:v>0.53256000000000003</c:v>
                </c:pt>
                <c:pt idx="367">
                  <c:v>0.51963000000000004</c:v>
                </c:pt>
                <c:pt idx="368">
                  <c:v>0.50653000000000004</c:v>
                </c:pt>
                <c:pt idx="369">
                  <c:v>0.49325000000000002</c:v>
                </c:pt>
                <c:pt idx="370">
                  <c:v>0.47976000000000002</c:v>
                </c:pt>
                <c:pt idx="371">
                  <c:v>0.46605999999999997</c:v>
                </c:pt>
                <c:pt idx="372">
                  <c:v>0.45212999999999998</c:v>
                </c:pt>
                <c:pt idx="373">
                  <c:v>0.43795000000000001</c:v>
                </c:pt>
                <c:pt idx="374">
                  <c:v>0.42351</c:v>
                </c:pt>
                <c:pt idx="375">
                  <c:v>0.40877999999999998</c:v>
                </c:pt>
                <c:pt idx="376">
                  <c:v>0.39374999999999999</c:v>
                </c:pt>
                <c:pt idx="377">
                  <c:v>0.37840000000000001</c:v>
                </c:pt>
                <c:pt idx="378">
                  <c:v>0.36271999999999999</c:v>
                </c:pt>
                <c:pt idx="379">
                  <c:v>0.34667999999999999</c:v>
                </c:pt>
                <c:pt idx="380">
                  <c:v>0.33026</c:v>
                </c:pt>
                <c:pt idx="381">
                  <c:v>0.31344</c:v>
                </c:pt>
                <c:pt idx="382">
                  <c:v>0.29620999999999997</c:v>
                </c:pt>
                <c:pt idx="383">
                  <c:v>0.27853</c:v>
                </c:pt>
                <c:pt idx="384">
                  <c:v>0.26040000000000002</c:v>
                </c:pt>
                <c:pt idx="385">
                  <c:v>0.24177999999999999</c:v>
                </c:pt>
                <c:pt idx="386">
                  <c:v>0.22264999999999999</c:v>
                </c:pt>
                <c:pt idx="387">
                  <c:v>0.20299</c:v>
                </c:pt>
                <c:pt idx="388">
                  <c:v>0.18279000000000001</c:v>
                </c:pt>
                <c:pt idx="389">
                  <c:v>0.16200000000000001</c:v>
                </c:pt>
                <c:pt idx="390">
                  <c:v>0.14061000000000001</c:v>
                </c:pt>
                <c:pt idx="391">
                  <c:v>0.1186</c:v>
                </c:pt>
                <c:pt idx="392">
                  <c:v>9.5930000000000001E-2</c:v>
                </c:pt>
                <c:pt idx="393">
                  <c:v>7.2583999999999996E-2</c:v>
                </c:pt>
                <c:pt idx="394">
                  <c:v>4.8533E-2</c:v>
                </c:pt>
                <c:pt idx="395">
                  <c:v>2.3751000000000001E-2</c:v>
                </c:pt>
                <c:pt idx="396">
                  <c:v>-1.7909E-3</c:v>
                </c:pt>
                <c:pt idx="397">
                  <c:v>-2.8119000000000002E-2</c:v>
                </c:pt>
                <c:pt idx="398">
                  <c:v>-5.5261999999999999E-2</c:v>
                </c:pt>
                <c:pt idx="399">
                  <c:v>-8.3248000000000003E-2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92B-434A-B671-8BB32A2887D1}"/>
            </c:ext>
          </c:extLst>
        </c:ser>
        <c:ser>
          <c:idx val="4"/>
          <c:order val="4"/>
          <c:tx>
            <c:strRef>
              <c:f>data!$BH$2</c:f>
              <c:strCache>
                <c:ptCount val="1"/>
                <c:pt idx="0">
                  <c:v>S200FH (B19)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data!$BG$3:$BG$342</c:f>
              <c:numCache>
                <c:formatCode>General</c:formatCode>
                <c:ptCount val="340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  <c:pt idx="13">
                  <c:v>32.5</c:v>
                </c:pt>
                <c:pt idx="14">
                  <c:v>35</c:v>
                </c:pt>
                <c:pt idx="15">
                  <c:v>37.5</c:v>
                </c:pt>
                <c:pt idx="16">
                  <c:v>40</c:v>
                </c:pt>
                <c:pt idx="17">
                  <c:v>42.5</c:v>
                </c:pt>
                <c:pt idx="18">
                  <c:v>45</c:v>
                </c:pt>
                <c:pt idx="19">
                  <c:v>47.5</c:v>
                </c:pt>
                <c:pt idx="20">
                  <c:v>50</c:v>
                </c:pt>
                <c:pt idx="21">
                  <c:v>52.5</c:v>
                </c:pt>
                <c:pt idx="22">
                  <c:v>55</c:v>
                </c:pt>
                <c:pt idx="23">
                  <c:v>57.5</c:v>
                </c:pt>
                <c:pt idx="24">
                  <c:v>60</c:v>
                </c:pt>
                <c:pt idx="25">
                  <c:v>62.5</c:v>
                </c:pt>
                <c:pt idx="26">
                  <c:v>65</c:v>
                </c:pt>
                <c:pt idx="27">
                  <c:v>67.5</c:v>
                </c:pt>
                <c:pt idx="28">
                  <c:v>70</c:v>
                </c:pt>
                <c:pt idx="29">
                  <c:v>72.5</c:v>
                </c:pt>
                <c:pt idx="30">
                  <c:v>75</c:v>
                </c:pt>
                <c:pt idx="31">
                  <c:v>77.5</c:v>
                </c:pt>
                <c:pt idx="32">
                  <c:v>80</c:v>
                </c:pt>
                <c:pt idx="33">
                  <c:v>82.5</c:v>
                </c:pt>
                <c:pt idx="34">
                  <c:v>85</c:v>
                </c:pt>
                <c:pt idx="35">
                  <c:v>87.5</c:v>
                </c:pt>
                <c:pt idx="36">
                  <c:v>90</c:v>
                </c:pt>
                <c:pt idx="37">
                  <c:v>92.5</c:v>
                </c:pt>
                <c:pt idx="38">
                  <c:v>95</c:v>
                </c:pt>
                <c:pt idx="39">
                  <c:v>97.5</c:v>
                </c:pt>
                <c:pt idx="40">
                  <c:v>100</c:v>
                </c:pt>
                <c:pt idx="41">
                  <c:v>102.5</c:v>
                </c:pt>
                <c:pt idx="42">
                  <c:v>105</c:v>
                </c:pt>
                <c:pt idx="43">
                  <c:v>107.5</c:v>
                </c:pt>
                <c:pt idx="44">
                  <c:v>110</c:v>
                </c:pt>
                <c:pt idx="45">
                  <c:v>112.5</c:v>
                </c:pt>
                <c:pt idx="46">
                  <c:v>115</c:v>
                </c:pt>
                <c:pt idx="47">
                  <c:v>117.5</c:v>
                </c:pt>
                <c:pt idx="48">
                  <c:v>120</c:v>
                </c:pt>
                <c:pt idx="49">
                  <c:v>122.5</c:v>
                </c:pt>
                <c:pt idx="50">
                  <c:v>125</c:v>
                </c:pt>
                <c:pt idx="51">
                  <c:v>127.5</c:v>
                </c:pt>
                <c:pt idx="52">
                  <c:v>130</c:v>
                </c:pt>
                <c:pt idx="53">
                  <c:v>132.5</c:v>
                </c:pt>
                <c:pt idx="54">
                  <c:v>135</c:v>
                </c:pt>
                <c:pt idx="55">
                  <c:v>137.5</c:v>
                </c:pt>
                <c:pt idx="56">
                  <c:v>140</c:v>
                </c:pt>
                <c:pt idx="57">
                  <c:v>142.5</c:v>
                </c:pt>
                <c:pt idx="58">
                  <c:v>145</c:v>
                </c:pt>
                <c:pt idx="59">
                  <c:v>147.5</c:v>
                </c:pt>
                <c:pt idx="60">
                  <c:v>150</c:v>
                </c:pt>
                <c:pt idx="61">
                  <c:v>152.5</c:v>
                </c:pt>
                <c:pt idx="62">
                  <c:v>155</c:v>
                </c:pt>
                <c:pt idx="63">
                  <c:v>157.5</c:v>
                </c:pt>
                <c:pt idx="64">
                  <c:v>160</c:v>
                </c:pt>
                <c:pt idx="65">
                  <c:v>162.5</c:v>
                </c:pt>
                <c:pt idx="66">
                  <c:v>165</c:v>
                </c:pt>
                <c:pt idx="67">
                  <c:v>167.5</c:v>
                </c:pt>
                <c:pt idx="68">
                  <c:v>170</c:v>
                </c:pt>
                <c:pt idx="69">
                  <c:v>172.5</c:v>
                </c:pt>
                <c:pt idx="70">
                  <c:v>175</c:v>
                </c:pt>
                <c:pt idx="71">
                  <c:v>177.5</c:v>
                </c:pt>
                <c:pt idx="72">
                  <c:v>180</c:v>
                </c:pt>
                <c:pt idx="73">
                  <c:v>182.5</c:v>
                </c:pt>
                <c:pt idx="74">
                  <c:v>185</c:v>
                </c:pt>
                <c:pt idx="75">
                  <c:v>187.5</c:v>
                </c:pt>
                <c:pt idx="76">
                  <c:v>190</c:v>
                </c:pt>
                <c:pt idx="77">
                  <c:v>192.5</c:v>
                </c:pt>
                <c:pt idx="78">
                  <c:v>195</c:v>
                </c:pt>
                <c:pt idx="79">
                  <c:v>197.5</c:v>
                </c:pt>
                <c:pt idx="80">
                  <c:v>200</c:v>
                </c:pt>
                <c:pt idx="81">
                  <c:v>202.5</c:v>
                </c:pt>
                <c:pt idx="82">
                  <c:v>205</c:v>
                </c:pt>
                <c:pt idx="83">
                  <c:v>207.5</c:v>
                </c:pt>
                <c:pt idx="84">
                  <c:v>210</c:v>
                </c:pt>
                <c:pt idx="85">
                  <c:v>212.5</c:v>
                </c:pt>
                <c:pt idx="86">
                  <c:v>215</c:v>
                </c:pt>
                <c:pt idx="87">
                  <c:v>217.5</c:v>
                </c:pt>
                <c:pt idx="88">
                  <c:v>220</c:v>
                </c:pt>
                <c:pt idx="89">
                  <c:v>222.5</c:v>
                </c:pt>
                <c:pt idx="90">
                  <c:v>225</c:v>
                </c:pt>
                <c:pt idx="91">
                  <c:v>227.5</c:v>
                </c:pt>
                <c:pt idx="92">
                  <c:v>230</c:v>
                </c:pt>
                <c:pt idx="93">
                  <c:v>232.5</c:v>
                </c:pt>
                <c:pt idx="94">
                  <c:v>235</c:v>
                </c:pt>
                <c:pt idx="95">
                  <c:v>237.5</c:v>
                </c:pt>
                <c:pt idx="96">
                  <c:v>240</c:v>
                </c:pt>
                <c:pt idx="97">
                  <c:v>242.5</c:v>
                </c:pt>
                <c:pt idx="98">
                  <c:v>245</c:v>
                </c:pt>
                <c:pt idx="99">
                  <c:v>247.5</c:v>
                </c:pt>
                <c:pt idx="100">
                  <c:v>250</c:v>
                </c:pt>
                <c:pt idx="101">
                  <c:v>252.5</c:v>
                </c:pt>
                <c:pt idx="102">
                  <c:v>255</c:v>
                </c:pt>
                <c:pt idx="103">
                  <c:v>257.5</c:v>
                </c:pt>
                <c:pt idx="104">
                  <c:v>260</c:v>
                </c:pt>
                <c:pt idx="105">
                  <c:v>262.5</c:v>
                </c:pt>
                <c:pt idx="106">
                  <c:v>265</c:v>
                </c:pt>
                <c:pt idx="107">
                  <c:v>267.5</c:v>
                </c:pt>
                <c:pt idx="108">
                  <c:v>270</c:v>
                </c:pt>
                <c:pt idx="109">
                  <c:v>272.5</c:v>
                </c:pt>
                <c:pt idx="110">
                  <c:v>275</c:v>
                </c:pt>
                <c:pt idx="111">
                  <c:v>277.5</c:v>
                </c:pt>
                <c:pt idx="112">
                  <c:v>280</c:v>
                </c:pt>
                <c:pt idx="113">
                  <c:v>282.5</c:v>
                </c:pt>
                <c:pt idx="114">
                  <c:v>285</c:v>
                </c:pt>
                <c:pt idx="115">
                  <c:v>287.5</c:v>
                </c:pt>
                <c:pt idx="116">
                  <c:v>290</c:v>
                </c:pt>
                <c:pt idx="117">
                  <c:v>292.5</c:v>
                </c:pt>
                <c:pt idx="118">
                  <c:v>295</c:v>
                </c:pt>
                <c:pt idx="119">
                  <c:v>297.5</c:v>
                </c:pt>
                <c:pt idx="120">
                  <c:v>300</c:v>
                </c:pt>
                <c:pt idx="121">
                  <c:v>302.5</c:v>
                </c:pt>
                <c:pt idx="122">
                  <c:v>305</c:v>
                </c:pt>
                <c:pt idx="123">
                  <c:v>307.5</c:v>
                </c:pt>
                <c:pt idx="124">
                  <c:v>310</c:v>
                </c:pt>
                <c:pt idx="125">
                  <c:v>312.5</c:v>
                </c:pt>
                <c:pt idx="126">
                  <c:v>315</c:v>
                </c:pt>
                <c:pt idx="127">
                  <c:v>317.5</c:v>
                </c:pt>
                <c:pt idx="128">
                  <c:v>320</c:v>
                </c:pt>
                <c:pt idx="129">
                  <c:v>322.5</c:v>
                </c:pt>
                <c:pt idx="130">
                  <c:v>325</c:v>
                </c:pt>
                <c:pt idx="131">
                  <c:v>327.5</c:v>
                </c:pt>
                <c:pt idx="132">
                  <c:v>330</c:v>
                </c:pt>
                <c:pt idx="133">
                  <c:v>332.5</c:v>
                </c:pt>
                <c:pt idx="134">
                  <c:v>335</c:v>
                </c:pt>
                <c:pt idx="135">
                  <c:v>337.5</c:v>
                </c:pt>
                <c:pt idx="136">
                  <c:v>340</c:v>
                </c:pt>
                <c:pt idx="137">
                  <c:v>342.5</c:v>
                </c:pt>
                <c:pt idx="138">
                  <c:v>345</c:v>
                </c:pt>
                <c:pt idx="139">
                  <c:v>347.5</c:v>
                </c:pt>
                <c:pt idx="140">
                  <c:v>350</c:v>
                </c:pt>
                <c:pt idx="141">
                  <c:v>352.5</c:v>
                </c:pt>
                <c:pt idx="142">
                  <c:v>355</c:v>
                </c:pt>
                <c:pt idx="143">
                  <c:v>357.5</c:v>
                </c:pt>
                <c:pt idx="144">
                  <c:v>360</c:v>
                </c:pt>
                <c:pt idx="145">
                  <c:v>362.5</c:v>
                </c:pt>
                <c:pt idx="146">
                  <c:v>365</c:v>
                </c:pt>
                <c:pt idx="147">
                  <c:v>367.5</c:v>
                </c:pt>
                <c:pt idx="148">
                  <c:v>370</c:v>
                </c:pt>
                <c:pt idx="149">
                  <c:v>372.5</c:v>
                </c:pt>
                <c:pt idx="150">
                  <c:v>375</c:v>
                </c:pt>
                <c:pt idx="151">
                  <c:v>377.5</c:v>
                </c:pt>
                <c:pt idx="152">
                  <c:v>380</c:v>
                </c:pt>
                <c:pt idx="153">
                  <c:v>382.5</c:v>
                </c:pt>
                <c:pt idx="154">
                  <c:v>385</c:v>
                </c:pt>
                <c:pt idx="155">
                  <c:v>387.5</c:v>
                </c:pt>
                <c:pt idx="156">
                  <c:v>390</c:v>
                </c:pt>
                <c:pt idx="157">
                  <c:v>392.5</c:v>
                </c:pt>
                <c:pt idx="158">
                  <c:v>395</c:v>
                </c:pt>
                <c:pt idx="159">
                  <c:v>397.5</c:v>
                </c:pt>
                <c:pt idx="160">
                  <c:v>400</c:v>
                </c:pt>
                <c:pt idx="161">
                  <c:v>402.5</c:v>
                </c:pt>
                <c:pt idx="162">
                  <c:v>405</c:v>
                </c:pt>
                <c:pt idx="163">
                  <c:v>407.5</c:v>
                </c:pt>
                <c:pt idx="164">
                  <c:v>410</c:v>
                </c:pt>
                <c:pt idx="165">
                  <c:v>412.5</c:v>
                </c:pt>
                <c:pt idx="166">
                  <c:v>415</c:v>
                </c:pt>
                <c:pt idx="167">
                  <c:v>417.5</c:v>
                </c:pt>
                <c:pt idx="168">
                  <c:v>420</c:v>
                </c:pt>
                <c:pt idx="169">
                  <c:v>422.5</c:v>
                </c:pt>
                <c:pt idx="170">
                  <c:v>425</c:v>
                </c:pt>
                <c:pt idx="171">
                  <c:v>427.5</c:v>
                </c:pt>
                <c:pt idx="172">
                  <c:v>430</c:v>
                </c:pt>
                <c:pt idx="173">
                  <c:v>432.5</c:v>
                </c:pt>
                <c:pt idx="174">
                  <c:v>435</c:v>
                </c:pt>
                <c:pt idx="175">
                  <c:v>437.5</c:v>
                </c:pt>
                <c:pt idx="176">
                  <c:v>440</c:v>
                </c:pt>
                <c:pt idx="177">
                  <c:v>442.5</c:v>
                </c:pt>
                <c:pt idx="178">
                  <c:v>445</c:v>
                </c:pt>
                <c:pt idx="179">
                  <c:v>447.5</c:v>
                </c:pt>
                <c:pt idx="180">
                  <c:v>450</c:v>
                </c:pt>
                <c:pt idx="181">
                  <c:v>452.5</c:v>
                </c:pt>
                <c:pt idx="182">
                  <c:v>455</c:v>
                </c:pt>
                <c:pt idx="183">
                  <c:v>457.5</c:v>
                </c:pt>
                <c:pt idx="184">
                  <c:v>460</c:v>
                </c:pt>
                <c:pt idx="185">
                  <c:v>462.5</c:v>
                </c:pt>
                <c:pt idx="186">
                  <c:v>465</c:v>
                </c:pt>
                <c:pt idx="187">
                  <c:v>467.5</c:v>
                </c:pt>
                <c:pt idx="188">
                  <c:v>470</c:v>
                </c:pt>
                <c:pt idx="189">
                  <c:v>472.5</c:v>
                </c:pt>
                <c:pt idx="190">
                  <c:v>475</c:v>
                </c:pt>
                <c:pt idx="191">
                  <c:v>477.5</c:v>
                </c:pt>
                <c:pt idx="192">
                  <c:v>480</c:v>
                </c:pt>
                <c:pt idx="193">
                  <c:v>482.5</c:v>
                </c:pt>
                <c:pt idx="194">
                  <c:v>485</c:v>
                </c:pt>
                <c:pt idx="195">
                  <c:v>487.5</c:v>
                </c:pt>
                <c:pt idx="196">
                  <c:v>490</c:v>
                </c:pt>
                <c:pt idx="197">
                  <c:v>492.5</c:v>
                </c:pt>
                <c:pt idx="198">
                  <c:v>495</c:v>
                </c:pt>
                <c:pt idx="199">
                  <c:v>497.5</c:v>
                </c:pt>
                <c:pt idx="200">
                  <c:v>500</c:v>
                </c:pt>
                <c:pt idx="201">
                  <c:v>502.5</c:v>
                </c:pt>
                <c:pt idx="202">
                  <c:v>505</c:v>
                </c:pt>
                <c:pt idx="203">
                  <c:v>507.5</c:v>
                </c:pt>
                <c:pt idx="204">
                  <c:v>510</c:v>
                </c:pt>
                <c:pt idx="205">
                  <c:v>512.5</c:v>
                </c:pt>
                <c:pt idx="206">
                  <c:v>515</c:v>
                </c:pt>
                <c:pt idx="207">
                  <c:v>517.5</c:v>
                </c:pt>
                <c:pt idx="208">
                  <c:v>520</c:v>
                </c:pt>
                <c:pt idx="209">
                  <c:v>522.5</c:v>
                </c:pt>
                <c:pt idx="210">
                  <c:v>525</c:v>
                </c:pt>
                <c:pt idx="211">
                  <c:v>527.5</c:v>
                </c:pt>
                <c:pt idx="212">
                  <c:v>530</c:v>
                </c:pt>
                <c:pt idx="213">
                  <c:v>532.5</c:v>
                </c:pt>
                <c:pt idx="214">
                  <c:v>535</c:v>
                </c:pt>
                <c:pt idx="215">
                  <c:v>537.5</c:v>
                </c:pt>
                <c:pt idx="216">
                  <c:v>540</c:v>
                </c:pt>
                <c:pt idx="217">
                  <c:v>542.5</c:v>
                </c:pt>
                <c:pt idx="218">
                  <c:v>545</c:v>
                </c:pt>
                <c:pt idx="219">
                  <c:v>547.5</c:v>
                </c:pt>
                <c:pt idx="220">
                  <c:v>550</c:v>
                </c:pt>
                <c:pt idx="221">
                  <c:v>552.5</c:v>
                </c:pt>
                <c:pt idx="222">
                  <c:v>555</c:v>
                </c:pt>
                <c:pt idx="223">
                  <c:v>557.5</c:v>
                </c:pt>
                <c:pt idx="224">
                  <c:v>560</c:v>
                </c:pt>
                <c:pt idx="225">
                  <c:v>562.5</c:v>
                </c:pt>
                <c:pt idx="226">
                  <c:v>565</c:v>
                </c:pt>
                <c:pt idx="227">
                  <c:v>567.5</c:v>
                </c:pt>
                <c:pt idx="228">
                  <c:v>570</c:v>
                </c:pt>
                <c:pt idx="229">
                  <c:v>572.5</c:v>
                </c:pt>
                <c:pt idx="230">
                  <c:v>575</c:v>
                </c:pt>
                <c:pt idx="231">
                  <c:v>577.5</c:v>
                </c:pt>
                <c:pt idx="232">
                  <c:v>580</c:v>
                </c:pt>
                <c:pt idx="233">
                  <c:v>582.5</c:v>
                </c:pt>
                <c:pt idx="234">
                  <c:v>585</c:v>
                </c:pt>
                <c:pt idx="235">
                  <c:v>587.5</c:v>
                </c:pt>
                <c:pt idx="236">
                  <c:v>590</c:v>
                </c:pt>
                <c:pt idx="237">
                  <c:v>592.5</c:v>
                </c:pt>
                <c:pt idx="238">
                  <c:v>595</c:v>
                </c:pt>
                <c:pt idx="239">
                  <c:v>597.5</c:v>
                </c:pt>
                <c:pt idx="240">
                  <c:v>600</c:v>
                </c:pt>
                <c:pt idx="241">
                  <c:v>602.5</c:v>
                </c:pt>
                <c:pt idx="242">
                  <c:v>605</c:v>
                </c:pt>
                <c:pt idx="243">
                  <c:v>607.5</c:v>
                </c:pt>
                <c:pt idx="244">
                  <c:v>610</c:v>
                </c:pt>
                <c:pt idx="245">
                  <c:v>612.5</c:v>
                </c:pt>
                <c:pt idx="246">
                  <c:v>615</c:v>
                </c:pt>
                <c:pt idx="247">
                  <c:v>617.5</c:v>
                </c:pt>
                <c:pt idx="248">
                  <c:v>620</c:v>
                </c:pt>
                <c:pt idx="249">
                  <c:v>622.5</c:v>
                </c:pt>
                <c:pt idx="250">
                  <c:v>625</c:v>
                </c:pt>
                <c:pt idx="251">
                  <c:v>627.5</c:v>
                </c:pt>
                <c:pt idx="252">
                  <c:v>630</c:v>
                </c:pt>
                <c:pt idx="253">
                  <c:v>632.5</c:v>
                </c:pt>
                <c:pt idx="254">
                  <c:v>635</c:v>
                </c:pt>
                <c:pt idx="255">
                  <c:v>637.5</c:v>
                </c:pt>
                <c:pt idx="256">
                  <c:v>640</c:v>
                </c:pt>
                <c:pt idx="257">
                  <c:v>642.5</c:v>
                </c:pt>
                <c:pt idx="258">
                  <c:v>645</c:v>
                </c:pt>
                <c:pt idx="259">
                  <c:v>647.5</c:v>
                </c:pt>
                <c:pt idx="260">
                  <c:v>650</c:v>
                </c:pt>
                <c:pt idx="261">
                  <c:v>652.5</c:v>
                </c:pt>
                <c:pt idx="262">
                  <c:v>655</c:v>
                </c:pt>
                <c:pt idx="263">
                  <c:v>657.5</c:v>
                </c:pt>
                <c:pt idx="264">
                  <c:v>660</c:v>
                </c:pt>
                <c:pt idx="265">
                  <c:v>662.5</c:v>
                </c:pt>
                <c:pt idx="266">
                  <c:v>665</c:v>
                </c:pt>
                <c:pt idx="267">
                  <c:v>667.5</c:v>
                </c:pt>
                <c:pt idx="268">
                  <c:v>670</c:v>
                </c:pt>
                <c:pt idx="269">
                  <c:v>672.5</c:v>
                </c:pt>
                <c:pt idx="270">
                  <c:v>675</c:v>
                </c:pt>
                <c:pt idx="271">
                  <c:v>677.5</c:v>
                </c:pt>
                <c:pt idx="272">
                  <c:v>680</c:v>
                </c:pt>
                <c:pt idx="273">
                  <c:v>682.5</c:v>
                </c:pt>
                <c:pt idx="274">
                  <c:v>685</c:v>
                </c:pt>
                <c:pt idx="275">
                  <c:v>687.5</c:v>
                </c:pt>
                <c:pt idx="276">
                  <c:v>690</c:v>
                </c:pt>
                <c:pt idx="277">
                  <c:v>692.5</c:v>
                </c:pt>
                <c:pt idx="278">
                  <c:v>695</c:v>
                </c:pt>
                <c:pt idx="279">
                  <c:v>697.5</c:v>
                </c:pt>
                <c:pt idx="280">
                  <c:v>700</c:v>
                </c:pt>
                <c:pt idx="281">
                  <c:v>702.5</c:v>
                </c:pt>
                <c:pt idx="282">
                  <c:v>705</c:v>
                </c:pt>
                <c:pt idx="283">
                  <c:v>707.5</c:v>
                </c:pt>
                <c:pt idx="284">
                  <c:v>710</c:v>
                </c:pt>
                <c:pt idx="285">
                  <c:v>712.5</c:v>
                </c:pt>
                <c:pt idx="286">
                  <c:v>715</c:v>
                </c:pt>
                <c:pt idx="287">
                  <c:v>717.5</c:v>
                </c:pt>
                <c:pt idx="288">
                  <c:v>720</c:v>
                </c:pt>
                <c:pt idx="289">
                  <c:v>722.5</c:v>
                </c:pt>
                <c:pt idx="290">
                  <c:v>725</c:v>
                </c:pt>
                <c:pt idx="291">
                  <c:v>727.5</c:v>
                </c:pt>
                <c:pt idx="292">
                  <c:v>730</c:v>
                </c:pt>
                <c:pt idx="293">
                  <c:v>732.5</c:v>
                </c:pt>
                <c:pt idx="294">
                  <c:v>735</c:v>
                </c:pt>
                <c:pt idx="295">
                  <c:v>737.5</c:v>
                </c:pt>
                <c:pt idx="296">
                  <c:v>740</c:v>
                </c:pt>
                <c:pt idx="297">
                  <c:v>742.5</c:v>
                </c:pt>
                <c:pt idx="298">
                  <c:v>745</c:v>
                </c:pt>
                <c:pt idx="299">
                  <c:v>747.5</c:v>
                </c:pt>
                <c:pt idx="300">
                  <c:v>750</c:v>
                </c:pt>
                <c:pt idx="301">
                  <c:v>752.5</c:v>
                </c:pt>
                <c:pt idx="302">
                  <c:v>755</c:v>
                </c:pt>
                <c:pt idx="303">
                  <c:v>757.5</c:v>
                </c:pt>
                <c:pt idx="304">
                  <c:v>760</c:v>
                </c:pt>
                <c:pt idx="305">
                  <c:v>762.5</c:v>
                </c:pt>
                <c:pt idx="306">
                  <c:v>765</c:v>
                </c:pt>
                <c:pt idx="307">
                  <c:v>767.5</c:v>
                </c:pt>
                <c:pt idx="308">
                  <c:v>770</c:v>
                </c:pt>
                <c:pt idx="309">
                  <c:v>772.5</c:v>
                </c:pt>
                <c:pt idx="310">
                  <c:v>775</c:v>
                </c:pt>
                <c:pt idx="311">
                  <c:v>777.5</c:v>
                </c:pt>
                <c:pt idx="312">
                  <c:v>780</c:v>
                </c:pt>
                <c:pt idx="313">
                  <c:v>782.5</c:v>
                </c:pt>
                <c:pt idx="314">
                  <c:v>785</c:v>
                </c:pt>
                <c:pt idx="315">
                  <c:v>787.5</c:v>
                </c:pt>
                <c:pt idx="316">
                  <c:v>790</c:v>
                </c:pt>
                <c:pt idx="317">
                  <c:v>792.5</c:v>
                </c:pt>
                <c:pt idx="318">
                  <c:v>795</c:v>
                </c:pt>
                <c:pt idx="319">
                  <c:v>797.5</c:v>
                </c:pt>
                <c:pt idx="320">
                  <c:v>800</c:v>
                </c:pt>
                <c:pt idx="321">
                  <c:v>802.5</c:v>
                </c:pt>
                <c:pt idx="322">
                  <c:v>805</c:v>
                </c:pt>
                <c:pt idx="323">
                  <c:v>807.5</c:v>
                </c:pt>
                <c:pt idx="324">
                  <c:v>810</c:v>
                </c:pt>
                <c:pt idx="325">
                  <c:v>812.5</c:v>
                </c:pt>
                <c:pt idx="326">
                  <c:v>815</c:v>
                </c:pt>
                <c:pt idx="327">
                  <c:v>817.5</c:v>
                </c:pt>
                <c:pt idx="328">
                  <c:v>820</c:v>
                </c:pt>
                <c:pt idx="329">
                  <c:v>822.5</c:v>
                </c:pt>
                <c:pt idx="330">
                  <c:v>825</c:v>
                </c:pt>
                <c:pt idx="331">
                  <c:v>827.5</c:v>
                </c:pt>
                <c:pt idx="332">
                  <c:v>830</c:v>
                </c:pt>
                <c:pt idx="333">
                  <c:v>832.5</c:v>
                </c:pt>
                <c:pt idx="334">
                  <c:v>835</c:v>
                </c:pt>
                <c:pt idx="335">
                  <c:v>837.5</c:v>
                </c:pt>
                <c:pt idx="336">
                  <c:v>840</c:v>
                </c:pt>
                <c:pt idx="337">
                  <c:v>842.5</c:v>
                </c:pt>
                <c:pt idx="338">
                  <c:v>845</c:v>
                </c:pt>
                <c:pt idx="339">
                  <c:v>847.5</c:v>
                </c:pt>
              </c:numCache>
            </c:numRef>
          </c:xVal>
          <c:yVal>
            <c:numRef>
              <c:f>data!$BH$3:$BH$342</c:f>
              <c:numCache>
                <c:formatCode>General</c:formatCode>
                <c:ptCount val="340"/>
                <c:pt idx="0">
                  <c:v>-0.27931</c:v>
                </c:pt>
                <c:pt idx="1">
                  <c:v>-0.18368999999999999</c:v>
                </c:pt>
                <c:pt idx="2">
                  <c:v>-9.5435000000000006E-2</c:v>
                </c:pt>
                <c:pt idx="3">
                  <c:v>-1.4069999999999999E-2</c:v>
                </c:pt>
                <c:pt idx="4">
                  <c:v>6.0845999999999997E-2</c:v>
                </c:pt>
                <c:pt idx="5">
                  <c:v>0.12973999999999999</c:v>
                </c:pt>
                <c:pt idx="6">
                  <c:v>0.193</c:v>
                </c:pt>
                <c:pt idx="7">
                  <c:v>0.25102999999999998</c:v>
                </c:pt>
                <c:pt idx="8">
                  <c:v>0.30417</c:v>
                </c:pt>
                <c:pt idx="9">
                  <c:v>0.35277999999999998</c:v>
                </c:pt>
                <c:pt idx="10">
                  <c:v>0.39717000000000002</c:v>
                </c:pt>
                <c:pt idx="11">
                  <c:v>0.43767</c:v>
                </c:pt>
                <c:pt idx="12">
                  <c:v>0.47455999999999998</c:v>
                </c:pt>
                <c:pt idx="13">
                  <c:v>0.50810999999999995</c:v>
                </c:pt>
                <c:pt idx="14">
                  <c:v>0.53859999999999997</c:v>
                </c:pt>
                <c:pt idx="15">
                  <c:v>0.56625999999999999</c:v>
                </c:pt>
                <c:pt idx="16">
                  <c:v>0.59133000000000002</c:v>
                </c:pt>
                <c:pt idx="17">
                  <c:v>0.61404000000000003</c:v>
                </c:pt>
                <c:pt idx="18">
                  <c:v>0.63458000000000003</c:v>
                </c:pt>
                <c:pt idx="19">
                  <c:v>0.65315000000000001</c:v>
                </c:pt>
                <c:pt idx="20">
                  <c:v>0.66993999999999998</c:v>
                </c:pt>
                <c:pt idx="21">
                  <c:v>0.68511</c:v>
                </c:pt>
                <c:pt idx="22">
                  <c:v>0.69884000000000002</c:v>
                </c:pt>
                <c:pt idx="23">
                  <c:v>0.71126</c:v>
                </c:pt>
                <c:pt idx="24">
                  <c:v>0.72253000000000001</c:v>
                </c:pt>
                <c:pt idx="25">
                  <c:v>0.73277000000000003</c:v>
                </c:pt>
                <c:pt idx="26">
                  <c:v>0.74211000000000005</c:v>
                </c:pt>
                <c:pt idx="27">
                  <c:v>0.75065999999999999</c:v>
                </c:pt>
                <c:pt idx="28">
                  <c:v>0.75853000000000004</c:v>
                </c:pt>
                <c:pt idx="29">
                  <c:v>0.76581999999999995</c:v>
                </c:pt>
                <c:pt idx="30">
                  <c:v>0.77261999999999997</c:v>
                </c:pt>
                <c:pt idx="31">
                  <c:v>0.77902000000000005</c:v>
                </c:pt>
                <c:pt idx="32">
                  <c:v>0.78508999999999995</c:v>
                </c:pt>
                <c:pt idx="33">
                  <c:v>0.79091</c:v>
                </c:pt>
                <c:pt idx="34">
                  <c:v>0.79654000000000003</c:v>
                </c:pt>
                <c:pt idx="35">
                  <c:v>0.80205000000000004</c:v>
                </c:pt>
                <c:pt idx="36">
                  <c:v>0.80749000000000004</c:v>
                </c:pt>
                <c:pt idx="37">
                  <c:v>0.81289999999999996</c:v>
                </c:pt>
                <c:pt idx="38">
                  <c:v>0.81835000000000002</c:v>
                </c:pt>
                <c:pt idx="39">
                  <c:v>0.82386000000000004</c:v>
                </c:pt>
                <c:pt idx="40">
                  <c:v>0.82947000000000004</c:v>
                </c:pt>
                <c:pt idx="41">
                  <c:v>0.83523000000000003</c:v>
                </c:pt>
                <c:pt idx="42">
                  <c:v>0.84114999999999995</c:v>
                </c:pt>
                <c:pt idx="43">
                  <c:v>0.84726000000000001</c:v>
                </c:pt>
                <c:pt idx="44">
                  <c:v>0.85358999999999996</c:v>
                </c:pt>
                <c:pt idx="45">
                  <c:v>0.86014999999999997</c:v>
                </c:pt>
                <c:pt idx="46">
                  <c:v>0.86695999999999995</c:v>
                </c:pt>
                <c:pt idx="47">
                  <c:v>0.87404000000000004</c:v>
                </c:pt>
                <c:pt idx="48">
                  <c:v>0.88139000000000001</c:v>
                </c:pt>
                <c:pt idx="49">
                  <c:v>0.88902999999999999</c:v>
                </c:pt>
                <c:pt idx="50">
                  <c:v>0.89695999999999998</c:v>
                </c:pt>
                <c:pt idx="51">
                  <c:v>0.90517999999999998</c:v>
                </c:pt>
                <c:pt idx="52">
                  <c:v>0.91369999999999996</c:v>
                </c:pt>
                <c:pt idx="53">
                  <c:v>0.92252000000000001</c:v>
                </c:pt>
                <c:pt idx="54">
                  <c:v>0.93162999999999996</c:v>
                </c:pt>
                <c:pt idx="55">
                  <c:v>0.94105000000000005</c:v>
                </c:pt>
                <c:pt idx="56">
                  <c:v>0.95074999999999998</c:v>
                </c:pt>
                <c:pt idx="57">
                  <c:v>0.96074000000000004</c:v>
                </c:pt>
                <c:pt idx="58">
                  <c:v>0.97101000000000004</c:v>
                </c:pt>
                <c:pt idx="59">
                  <c:v>0.98155999999999999</c:v>
                </c:pt>
                <c:pt idx="60">
                  <c:v>0.99236999999999997</c:v>
                </c:pt>
                <c:pt idx="61">
                  <c:v>1.0034000000000001</c:v>
                </c:pt>
                <c:pt idx="62">
                  <c:v>1.0147999999999999</c:v>
                </c:pt>
                <c:pt idx="63">
                  <c:v>1.0263</c:v>
                </c:pt>
                <c:pt idx="64">
                  <c:v>1.0381</c:v>
                </c:pt>
                <c:pt idx="65">
                  <c:v>1.0501</c:v>
                </c:pt>
                <c:pt idx="66">
                  <c:v>1.0623</c:v>
                </c:pt>
                <c:pt idx="67">
                  <c:v>1.0747</c:v>
                </c:pt>
                <c:pt idx="68">
                  <c:v>1.0871999999999999</c:v>
                </c:pt>
                <c:pt idx="69">
                  <c:v>1.1000000000000001</c:v>
                </c:pt>
                <c:pt idx="70">
                  <c:v>1.1128</c:v>
                </c:pt>
                <c:pt idx="71">
                  <c:v>1.1258999999999999</c:v>
                </c:pt>
                <c:pt idx="72">
                  <c:v>1.139</c:v>
                </c:pt>
                <c:pt idx="73">
                  <c:v>1.1523000000000001</c:v>
                </c:pt>
                <c:pt idx="74">
                  <c:v>1.1656</c:v>
                </c:pt>
                <c:pt idx="75">
                  <c:v>1.1791</c:v>
                </c:pt>
                <c:pt idx="76">
                  <c:v>1.1926000000000001</c:v>
                </c:pt>
                <c:pt idx="77">
                  <c:v>1.2061999999999999</c:v>
                </c:pt>
                <c:pt idx="78">
                  <c:v>1.2199</c:v>
                </c:pt>
                <c:pt idx="79">
                  <c:v>1.2335</c:v>
                </c:pt>
                <c:pt idx="80">
                  <c:v>1.2472000000000001</c:v>
                </c:pt>
                <c:pt idx="81">
                  <c:v>1.2609999999999999</c:v>
                </c:pt>
                <c:pt idx="82">
                  <c:v>1.2746999999999999</c:v>
                </c:pt>
                <c:pt idx="83">
                  <c:v>1.2884</c:v>
                </c:pt>
                <c:pt idx="84">
                  <c:v>1.3021</c:v>
                </c:pt>
                <c:pt idx="85">
                  <c:v>1.3157000000000001</c:v>
                </c:pt>
                <c:pt idx="86">
                  <c:v>1.3293999999999999</c:v>
                </c:pt>
                <c:pt idx="87">
                  <c:v>1.3429</c:v>
                </c:pt>
                <c:pt idx="88">
                  <c:v>1.3564000000000001</c:v>
                </c:pt>
                <c:pt idx="89">
                  <c:v>1.3698999999999999</c:v>
                </c:pt>
                <c:pt idx="90">
                  <c:v>1.3832</c:v>
                </c:pt>
                <c:pt idx="91">
                  <c:v>1.3965000000000001</c:v>
                </c:pt>
                <c:pt idx="92">
                  <c:v>1.4096</c:v>
                </c:pt>
                <c:pt idx="93">
                  <c:v>1.4227000000000001</c:v>
                </c:pt>
                <c:pt idx="94">
                  <c:v>1.4357</c:v>
                </c:pt>
                <c:pt idx="95">
                  <c:v>1.4484999999999999</c:v>
                </c:pt>
                <c:pt idx="96">
                  <c:v>1.4612000000000001</c:v>
                </c:pt>
                <c:pt idx="97">
                  <c:v>1.4738</c:v>
                </c:pt>
                <c:pt idx="98">
                  <c:v>1.4862</c:v>
                </c:pt>
                <c:pt idx="99">
                  <c:v>1.4984999999999999</c:v>
                </c:pt>
                <c:pt idx="100">
                  <c:v>1.5106999999999999</c:v>
                </c:pt>
                <c:pt idx="101">
                  <c:v>1.5226999999999999</c:v>
                </c:pt>
                <c:pt idx="102">
                  <c:v>1.5345</c:v>
                </c:pt>
                <c:pt idx="103">
                  <c:v>1.5462</c:v>
                </c:pt>
                <c:pt idx="104">
                  <c:v>1.5577000000000001</c:v>
                </c:pt>
                <c:pt idx="105">
                  <c:v>1.5690999999999999</c:v>
                </c:pt>
                <c:pt idx="106">
                  <c:v>1.5803</c:v>
                </c:pt>
                <c:pt idx="107">
                  <c:v>1.5912999999999999</c:v>
                </c:pt>
                <c:pt idx="108">
                  <c:v>1.6021000000000001</c:v>
                </c:pt>
                <c:pt idx="109">
                  <c:v>1.6128</c:v>
                </c:pt>
                <c:pt idx="110">
                  <c:v>1.6233</c:v>
                </c:pt>
                <c:pt idx="111">
                  <c:v>1.6335999999999999</c:v>
                </c:pt>
                <c:pt idx="112">
                  <c:v>1.6437999999999999</c:v>
                </c:pt>
                <c:pt idx="113">
                  <c:v>1.6536999999999999</c:v>
                </c:pt>
                <c:pt idx="114">
                  <c:v>1.6635</c:v>
                </c:pt>
                <c:pt idx="115">
                  <c:v>1.6731</c:v>
                </c:pt>
                <c:pt idx="116">
                  <c:v>1.6825000000000001</c:v>
                </c:pt>
                <c:pt idx="117">
                  <c:v>1.6917</c:v>
                </c:pt>
                <c:pt idx="118">
                  <c:v>1.7008000000000001</c:v>
                </c:pt>
                <c:pt idx="119">
                  <c:v>1.7097</c:v>
                </c:pt>
                <c:pt idx="120">
                  <c:v>1.7183999999999999</c:v>
                </c:pt>
                <c:pt idx="121">
                  <c:v>1.7269000000000001</c:v>
                </c:pt>
                <c:pt idx="122">
                  <c:v>1.7353000000000001</c:v>
                </c:pt>
                <c:pt idx="123">
                  <c:v>1.7435</c:v>
                </c:pt>
                <c:pt idx="124">
                  <c:v>1.7515000000000001</c:v>
                </c:pt>
                <c:pt idx="125">
                  <c:v>1.7594000000000001</c:v>
                </c:pt>
                <c:pt idx="126">
                  <c:v>1.7670999999999999</c:v>
                </c:pt>
                <c:pt idx="127">
                  <c:v>1.7746</c:v>
                </c:pt>
                <c:pt idx="128">
                  <c:v>1.782</c:v>
                </c:pt>
                <c:pt idx="129">
                  <c:v>1.7891999999999999</c:v>
                </c:pt>
                <c:pt idx="130">
                  <c:v>1.7962</c:v>
                </c:pt>
                <c:pt idx="131">
                  <c:v>1.8030999999999999</c:v>
                </c:pt>
                <c:pt idx="132">
                  <c:v>1.8099000000000001</c:v>
                </c:pt>
                <c:pt idx="133">
                  <c:v>1.8165</c:v>
                </c:pt>
                <c:pt idx="134">
                  <c:v>1.823</c:v>
                </c:pt>
                <c:pt idx="135">
                  <c:v>1.8292999999999999</c:v>
                </c:pt>
                <c:pt idx="136">
                  <c:v>1.8354999999999999</c:v>
                </c:pt>
                <c:pt idx="137">
                  <c:v>1.8415999999999999</c:v>
                </c:pt>
                <c:pt idx="138">
                  <c:v>1.8474999999999999</c:v>
                </c:pt>
                <c:pt idx="139">
                  <c:v>1.8533999999999999</c:v>
                </c:pt>
                <c:pt idx="140">
                  <c:v>1.859</c:v>
                </c:pt>
                <c:pt idx="141">
                  <c:v>1.8646</c:v>
                </c:pt>
                <c:pt idx="142">
                  <c:v>1.8701000000000001</c:v>
                </c:pt>
                <c:pt idx="143">
                  <c:v>1.8754</c:v>
                </c:pt>
                <c:pt idx="144">
                  <c:v>1.8806</c:v>
                </c:pt>
                <c:pt idx="145">
                  <c:v>1.8856999999999999</c:v>
                </c:pt>
                <c:pt idx="146">
                  <c:v>1.8907</c:v>
                </c:pt>
                <c:pt idx="147">
                  <c:v>1.8956</c:v>
                </c:pt>
                <c:pt idx="148">
                  <c:v>1.9004000000000001</c:v>
                </c:pt>
                <c:pt idx="149">
                  <c:v>1.9051</c:v>
                </c:pt>
                <c:pt idx="150">
                  <c:v>1.9097</c:v>
                </c:pt>
                <c:pt idx="151">
                  <c:v>1.9142999999999999</c:v>
                </c:pt>
                <c:pt idx="152">
                  <c:v>1.9187000000000001</c:v>
                </c:pt>
                <c:pt idx="153">
                  <c:v>1.923</c:v>
                </c:pt>
                <c:pt idx="154">
                  <c:v>1.9273</c:v>
                </c:pt>
                <c:pt idx="155">
                  <c:v>1.9314</c:v>
                </c:pt>
                <c:pt idx="156">
                  <c:v>1.9355</c:v>
                </c:pt>
                <c:pt idx="157">
                  <c:v>1.9395</c:v>
                </c:pt>
                <c:pt idx="158">
                  <c:v>1.9434</c:v>
                </c:pt>
                <c:pt idx="159">
                  <c:v>1.9473</c:v>
                </c:pt>
                <c:pt idx="160">
                  <c:v>1.9510000000000001</c:v>
                </c:pt>
                <c:pt idx="161">
                  <c:v>1.9547000000000001</c:v>
                </c:pt>
                <c:pt idx="162">
                  <c:v>1.9582999999999999</c:v>
                </c:pt>
                <c:pt idx="163">
                  <c:v>1.9618</c:v>
                </c:pt>
                <c:pt idx="164">
                  <c:v>1.9653</c:v>
                </c:pt>
                <c:pt idx="165">
                  <c:v>1.9685999999999999</c:v>
                </c:pt>
                <c:pt idx="166">
                  <c:v>1.9719</c:v>
                </c:pt>
                <c:pt idx="167">
                  <c:v>1.9752000000000001</c:v>
                </c:pt>
                <c:pt idx="168">
                  <c:v>1.9782999999999999</c:v>
                </c:pt>
                <c:pt idx="169">
                  <c:v>1.9814000000000001</c:v>
                </c:pt>
                <c:pt idx="170">
                  <c:v>1.9843</c:v>
                </c:pt>
                <c:pt idx="171">
                  <c:v>1.9872000000000001</c:v>
                </c:pt>
                <c:pt idx="172">
                  <c:v>1.9901</c:v>
                </c:pt>
                <c:pt idx="173">
                  <c:v>1.9927999999999999</c:v>
                </c:pt>
                <c:pt idx="174">
                  <c:v>1.9955000000000001</c:v>
                </c:pt>
                <c:pt idx="175">
                  <c:v>1.998</c:v>
                </c:pt>
                <c:pt idx="176">
                  <c:v>2.0005000000000002</c:v>
                </c:pt>
                <c:pt idx="177">
                  <c:v>2.0028999999999999</c:v>
                </c:pt>
                <c:pt idx="178">
                  <c:v>2.0051999999999999</c:v>
                </c:pt>
                <c:pt idx="179">
                  <c:v>2.0074000000000001</c:v>
                </c:pt>
                <c:pt idx="180">
                  <c:v>2.0095000000000001</c:v>
                </c:pt>
                <c:pt idx="181">
                  <c:v>2.0114999999999998</c:v>
                </c:pt>
                <c:pt idx="182">
                  <c:v>2.0133999999999999</c:v>
                </c:pt>
                <c:pt idx="183">
                  <c:v>2.0152000000000001</c:v>
                </c:pt>
                <c:pt idx="184">
                  <c:v>2.0169000000000001</c:v>
                </c:pt>
                <c:pt idx="185">
                  <c:v>2.0184000000000002</c:v>
                </c:pt>
                <c:pt idx="186">
                  <c:v>2.0198999999999998</c:v>
                </c:pt>
                <c:pt idx="187">
                  <c:v>2.0211999999999999</c:v>
                </c:pt>
                <c:pt idx="188">
                  <c:v>2.0224000000000002</c:v>
                </c:pt>
                <c:pt idx="189">
                  <c:v>2.0234000000000001</c:v>
                </c:pt>
                <c:pt idx="190">
                  <c:v>2.0243000000000002</c:v>
                </c:pt>
                <c:pt idx="191">
                  <c:v>2.0251000000000001</c:v>
                </c:pt>
                <c:pt idx="192">
                  <c:v>2.0257000000000001</c:v>
                </c:pt>
                <c:pt idx="193">
                  <c:v>2.0261999999999998</c:v>
                </c:pt>
                <c:pt idx="194">
                  <c:v>2.0265</c:v>
                </c:pt>
                <c:pt idx="195">
                  <c:v>2.0266000000000002</c:v>
                </c:pt>
                <c:pt idx="196">
                  <c:v>2.0265</c:v>
                </c:pt>
                <c:pt idx="197">
                  <c:v>2.0263</c:v>
                </c:pt>
                <c:pt idx="198">
                  <c:v>2.0259</c:v>
                </c:pt>
                <c:pt idx="199">
                  <c:v>2.0253000000000001</c:v>
                </c:pt>
                <c:pt idx="200">
                  <c:v>2.0246</c:v>
                </c:pt>
                <c:pt idx="201">
                  <c:v>2.0236000000000001</c:v>
                </c:pt>
                <c:pt idx="202">
                  <c:v>2.0224000000000002</c:v>
                </c:pt>
                <c:pt idx="203">
                  <c:v>2.0209999999999999</c:v>
                </c:pt>
                <c:pt idx="204">
                  <c:v>2.0192999999999999</c:v>
                </c:pt>
                <c:pt idx="205">
                  <c:v>2.0175000000000001</c:v>
                </c:pt>
                <c:pt idx="206">
                  <c:v>2.0154000000000001</c:v>
                </c:pt>
                <c:pt idx="207">
                  <c:v>2.0131000000000001</c:v>
                </c:pt>
                <c:pt idx="208">
                  <c:v>2.0105</c:v>
                </c:pt>
                <c:pt idx="209">
                  <c:v>2.0076999999999998</c:v>
                </c:pt>
                <c:pt idx="210">
                  <c:v>2.0045999999999999</c:v>
                </c:pt>
                <c:pt idx="211">
                  <c:v>2.0011999999999999</c:v>
                </c:pt>
                <c:pt idx="212">
                  <c:v>1.9976</c:v>
                </c:pt>
                <c:pt idx="213">
                  <c:v>1.9937</c:v>
                </c:pt>
                <c:pt idx="214">
                  <c:v>1.9895</c:v>
                </c:pt>
                <c:pt idx="215">
                  <c:v>1.9850000000000001</c:v>
                </c:pt>
                <c:pt idx="216">
                  <c:v>1.9802</c:v>
                </c:pt>
                <c:pt idx="217">
                  <c:v>1.9751000000000001</c:v>
                </c:pt>
                <c:pt idx="218">
                  <c:v>1.9697</c:v>
                </c:pt>
                <c:pt idx="219">
                  <c:v>1.964</c:v>
                </c:pt>
                <c:pt idx="220">
                  <c:v>1.9579</c:v>
                </c:pt>
                <c:pt idx="221">
                  <c:v>1.9515</c:v>
                </c:pt>
                <c:pt idx="222">
                  <c:v>1.9448000000000001</c:v>
                </c:pt>
                <c:pt idx="223">
                  <c:v>1.9378</c:v>
                </c:pt>
                <c:pt idx="224">
                  <c:v>1.9303999999999999</c:v>
                </c:pt>
                <c:pt idx="225">
                  <c:v>1.9227000000000001</c:v>
                </c:pt>
                <c:pt idx="226">
                  <c:v>1.9146000000000001</c:v>
                </c:pt>
                <c:pt idx="227">
                  <c:v>1.9061999999999999</c:v>
                </c:pt>
                <c:pt idx="228">
                  <c:v>1.8974</c:v>
                </c:pt>
                <c:pt idx="229">
                  <c:v>1.8882000000000001</c:v>
                </c:pt>
                <c:pt idx="230">
                  <c:v>1.8787</c:v>
                </c:pt>
                <c:pt idx="231">
                  <c:v>1.8688</c:v>
                </c:pt>
                <c:pt idx="232">
                  <c:v>1.8585</c:v>
                </c:pt>
                <c:pt idx="233">
                  <c:v>1.8479000000000001</c:v>
                </c:pt>
                <c:pt idx="234">
                  <c:v>1.8368</c:v>
                </c:pt>
                <c:pt idx="235">
                  <c:v>1.8254999999999999</c:v>
                </c:pt>
                <c:pt idx="236">
                  <c:v>1.8137000000000001</c:v>
                </c:pt>
                <c:pt idx="237">
                  <c:v>1.8015000000000001</c:v>
                </c:pt>
                <c:pt idx="238">
                  <c:v>1.7889999999999999</c:v>
                </c:pt>
                <c:pt idx="239">
                  <c:v>1.7761</c:v>
                </c:pt>
                <c:pt idx="240">
                  <c:v>1.7627999999999999</c:v>
                </c:pt>
                <c:pt idx="241">
                  <c:v>1.7492000000000001</c:v>
                </c:pt>
                <c:pt idx="242">
                  <c:v>1.7352000000000001</c:v>
                </c:pt>
                <c:pt idx="243">
                  <c:v>1.7208000000000001</c:v>
                </c:pt>
                <c:pt idx="244">
                  <c:v>1.706</c:v>
                </c:pt>
                <c:pt idx="245">
                  <c:v>1.6909000000000001</c:v>
                </c:pt>
                <c:pt idx="246">
                  <c:v>1.6754</c:v>
                </c:pt>
                <c:pt idx="247">
                  <c:v>1.6596</c:v>
                </c:pt>
                <c:pt idx="248">
                  <c:v>1.6434</c:v>
                </c:pt>
                <c:pt idx="249">
                  <c:v>1.6269</c:v>
                </c:pt>
                <c:pt idx="250">
                  <c:v>1.61</c:v>
                </c:pt>
                <c:pt idx="251">
                  <c:v>1.5929</c:v>
                </c:pt>
                <c:pt idx="252">
                  <c:v>1.5753999999999999</c:v>
                </c:pt>
                <c:pt idx="253">
                  <c:v>1.5575000000000001</c:v>
                </c:pt>
                <c:pt idx="254">
                  <c:v>1.5394000000000001</c:v>
                </c:pt>
                <c:pt idx="255">
                  <c:v>1.5209999999999999</c:v>
                </c:pt>
                <c:pt idx="256">
                  <c:v>1.5023</c:v>
                </c:pt>
                <c:pt idx="257">
                  <c:v>1.4834000000000001</c:v>
                </c:pt>
                <c:pt idx="258">
                  <c:v>1.4641999999999999</c:v>
                </c:pt>
                <c:pt idx="259">
                  <c:v>1.4447000000000001</c:v>
                </c:pt>
                <c:pt idx="260">
                  <c:v>1.425</c:v>
                </c:pt>
                <c:pt idx="261">
                  <c:v>1.4051</c:v>
                </c:pt>
                <c:pt idx="262">
                  <c:v>1.385</c:v>
                </c:pt>
                <c:pt idx="263">
                  <c:v>1.3647</c:v>
                </c:pt>
                <c:pt idx="264">
                  <c:v>1.3443000000000001</c:v>
                </c:pt>
                <c:pt idx="265">
                  <c:v>1.3237000000000001</c:v>
                </c:pt>
                <c:pt idx="266">
                  <c:v>1.3028999999999999</c:v>
                </c:pt>
                <c:pt idx="267">
                  <c:v>1.282</c:v>
                </c:pt>
                <c:pt idx="268">
                  <c:v>1.2609999999999999</c:v>
                </c:pt>
                <c:pt idx="269">
                  <c:v>1.24</c:v>
                </c:pt>
                <c:pt idx="270">
                  <c:v>1.2188000000000001</c:v>
                </c:pt>
                <c:pt idx="271">
                  <c:v>1.1977</c:v>
                </c:pt>
                <c:pt idx="272">
                  <c:v>1.1765000000000001</c:v>
                </c:pt>
                <c:pt idx="273">
                  <c:v>1.1553</c:v>
                </c:pt>
                <c:pt idx="274">
                  <c:v>1.1341000000000001</c:v>
                </c:pt>
                <c:pt idx="275">
                  <c:v>1.1129</c:v>
                </c:pt>
                <c:pt idx="276">
                  <c:v>1.0918000000000001</c:v>
                </c:pt>
                <c:pt idx="277">
                  <c:v>1.0708</c:v>
                </c:pt>
                <c:pt idx="278">
                  <c:v>1.0499000000000001</c:v>
                </c:pt>
                <c:pt idx="279">
                  <c:v>1.0291999999999999</c:v>
                </c:pt>
                <c:pt idx="280">
                  <c:v>1.0085</c:v>
                </c:pt>
                <c:pt idx="281">
                  <c:v>0.98809000000000002</c:v>
                </c:pt>
                <c:pt idx="282">
                  <c:v>0.96782000000000001</c:v>
                </c:pt>
                <c:pt idx="283">
                  <c:v>0.94777</c:v>
                </c:pt>
                <c:pt idx="284">
                  <c:v>0.92796000000000001</c:v>
                </c:pt>
                <c:pt idx="285">
                  <c:v>0.90839999999999999</c:v>
                </c:pt>
                <c:pt idx="286">
                  <c:v>0.88912999999999998</c:v>
                </c:pt>
                <c:pt idx="287">
                  <c:v>0.87014999999999998</c:v>
                </c:pt>
                <c:pt idx="288">
                  <c:v>0.85148999999999997</c:v>
                </c:pt>
                <c:pt idx="289">
                  <c:v>0.83316999999999997</c:v>
                </c:pt>
                <c:pt idx="290">
                  <c:v>0.81520000000000004</c:v>
                </c:pt>
                <c:pt idx="291">
                  <c:v>0.79761000000000004</c:v>
                </c:pt>
                <c:pt idx="292">
                  <c:v>0.78041000000000005</c:v>
                </c:pt>
                <c:pt idx="293">
                  <c:v>0.76361000000000001</c:v>
                </c:pt>
                <c:pt idx="294">
                  <c:v>0.74722999999999995</c:v>
                </c:pt>
                <c:pt idx="295">
                  <c:v>0.73129</c:v>
                </c:pt>
                <c:pt idx="296">
                  <c:v>0.71577999999999997</c:v>
                </c:pt>
                <c:pt idx="297">
                  <c:v>0.70072000000000001</c:v>
                </c:pt>
                <c:pt idx="298">
                  <c:v>0.68611999999999995</c:v>
                </c:pt>
                <c:pt idx="299">
                  <c:v>0.67198000000000002</c:v>
                </c:pt>
                <c:pt idx="300">
                  <c:v>0.6583</c:v>
                </c:pt>
                <c:pt idx="301">
                  <c:v>0.64507999999999999</c:v>
                </c:pt>
                <c:pt idx="302">
                  <c:v>0.63231999999999999</c:v>
                </c:pt>
                <c:pt idx="303">
                  <c:v>0.62002000000000002</c:v>
                </c:pt>
                <c:pt idx="304">
                  <c:v>0.60814999999999997</c:v>
                </c:pt>
                <c:pt idx="305">
                  <c:v>0.59670999999999996</c:v>
                </c:pt>
                <c:pt idx="306">
                  <c:v>0.58567999999999998</c:v>
                </c:pt>
                <c:pt idx="307">
                  <c:v>0.57504</c:v>
                </c:pt>
                <c:pt idx="308">
                  <c:v>0.56476000000000004</c:v>
                </c:pt>
                <c:pt idx="309">
                  <c:v>0.55481999999999998</c:v>
                </c:pt>
                <c:pt idx="310">
                  <c:v>0.54517000000000004</c:v>
                </c:pt>
                <c:pt idx="311">
                  <c:v>0.53578999999999999</c:v>
                </c:pt>
                <c:pt idx="312">
                  <c:v>0.52661000000000002</c:v>
                </c:pt>
                <c:pt idx="313">
                  <c:v>0.51758999999999999</c:v>
                </c:pt>
                <c:pt idx="314">
                  <c:v>0.50868000000000002</c:v>
                </c:pt>
                <c:pt idx="315">
                  <c:v>0.49980000000000002</c:v>
                </c:pt>
                <c:pt idx="316">
                  <c:v>0.49087999999999998</c:v>
                </c:pt>
                <c:pt idx="317">
                  <c:v>0.48185</c:v>
                </c:pt>
                <c:pt idx="318">
                  <c:v>0.47261999999999998</c:v>
                </c:pt>
                <c:pt idx="319">
                  <c:v>0.46309</c:v>
                </c:pt>
                <c:pt idx="320">
                  <c:v>0.45316000000000001</c:v>
                </c:pt>
                <c:pt idx="321">
                  <c:v>0.44272</c:v>
                </c:pt>
                <c:pt idx="322">
                  <c:v>0.43164000000000002</c:v>
                </c:pt>
                <c:pt idx="323">
                  <c:v>0.41977999999999999</c:v>
                </c:pt>
                <c:pt idx="324">
                  <c:v>0.40701999999999999</c:v>
                </c:pt>
                <c:pt idx="325">
                  <c:v>0.39317999999999997</c:v>
                </c:pt>
                <c:pt idx="326">
                  <c:v>0.37811</c:v>
                </c:pt>
                <c:pt idx="327">
                  <c:v>0.36162</c:v>
                </c:pt>
                <c:pt idx="328">
                  <c:v>0.34351999999999999</c:v>
                </c:pt>
                <c:pt idx="329">
                  <c:v>0.32361000000000001</c:v>
                </c:pt>
                <c:pt idx="330">
                  <c:v>0.30166999999999999</c:v>
                </c:pt>
                <c:pt idx="331">
                  <c:v>0.27745999999999998</c:v>
                </c:pt>
                <c:pt idx="332">
                  <c:v>0.25073000000000001</c:v>
                </c:pt>
                <c:pt idx="333">
                  <c:v>0.22122</c:v>
                </c:pt>
                <c:pt idx="334">
                  <c:v>0.18864</c:v>
                </c:pt>
                <c:pt idx="335">
                  <c:v>0.15268999999999999</c:v>
                </c:pt>
                <c:pt idx="336">
                  <c:v>0.11305</c:v>
                </c:pt>
                <c:pt idx="337">
                  <c:v>6.9383E-2</c:v>
                </c:pt>
                <c:pt idx="338">
                  <c:v>2.1329000000000001E-2</c:v>
                </c:pt>
                <c:pt idx="339">
                  <c:v>-3.1490999999999998E-2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92B-434A-B671-8BB32A2887D1}"/>
            </c:ext>
          </c:extLst>
        </c:ser>
        <c:ser>
          <c:idx val="5"/>
          <c:order val="5"/>
          <c:tx>
            <c:strRef>
              <c:f>data!$BN$2</c:f>
              <c:strCache>
                <c:ptCount val="1"/>
                <c:pt idx="0">
                  <c:v>FEM-unirradiated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data!$BM$3:$BM$103</c:f>
              <c:numCache>
                <c:formatCode>General</c:formatCode>
                <c:ptCount val="101"/>
                <c:pt idx="0">
                  <c:v>-500</c:v>
                </c:pt>
                <c:pt idx="1">
                  <c:v>-479.99180000000001</c:v>
                </c:pt>
                <c:pt idx="2">
                  <c:v>-459.98500000000001</c:v>
                </c:pt>
                <c:pt idx="3">
                  <c:v>-439.9796</c:v>
                </c:pt>
                <c:pt idx="4">
                  <c:v>-419.97559999999999</c:v>
                </c:pt>
                <c:pt idx="5">
                  <c:v>-399.97300000000001</c:v>
                </c:pt>
                <c:pt idx="6">
                  <c:v>-379.971</c:v>
                </c:pt>
                <c:pt idx="7">
                  <c:v>-359.97</c:v>
                </c:pt>
                <c:pt idx="8">
                  <c:v>-339.97</c:v>
                </c:pt>
                <c:pt idx="9">
                  <c:v>-319.97199999999998</c:v>
                </c:pt>
                <c:pt idx="10">
                  <c:v>-299.976</c:v>
                </c:pt>
                <c:pt idx="11">
                  <c:v>-279.98400000000004</c:v>
                </c:pt>
                <c:pt idx="12">
                  <c:v>-259.995</c:v>
                </c:pt>
                <c:pt idx="13">
                  <c:v>-240.00899999999996</c:v>
                </c:pt>
                <c:pt idx="14">
                  <c:v>-220.02800000000002</c:v>
                </c:pt>
                <c:pt idx="15">
                  <c:v>-200.05</c:v>
                </c:pt>
                <c:pt idx="16">
                  <c:v>-180.07600000000002</c:v>
                </c:pt>
                <c:pt idx="17">
                  <c:v>-160.10699999999997</c:v>
                </c:pt>
                <c:pt idx="18">
                  <c:v>-140.14100000000002</c:v>
                </c:pt>
                <c:pt idx="19">
                  <c:v>-120.178</c:v>
                </c:pt>
                <c:pt idx="20">
                  <c:v>-100.21799999999996</c:v>
                </c:pt>
                <c:pt idx="21">
                  <c:v>-80.261000000000024</c:v>
                </c:pt>
                <c:pt idx="22">
                  <c:v>-60.30400000000003</c:v>
                </c:pt>
                <c:pt idx="23">
                  <c:v>-40.349000000000046</c:v>
                </c:pt>
                <c:pt idx="24">
                  <c:v>-20.394000000000005</c:v>
                </c:pt>
                <c:pt idx="25">
                  <c:v>-0.43799999999998818</c:v>
                </c:pt>
                <c:pt idx="26">
                  <c:v>19.519999999999982</c:v>
                </c:pt>
                <c:pt idx="27">
                  <c:v>39.481999999999971</c:v>
                </c:pt>
                <c:pt idx="28">
                  <c:v>59.446000000000026</c:v>
                </c:pt>
                <c:pt idx="29">
                  <c:v>79.412000000000035</c:v>
                </c:pt>
                <c:pt idx="30">
                  <c:v>99.379000000000019</c:v>
                </c:pt>
                <c:pt idx="31">
                  <c:v>119.34900000000005</c:v>
                </c:pt>
                <c:pt idx="32">
                  <c:v>139.32100000000003</c:v>
                </c:pt>
                <c:pt idx="33">
                  <c:v>159.29600000000005</c:v>
                </c:pt>
                <c:pt idx="34">
                  <c:v>179.27599999999995</c:v>
                </c:pt>
                <c:pt idx="35">
                  <c:v>199.25900000000001</c:v>
                </c:pt>
                <c:pt idx="36">
                  <c:v>219.24600000000009</c:v>
                </c:pt>
                <c:pt idx="37">
                  <c:v>239.24</c:v>
                </c:pt>
                <c:pt idx="38">
                  <c:v>259.23399999999992</c:v>
                </c:pt>
                <c:pt idx="39">
                  <c:v>279.22299999999996</c:v>
                </c:pt>
                <c:pt idx="40">
                  <c:v>299.21299999999997</c:v>
                </c:pt>
                <c:pt idx="41">
                  <c:v>319.21299999999997</c:v>
                </c:pt>
                <c:pt idx="42">
                  <c:v>339.23099999999999</c:v>
                </c:pt>
                <c:pt idx="43">
                  <c:v>359.24299999999994</c:v>
                </c:pt>
                <c:pt idx="44">
                  <c:v>379.274</c:v>
                </c:pt>
                <c:pt idx="45">
                  <c:v>399.31600000000003</c:v>
                </c:pt>
                <c:pt idx="46">
                  <c:v>419.35199999999998</c:v>
                </c:pt>
                <c:pt idx="47">
                  <c:v>439.39</c:v>
                </c:pt>
                <c:pt idx="48">
                  <c:v>459.4430000000001</c:v>
                </c:pt>
                <c:pt idx="49">
                  <c:v>479.5</c:v>
                </c:pt>
                <c:pt idx="50">
                  <c:v>499.55400000000009</c:v>
                </c:pt>
                <c:pt idx="51">
                  <c:v>519.6</c:v>
                </c:pt>
                <c:pt idx="52">
                  <c:v>539.64999999999986</c:v>
                </c:pt>
                <c:pt idx="53">
                  <c:v>559.70000000000005</c:v>
                </c:pt>
                <c:pt idx="54">
                  <c:v>579.73</c:v>
                </c:pt>
                <c:pt idx="55">
                  <c:v>599.75</c:v>
                </c:pt>
                <c:pt idx="56">
                  <c:v>619.79</c:v>
                </c:pt>
                <c:pt idx="57">
                  <c:v>639.82000000000016</c:v>
                </c:pt>
                <c:pt idx="58">
                  <c:v>659.83999999999992</c:v>
                </c:pt>
                <c:pt idx="59">
                  <c:v>679.8599999999999</c:v>
                </c:pt>
                <c:pt idx="60">
                  <c:v>699.86999999999989</c:v>
                </c:pt>
                <c:pt idx="61">
                  <c:v>719.8599999999999</c:v>
                </c:pt>
                <c:pt idx="62">
                  <c:v>739.84999999999991</c:v>
                </c:pt>
                <c:pt idx="63">
                  <c:v>759.84000000000015</c:v>
                </c:pt>
                <c:pt idx="64">
                  <c:v>779.81</c:v>
                </c:pt>
                <c:pt idx="65">
                  <c:v>799.79</c:v>
                </c:pt>
                <c:pt idx="66">
                  <c:v>819.77000000000021</c:v>
                </c:pt>
                <c:pt idx="67">
                  <c:v>839.75</c:v>
                </c:pt>
                <c:pt idx="68">
                  <c:v>859.73</c:v>
                </c:pt>
                <c:pt idx="69">
                  <c:v>879.69999999999982</c:v>
                </c:pt>
                <c:pt idx="70">
                  <c:v>899.67000000000007</c:v>
                </c:pt>
                <c:pt idx="71">
                  <c:v>919.6400000000001</c:v>
                </c:pt>
                <c:pt idx="72">
                  <c:v>939.59999999999991</c:v>
                </c:pt>
                <c:pt idx="73">
                  <c:v>959.56</c:v>
                </c:pt>
                <c:pt idx="74">
                  <c:v>979.52</c:v>
                </c:pt>
                <c:pt idx="75">
                  <c:v>999.48</c:v>
                </c:pt>
                <c:pt idx="76">
                  <c:v>1019.4399999999998</c:v>
                </c:pt>
                <c:pt idx="77">
                  <c:v>1039.3900000000001</c:v>
                </c:pt>
                <c:pt idx="78">
                  <c:v>1059.3499999999999</c:v>
                </c:pt>
                <c:pt idx="79">
                  <c:v>1079.31</c:v>
                </c:pt>
                <c:pt idx="80">
                  <c:v>1099.27</c:v>
                </c:pt>
                <c:pt idx="81">
                  <c:v>1119.23</c:v>
                </c:pt>
                <c:pt idx="82">
                  <c:v>1139.1899999999998</c:v>
                </c:pt>
                <c:pt idx="83">
                  <c:v>1159.1599999999999</c:v>
                </c:pt>
                <c:pt idx="84">
                  <c:v>1179.1300000000001</c:v>
                </c:pt>
                <c:pt idx="85">
                  <c:v>1199.1099999999999</c:v>
                </c:pt>
                <c:pt idx="86">
                  <c:v>1219.0899999999999</c:v>
                </c:pt>
                <c:pt idx="87">
                  <c:v>1239.07</c:v>
                </c:pt>
                <c:pt idx="88">
                  <c:v>1259.0600000000002</c:v>
                </c:pt>
                <c:pt idx="89">
                  <c:v>1279.05</c:v>
                </c:pt>
                <c:pt idx="90">
                  <c:v>1299.04</c:v>
                </c:pt>
                <c:pt idx="91">
                  <c:v>1319.03</c:v>
                </c:pt>
                <c:pt idx="92">
                  <c:v>1339.03</c:v>
                </c:pt>
                <c:pt idx="93">
                  <c:v>1359.03</c:v>
                </c:pt>
                <c:pt idx="94">
                  <c:v>1379.03</c:v>
                </c:pt>
                <c:pt idx="95">
                  <c:v>1399.03</c:v>
                </c:pt>
                <c:pt idx="96">
                  <c:v>1419.03</c:v>
                </c:pt>
                <c:pt idx="97">
                  <c:v>1439.03</c:v>
                </c:pt>
                <c:pt idx="98">
                  <c:v>1459.04</c:v>
                </c:pt>
                <c:pt idx="99">
                  <c:v>1479.05</c:v>
                </c:pt>
                <c:pt idx="100">
                  <c:v>1499.06</c:v>
                </c:pt>
              </c:numCache>
            </c:numRef>
          </c:xVal>
          <c:yVal>
            <c:numRef>
              <c:f>data!$BN$3:$BN$103</c:f>
              <c:numCache>
                <c:formatCode>General</c:formatCode>
                <c:ptCount val="101"/>
                <c:pt idx="0">
                  <c:v>2.7648599999999999E-2</c:v>
                </c:pt>
                <c:pt idx="1">
                  <c:v>2.89874E-2</c:v>
                </c:pt>
                <c:pt idx="2">
                  <c:v>3.1199299999999999E-2</c:v>
                </c:pt>
                <c:pt idx="3">
                  <c:v>3.4750000000000003E-2</c:v>
                </c:pt>
                <c:pt idx="4">
                  <c:v>4.0046900000000003E-2</c:v>
                </c:pt>
                <c:pt idx="5">
                  <c:v>4.7730300000000003E-2</c:v>
                </c:pt>
                <c:pt idx="6">
                  <c:v>5.8324099999999997E-2</c:v>
                </c:pt>
                <c:pt idx="7">
                  <c:v>7.22357E-2</c:v>
                </c:pt>
                <c:pt idx="8">
                  <c:v>8.9930800000000005E-2</c:v>
                </c:pt>
                <c:pt idx="9">
                  <c:v>0.111933</c:v>
                </c:pt>
                <c:pt idx="10">
                  <c:v>0.13900000000000001</c:v>
                </c:pt>
                <c:pt idx="11">
                  <c:v>0.17177100000000001</c:v>
                </c:pt>
                <c:pt idx="12">
                  <c:v>0.21018800000000001</c:v>
                </c:pt>
                <c:pt idx="13">
                  <c:v>0.25390200000000002</c:v>
                </c:pt>
                <c:pt idx="14">
                  <c:v>0.30349500000000001</c:v>
                </c:pt>
                <c:pt idx="15">
                  <c:v>0.36007299999999998</c:v>
                </c:pt>
                <c:pt idx="16">
                  <c:v>0.42386800000000002</c:v>
                </c:pt>
                <c:pt idx="17">
                  <c:v>0.49546400000000002</c:v>
                </c:pt>
                <c:pt idx="18">
                  <c:v>0.57555699999999999</c:v>
                </c:pt>
                <c:pt idx="19">
                  <c:v>0.66170499999999999</c:v>
                </c:pt>
                <c:pt idx="20">
                  <c:v>0.75053000000000003</c:v>
                </c:pt>
                <c:pt idx="21">
                  <c:v>0.841916</c:v>
                </c:pt>
                <c:pt idx="22">
                  <c:v>0.93603700000000001</c:v>
                </c:pt>
                <c:pt idx="23">
                  <c:v>1.03132</c:v>
                </c:pt>
                <c:pt idx="24">
                  <c:v>1.1290500000000001</c:v>
                </c:pt>
                <c:pt idx="25">
                  <c:v>1.2308600000000001</c:v>
                </c:pt>
                <c:pt idx="26">
                  <c:v>1.33447</c:v>
                </c:pt>
                <c:pt idx="27">
                  <c:v>1.44268</c:v>
                </c:pt>
                <c:pt idx="28">
                  <c:v>1.55932</c:v>
                </c:pt>
                <c:pt idx="29">
                  <c:v>1.67883</c:v>
                </c:pt>
                <c:pt idx="30">
                  <c:v>1.7909900000000001</c:v>
                </c:pt>
                <c:pt idx="31">
                  <c:v>1.89821</c:v>
                </c:pt>
                <c:pt idx="32">
                  <c:v>2.0048499999999998</c:v>
                </c:pt>
                <c:pt idx="33">
                  <c:v>2.1074700000000002</c:v>
                </c:pt>
                <c:pt idx="34">
                  <c:v>2.20852</c:v>
                </c:pt>
                <c:pt idx="35">
                  <c:v>2.3115399999999999</c:v>
                </c:pt>
                <c:pt idx="36">
                  <c:v>2.4117199999999999</c:v>
                </c:pt>
                <c:pt idx="37">
                  <c:v>2.5151500000000002</c:v>
                </c:pt>
                <c:pt idx="38">
                  <c:v>2.6290100000000001</c:v>
                </c:pt>
                <c:pt idx="39">
                  <c:v>2.7475200000000002</c:v>
                </c:pt>
                <c:pt idx="40">
                  <c:v>2.8575300000000001</c:v>
                </c:pt>
                <c:pt idx="41">
                  <c:v>2.96062</c:v>
                </c:pt>
                <c:pt idx="42">
                  <c:v>3.0604399999999998</c:v>
                </c:pt>
                <c:pt idx="43">
                  <c:v>3.15387</c:v>
                </c:pt>
                <c:pt idx="44">
                  <c:v>3.2374499999999999</c:v>
                </c:pt>
                <c:pt idx="45">
                  <c:v>3.3063699999999998</c:v>
                </c:pt>
                <c:pt idx="46">
                  <c:v>3.36632</c:v>
                </c:pt>
                <c:pt idx="47">
                  <c:v>3.41126</c:v>
                </c:pt>
                <c:pt idx="48">
                  <c:v>3.4384999999999999</c:v>
                </c:pt>
                <c:pt idx="49">
                  <c:v>3.4545699999999999</c:v>
                </c:pt>
                <c:pt idx="50">
                  <c:v>3.4607399999999999</c:v>
                </c:pt>
                <c:pt idx="51">
                  <c:v>3.4541599999999999</c:v>
                </c:pt>
                <c:pt idx="52">
                  <c:v>3.4347799999999999</c:v>
                </c:pt>
                <c:pt idx="53">
                  <c:v>3.4014799999999998</c:v>
                </c:pt>
                <c:pt idx="54">
                  <c:v>3.3490899999999999</c:v>
                </c:pt>
                <c:pt idx="55">
                  <c:v>3.2813400000000001</c:v>
                </c:pt>
                <c:pt idx="56">
                  <c:v>3.2057899999999999</c:v>
                </c:pt>
                <c:pt idx="57">
                  <c:v>3.1193499999999998</c:v>
                </c:pt>
                <c:pt idx="58">
                  <c:v>3.02034</c:v>
                </c:pt>
                <c:pt idx="59">
                  <c:v>2.9171399999999998</c:v>
                </c:pt>
                <c:pt idx="60">
                  <c:v>2.81446</c:v>
                </c:pt>
                <c:pt idx="61">
                  <c:v>2.7111399999999999</c:v>
                </c:pt>
                <c:pt idx="62">
                  <c:v>2.60229</c:v>
                </c:pt>
                <c:pt idx="63">
                  <c:v>2.4954800000000001</c:v>
                </c:pt>
                <c:pt idx="64">
                  <c:v>2.38483</c:v>
                </c:pt>
                <c:pt idx="65">
                  <c:v>2.2640500000000001</c:v>
                </c:pt>
                <c:pt idx="66">
                  <c:v>2.1458300000000001</c:v>
                </c:pt>
                <c:pt idx="67">
                  <c:v>2.03674</c:v>
                </c:pt>
                <c:pt idx="68">
                  <c:v>1.9305699999999999</c:v>
                </c:pt>
                <c:pt idx="69">
                  <c:v>1.8231200000000001</c:v>
                </c:pt>
                <c:pt idx="70">
                  <c:v>1.71678</c:v>
                </c:pt>
                <c:pt idx="71">
                  <c:v>1.6068199999999999</c:v>
                </c:pt>
                <c:pt idx="72">
                  <c:v>1.49058</c:v>
                </c:pt>
                <c:pt idx="73">
                  <c:v>1.37696</c:v>
                </c:pt>
                <c:pt idx="74">
                  <c:v>1.2713699999999999</c:v>
                </c:pt>
                <c:pt idx="75">
                  <c:v>1.1709099999999999</c:v>
                </c:pt>
                <c:pt idx="76">
                  <c:v>1.0730599999999999</c:v>
                </c:pt>
                <c:pt idx="77">
                  <c:v>0.97893600000000003</c:v>
                </c:pt>
                <c:pt idx="78">
                  <c:v>0.88690999999999998</c:v>
                </c:pt>
                <c:pt idx="79">
                  <c:v>0.79546600000000001</c:v>
                </c:pt>
                <c:pt idx="80">
                  <c:v>0.70640800000000004</c:v>
                </c:pt>
                <c:pt idx="81">
                  <c:v>0.62002800000000002</c:v>
                </c:pt>
                <c:pt idx="82">
                  <c:v>0.53702399999999995</c:v>
                </c:pt>
                <c:pt idx="83">
                  <c:v>0.461063</c:v>
                </c:pt>
                <c:pt idx="84">
                  <c:v>0.39406600000000003</c:v>
                </c:pt>
                <c:pt idx="85">
                  <c:v>0.33492699999999997</c:v>
                </c:pt>
                <c:pt idx="86">
                  <c:v>0.28300599999999998</c:v>
                </c:pt>
                <c:pt idx="87">
                  <c:v>0.238011</c:v>
                </c:pt>
                <c:pt idx="88">
                  <c:v>0.19895399999999999</c:v>
                </c:pt>
                <c:pt idx="89">
                  <c:v>0.165135</c:v>
                </c:pt>
                <c:pt idx="90">
                  <c:v>0.13620599999999999</c:v>
                </c:pt>
                <c:pt idx="91">
                  <c:v>0.111293</c:v>
                </c:pt>
                <c:pt idx="92">
                  <c:v>8.9930800000000005E-2</c:v>
                </c:pt>
                <c:pt idx="93">
                  <c:v>7.2061100000000003E-2</c:v>
                </c:pt>
                <c:pt idx="94">
                  <c:v>5.7742000000000002E-2</c:v>
                </c:pt>
                <c:pt idx="95">
                  <c:v>4.6857200000000002E-2</c:v>
                </c:pt>
                <c:pt idx="96">
                  <c:v>3.9173800000000002E-2</c:v>
                </c:pt>
                <c:pt idx="97">
                  <c:v>3.3993299999999997E-2</c:v>
                </c:pt>
                <c:pt idx="98">
                  <c:v>3.0675399999999999E-2</c:v>
                </c:pt>
                <c:pt idx="99">
                  <c:v>2.86964E-2</c:v>
                </c:pt>
                <c:pt idx="100">
                  <c:v>2.75322E-2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92B-434A-B671-8BB32A288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721552"/>
        <c:axId val="67672548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data!$AY$2</c15:sqref>
                        </c15:formulaRef>
                      </c:ext>
                    </c:extLst>
                    <c:strCache>
                      <c:ptCount val="1"/>
                      <c:pt idx="0">
                        <c:v>S65F (B15)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data!$AX$3:$AX$414</c15:sqref>
                        </c15:formulaRef>
                      </c:ext>
                    </c:extLst>
                    <c:numCache>
                      <c:formatCode>General</c:formatCode>
                      <c:ptCount val="412"/>
                      <c:pt idx="0">
                        <c:v>-50</c:v>
                      </c:pt>
                      <c:pt idx="1">
                        <c:v>-47.5</c:v>
                      </c:pt>
                      <c:pt idx="2">
                        <c:v>-45</c:v>
                      </c:pt>
                      <c:pt idx="3">
                        <c:v>-42.5</c:v>
                      </c:pt>
                      <c:pt idx="4">
                        <c:v>-40</c:v>
                      </c:pt>
                      <c:pt idx="5">
                        <c:v>-37.5</c:v>
                      </c:pt>
                      <c:pt idx="6">
                        <c:v>-35</c:v>
                      </c:pt>
                      <c:pt idx="7">
                        <c:v>-32.5</c:v>
                      </c:pt>
                      <c:pt idx="8">
                        <c:v>-30</c:v>
                      </c:pt>
                      <c:pt idx="9">
                        <c:v>-27.5</c:v>
                      </c:pt>
                      <c:pt idx="10">
                        <c:v>-25</c:v>
                      </c:pt>
                      <c:pt idx="11">
                        <c:v>-22.5</c:v>
                      </c:pt>
                      <c:pt idx="12">
                        <c:v>-20</c:v>
                      </c:pt>
                      <c:pt idx="13">
                        <c:v>-17.5</c:v>
                      </c:pt>
                      <c:pt idx="14">
                        <c:v>-15</c:v>
                      </c:pt>
                      <c:pt idx="15">
                        <c:v>-12.5</c:v>
                      </c:pt>
                      <c:pt idx="16">
                        <c:v>-10</c:v>
                      </c:pt>
                      <c:pt idx="17">
                        <c:v>-7.5</c:v>
                      </c:pt>
                      <c:pt idx="18">
                        <c:v>-5</c:v>
                      </c:pt>
                      <c:pt idx="19">
                        <c:v>-2.5</c:v>
                      </c:pt>
                      <c:pt idx="20">
                        <c:v>0</c:v>
                      </c:pt>
                      <c:pt idx="21">
                        <c:v>2.5</c:v>
                      </c:pt>
                      <c:pt idx="22">
                        <c:v>5</c:v>
                      </c:pt>
                      <c:pt idx="23">
                        <c:v>7.5</c:v>
                      </c:pt>
                      <c:pt idx="24">
                        <c:v>10</c:v>
                      </c:pt>
                      <c:pt idx="25">
                        <c:v>12.5</c:v>
                      </c:pt>
                      <c:pt idx="26">
                        <c:v>15</c:v>
                      </c:pt>
                      <c:pt idx="27">
                        <c:v>17.5</c:v>
                      </c:pt>
                      <c:pt idx="28">
                        <c:v>20</c:v>
                      </c:pt>
                      <c:pt idx="29">
                        <c:v>22.5</c:v>
                      </c:pt>
                      <c:pt idx="30">
                        <c:v>25</c:v>
                      </c:pt>
                      <c:pt idx="31">
                        <c:v>27.5</c:v>
                      </c:pt>
                      <c:pt idx="32">
                        <c:v>30</c:v>
                      </c:pt>
                      <c:pt idx="33">
                        <c:v>32.5</c:v>
                      </c:pt>
                      <c:pt idx="34">
                        <c:v>35</c:v>
                      </c:pt>
                      <c:pt idx="35">
                        <c:v>37.5</c:v>
                      </c:pt>
                      <c:pt idx="36">
                        <c:v>40</c:v>
                      </c:pt>
                      <c:pt idx="37">
                        <c:v>42.5</c:v>
                      </c:pt>
                      <c:pt idx="38">
                        <c:v>45</c:v>
                      </c:pt>
                      <c:pt idx="39">
                        <c:v>47.5</c:v>
                      </c:pt>
                      <c:pt idx="40">
                        <c:v>50</c:v>
                      </c:pt>
                      <c:pt idx="41">
                        <c:v>52.5</c:v>
                      </c:pt>
                      <c:pt idx="42">
                        <c:v>55</c:v>
                      </c:pt>
                      <c:pt idx="43">
                        <c:v>57.5</c:v>
                      </c:pt>
                      <c:pt idx="44">
                        <c:v>60</c:v>
                      </c:pt>
                      <c:pt idx="45">
                        <c:v>62.5</c:v>
                      </c:pt>
                      <c:pt idx="46">
                        <c:v>65</c:v>
                      </c:pt>
                      <c:pt idx="47">
                        <c:v>67.5</c:v>
                      </c:pt>
                      <c:pt idx="48">
                        <c:v>70</c:v>
                      </c:pt>
                      <c:pt idx="49">
                        <c:v>72.5</c:v>
                      </c:pt>
                      <c:pt idx="50">
                        <c:v>75</c:v>
                      </c:pt>
                      <c:pt idx="51">
                        <c:v>77.5</c:v>
                      </c:pt>
                      <c:pt idx="52">
                        <c:v>80</c:v>
                      </c:pt>
                      <c:pt idx="53">
                        <c:v>82.5</c:v>
                      </c:pt>
                      <c:pt idx="54">
                        <c:v>85</c:v>
                      </c:pt>
                      <c:pt idx="55">
                        <c:v>87.5</c:v>
                      </c:pt>
                      <c:pt idx="56">
                        <c:v>90</c:v>
                      </c:pt>
                      <c:pt idx="57">
                        <c:v>92.5</c:v>
                      </c:pt>
                      <c:pt idx="58">
                        <c:v>95</c:v>
                      </c:pt>
                      <c:pt idx="59">
                        <c:v>97.5</c:v>
                      </c:pt>
                      <c:pt idx="60">
                        <c:v>100</c:v>
                      </c:pt>
                      <c:pt idx="61">
                        <c:v>102.5</c:v>
                      </c:pt>
                      <c:pt idx="62">
                        <c:v>105</c:v>
                      </c:pt>
                      <c:pt idx="63">
                        <c:v>107.5</c:v>
                      </c:pt>
                      <c:pt idx="64">
                        <c:v>110</c:v>
                      </c:pt>
                      <c:pt idx="65">
                        <c:v>112.5</c:v>
                      </c:pt>
                      <c:pt idx="66">
                        <c:v>115</c:v>
                      </c:pt>
                      <c:pt idx="67">
                        <c:v>117.5</c:v>
                      </c:pt>
                      <c:pt idx="68">
                        <c:v>120</c:v>
                      </c:pt>
                      <c:pt idx="69">
                        <c:v>122.5</c:v>
                      </c:pt>
                      <c:pt idx="70">
                        <c:v>125</c:v>
                      </c:pt>
                      <c:pt idx="71">
                        <c:v>127.5</c:v>
                      </c:pt>
                      <c:pt idx="72">
                        <c:v>130</c:v>
                      </c:pt>
                      <c:pt idx="73">
                        <c:v>132.5</c:v>
                      </c:pt>
                      <c:pt idx="74">
                        <c:v>135</c:v>
                      </c:pt>
                      <c:pt idx="75">
                        <c:v>137.5</c:v>
                      </c:pt>
                      <c:pt idx="76">
                        <c:v>140</c:v>
                      </c:pt>
                      <c:pt idx="77">
                        <c:v>142.5</c:v>
                      </c:pt>
                      <c:pt idx="78">
                        <c:v>145</c:v>
                      </c:pt>
                      <c:pt idx="79">
                        <c:v>147.5</c:v>
                      </c:pt>
                      <c:pt idx="80">
                        <c:v>150</c:v>
                      </c:pt>
                      <c:pt idx="81">
                        <c:v>152.5</c:v>
                      </c:pt>
                      <c:pt idx="82">
                        <c:v>155</c:v>
                      </c:pt>
                      <c:pt idx="83">
                        <c:v>157.5</c:v>
                      </c:pt>
                      <c:pt idx="84">
                        <c:v>160</c:v>
                      </c:pt>
                      <c:pt idx="85">
                        <c:v>162.5</c:v>
                      </c:pt>
                      <c:pt idx="86">
                        <c:v>165</c:v>
                      </c:pt>
                      <c:pt idx="87">
                        <c:v>167.5</c:v>
                      </c:pt>
                      <c:pt idx="88">
                        <c:v>170</c:v>
                      </c:pt>
                      <c:pt idx="89">
                        <c:v>172.5</c:v>
                      </c:pt>
                      <c:pt idx="90">
                        <c:v>175</c:v>
                      </c:pt>
                      <c:pt idx="91">
                        <c:v>177.5</c:v>
                      </c:pt>
                      <c:pt idx="92">
                        <c:v>180</c:v>
                      </c:pt>
                      <c:pt idx="93">
                        <c:v>182.5</c:v>
                      </c:pt>
                      <c:pt idx="94">
                        <c:v>185</c:v>
                      </c:pt>
                      <c:pt idx="95">
                        <c:v>187.5</c:v>
                      </c:pt>
                      <c:pt idx="96">
                        <c:v>190</c:v>
                      </c:pt>
                      <c:pt idx="97">
                        <c:v>192.5</c:v>
                      </c:pt>
                      <c:pt idx="98">
                        <c:v>195</c:v>
                      </c:pt>
                      <c:pt idx="99">
                        <c:v>197.5</c:v>
                      </c:pt>
                      <c:pt idx="100">
                        <c:v>200</c:v>
                      </c:pt>
                      <c:pt idx="101">
                        <c:v>202.5</c:v>
                      </c:pt>
                      <c:pt idx="102">
                        <c:v>205</c:v>
                      </c:pt>
                      <c:pt idx="103">
                        <c:v>207.5</c:v>
                      </c:pt>
                      <c:pt idx="104">
                        <c:v>210</c:v>
                      </c:pt>
                      <c:pt idx="105">
                        <c:v>212.5</c:v>
                      </c:pt>
                      <c:pt idx="106">
                        <c:v>215</c:v>
                      </c:pt>
                      <c:pt idx="107">
                        <c:v>217.5</c:v>
                      </c:pt>
                      <c:pt idx="108">
                        <c:v>220</c:v>
                      </c:pt>
                      <c:pt idx="109">
                        <c:v>222.5</c:v>
                      </c:pt>
                      <c:pt idx="110">
                        <c:v>225</c:v>
                      </c:pt>
                      <c:pt idx="111">
                        <c:v>227.5</c:v>
                      </c:pt>
                      <c:pt idx="112">
                        <c:v>230</c:v>
                      </c:pt>
                      <c:pt idx="113">
                        <c:v>232.5</c:v>
                      </c:pt>
                      <c:pt idx="114">
                        <c:v>235</c:v>
                      </c:pt>
                      <c:pt idx="115">
                        <c:v>237.5</c:v>
                      </c:pt>
                      <c:pt idx="116">
                        <c:v>240</c:v>
                      </c:pt>
                      <c:pt idx="117">
                        <c:v>242.5</c:v>
                      </c:pt>
                      <c:pt idx="118">
                        <c:v>245</c:v>
                      </c:pt>
                      <c:pt idx="119">
                        <c:v>247.5</c:v>
                      </c:pt>
                      <c:pt idx="120">
                        <c:v>250</c:v>
                      </c:pt>
                      <c:pt idx="121">
                        <c:v>252.5</c:v>
                      </c:pt>
                      <c:pt idx="122">
                        <c:v>255</c:v>
                      </c:pt>
                      <c:pt idx="123">
                        <c:v>257.5</c:v>
                      </c:pt>
                      <c:pt idx="124">
                        <c:v>260</c:v>
                      </c:pt>
                      <c:pt idx="125">
                        <c:v>262.5</c:v>
                      </c:pt>
                      <c:pt idx="126">
                        <c:v>265</c:v>
                      </c:pt>
                      <c:pt idx="127">
                        <c:v>267.5</c:v>
                      </c:pt>
                      <c:pt idx="128">
                        <c:v>270</c:v>
                      </c:pt>
                      <c:pt idx="129">
                        <c:v>272.5</c:v>
                      </c:pt>
                      <c:pt idx="130">
                        <c:v>275</c:v>
                      </c:pt>
                      <c:pt idx="131">
                        <c:v>277.5</c:v>
                      </c:pt>
                      <c:pt idx="132">
                        <c:v>280</c:v>
                      </c:pt>
                      <c:pt idx="133">
                        <c:v>282.5</c:v>
                      </c:pt>
                      <c:pt idx="134">
                        <c:v>285</c:v>
                      </c:pt>
                      <c:pt idx="135">
                        <c:v>287.5</c:v>
                      </c:pt>
                      <c:pt idx="136">
                        <c:v>290</c:v>
                      </c:pt>
                      <c:pt idx="137">
                        <c:v>292.5</c:v>
                      </c:pt>
                      <c:pt idx="138">
                        <c:v>295</c:v>
                      </c:pt>
                      <c:pt idx="139">
                        <c:v>297.5</c:v>
                      </c:pt>
                      <c:pt idx="140">
                        <c:v>300</c:v>
                      </c:pt>
                      <c:pt idx="141">
                        <c:v>302.5</c:v>
                      </c:pt>
                      <c:pt idx="142">
                        <c:v>305</c:v>
                      </c:pt>
                      <c:pt idx="143">
                        <c:v>307.5</c:v>
                      </c:pt>
                      <c:pt idx="144">
                        <c:v>310</c:v>
                      </c:pt>
                      <c:pt idx="145">
                        <c:v>312.5</c:v>
                      </c:pt>
                      <c:pt idx="146">
                        <c:v>315</c:v>
                      </c:pt>
                      <c:pt idx="147">
                        <c:v>317.5</c:v>
                      </c:pt>
                      <c:pt idx="148">
                        <c:v>320</c:v>
                      </c:pt>
                      <c:pt idx="149">
                        <c:v>322.5</c:v>
                      </c:pt>
                      <c:pt idx="150">
                        <c:v>325</c:v>
                      </c:pt>
                      <c:pt idx="151">
                        <c:v>327.5</c:v>
                      </c:pt>
                      <c:pt idx="152">
                        <c:v>330</c:v>
                      </c:pt>
                      <c:pt idx="153">
                        <c:v>332.5</c:v>
                      </c:pt>
                      <c:pt idx="154">
                        <c:v>335</c:v>
                      </c:pt>
                      <c:pt idx="155">
                        <c:v>337.5</c:v>
                      </c:pt>
                      <c:pt idx="156">
                        <c:v>340</c:v>
                      </c:pt>
                      <c:pt idx="157">
                        <c:v>342.5</c:v>
                      </c:pt>
                      <c:pt idx="158">
                        <c:v>345</c:v>
                      </c:pt>
                      <c:pt idx="159">
                        <c:v>347.5</c:v>
                      </c:pt>
                      <c:pt idx="160">
                        <c:v>350</c:v>
                      </c:pt>
                      <c:pt idx="161">
                        <c:v>352.5</c:v>
                      </c:pt>
                      <c:pt idx="162">
                        <c:v>355</c:v>
                      </c:pt>
                      <c:pt idx="163">
                        <c:v>357.5</c:v>
                      </c:pt>
                      <c:pt idx="164">
                        <c:v>360</c:v>
                      </c:pt>
                      <c:pt idx="165">
                        <c:v>362.5</c:v>
                      </c:pt>
                      <c:pt idx="166">
                        <c:v>365</c:v>
                      </c:pt>
                      <c:pt idx="167">
                        <c:v>367.5</c:v>
                      </c:pt>
                      <c:pt idx="168">
                        <c:v>370</c:v>
                      </c:pt>
                      <c:pt idx="169">
                        <c:v>372.5</c:v>
                      </c:pt>
                      <c:pt idx="170">
                        <c:v>375</c:v>
                      </c:pt>
                      <c:pt idx="171">
                        <c:v>377.5</c:v>
                      </c:pt>
                      <c:pt idx="172">
                        <c:v>380</c:v>
                      </c:pt>
                      <c:pt idx="173">
                        <c:v>382.5</c:v>
                      </c:pt>
                      <c:pt idx="174">
                        <c:v>385</c:v>
                      </c:pt>
                      <c:pt idx="175">
                        <c:v>387.5</c:v>
                      </c:pt>
                      <c:pt idx="176">
                        <c:v>390</c:v>
                      </c:pt>
                      <c:pt idx="177">
                        <c:v>392.5</c:v>
                      </c:pt>
                      <c:pt idx="178">
                        <c:v>395</c:v>
                      </c:pt>
                      <c:pt idx="179">
                        <c:v>397.5</c:v>
                      </c:pt>
                      <c:pt idx="180">
                        <c:v>400</c:v>
                      </c:pt>
                      <c:pt idx="181">
                        <c:v>402.5</c:v>
                      </c:pt>
                      <c:pt idx="182">
                        <c:v>405</c:v>
                      </c:pt>
                      <c:pt idx="183">
                        <c:v>407.5</c:v>
                      </c:pt>
                      <c:pt idx="184">
                        <c:v>410</c:v>
                      </c:pt>
                      <c:pt idx="185">
                        <c:v>412.5</c:v>
                      </c:pt>
                      <c:pt idx="186">
                        <c:v>415</c:v>
                      </c:pt>
                      <c:pt idx="187">
                        <c:v>417.5</c:v>
                      </c:pt>
                      <c:pt idx="188">
                        <c:v>420</c:v>
                      </c:pt>
                      <c:pt idx="189">
                        <c:v>422.5</c:v>
                      </c:pt>
                      <c:pt idx="190">
                        <c:v>425</c:v>
                      </c:pt>
                      <c:pt idx="191">
                        <c:v>427.5</c:v>
                      </c:pt>
                      <c:pt idx="192">
                        <c:v>430</c:v>
                      </c:pt>
                      <c:pt idx="193">
                        <c:v>432.5</c:v>
                      </c:pt>
                      <c:pt idx="194">
                        <c:v>435</c:v>
                      </c:pt>
                      <c:pt idx="195">
                        <c:v>437.5</c:v>
                      </c:pt>
                      <c:pt idx="196">
                        <c:v>440</c:v>
                      </c:pt>
                      <c:pt idx="197">
                        <c:v>442.5</c:v>
                      </c:pt>
                      <c:pt idx="198">
                        <c:v>445</c:v>
                      </c:pt>
                      <c:pt idx="199">
                        <c:v>447.5</c:v>
                      </c:pt>
                      <c:pt idx="200">
                        <c:v>450</c:v>
                      </c:pt>
                      <c:pt idx="201">
                        <c:v>452.5</c:v>
                      </c:pt>
                      <c:pt idx="202">
                        <c:v>455</c:v>
                      </c:pt>
                      <c:pt idx="203">
                        <c:v>457.5</c:v>
                      </c:pt>
                      <c:pt idx="204">
                        <c:v>460</c:v>
                      </c:pt>
                      <c:pt idx="205">
                        <c:v>462.5</c:v>
                      </c:pt>
                      <c:pt idx="206">
                        <c:v>465</c:v>
                      </c:pt>
                      <c:pt idx="207">
                        <c:v>467.5</c:v>
                      </c:pt>
                      <c:pt idx="208">
                        <c:v>470</c:v>
                      </c:pt>
                      <c:pt idx="209">
                        <c:v>472.5</c:v>
                      </c:pt>
                      <c:pt idx="210">
                        <c:v>475</c:v>
                      </c:pt>
                      <c:pt idx="211">
                        <c:v>477.5</c:v>
                      </c:pt>
                      <c:pt idx="212">
                        <c:v>480</c:v>
                      </c:pt>
                      <c:pt idx="213">
                        <c:v>482.5</c:v>
                      </c:pt>
                      <c:pt idx="214">
                        <c:v>485</c:v>
                      </c:pt>
                      <c:pt idx="215">
                        <c:v>487.5</c:v>
                      </c:pt>
                      <c:pt idx="216">
                        <c:v>490</c:v>
                      </c:pt>
                      <c:pt idx="217">
                        <c:v>492.5</c:v>
                      </c:pt>
                      <c:pt idx="218">
                        <c:v>495</c:v>
                      </c:pt>
                      <c:pt idx="219">
                        <c:v>497.5</c:v>
                      </c:pt>
                      <c:pt idx="220">
                        <c:v>500</c:v>
                      </c:pt>
                      <c:pt idx="221">
                        <c:v>502.5</c:v>
                      </c:pt>
                      <c:pt idx="222">
                        <c:v>505</c:v>
                      </c:pt>
                      <c:pt idx="223">
                        <c:v>507.5</c:v>
                      </c:pt>
                      <c:pt idx="224">
                        <c:v>510</c:v>
                      </c:pt>
                      <c:pt idx="225">
                        <c:v>512.5</c:v>
                      </c:pt>
                      <c:pt idx="226">
                        <c:v>515</c:v>
                      </c:pt>
                      <c:pt idx="227">
                        <c:v>517.5</c:v>
                      </c:pt>
                      <c:pt idx="228">
                        <c:v>520</c:v>
                      </c:pt>
                      <c:pt idx="229">
                        <c:v>522.5</c:v>
                      </c:pt>
                      <c:pt idx="230">
                        <c:v>525</c:v>
                      </c:pt>
                      <c:pt idx="231">
                        <c:v>527.5</c:v>
                      </c:pt>
                      <c:pt idx="232">
                        <c:v>530</c:v>
                      </c:pt>
                      <c:pt idx="233">
                        <c:v>532.5</c:v>
                      </c:pt>
                      <c:pt idx="234">
                        <c:v>535</c:v>
                      </c:pt>
                      <c:pt idx="235">
                        <c:v>537.5</c:v>
                      </c:pt>
                      <c:pt idx="236">
                        <c:v>540</c:v>
                      </c:pt>
                      <c:pt idx="237">
                        <c:v>542.5</c:v>
                      </c:pt>
                      <c:pt idx="238">
                        <c:v>545</c:v>
                      </c:pt>
                      <c:pt idx="239">
                        <c:v>547.5</c:v>
                      </c:pt>
                      <c:pt idx="240">
                        <c:v>550</c:v>
                      </c:pt>
                      <c:pt idx="241">
                        <c:v>552.5</c:v>
                      </c:pt>
                      <c:pt idx="242">
                        <c:v>555</c:v>
                      </c:pt>
                      <c:pt idx="243">
                        <c:v>557.5</c:v>
                      </c:pt>
                      <c:pt idx="244">
                        <c:v>560</c:v>
                      </c:pt>
                      <c:pt idx="245">
                        <c:v>562.5</c:v>
                      </c:pt>
                      <c:pt idx="246">
                        <c:v>565</c:v>
                      </c:pt>
                      <c:pt idx="247">
                        <c:v>567.5</c:v>
                      </c:pt>
                      <c:pt idx="248">
                        <c:v>570</c:v>
                      </c:pt>
                      <c:pt idx="249">
                        <c:v>572.5</c:v>
                      </c:pt>
                      <c:pt idx="250">
                        <c:v>575</c:v>
                      </c:pt>
                      <c:pt idx="251">
                        <c:v>577.5</c:v>
                      </c:pt>
                      <c:pt idx="252">
                        <c:v>580</c:v>
                      </c:pt>
                      <c:pt idx="253">
                        <c:v>582.5</c:v>
                      </c:pt>
                      <c:pt idx="254">
                        <c:v>585</c:v>
                      </c:pt>
                      <c:pt idx="255">
                        <c:v>587.5</c:v>
                      </c:pt>
                      <c:pt idx="256">
                        <c:v>590</c:v>
                      </c:pt>
                      <c:pt idx="257">
                        <c:v>592.5</c:v>
                      </c:pt>
                      <c:pt idx="258">
                        <c:v>595</c:v>
                      </c:pt>
                      <c:pt idx="259">
                        <c:v>597.5</c:v>
                      </c:pt>
                      <c:pt idx="260">
                        <c:v>600</c:v>
                      </c:pt>
                      <c:pt idx="261">
                        <c:v>602.5</c:v>
                      </c:pt>
                      <c:pt idx="262">
                        <c:v>605</c:v>
                      </c:pt>
                      <c:pt idx="263">
                        <c:v>607.5</c:v>
                      </c:pt>
                      <c:pt idx="264">
                        <c:v>610</c:v>
                      </c:pt>
                      <c:pt idx="265">
                        <c:v>612.5</c:v>
                      </c:pt>
                      <c:pt idx="266">
                        <c:v>615</c:v>
                      </c:pt>
                      <c:pt idx="267">
                        <c:v>617.5</c:v>
                      </c:pt>
                      <c:pt idx="268">
                        <c:v>620</c:v>
                      </c:pt>
                      <c:pt idx="269">
                        <c:v>622.5</c:v>
                      </c:pt>
                      <c:pt idx="270">
                        <c:v>625</c:v>
                      </c:pt>
                      <c:pt idx="271">
                        <c:v>627.5</c:v>
                      </c:pt>
                      <c:pt idx="272">
                        <c:v>630</c:v>
                      </c:pt>
                      <c:pt idx="273">
                        <c:v>632.5</c:v>
                      </c:pt>
                      <c:pt idx="274">
                        <c:v>635</c:v>
                      </c:pt>
                      <c:pt idx="275">
                        <c:v>637.5</c:v>
                      </c:pt>
                      <c:pt idx="276">
                        <c:v>640</c:v>
                      </c:pt>
                      <c:pt idx="277">
                        <c:v>642.5</c:v>
                      </c:pt>
                      <c:pt idx="278">
                        <c:v>645</c:v>
                      </c:pt>
                      <c:pt idx="279">
                        <c:v>647.5</c:v>
                      </c:pt>
                      <c:pt idx="280">
                        <c:v>650</c:v>
                      </c:pt>
                      <c:pt idx="281">
                        <c:v>652.5</c:v>
                      </c:pt>
                      <c:pt idx="282">
                        <c:v>655</c:v>
                      </c:pt>
                      <c:pt idx="283">
                        <c:v>657.5</c:v>
                      </c:pt>
                      <c:pt idx="284">
                        <c:v>660</c:v>
                      </c:pt>
                      <c:pt idx="285">
                        <c:v>662.5</c:v>
                      </c:pt>
                      <c:pt idx="286">
                        <c:v>665</c:v>
                      </c:pt>
                      <c:pt idx="287">
                        <c:v>667.5</c:v>
                      </c:pt>
                      <c:pt idx="288">
                        <c:v>670</c:v>
                      </c:pt>
                      <c:pt idx="289">
                        <c:v>672.5</c:v>
                      </c:pt>
                      <c:pt idx="290">
                        <c:v>675</c:v>
                      </c:pt>
                      <c:pt idx="291">
                        <c:v>677.5</c:v>
                      </c:pt>
                      <c:pt idx="292">
                        <c:v>680</c:v>
                      </c:pt>
                      <c:pt idx="293">
                        <c:v>682.5</c:v>
                      </c:pt>
                      <c:pt idx="294">
                        <c:v>685</c:v>
                      </c:pt>
                      <c:pt idx="295">
                        <c:v>687.5</c:v>
                      </c:pt>
                      <c:pt idx="296">
                        <c:v>690</c:v>
                      </c:pt>
                      <c:pt idx="297">
                        <c:v>692.5</c:v>
                      </c:pt>
                      <c:pt idx="298">
                        <c:v>695</c:v>
                      </c:pt>
                      <c:pt idx="299">
                        <c:v>697.5</c:v>
                      </c:pt>
                      <c:pt idx="300">
                        <c:v>700</c:v>
                      </c:pt>
                      <c:pt idx="301">
                        <c:v>702.5</c:v>
                      </c:pt>
                      <c:pt idx="302">
                        <c:v>705</c:v>
                      </c:pt>
                      <c:pt idx="303">
                        <c:v>707.5</c:v>
                      </c:pt>
                      <c:pt idx="304">
                        <c:v>710</c:v>
                      </c:pt>
                      <c:pt idx="305">
                        <c:v>712.5</c:v>
                      </c:pt>
                      <c:pt idx="306">
                        <c:v>715</c:v>
                      </c:pt>
                      <c:pt idx="307">
                        <c:v>717.5</c:v>
                      </c:pt>
                      <c:pt idx="308">
                        <c:v>720</c:v>
                      </c:pt>
                      <c:pt idx="309">
                        <c:v>722.5</c:v>
                      </c:pt>
                      <c:pt idx="310">
                        <c:v>725</c:v>
                      </c:pt>
                      <c:pt idx="311">
                        <c:v>727.5</c:v>
                      </c:pt>
                      <c:pt idx="312">
                        <c:v>730</c:v>
                      </c:pt>
                      <c:pt idx="313">
                        <c:v>732.5</c:v>
                      </c:pt>
                      <c:pt idx="314">
                        <c:v>735</c:v>
                      </c:pt>
                      <c:pt idx="315">
                        <c:v>737.5</c:v>
                      </c:pt>
                      <c:pt idx="316">
                        <c:v>740</c:v>
                      </c:pt>
                      <c:pt idx="317">
                        <c:v>742.5</c:v>
                      </c:pt>
                      <c:pt idx="318">
                        <c:v>745</c:v>
                      </c:pt>
                      <c:pt idx="319">
                        <c:v>747.5</c:v>
                      </c:pt>
                      <c:pt idx="320">
                        <c:v>750</c:v>
                      </c:pt>
                      <c:pt idx="321">
                        <c:v>752.5</c:v>
                      </c:pt>
                      <c:pt idx="322">
                        <c:v>755</c:v>
                      </c:pt>
                      <c:pt idx="323">
                        <c:v>757.5</c:v>
                      </c:pt>
                      <c:pt idx="324">
                        <c:v>760</c:v>
                      </c:pt>
                      <c:pt idx="325">
                        <c:v>762.5</c:v>
                      </c:pt>
                      <c:pt idx="326">
                        <c:v>765</c:v>
                      </c:pt>
                      <c:pt idx="327">
                        <c:v>767.5</c:v>
                      </c:pt>
                      <c:pt idx="328">
                        <c:v>770</c:v>
                      </c:pt>
                      <c:pt idx="329">
                        <c:v>772.5</c:v>
                      </c:pt>
                      <c:pt idx="330">
                        <c:v>775</c:v>
                      </c:pt>
                      <c:pt idx="331">
                        <c:v>777.5</c:v>
                      </c:pt>
                      <c:pt idx="332">
                        <c:v>780</c:v>
                      </c:pt>
                      <c:pt idx="333">
                        <c:v>782.5</c:v>
                      </c:pt>
                      <c:pt idx="334">
                        <c:v>785</c:v>
                      </c:pt>
                      <c:pt idx="335">
                        <c:v>787.5</c:v>
                      </c:pt>
                      <c:pt idx="336">
                        <c:v>790</c:v>
                      </c:pt>
                      <c:pt idx="337">
                        <c:v>792.5</c:v>
                      </c:pt>
                      <c:pt idx="338">
                        <c:v>795</c:v>
                      </c:pt>
                      <c:pt idx="339">
                        <c:v>797.5</c:v>
                      </c:pt>
                      <c:pt idx="340">
                        <c:v>800</c:v>
                      </c:pt>
                      <c:pt idx="341">
                        <c:v>802.5</c:v>
                      </c:pt>
                      <c:pt idx="342">
                        <c:v>805</c:v>
                      </c:pt>
                      <c:pt idx="343">
                        <c:v>807.5</c:v>
                      </c:pt>
                      <c:pt idx="344">
                        <c:v>810</c:v>
                      </c:pt>
                      <c:pt idx="345">
                        <c:v>812.5</c:v>
                      </c:pt>
                      <c:pt idx="346">
                        <c:v>815</c:v>
                      </c:pt>
                      <c:pt idx="347">
                        <c:v>817.5</c:v>
                      </c:pt>
                      <c:pt idx="348">
                        <c:v>820</c:v>
                      </c:pt>
                      <c:pt idx="349">
                        <c:v>822.5</c:v>
                      </c:pt>
                      <c:pt idx="350">
                        <c:v>825</c:v>
                      </c:pt>
                      <c:pt idx="351">
                        <c:v>827.5</c:v>
                      </c:pt>
                      <c:pt idx="352">
                        <c:v>830</c:v>
                      </c:pt>
                      <c:pt idx="353">
                        <c:v>832.5</c:v>
                      </c:pt>
                      <c:pt idx="354">
                        <c:v>835</c:v>
                      </c:pt>
                      <c:pt idx="355">
                        <c:v>837.5</c:v>
                      </c:pt>
                      <c:pt idx="356">
                        <c:v>840</c:v>
                      </c:pt>
                      <c:pt idx="357">
                        <c:v>842.5</c:v>
                      </c:pt>
                      <c:pt idx="358">
                        <c:v>845</c:v>
                      </c:pt>
                      <c:pt idx="359">
                        <c:v>847.5</c:v>
                      </c:pt>
                      <c:pt idx="360">
                        <c:v>850</c:v>
                      </c:pt>
                      <c:pt idx="361">
                        <c:v>852.5</c:v>
                      </c:pt>
                      <c:pt idx="362">
                        <c:v>855</c:v>
                      </c:pt>
                      <c:pt idx="363">
                        <c:v>857.5</c:v>
                      </c:pt>
                      <c:pt idx="364">
                        <c:v>860</c:v>
                      </c:pt>
                      <c:pt idx="365">
                        <c:v>862.5</c:v>
                      </c:pt>
                      <c:pt idx="366">
                        <c:v>865</c:v>
                      </c:pt>
                      <c:pt idx="367">
                        <c:v>867.5</c:v>
                      </c:pt>
                      <c:pt idx="368">
                        <c:v>870</c:v>
                      </c:pt>
                      <c:pt idx="369">
                        <c:v>872.5</c:v>
                      </c:pt>
                      <c:pt idx="370">
                        <c:v>875</c:v>
                      </c:pt>
                      <c:pt idx="371">
                        <c:v>877.5</c:v>
                      </c:pt>
                      <c:pt idx="372">
                        <c:v>880</c:v>
                      </c:pt>
                      <c:pt idx="373">
                        <c:v>882.5</c:v>
                      </c:pt>
                      <c:pt idx="374">
                        <c:v>885</c:v>
                      </c:pt>
                      <c:pt idx="375">
                        <c:v>887.5</c:v>
                      </c:pt>
                      <c:pt idx="376">
                        <c:v>890</c:v>
                      </c:pt>
                      <c:pt idx="377">
                        <c:v>892.5</c:v>
                      </c:pt>
                      <c:pt idx="378">
                        <c:v>895</c:v>
                      </c:pt>
                      <c:pt idx="379">
                        <c:v>897.5</c:v>
                      </c:pt>
                      <c:pt idx="380">
                        <c:v>900</c:v>
                      </c:pt>
                      <c:pt idx="381">
                        <c:v>902.5</c:v>
                      </c:pt>
                      <c:pt idx="382">
                        <c:v>905</c:v>
                      </c:pt>
                      <c:pt idx="383">
                        <c:v>907.5</c:v>
                      </c:pt>
                      <c:pt idx="384">
                        <c:v>910</c:v>
                      </c:pt>
                      <c:pt idx="385">
                        <c:v>912.5</c:v>
                      </c:pt>
                      <c:pt idx="386">
                        <c:v>915</c:v>
                      </c:pt>
                      <c:pt idx="387">
                        <c:v>917.5</c:v>
                      </c:pt>
                      <c:pt idx="388">
                        <c:v>920</c:v>
                      </c:pt>
                      <c:pt idx="389">
                        <c:v>922.5</c:v>
                      </c:pt>
                      <c:pt idx="390">
                        <c:v>925</c:v>
                      </c:pt>
                      <c:pt idx="391">
                        <c:v>927.5</c:v>
                      </c:pt>
                      <c:pt idx="392">
                        <c:v>930</c:v>
                      </c:pt>
                      <c:pt idx="393">
                        <c:v>932.5</c:v>
                      </c:pt>
                      <c:pt idx="394">
                        <c:v>935</c:v>
                      </c:pt>
                      <c:pt idx="395">
                        <c:v>937.5</c:v>
                      </c:pt>
                      <c:pt idx="396">
                        <c:v>940</c:v>
                      </c:pt>
                      <c:pt idx="397">
                        <c:v>942.5</c:v>
                      </c:pt>
                      <c:pt idx="398">
                        <c:v>945</c:v>
                      </c:pt>
                      <c:pt idx="399">
                        <c:v>947.5</c:v>
                      </c:pt>
                      <c:pt idx="400">
                        <c:v>950</c:v>
                      </c:pt>
                      <c:pt idx="401">
                        <c:v>952.5</c:v>
                      </c:pt>
                      <c:pt idx="402">
                        <c:v>955</c:v>
                      </c:pt>
                      <c:pt idx="403">
                        <c:v>957.5</c:v>
                      </c:pt>
                      <c:pt idx="404">
                        <c:v>960</c:v>
                      </c:pt>
                      <c:pt idx="405">
                        <c:v>962.5</c:v>
                      </c:pt>
                      <c:pt idx="406">
                        <c:v>965</c:v>
                      </c:pt>
                      <c:pt idx="407">
                        <c:v>967.5</c:v>
                      </c:pt>
                      <c:pt idx="408">
                        <c:v>970</c:v>
                      </c:pt>
                      <c:pt idx="409">
                        <c:v>972.5</c:v>
                      </c:pt>
                      <c:pt idx="410">
                        <c:v>975</c:v>
                      </c:pt>
                      <c:pt idx="411">
                        <c:v>977.5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data!$AY$3:$AY$414</c15:sqref>
                        </c15:formulaRef>
                      </c:ext>
                    </c:extLst>
                    <c:numCache>
                      <c:formatCode>General</c:formatCode>
                      <c:ptCount val="412"/>
                      <c:pt idx="0">
                        <c:v>-1.7496999999999999E-2</c:v>
                      </c:pt>
                      <c:pt idx="1">
                        <c:v>-2.1399000000000001E-2</c:v>
                      </c:pt>
                      <c:pt idx="2">
                        <c:v>-2.5017999999999999E-2</c:v>
                      </c:pt>
                      <c:pt idx="3">
                        <c:v>-2.8348000000000002E-2</c:v>
                      </c:pt>
                      <c:pt idx="4">
                        <c:v>-3.1380999999999999E-2</c:v>
                      </c:pt>
                      <c:pt idx="5">
                        <c:v>-3.4111000000000002E-2</c:v>
                      </c:pt>
                      <c:pt idx="6">
                        <c:v>-3.6533999999999997E-2</c:v>
                      </c:pt>
                      <c:pt idx="7">
                        <c:v>-3.8642999999999997E-2</c:v>
                      </c:pt>
                      <c:pt idx="8">
                        <c:v>-4.0434999999999999E-2</c:v>
                      </c:pt>
                      <c:pt idx="9">
                        <c:v>-4.1905999999999999E-2</c:v>
                      </c:pt>
                      <c:pt idx="10">
                        <c:v>-4.3052E-2</c:v>
                      </c:pt>
                      <c:pt idx="11">
                        <c:v>-4.3871E-2</c:v>
                      </c:pt>
                      <c:pt idx="12">
                        <c:v>-4.4359000000000003E-2</c:v>
                      </c:pt>
                      <c:pt idx="13">
                        <c:v>-4.4516E-2</c:v>
                      </c:pt>
                      <c:pt idx="14">
                        <c:v>-4.4339000000000003E-2</c:v>
                      </c:pt>
                      <c:pt idx="15">
                        <c:v>-4.3826999999999998E-2</c:v>
                      </c:pt>
                      <c:pt idx="16">
                        <c:v>-4.2979999999999997E-2</c:v>
                      </c:pt>
                      <c:pt idx="17">
                        <c:v>-4.1797000000000001E-2</c:v>
                      </c:pt>
                      <c:pt idx="18">
                        <c:v>-4.0278000000000001E-2</c:v>
                      </c:pt>
                      <c:pt idx="19">
                        <c:v>-3.8424E-2</c:v>
                      </c:pt>
                      <c:pt idx="20">
                        <c:v>-3.6235000000000003E-2</c:v>
                      </c:pt>
                      <c:pt idx="21">
                        <c:v>-3.3713E-2</c:v>
                      </c:pt>
                      <c:pt idx="22">
                        <c:v>-3.0858E-2</c:v>
                      </c:pt>
                      <c:pt idx="23">
                        <c:v>-2.7673E-2</c:v>
                      </c:pt>
                      <c:pt idx="24">
                        <c:v>-2.4160000000000001E-2</c:v>
                      </c:pt>
                      <c:pt idx="25">
                        <c:v>-2.0320000000000001E-2</c:v>
                      </c:pt>
                      <c:pt idx="26">
                        <c:v>-1.6157000000000001E-2</c:v>
                      </c:pt>
                      <c:pt idx="27">
                        <c:v>-1.1672999999999999E-2</c:v>
                      </c:pt>
                      <c:pt idx="28">
                        <c:v>-6.8706000000000001E-3</c:v>
                      </c:pt>
                      <c:pt idx="29">
                        <c:v>-1.7538E-3</c:v>
                      </c:pt>
                      <c:pt idx="30">
                        <c:v>3.6741999999999999E-3</c:v>
                      </c:pt>
                      <c:pt idx="31">
                        <c:v>9.4097999999999994E-3</c:v>
                      </c:pt>
                      <c:pt idx="32">
                        <c:v>1.5448999999999999E-2</c:v>
                      </c:pt>
                      <c:pt idx="33">
                        <c:v>2.1787999999999998E-2</c:v>
                      </c:pt>
                      <c:pt idx="34">
                        <c:v>2.8421999999999999E-2</c:v>
                      </c:pt>
                      <c:pt idx="35">
                        <c:v>3.5347000000000003E-2</c:v>
                      </c:pt>
                      <c:pt idx="36">
                        <c:v>4.2557999999999999E-2</c:v>
                      </c:pt>
                      <c:pt idx="37">
                        <c:v>5.0050999999999998E-2</c:v>
                      </c:pt>
                      <c:pt idx="38">
                        <c:v>5.7820999999999997E-2</c:v>
                      </c:pt>
                      <c:pt idx="39">
                        <c:v>6.5862000000000004E-2</c:v>
                      </c:pt>
                      <c:pt idx="40">
                        <c:v>7.4171000000000001E-2</c:v>
                      </c:pt>
                      <c:pt idx="41">
                        <c:v>8.2739999999999994E-2</c:v>
                      </c:pt>
                      <c:pt idx="42">
                        <c:v>9.1565999999999995E-2</c:v>
                      </c:pt>
                      <c:pt idx="43">
                        <c:v>0.10063999999999999</c:v>
                      </c:pt>
                      <c:pt idx="44">
                        <c:v>0.10997</c:v>
                      </c:pt>
                      <c:pt idx="45">
                        <c:v>0.11953</c:v>
                      </c:pt>
                      <c:pt idx="46">
                        <c:v>0.12931999999999999</c:v>
                      </c:pt>
                      <c:pt idx="47">
                        <c:v>0.13935</c:v>
                      </c:pt>
                      <c:pt idx="48">
                        <c:v>0.14959</c:v>
                      </c:pt>
                      <c:pt idx="49">
                        <c:v>0.16006000000000001</c:v>
                      </c:pt>
                      <c:pt idx="50">
                        <c:v>0.17072999999999999</c:v>
                      </c:pt>
                      <c:pt idx="51">
                        <c:v>0.18160999999999999</c:v>
                      </c:pt>
                      <c:pt idx="52">
                        <c:v>0.19269</c:v>
                      </c:pt>
                      <c:pt idx="53">
                        <c:v>0.20396</c:v>
                      </c:pt>
                      <c:pt idx="54">
                        <c:v>0.21542</c:v>
                      </c:pt>
                      <c:pt idx="55">
                        <c:v>0.22706000000000001</c:v>
                      </c:pt>
                      <c:pt idx="56">
                        <c:v>0.23888000000000001</c:v>
                      </c:pt>
                      <c:pt idx="57">
                        <c:v>0.25086000000000003</c:v>
                      </c:pt>
                      <c:pt idx="58">
                        <c:v>0.26301000000000002</c:v>
                      </c:pt>
                      <c:pt idx="59">
                        <c:v>0.27531</c:v>
                      </c:pt>
                      <c:pt idx="60">
                        <c:v>0.28777000000000003</c:v>
                      </c:pt>
                      <c:pt idx="61">
                        <c:v>0.30037000000000003</c:v>
                      </c:pt>
                      <c:pt idx="62">
                        <c:v>0.31311</c:v>
                      </c:pt>
                      <c:pt idx="63">
                        <c:v>0.32597999999999999</c:v>
                      </c:pt>
                      <c:pt idx="64">
                        <c:v>0.33898</c:v>
                      </c:pt>
                      <c:pt idx="65">
                        <c:v>0.35210999999999998</c:v>
                      </c:pt>
                      <c:pt idx="66">
                        <c:v>0.36534</c:v>
                      </c:pt>
                      <c:pt idx="67">
                        <c:v>0.37869000000000003</c:v>
                      </c:pt>
                      <c:pt idx="68">
                        <c:v>0.39215</c:v>
                      </c:pt>
                      <c:pt idx="69">
                        <c:v>0.40570000000000001</c:v>
                      </c:pt>
                      <c:pt idx="70">
                        <c:v>0.41933999999999999</c:v>
                      </c:pt>
                      <c:pt idx="71">
                        <c:v>0.43307000000000001</c:v>
                      </c:pt>
                      <c:pt idx="72">
                        <c:v>0.44689000000000001</c:v>
                      </c:pt>
                      <c:pt idx="73">
                        <c:v>0.46078000000000002</c:v>
                      </c:pt>
                      <c:pt idx="74">
                        <c:v>0.47474</c:v>
                      </c:pt>
                      <c:pt idx="75">
                        <c:v>0.48875999999999997</c:v>
                      </c:pt>
                      <c:pt idx="76">
                        <c:v>0.50285000000000002</c:v>
                      </c:pt>
                      <c:pt idx="77">
                        <c:v>0.51698999999999995</c:v>
                      </c:pt>
                      <c:pt idx="78">
                        <c:v>0.53117999999999999</c:v>
                      </c:pt>
                      <c:pt idx="79">
                        <c:v>0.54542000000000002</c:v>
                      </c:pt>
                      <c:pt idx="80">
                        <c:v>0.55969999999999998</c:v>
                      </c:pt>
                      <c:pt idx="81">
                        <c:v>0.57401000000000002</c:v>
                      </c:pt>
                      <c:pt idx="82">
                        <c:v>0.58835000000000004</c:v>
                      </c:pt>
                      <c:pt idx="83">
                        <c:v>0.60272000000000003</c:v>
                      </c:pt>
                      <c:pt idx="84">
                        <c:v>0.61711000000000005</c:v>
                      </c:pt>
                      <c:pt idx="85">
                        <c:v>0.63151000000000002</c:v>
                      </c:pt>
                      <c:pt idx="86">
                        <c:v>0.64593</c:v>
                      </c:pt>
                      <c:pt idx="87">
                        <c:v>0.66034999999999999</c:v>
                      </c:pt>
                      <c:pt idx="88">
                        <c:v>0.67478000000000005</c:v>
                      </c:pt>
                      <c:pt idx="89">
                        <c:v>0.68920000000000003</c:v>
                      </c:pt>
                      <c:pt idx="90">
                        <c:v>0.70362000000000002</c:v>
                      </c:pt>
                      <c:pt idx="91">
                        <c:v>0.71802999999999995</c:v>
                      </c:pt>
                      <c:pt idx="92">
                        <c:v>0.73243000000000003</c:v>
                      </c:pt>
                      <c:pt idx="93">
                        <c:v>0.74680999999999997</c:v>
                      </c:pt>
                      <c:pt idx="94">
                        <c:v>0.76117000000000001</c:v>
                      </c:pt>
                      <c:pt idx="95">
                        <c:v>0.77549999999999997</c:v>
                      </c:pt>
                      <c:pt idx="96">
                        <c:v>0.78979999999999995</c:v>
                      </c:pt>
                      <c:pt idx="97">
                        <c:v>0.80408000000000002</c:v>
                      </c:pt>
                      <c:pt idx="98">
                        <c:v>0.81830999999999998</c:v>
                      </c:pt>
                      <c:pt idx="99">
                        <c:v>0.83250999999999997</c:v>
                      </c:pt>
                      <c:pt idx="100">
                        <c:v>0.84667000000000003</c:v>
                      </c:pt>
                      <c:pt idx="101">
                        <c:v>0.86077999999999999</c:v>
                      </c:pt>
                      <c:pt idx="102">
                        <c:v>0.87483999999999995</c:v>
                      </c:pt>
                      <c:pt idx="103">
                        <c:v>0.88885000000000003</c:v>
                      </c:pt>
                      <c:pt idx="104">
                        <c:v>0.90281</c:v>
                      </c:pt>
                      <c:pt idx="105">
                        <c:v>0.91671000000000002</c:v>
                      </c:pt>
                      <c:pt idx="106">
                        <c:v>0.93054999999999999</c:v>
                      </c:pt>
                      <c:pt idx="107">
                        <c:v>0.94432000000000005</c:v>
                      </c:pt>
                      <c:pt idx="108">
                        <c:v>0.95803000000000005</c:v>
                      </c:pt>
                      <c:pt idx="109">
                        <c:v>0.97167999999999999</c:v>
                      </c:pt>
                      <c:pt idx="110">
                        <c:v>0.98524999999999996</c:v>
                      </c:pt>
                      <c:pt idx="111">
                        <c:v>0.99875000000000003</c:v>
                      </c:pt>
                      <c:pt idx="112">
                        <c:v>1.0122</c:v>
                      </c:pt>
                      <c:pt idx="113">
                        <c:v>1.0255000000000001</c:v>
                      </c:pt>
                      <c:pt idx="114">
                        <c:v>1.0387999999999999</c:v>
                      </c:pt>
                      <c:pt idx="115">
                        <c:v>1.052</c:v>
                      </c:pt>
                      <c:pt idx="116">
                        <c:v>1.0650999999999999</c:v>
                      </c:pt>
                      <c:pt idx="117">
                        <c:v>1.0781000000000001</c:v>
                      </c:pt>
                      <c:pt idx="118">
                        <c:v>1.0911</c:v>
                      </c:pt>
                      <c:pt idx="119">
                        <c:v>1.1039000000000001</c:v>
                      </c:pt>
                      <c:pt idx="120">
                        <c:v>1.1167</c:v>
                      </c:pt>
                      <c:pt idx="121">
                        <c:v>1.1293</c:v>
                      </c:pt>
                      <c:pt idx="122">
                        <c:v>1.1418999999999999</c:v>
                      </c:pt>
                      <c:pt idx="123">
                        <c:v>1.1544000000000001</c:v>
                      </c:pt>
                      <c:pt idx="124">
                        <c:v>1.1668000000000001</c:v>
                      </c:pt>
                      <c:pt idx="125">
                        <c:v>1.1791</c:v>
                      </c:pt>
                      <c:pt idx="126">
                        <c:v>1.1913</c:v>
                      </c:pt>
                      <c:pt idx="127">
                        <c:v>1.2034</c:v>
                      </c:pt>
                      <c:pt idx="128">
                        <c:v>1.2154</c:v>
                      </c:pt>
                      <c:pt idx="129">
                        <c:v>1.2273000000000001</c:v>
                      </c:pt>
                      <c:pt idx="130">
                        <c:v>1.2391000000000001</c:v>
                      </c:pt>
                      <c:pt idx="131">
                        <c:v>1.2506999999999999</c:v>
                      </c:pt>
                      <c:pt idx="132">
                        <c:v>1.2623</c:v>
                      </c:pt>
                      <c:pt idx="133">
                        <c:v>1.2738</c:v>
                      </c:pt>
                      <c:pt idx="134">
                        <c:v>1.2851999999999999</c:v>
                      </c:pt>
                      <c:pt idx="135">
                        <c:v>1.2965</c:v>
                      </c:pt>
                      <c:pt idx="136">
                        <c:v>1.3076000000000001</c:v>
                      </c:pt>
                      <c:pt idx="137">
                        <c:v>1.3187</c:v>
                      </c:pt>
                      <c:pt idx="138">
                        <c:v>1.3297000000000001</c:v>
                      </c:pt>
                      <c:pt idx="139">
                        <c:v>1.3405</c:v>
                      </c:pt>
                      <c:pt idx="140">
                        <c:v>1.3512999999999999</c:v>
                      </c:pt>
                      <c:pt idx="141">
                        <c:v>1.3619000000000001</c:v>
                      </c:pt>
                      <c:pt idx="142">
                        <c:v>1.3724000000000001</c:v>
                      </c:pt>
                      <c:pt idx="143">
                        <c:v>1.3828</c:v>
                      </c:pt>
                      <c:pt idx="144">
                        <c:v>1.3931</c:v>
                      </c:pt>
                      <c:pt idx="145">
                        <c:v>1.4033</c:v>
                      </c:pt>
                      <c:pt idx="146">
                        <c:v>1.4134</c:v>
                      </c:pt>
                      <c:pt idx="147">
                        <c:v>1.4234</c:v>
                      </c:pt>
                      <c:pt idx="148">
                        <c:v>1.4333</c:v>
                      </c:pt>
                      <c:pt idx="149">
                        <c:v>1.4430000000000001</c:v>
                      </c:pt>
                      <c:pt idx="150">
                        <c:v>1.4527000000000001</c:v>
                      </c:pt>
                      <c:pt idx="151">
                        <c:v>1.4621999999999999</c:v>
                      </c:pt>
                      <c:pt idx="152">
                        <c:v>1.4717</c:v>
                      </c:pt>
                      <c:pt idx="153">
                        <c:v>1.4810000000000001</c:v>
                      </c:pt>
                      <c:pt idx="154">
                        <c:v>1.4902</c:v>
                      </c:pt>
                      <c:pt idx="155">
                        <c:v>1.4993000000000001</c:v>
                      </c:pt>
                      <c:pt idx="156">
                        <c:v>1.5083</c:v>
                      </c:pt>
                      <c:pt idx="157">
                        <c:v>1.5172000000000001</c:v>
                      </c:pt>
                      <c:pt idx="158">
                        <c:v>1.526</c:v>
                      </c:pt>
                      <c:pt idx="159">
                        <c:v>1.5346</c:v>
                      </c:pt>
                      <c:pt idx="160">
                        <c:v>1.5431999999999999</c:v>
                      </c:pt>
                      <c:pt idx="161">
                        <c:v>1.5517000000000001</c:v>
                      </c:pt>
                      <c:pt idx="162">
                        <c:v>1.56</c:v>
                      </c:pt>
                      <c:pt idx="163">
                        <c:v>1.5682</c:v>
                      </c:pt>
                      <c:pt idx="164">
                        <c:v>1.5764</c:v>
                      </c:pt>
                      <c:pt idx="165">
                        <c:v>1.5844</c:v>
                      </c:pt>
                      <c:pt idx="166">
                        <c:v>1.5923</c:v>
                      </c:pt>
                      <c:pt idx="167">
                        <c:v>1.6001000000000001</c:v>
                      </c:pt>
                      <c:pt idx="168">
                        <c:v>1.6077999999999999</c:v>
                      </c:pt>
                      <c:pt idx="169">
                        <c:v>1.6153999999999999</c:v>
                      </c:pt>
                      <c:pt idx="170">
                        <c:v>1.6229</c:v>
                      </c:pt>
                      <c:pt idx="171">
                        <c:v>1.6303000000000001</c:v>
                      </c:pt>
                      <c:pt idx="172">
                        <c:v>1.6375999999999999</c:v>
                      </c:pt>
                      <c:pt idx="173">
                        <c:v>1.6447000000000001</c:v>
                      </c:pt>
                      <c:pt idx="174">
                        <c:v>1.6517999999999999</c:v>
                      </c:pt>
                      <c:pt idx="175">
                        <c:v>1.6588000000000001</c:v>
                      </c:pt>
                      <c:pt idx="176">
                        <c:v>1.6656</c:v>
                      </c:pt>
                      <c:pt idx="177">
                        <c:v>1.6724000000000001</c:v>
                      </c:pt>
                      <c:pt idx="178">
                        <c:v>1.679</c:v>
                      </c:pt>
                      <c:pt idx="179">
                        <c:v>1.6856</c:v>
                      </c:pt>
                      <c:pt idx="180">
                        <c:v>1.6919999999999999</c:v>
                      </c:pt>
                      <c:pt idx="181">
                        <c:v>1.6982999999999999</c:v>
                      </c:pt>
                      <c:pt idx="182">
                        <c:v>1.7045999999999999</c:v>
                      </c:pt>
                      <c:pt idx="183">
                        <c:v>1.7107000000000001</c:v>
                      </c:pt>
                      <c:pt idx="184">
                        <c:v>1.7166999999999999</c:v>
                      </c:pt>
                      <c:pt idx="185">
                        <c:v>1.7225999999999999</c:v>
                      </c:pt>
                      <c:pt idx="186">
                        <c:v>1.7283999999999999</c:v>
                      </c:pt>
                      <c:pt idx="187">
                        <c:v>1.7342</c:v>
                      </c:pt>
                      <c:pt idx="188">
                        <c:v>1.7398</c:v>
                      </c:pt>
                      <c:pt idx="189">
                        <c:v>1.7453000000000001</c:v>
                      </c:pt>
                      <c:pt idx="190">
                        <c:v>1.7506999999999999</c:v>
                      </c:pt>
                      <c:pt idx="191">
                        <c:v>1.756</c:v>
                      </c:pt>
                      <c:pt idx="192">
                        <c:v>1.7612000000000001</c:v>
                      </c:pt>
                      <c:pt idx="193">
                        <c:v>1.7662</c:v>
                      </c:pt>
                      <c:pt idx="194">
                        <c:v>1.7712000000000001</c:v>
                      </c:pt>
                      <c:pt idx="195">
                        <c:v>1.7761</c:v>
                      </c:pt>
                      <c:pt idx="196">
                        <c:v>1.7808999999999999</c:v>
                      </c:pt>
                      <c:pt idx="197">
                        <c:v>1.7856000000000001</c:v>
                      </c:pt>
                      <c:pt idx="198">
                        <c:v>1.7901</c:v>
                      </c:pt>
                      <c:pt idx="199">
                        <c:v>1.7946</c:v>
                      </c:pt>
                      <c:pt idx="200">
                        <c:v>1.7988999999999999</c:v>
                      </c:pt>
                      <c:pt idx="201">
                        <c:v>1.8031999999999999</c:v>
                      </c:pt>
                      <c:pt idx="202">
                        <c:v>1.8072999999999999</c:v>
                      </c:pt>
                      <c:pt idx="203">
                        <c:v>1.8113999999999999</c:v>
                      </c:pt>
                      <c:pt idx="204">
                        <c:v>1.8152999999999999</c:v>
                      </c:pt>
                      <c:pt idx="205">
                        <c:v>1.8190999999999999</c:v>
                      </c:pt>
                      <c:pt idx="206">
                        <c:v>1.8228</c:v>
                      </c:pt>
                      <c:pt idx="207">
                        <c:v>1.8264</c:v>
                      </c:pt>
                      <c:pt idx="208">
                        <c:v>1.8299000000000001</c:v>
                      </c:pt>
                      <c:pt idx="209">
                        <c:v>1.8332999999999999</c:v>
                      </c:pt>
                      <c:pt idx="210">
                        <c:v>1.8366</c:v>
                      </c:pt>
                      <c:pt idx="211">
                        <c:v>1.8398000000000001</c:v>
                      </c:pt>
                      <c:pt idx="212">
                        <c:v>1.8428</c:v>
                      </c:pt>
                      <c:pt idx="213">
                        <c:v>1.8458000000000001</c:v>
                      </c:pt>
                      <c:pt idx="214">
                        <c:v>1.8486</c:v>
                      </c:pt>
                      <c:pt idx="215">
                        <c:v>1.8512999999999999</c:v>
                      </c:pt>
                      <c:pt idx="216">
                        <c:v>1.8539000000000001</c:v>
                      </c:pt>
                      <c:pt idx="217">
                        <c:v>1.8564000000000001</c:v>
                      </c:pt>
                      <c:pt idx="218">
                        <c:v>1.8588</c:v>
                      </c:pt>
                      <c:pt idx="219">
                        <c:v>1.8611</c:v>
                      </c:pt>
                      <c:pt idx="220">
                        <c:v>1.8632</c:v>
                      </c:pt>
                      <c:pt idx="221">
                        <c:v>1.8653</c:v>
                      </c:pt>
                      <c:pt idx="222">
                        <c:v>1.8672</c:v>
                      </c:pt>
                      <c:pt idx="223">
                        <c:v>1.869</c:v>
                      </c:pt>
                      <c:pt idx="224">
                        <c:v>1.8706</c:v>
                      </c:pt>
                      <c:pt idx="225">
                        <c:v>1.8722000000000001</c:v>
                      </c:pt>
                      <c:pt idx="226">
                        <c:v>1.8735999999999999</c:v>
                      </c:pt>
                      <c:pt idx="227">
                        <c:v>1.8749</c:v>
                      </c:pt>
                      <c:pt idx="228">
                        <c:v>1.8761000000000001</c:v>
                      </c:pt>
                      <c:pt idx="229">
                        <c:v>1.8772</c:v>
                      </c:pt>
                      <c:pt idx="230">
                        <c:v>1.8781000000000001</c:v>
                      </c:pt>
                      <c:pt idx="231">
                        <c:v>1.8789</c:v>
                      </c:pt>
                      <c:pt idx="232">
                        <c:v>1.8795999999999999</c:v>
                      </c:pt>
                      <c:pt idx="233">
                        <c:v>1.8801000000000001</c:v>
                      </c:pt>
                      <c:pt idx="234">
                        <c:v>1.8805000000000001</c:v>
                      </c:pt>
                      <c:pt idx="235">
                        <c:v>1.8808</c:v>
                      </c:pt>
                      <c:pt idx="236">
                        <c:v>1.881</c:v>
                      </c:pt>
                      <c:pt idx="237">
                        <c:v>1.881</c:v>
                      </c:pt>
                      <c:pt idx="238">
                        <c:v>1.8809</c:v>
                      </c:pt>
                      <c:pt idx="239">
                        <c:v>1.8806</c:v>
                      </c:pt>
                      <c:pt idx="240">
                        <c:v>1.8802000000000001</c:v>
                      </c:pt>
                      <c:pt idx="241">
                        <c:v>1.8796999999999999</c:v>
                      </c:pt>
                      <c:pt idx="242">
                        <c:v>1.879</c:v>
                      </c:pt>
                      <c:pt idx="243">
                        <c:v>1.8782000000000001</c:v>
                      </c:pt>
                      <c:pt idx="244">
                        <c:v>1.8773</c:v>
                      </c:pt>
                      <c:pt idx="245">
                        <c:v>1.8762000000000001</c:v>
                      </c:pt>
                      <c:pt idx="246">
                        <c:v>1.875</c:v>
                      </c:pt>
                      <c:pt idx="247">
                        <c:v>1.8735999999999999</c:v>
                      </c:pt>
                      <c:pt idx="248">
                        <c:v>1.8721000000000001</c:v>
                      </c:pt>
                      <c:pt idx="249">
                        <c:v>1.8704000000000001</c:v>
                      </c:pt>
                      <c:pt idx="250">
                        <c:v>1.8686</c:v>
                      </c:pt>
                      <c:pt idx="251">
                        <c:v>1.8666</c:v>
                      </c:pt>
                      <c:pt idx="252">
                        <c:v>1.8645</c:v>
                      </c:pt>
                      <c:pt idx="253">
                        <c:v>1.8622000000000001</c:v>
                      </c:pt>
                      <c:pt idx="254">
                        <c:v>1.8597999999999999</c:v>
                      </c:pt>
                      <c:pt idx="255">
                        <c:v>1.8572</c:v>
                      </c:pt>
                      <c:pt idx="256">
                        <c:v>1.8545</c:v>
                      </c:pt>
                      <c:pt idx="257">
                        <c:v>1.8515999999999999</c:v>
                      </c:pt>
                      <c:pt idx="258">
                        <c:v>1.8486</c:v>
                      </c:pt>
                      <c:pt idx="259">
                        <c:v>1.8452999999999999</c:v>
                      </c:pt>
                      <c:pt idx="260">
                        <c:v>1.8420000000000001</c:v>
                      </c:pt>
                      <c:pt idx="261">
                        <c:v>1.8385</c:v>
                      </c:pt>
                      <c:pt idx="262">
                        <c:v>1.8348</c:v>
                      </c:pt>
                      <c:pt idx="263">
                        <c:v>1.8309</c:v>
                      </c:pt>
                      <c:pt idx="264">
                        <c:v>1.8269</c:v>
                      </c:pt>
                      <c:pt idx="265">
                        <c:v>1.8228</c:v>
                      </c:pt>
                      <c:pt idx="266">
                        <c:v>1.8184</c:v>
                      </c:pt>
                      <c:pt idx="267">
                        <c:v>1.8139000000000001</c:v>
                      </c:pt>
                      <c:pt idx="268">
                        <c:v>1.8091999999999999</c:v>
                      </c:pt>
                      <c:pt idx="269">
                        <c:v>1.8044</c:v>
                      </c:pt>
                      <c:pt idx="270">
                        <c:v>1.7994000000000001</c:v>
                      </c:pt>
                      <c:pt idx="271">
                        <c:v>1.7942</c:v>
                      </c:pt>
                      <c:pt idx="272">
                        <c:v>1.7888999999999999</c:v>
                      </c:pt>
                      <c:pt idx="273">
                        <c:v>1.7834000000000001</c:v>
                      </c:pt>
                      <c:pt idx="274">
                        <c:v>1.7777000000000001</c:v>
                      </c:pt>
                      <c:pt idx="275">
                        <c:v>1.7719</c:v>
                      </c:pt>
                      <c:pt idx="276">
                        <c:v>1.7659</c:v>
                      </c:pt>
                      <c:pt idx="277">
                        <c:v>1.7597</c:v>
                      </c:pt>
                      <c:pt idx="278">
                        <c:v>1.7533000000000001</c:v>
                      </c:pt>
                      <c:pt idx="279">
                        <c:v>1.7467999999999999</c:v>
                      </c:pt>
                      <c:pt idx="280">
                        <c:v>1.7401</c:v>
                      </c:pt>
                      <c:pt idx="281">
                        <c:v>1.7332000000000001</c:v>
                      </c:pt>
                      <c:pt idx="282">
                        <c:v>1.7262</c:v>
                      </c:pt>
                      <c:pt idx="283">
                        <c:v>1.7190000000000001</c:v>
                      </c:pt>
                      <c:pt idx="284">
                        <c:v>1.7116</c:v>
                      </c:pt>
                      <c:pt idx="285">
                        <c:v>1.7040999999999999</c:v>
                      </c:pt>
                      <c:pt idx="286">
                        <c:v>1.6963999999999999</c:v>
                      </c:pt>
                      <c:pt idx="287">
                        <c:v>1.6884999999999999</c:v>
                      </c:pt>
                      <c:pt idx="288">
                        <c:v>1.6803999999999999</c:v>
                      </c:pt>
                      <c:pt idx="289">
                        <c:v>1.6721999999999999</c:v>
                      </c:pt>
                      <c:pt idx="290">
                        <c:v>1.6637999999999999</c:v>
                      </c:pt>
                      <c:pt idx="291">
                        <c:v>1.6552</c:v>
                      </c:pt>
                      <c:pt idx="292">
                        <c:v>1.6465000000000001</c:v>
                      </c:pt>
                      <c:pt idx="293">
                        <c:v>1.6375999999999999</c:v>
                      </c:pt>
                      <c:pt idx="294">
                        <c:v>1.6285000000000001</c:v>
                      </c:pt>
                      <c:pt idx="295">
                        <c:v>1.6193</c:v>
                      </c:pt>
                      <c:pt idx="296">
                        <c:v>1.6099000000000001</c:v>
                      </c:pt>
                      <c:pt idx="297">
                        <c:v>1.6004</c:v>
                      </c:pt>
                      <c:pt idx="298">
                        <c:v>1.5906</c:v>
                      </c:pt>
                      <c:pt idx="299">
                        <c:v>1.5808</c:v>
                      </c:pt>
                      <c:pt idx="300">
                        <c:v>1.5707</c:v>
                      </c:pt>
                      <c:pt idx="301">
                        <c:v>1.5606</c:v>
                      </c:pt>
                      <c:pt idx="302">
                        <c:v>1.5502</c:v>
                      </c:pt>
                      <c:pt idx="303">
                        <c:v>1.5397000000000001</c:v>
                      </c:pt>
                      <c:pt idx="304">
                        <c:v>1.5290999999999999</c:v>
                      </c:pt>
                      <c:pt idx="305">
                        <c:v>1.5183</c:v>
                      </c:pt>
                      <c:pt idx="306">
                        <c:v>1.5073000000000001</c:v>
                      </c:pt>
                      <c:pt idx="307">
                        <c:v>1.4962</c:v>
                      </c:pt>
                      <c:pt idx="308">
                        <c:v>1.4850000000000001</c:v>
                      </c:pt>
                      <c:pt idx="309">
                        <c:v>1.4736</c:v>
                      </c:pt>
                      <c:pt idx="310">
                        <c:v>1.4621</c:v>
                      </c:pt>
                      <c:pt idx="311">
                        <c:v>1.4504999999999999</c:v>
                      </c:pt>
                      <c:pt idx="312">
                        <c:v>1.4387000000000001</c:v>
                      </c:pt>
                      <c:pt idx="313">
                        <c:v>1.4268000000000001</c:v>
                      </c:pt>
                      <c:pt idx="314">
                        <c:v>1.4148000000000001</c:v>
                      </c:pt>
                      <c:pt idx="315">
                        <c:v>1.4026000000000001</c:v>
                      </c:pt>
                      <c:pt idx="316">
                        <c:v>1.3904000000000001</c:v>
                      </c:pt>
                      <c:pt idx="317">
                        <c:v>1.3779999999999999</c:v>
                      </c:pt>
                      <c:pt idx="318">
                        <c:v>1.3654999999999999</c:v>
                      </c:pt>
                      <c:pt idx="319">
                        <c:v>1.3528</c:v>
                      </c:pt>
                      <c:pt idx="320">
                        <c:v>1.3401000000000001</c:v>
                      </c:pt>
                      <c:pt idx="321">
                        <c:v>1.3272999999999999</c:v>
                      </c:pt>
                      <c:pt idx="322">
                        <c:v>1.3144</c:v>
                      </c:pt>
                      <c:pt idx="323">
                        <c:v>1.3012999999999999</c:v>
                      </c:pt>
                      <c:pt idx="324">
                        <c:v>1.2882</c:v>
                      </c:pt>
                      <c:pt idx="325">
                        <c:v>1.2749999999999999</c:v>
                      </c:pt>
                      <c:pt idx="326">
                        <c:v>1.2617</c:v>
                      </c:pt>
                      <c:pt idx="327">
                        <c:v>1.2484</c:v>
                      </c:pt>
                      <c:pt idx="328">
                        <c:v>1.2349000000000001</c:v>
                      </c:pt>
                      <c:pt idx="329">
                        <c:v>1.2214</c:v>
                      </c:pt>
                      <c:pt idx="330">
                        <c:v>1.2079</c:v>
                      </c:pt>
                      <c:pt idx="331">
                        <c:v>1.1941999999999999</c:v>
                      </c:pt>
                      <c:pt idx="332">
                        <c:v>1.1805000000000001</c:v>
                      </c:pt>
                      <c:pt idx="333">
                        <c:v>1.1668000000000001</c:v>
                      </c:pt>
                      <c:pt idx="334">
                        <c:v>1.153</c:v>
                      </c:pt>
                      <c:pt idx="335">
                        <c:v>1.1392</c:v>
                      </c:pt>
                      <c:pt idx="336">
                        <c:v>1.1254</c:v>
                      </c:pt>
                      <c:pt idx="337">
                        <c:v>1.1114999999999999</c:v>
                      </c:pt>
                      <c:pt idx="338">
                        <c:v>1.0975999999999999</c:v>
                      </c:pt>
                      <c:pt idx="339">
                        <c:v>1.0837000000000001</c:v>
                      </c:pt>
                      <c:pt idx="340">
                        <c:v>1.0697000000000001</c:v>
                      </c:pt>
                      <c:pt idx="341">
                        <c:v>1.0558000000000001</c:v>
                      </c:pt>
                      <c:pt idx="342">
                        <c:v>1.0419</c:v>
                      </c:pt>
                      <c:pt idx="343">
                        <c:v>1.028</c:v>
                      </c:pt>
                      <c:pt idx="344">
                        <c:v>1.0141</c:v>
                      </c:pt>
                      <c:pt idx="345">
                        <c:v>1.0002</c:v>
                      </c:pt>
                      <c:pt idx="346">
                        <c:v>0.98631000000000002</c:v>
                      </c:pt>
                      <c:pt idx="347">
                        <c:v>0.97248000000000001</c:v>
                      </c:pt>
                      <c:pt idx="348">
                        <c:v>0.9587</c:v>
                      </c:pt>
                      <c:pt idx="349">
                        <c:v>0.94496000000000002</c:v>
                      </c:pt>
                      <c:pt idx="350">
                        <c:v>0.93127000000000004</c:v>
                      </c:pt>
                      <c:pt idx="351">
                        <c:v>0.91764999999999997</c:v>
                      </c:pt>
                      <c:pt idx="352">
                        <c:v>0.90408999999999995</c:v>
                      </c:pt>
                      <c:pt idx="353">
                        <c:v>0.89061000000000001</c:v>
                      </c:pt>
                      <c:pt idx="354">
                        <c:v>0.87721000000000005</c:v>
                      </c:pt>
                      <c:pt idx="355">
                        <c:v>0.8639</c:v>
                      </c:pt>
                      <c:pt idx="356">
                        <c:v>0.85068999999999995</c:v>
                      </c:pt>
                      <c:pt idx="357">
                        <c:v>0.83757999999999999</c:v>
                      </c:pt>
                      <c:pt idx="358">
                        <c:v>0.82457999999999998</c:v>
                      </c:pt>
                      <c:pt idx="359">
                        <c:v>0.81169999999999998</c:v>
                      </c:pt>
                      <c:pt idx="360">
                        <c:v>0.79895000000000005</c:v>
                      </c:pt>
                      <c:pt idx="361">
                        <c:v>0.78632999999999997</c:v>
                      </c:pt>
                      <c:pt idx="362">
                        <c:v>0.77385999999999999</c:v>
                      </c:pt>
                      <c:pt idx="363">
                        <c:v>0.76153000000000004</c:v>
                      </c:pt>
                      <c:pt idx="364">
                        <c:v>0.74936000000000003</c:v>
                      </c:pt>
                      <c:pt idx="365">
                        <c:v>0.73736000000000002</c:v>
                      </c:pt>
                      <c:pt idx="366">
                        <c:v>0.72553000000000001</c:v>
                      </c:pt>
                      <c:pt idx="367">
                        <c:v>0.71387999999999996</c:v>
                      </c:pt>
                      <c:pt idx="368">
                        <c:v>0.70240999999999998</c:v>
                      </c:pt>
                      <c:pt idx="369">
                        <c:v>0.69115000000000004</c:v>
                      </c:pt>
                      <c:pt idx="370">
                        <c:v>0.68008000000000002</c:v>
                      </c:pt>
                      <c:pt idx="371">
                        <c:v>0.66922999999999999</c:v>
                      </c:pt>
                      <c:pt idx="372">
                        <c:v>0.65859999999999996</c:v>
                      </c:pt>
                      <c:pt idx="373">
                        <c:v>0.64819000000000004</c:v>
                      </c:pt>
                      <c:pt idx="374">
                        <c:v>0.63802000000000003</c:v>
                      </c:pt>
                      <c:pt idx="375">
                        <c:v>0.62809000000000004</c:v>
                      </c:pt>
                      <c:pt idx="376">
                        <c:v>0.61841999999999997</c:v>
                      </c:pt>
                      <c:pt idx="377">
                        <c:v>0.60899999999999999</c:v>
                      </c:pt>
                      <c:pt idx="378">
                        <c:v>0.59984000000000004</c:v>
                      </c:pt>
                      <c:pt idx="379">
                        <c:v>0.59096000000000004</c:v>
                      </c:pt>
                      <c:pt idx="380">
                        <c:v>0.58235999999999999</c:v>
                      </c:pt>
                      <c:pt idx="381">
                        <c:v>0.57403999999999999</c:v>
                      </c:pt>
                      <c:pt idx="382">
                        <c:v>0.56603000000000003</c:v>
                      </c:pt>
                      <c:pt idx="383">
                        <c:v>0.55830999999999997</c:v>
                      </c:pt>
                      <c:pt idx="384">
                        <c:v>0.55089999999999995</c:v>
                      </c:pt>
                      <c:pt idx="385">
                        <c:v>0.54381000000000002</c:v>
                      </c:pt>
                      <c:pt idx="386">
                        <c:v>0.53703999999999996</c:v>
                      </c:pt>
                      <c:pt idx="387">
                        <c:v>0.53059999999999996</c:v>
                      </c:pt>
                      <c:pt idx="388">
                        <c:v>0.52449000000000001</c:v>
                      </c:pt>
                      <c:pt idx="389">
                        <c:v>0.51873000000000002</c:v>
                      </c:pt>
                      <c:pt idx="390">
                        <c:v>0.51332</c:v>
                      </c:pt>
                      <c:pt idx="391">
                        <c:v>0.50826000000000005</c:v>
                      </c:pt>
                      <c:pt idx="392">
                        <c:v>0.50356000000000001</c:v>
                      </c:pt>
                      <c:pt idx="393">
                        <c:v>0.49922</c:v>
                      </c:pt>
                      <c:pt idx="394">
                        <c:v>0.49525999999999998</c:v>
                      </c:pt>
                      <c:pt idx="395">
                        <c:v>0.49168000000000001</c:v>
                      </c:pt>
                      <c:pt idx="396">
                        <c:v>0.48847000000000002</c:v>
                      </c:pt>
                      <c:pt idx="397">
                        <c:v>0.48565999999999998</c:v>
                      </c:pt>
                      <c:pt idx="398">
                        <c:v>0.48322999999999999</c:v>
                      </c:pt>
                      <c:pt idx="399">
                        <c:v>0.48120000000000002</c:v>
                      </c:pt>
                      <c:pt idx="400">
                        <c:v>0.47955999999999999</c:v>
                      </c:pt>
                      <c:pt idx="401">
                        <c:v>0.47832999999999998</c:v>
                      </c:pt>
                      <c:pt idx="402">
                        <c:v>0.47749999999999998</c:v>
                      </c:pt>
                      <c:pt idx="403">
                        <c:v>0.47709000000000001</c:v>
                      </c:pt>
                      <c:pt idx="404">
                        <c:v>0.47708</c:v>
                      </c:pt>
                      <c:pt idx="405">
                        <c:v>0.47749000000000003</c:v>
                      </c:pt>
                      <c:pt idx="406">
                        <c:v>0.47831000000000001</c:v>
                      </c:pt>
                      <c:pt idx="407">
                        <c:v>0.47954999999999998</c:v>
                      </c:pt>
                      <c:pt idx="408">
                        <c:v>0.48120000000000002</c:v>
                      </c:pt>
                      <c:pt idx="409">
                        <c:v>0.48327999999999999</c:v>
                      </c:pt>
                      <c:pt idx="410">
                        <c:v>0.48576999999999998</c:v>
                      </c:pt>
                      <c:pt idx="411">
                        <c:v>0.48868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5-892B-434A-B671-8BB32A2887D1}"/>
                  </c:ext>
                </c:extLst>
              </c15:ser>
            </c15:filteredScatterSeries>
          </c:ext>
        </c:extLst>
      </c:scatterChart>
      <c:valAx>
        <c:axId val="676721552"/>
        <c:scaling>
          <c:orientation val="minMax"/>
          <c:max val="1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Helvetia"/>
                    <a:ea typeface="+mn-ea"/>
                    <a:cs typeface="+mn-cs"/>
                  </a:defRPr>
                </a:pPr>
                <a:r>
                  <a:rPr lang="en-GB"/>
                  <a:t>Distance across beam center, µm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Helvetia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Helvetia"/>
                <a:ea typeface="+mn-ea"/>
                <a:cs typeface="+mn-cs"/>
              </a:defRPr>
            </a:pPr>
            <a:endParaRPr lang="en-US"/>
          </a:p>
        </c:txPr>
        <c:crossAx val="676725488"/>
        <c:crosses val="autoZero"/>
        <c:crossBetween val="midCat"/>
      </c:valAx>
      <c:valAx>
        <c:axId val="676725488"/>
        <c:scaling>
          <c:orientation val="minMax"/>
          <c:max val="3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Helvetia"/>
                    <a:ea typeface="+mn-ea"/>
                    <a:cs typeface="+mn-cs"/>
                  </a:defRPr>
                </a:pPr>
                <a:r>
                  <a:rPr lang="en-GB"/>
                  <a:t>out of plane deformation, µm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Helvetia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Helvetia"/>
                <a:ea typeface="+mn-ea"/>
                <a:cs typeface="+mn-cs"/>
              </a:defRPr>
            </a:pPr>
            <a:endParaRPr lang="en-US"/>
          </a:p>
        </c:txPr>
        <c:crossAx val="676721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25754271620974"/>
          <c:y val="1.1905290722971462E-3"/>
          <c:w val="0.31466673222890151"/>
          <c:h val="0.19080233342109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>
                  <a:lumMod val="50000"/>
                </a:schemeClr>
              </a:solidFill>
              <a:latin typeface="Helvetia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6">
              <a:lumMod val="50000"/>
            </a:schemeClr>
          </a:solidFill>
          <a:latin typeface="Helvetia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10494622548006E-2"/>
          <c:y val="6.0114425090803045E-2"/>
          <c:w val="0.8580357754447846"/>
          <c:h val="0.8247991728306689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data!$T$4</c:f>
              <c:strCache>
                <c:ptCount val="1"/>
                <c:pt idx="0">
                  <c:v>Smax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triangle"/>
              <c:size val="8"/>
              <c:spPr>
                <a:solidFill>
                  <a:srgbClr val="C0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6F1-40B3-84CD-7430625BA64D}"/>
              </c:ext>
            </c:extLst>
          </c:dPt>
          <c:dPt>
            <c:idx val="8"/>
            <c:marker>
              <c:symbol val="triangle"/>
              <c:size val="8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6F1-40B3-84CD-7430625BA64D}"/>
              </c:ext>
            </c:extLst>
          </c:dPt>
          <c:dPt>
            <c:idx val="11"/>
            <c:marker>
              <c:symbol val="triangle"/>
              <c:size val="9"/>
              <c:spPr>
                <a:noFill/>
                <a:ln w="158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6F1-40B3-84CD-7430625BA64D}"/>
              </c:ext>
            </c:extLst>
          </c:dPt>
          <c:dPt>
            <c:idx val="18"/>
            <c:marker>
              <c:symbol val="square"/>
              <c:size val="7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6F1-40B3-84CD-7430625BA64D}"/>
              </c:ext>
            </c:extLst>
          </c:dPt>
          <c:dPt>
            <c:idx val="20"/>
            <c:marker>
              <c:symbol val="squar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6F1-40B3-84CD-7430625BA64D}"/>
              </c:ext>
            </c:extLst>
          </c:dPt>
          <c:dPt>
            <c:idx val="21"/>
            <c:marker>
              <c:symbol val="square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A6F1-40B3-84CD-7430625BA64D}"/>
              </c:ext>
            </c:extLst>
          </c:dPt>
          <c:dPt>
            <c:idx val="23"/>
            <c:marker>
              <c:symbol val="x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6F1-40B3-84CD-7430625BA64D}"/>
              </c:ext>
            </c:extLst>
          </c:dPt>
          <c:dPt>
            <c:idx val="24"/>
            <c:marker>
              <c:symbol val="star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6F1-40B3-84CD-7430625BA64D}"/>
              </c:ext>
            </c:extLst>
          </c:dPt>
          <c:dPt>
            <c:idx val="25"/>
            <c:marker>
              <c:symbol val="x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6F1-40B3-84CD-7430625BA64D}"/>
              </c:ext>
            </c:extLst>
          </c:dPt>
          <c:dPt>
            <c:idx val="27"/>
            <c:marker>
              <c:symbol val="squar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A6F1-40B3-84CD-7430625BA64D}"/>
              </c:ext>
            </c:extLst>
          </c:dPt>
          <c:dPt>
            <c:idx val="28"/>
            <c:marker>
              <c:symbol val="squar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A6F1-40B3-84CD-7430625BA64D}"/>
              </c:ext>
            </c:extLst>
          </c:dPt>
          <c:dPt>
            <c:idx val="29"/>
            <c:marker>
              <c:symbol val="squar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A6F1-40B3-84CD-7430625BA64D}"/>
              </c:ext>
            </c:extLst>
          </c:dPt>
          <c:dPt>
            <c:idx val="30"/>
            <c:marker>
              <c:symbol val="squar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A6F1-40B3-84CD-7430625BA64D}"/>
              </c:ext>
            </c:extLst>
          </c:dPt>
          <c:dPt>
            <c:idx val="39"/>
            <c:marker>
              <c:symbol val="circl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6F1-40B3-84CD-7430625BA64D}"/>
              </c:ext>
            </c:extLst>
          </c:dPt>
          <c:dPt>
            <c:idx val="40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A6F1-40B3-84CD-7430625BA64D}"/>
              </c:ext>
            </c:extLst>
          </c:dPt>
          <c:dPt>
            <c:idx val="41"/>
            <c:marker>
              <c:symbol val="circl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A6F1-40B3-84CD-7430625BA64D}"/>
              </c:ext>
            </c:extLst>
          </c:dPt>
          <c:dPt>
            <c:idx val="43"/>
            <c:marker>
              <c:symbol val="circl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A6F1-40B3-84CD-7430625BA64D}"/>
              </c:ext>
            </c:extLst>
          </c:dPt>
          <c:dPt>
            <c:idx val="44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A6F1-40B3-84CD-7430625BA64D}"/>
              </c:ext>
            </c:extLst>
          </c:dPt>
          <c:dPt>
            <c:idx val="45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A6F1-40B3-84CD-7430625BA64D}"/>
              </c:ext>
            </c:extLst>
          </c:dPt>
          <c:dPt>
            <c:idx val="46"/>
            <c:marker>
              <c:symbol val="circ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A6F1-40B3-84CD-7430625BA64D}"/>
              </c:ext>
            </c:extLst>
          </c:dPt>
          <c:dPt>
            <c:idx val="47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A6F1-40B3-84CD-7430625BA64D}"/>
              </c:ext>
            </c:extLst>
          </c:dPt>
          <c:dPt>
            <c:idx val="55"/>
            <c:marker>
              <c:symbol val="diamond"/>
              <c:size val="12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A6F1-40B3-84CD-7430625BA64D}"/>
              </c:ext>
            </c:extLst>
          </c:dPt>
          <c:dPt>
            <c:idx val="56"/>
            <c:marker>
              <c:symbol val="diamond"/>
              <c:size val="12"/>
              <c:spPr>
                <a:noFill/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A6F1-40B3-84CD-7430625BA64D}"/>
              </c:ext>
            </c:extLst>
          </c:dPt>
          <c:dPt>
            <c:idx val="57"/>
            <c:marker>
              <c:symbol val="diamond"/>
              <c:size val="9"/>
              <c:spPr>
                <a:noFill/>
                <a:ln w="158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A6F1-40B3-84CD-7430625BA64D}"/>
              </c:ext>
            </c:extLst>
          </c:dPt>
          <c:dPt>
            <c:idx val="58"/>
            <c:marker>
              <c:symbol val="diamond"/>
              <c:size val="11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A6F1-40B3-84CD-7430625BA64D}"/>
              </c:ext>
            </c:extLst>
          </c:dPt>
          <c:dPt>
            <c:idx val="59"/>
            <c:marker>
              <c:symbol val="diamond"/>
              <c:size val="12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A6F1-40B3-84CD-7430625BA64D}"/>
              </c:ext>
            </c:extLst>
          </c:dPt>
          <c:dPt>
            <c:idx val="60"/>
            <c:marker>
              <c:symbol val="diamond"/>
              <c:size val="12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A6F1-40B3-84CD-7430625BA64D}"/>
              </c:ext>
            </c:extLst>
          </c:dPt>
          <c:dPt>
            <c:idx val="61"/>
            <c:marker>
              <c:symbol val="diamond"/>
              <c:size val="12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A6F1-40B3-84CD-7430625BA64D}"/>
              </c:ext>
            </c:extLst>
          </c:dPt>
          <c:dPt>
            <c:idx val="63"/>
            <c:marker>
              <c:symbol val="diamond"/>
              <c:size val="12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A6F1-40B3-84CD-7430625BA64D}"/>
              </c:ext>
            </c:extLst>
          </c:dPt>
          <c:dPt>
            <c:idx val="64"/>
            <c:marker>
              <c:symbol val="diamond"/>
              <c:size val="12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A6F1-40B3-84CD-7430625BA64D}"/>
              </c:ext>
            </c:extLst>
          </c:dPt>
          <c:dPt>
            <c:idx val="65"/>
            <c:marker>
              <c:symbol val="diamond"/>
              <c:size val="12"/>
              <c:spPr>
                <a:noFill/>
                <a:ln w="25400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A6F1-40B3-84CD-7430625BA64D}"/>
              </c:ext>
            </c:extLst>
          </c:dPt>
          <c:dPt>
            <c:idx val="66"/>
            <c:marker>
              <c:symbol val="diamond"/>
              <c:size val="7"/>
              <c:spPr>
                <a:noFill/>
                <a:ln w="2540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A6F1-40B3-84CD-7430625BA64D}"/>
              </c:ext>
            </c:extLst>
          </c:dPt>
          <c:dPt>
            <c:idx val="67"/>
            <c:marker>
              <c:symbol val="diamond"/>
              <c:size val="12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A6F1-40B3-84CD-7430625BA64D}"/>
              </c:ext>
            </c:extLst>
          </c:dPt>
          <c:dPt>
            <c:idx val="69"/>
            <c:marker>
              <c:symbol val="diamond"/>
              <c:size val="9"/>
              <c:spPr>
                <a:noFill/>
                <a:ln w="158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A6F1-40B3-84CD-7430625BA64D}"/>
              </c:ext>
            </c:extLst>
          </c:dPt>
          <c:dPt>
            <c:idx val="70"/>
            <c:marker>
              <c:symbol val="diamond"/>
              <c:size val="9"/>
              <c:spPr>
                <a:noFill/>
                <a:ln w="158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A6F1-40B3-84CD-7430625BA64D}"/>
              </c:ext>
            </c:extLst>
          </c:dPt>
          <c:xVal>
            <c:numRef>
              <c:f>data!$N$5:$N$95</c:f>
              <c:numCache>
                <c:formatCode>General</c:formatCode>
                <c:ptCount val="91"/>
                <c:pt idx="0" formatCode="_-* #,##0_-;\-* #,##0_-;_-* &quot;-&quot;??_-;_-@_-">
                  <c:v>4151950</c:v>
                </c:pt>
                <c:pt idx="8" formatCode="_-* #,##0_-;\-* #,##0_-;_-* &quot;-&quot;??_-;_-@_-">
                  <c:v>5398333</c:v>
                </c:pt>
                <c:pt idx="11">
                  <c:v>1</c:v>
                </c:pt>
                <c:pt idx="18" formatCode="_-* #,##0_-;\-* #,##0_-;_-* &quot;-&quot;??_-;_-@_-">
                  <c:v>4563283</c:v>
                </c:pt>
                <c:pt idx="20" formatCode="_-* #,##0_-;\-* #,##0_-;_-* &quot;-&quot;??_-;_-@_-">
                  <c:v>65326</c:v>
                </c:pt>
                <c:pt idx="21" formatCode="_-* #,##0_-;\-* #,##0_-;_-* &quot;-&quot;??_-;_-@_-">
                  <c:v>186679</c:v>
                </c:pt>
                <c:pt idx="23" formatCode="_-* #,##0_-;\-* #,##0_-;_-* &quot;-&quot;??_-;_-@_-">
                  <c:v>10043672</c:v>
                </c:pt>
                <c:pt idx="24" formatCode="_-* #,##0_-;\-* #,##0_-;_-* &quot;-&quot;??_-;_-@_-">
                  <c:v>10211769</c:v>
                </c:pt>
                <c:pt idx="25" formatCode="_-* #,##0_-;\-* #,##0_-;_-* &quot;-&quot;??_-;_-@_-">
                  <c:v>305694</c:v>
                </c:pt>
                <c:pt idx="27" formatCode="_-* #,##0_-;\-* #,##0_-;_-* &quot;-&quot;??_-;_-@_-">
                  <c:v>76047</c:v>
                </c:pt>
                <c:pt idx="28" formatCode="_-* #,##0_-;\-* #,##0_-;_-* &quot;-&quot;??_-;_-@_-">
                  <c:v>6615772</c:v>
                </c:pt>
                <c:pt idx="29" formatCode="_-* #,##0_-;\-* #,##0_-;_-* &quot;-&quot;??_-;_-@_-">
                  <c:v>12706777</c:v>
                </c:pt>
                <c:pt idx="30" formatCode="_-* #,##0_-;\-* #,##0_-;_-* &quot;-&quot;??_-;_-@_-">
                  <c:v>62711</c:v>
                </c:pt>
                <c:pt idx="39" formatCode="_-* #,##0_-;\-* #,##0_-;_-* &quot;-&quot;??_-;_-@_-">
                  <c:v>20677025</c:v>
                </c:pt>
                <c:pt idx="40" formatCode="_-* #,##0_-;\-* #,##0_-;_-* &quot;-&quot;??_-;_-@_-">
                  <c:v>4000000</c:v>
                </c:pt>
                <c:pt idx="41" formatCode="_-* #,##0_-;\-* #,##0_-;_-* &quot;-&quot;??_-;_-@_-">
                  <c:v>15520861</c:v>
                </c:pt>
                <c:pt idx="43" formatCode="_-* #,##0_-;\-* #,##0_-;_-* &quot;-&quot;??_-;_-@_-">
                  <c:v>15702552</c:v>
                </c:pt>
                <c:pt idx="44" formatCode="_-* #,##0_-;\-* #,##0_-;_-* &quot;-&quot;??_-;_-@_-">
                  <c:v>10807028</c:v>
                </c:pt>
                <c:pt idx="45" formatCode="_-* #,##0_-;\-* #,##0_-;_-* &quot;-&quot;??_-;_-@_-">
                  <c:v>38084707</c:v>
                </c:pt>
                <c:pt idx="46" formatCode="#,##0">
                  <c:v>8776335</c:v>
                </c:pt>
                <c:pt idx="47" formatCode="_-* #,##0_-;\-* #,##0_-;_-* &quot;-&quot;??_-;_-@_-">
                  <c:v>11432914</c:v>
                </c:pt>
                <c:pt idx="55" formatCode="_-* #,##0_-;\-* #,##0_-;_-* &quot;-&quot;??_-;_-@_-">
                  <c:v>5150226</c:v>
                </c:pt>
                <c:pt idx="56" formatCode="_-* #,##0_-;\-* #,##0_-;_-* &quot;-&quot;??_-;_-@_-">
                  <c:v>4738577</c:v>
                </c:pt>
                <c:pt idx="57" formatCode="_-* #,##0_-;\-* #,##0_-;_-* &quot;-&quot;??_-;_-@_-">
                  <c:v>18465211</c:v>
                </c:pt>
                <c:pt idx="58" formatCode="_-* #,##0_-;\-* #,##0_-;_-* &quot;-&quot;??_-;_-@_-">
                  <c:v>58049</c:v>
                </c:pt>
                <c:pt idx="59" formatCode="_-* #,##0_-;\-* #,##0_-;_-* &quot;-&quot;??_-;_-@_-">
                  <c:v>4045662</c:v>
                </c:pt>
                <c:pt idx="60" formatCode="_-* #,##0_-;\-* #,##0_-;_-* &quot;-&quot;??_-;_-@_-">
                  <c:v>2885883</c:v>
                </c:pt>
                <c:pt idx="61" formatCode="_-* #,##0_-;\-* #,##0_-;_-* &quot;-&quot;??_-;_-@_-">
                  <c:v>69979</c:v>
                </c:pt>
                <c:pt idx="63" formatCode="_-* #,##0_-;\-* #,##0_-;_-* &quot;-&quot;??_-;_-@_-">
                  <c:v>3838387</c:v>
                </c:pt>
                <c:pt idx="64" formatCode="_-* #,##0_-;\-* #,##0_-;_-* &quot;-&quot;??_-;_-@_-">
                  <c:v>24528877</c:v>
                </c:pt>
                <c:pt idx="65" formatCode="_-* #,##0_-;\-* #,##0_-;_-* &quot;-&quot;??_-;_-@_-">
                  <c:v>18898919</c:v>
                </c:pt>
                <c:pt idx="66" formatCode="_-* #,##0_-;\-* #,##0_-;_-* &quot;-&quot;??_-;_-@_-">
                  <c:v>4666279</c:v>
                </c:pt>
                <c:pt idx="67" formatCode="_-* #,##0_-;\-* #,##0_-;_-* &quot;-&quot;??_-;_-@_-">
                  <c:v>6698491</c:v>
                </c:pt>
                <c:pt idx="69" formatCode="_-* #,##0_-;\-* #,##0_-;_-* &quot;-&quot;??_-;_-@_-">
                  <c:v>10843250</c:v>
                </c:pt>
                <c:pt idx="70" formatCode="_-* #,##0_-;\-* #,##0_-;_-* &quot;-&quot;??_-;_-@_-">
                  <c:v>134201</c:v>
                </c:pt>
              </c:numCache>
            </c:numRef>
          </c:xVal>
          <c:yVal>
            <c:numRef>
              <c:f>data!$T$5:$T$95</c:f>
              <c:numCache>
                <c:formatCode>General</c:formatCode>
                <c:ptCount val="91"/>
                <c:pt idx="0" formatCode="0">
                  <c:v>751.97690721649485</c:v>
                </c:pt>
                <c:pt idx="8" formatCode="0">
                  <c:v>765.58639175257724</c:v>
                </c:pt>
                <c:pt idx="9" formatCode="0">
                  <c:v>0</c:v>
                </c:pt>
                <c:pt idx="11" formatCode="0">
                  <c:v>664.50134693877544</c:v>
                </c:pt>
                <c:pt idx="18" formatCode="0">
                  <c:v>862.69558762886595</c:v>
                </c:pt>
                <c:pt idx="20" formatCode="0">
                  <c:v>849.60291428571429</c:v>
                </c:pt>
                <c:pt idx="21" formatCode="0">
                  <c:v>848.77885714285719</c:v>
                </c:pt>
                <c:pt idx="23" formatCode="0">
                  <c:v>767.7858122448979</c:v>
                </c:pt>
                <c:pt idx="24" formatCode="0">
                  <c:v>808.01897142857138</c:v>
                </c:pt>
                <c:pt idx="25" formatCode="0">
                  <c:v>852.01401428571421</c:v>
                </c:pt>
                <c:pt idx="27" formatCode="0">
                  <c:v>830.53536734693887</c:v>
                </c:pt>
                <c:pt idx="28" formatCode="0">
                  <c:v>811.18491428571429</c:v>
                </c:pt>
                <c:pt idx="29" formatCode="0">
                  <c:v>886.34674285714277</c:v>
                </c:pt>
                <c:pt idx="30" formatCode="0">
                  <c:v>950.77504329896897</c:v>
                </c:pt>
                <c:pt idx="31" formatCode="0">
                  <c:v>0</c:v>
                </c:pt>
                <c:pt idx="39" formatCode="0">
                  <c:v>681.45909278350518</c:v>
                </c:pt>
                <c:pt idx="40" formatCode="0">
                  <c:v>851.53063917525765</c:v>
                </c:pt>
                <c:pt idx="41" formatCode="0">
                  <c:v>645.74536082474219</c:v>
                </c:pt>
                <c:pt idx="43" formatCode="0">
                  <c:v>715.47340206185572</c:v>
                </c:pt>
                <c:pt idx="44" formatCode="0">
                  <c:v>831.35663505154628</c:v>
                </c:pt>
                <c:pt idx="45" formatCode="0">
                  <c:v>831.70850721649481</c:v>
                </c:pt>
                <c:pt idx="46" formatCode="0">
                  <c:v>857.78465567010323</c:v>
                </c:pt>
                <c:pt idx="47" formatCode="0">
                  <c:v>914.69051632653054</c:v>
                </c:pt>
                <c:pt idx="48" formatCode="0">
                  <c:v>0</c:v>
                </c:pt>
                <c:pt idx="49" formatCode="0">
                  <c:v>0</c:v>
                </c:pt>
                <c:pt idx="50" formatCode="0">
                  <c:v>0</c:v>
                </c:pt>
                <c:pt idx="55" formatCode="0">
                  <c:v>935.86182857142865</c:v>
                </c:pt>
                <c:pt idx="56" formatCode="0">
                  <c:v>695.77340816326523</c:v>
                </c:pt>
                <c:pt idx="57" formatCode="0">
                  <c:v>634.54726530612243</c:v>
                </c:pt>
                <c:pt idx="58" formatCode="0">
                  <c:v>952.18244081632668</c:v>
                </c:pt>
                <c:pt idx="59" formatCode="0">
                  <c:v>941.67989999999975</c:v>
                </c:pt>
                <c:pt idx="60" formatCode="0">
                  <c:v>920.12331428571429</c:v>
                </c:pt>
                <c:pt idx="61" formatCode="0">
                  <c:v>807.83820000000003</c:v>
                </c:pt>
                <c:pt idx="63" formatCode="0">
                  <c:v>769.36971428571405</c:v>
                </c:pt>
                <c:pt idx="64" formatCode="0">
                  <c:v>749.44169999999986</c:v>
                </c:pt>
                <c:pt idx="65" formatCode="0">
                  <c:v>646.52889795918372</c:v>
                </c:pt>
                <c:pt idx="66" formatCode="0">
                  <c:v>695.77340816326523</c:v>
                </c:pt>
                <c:pt idx="67" formatCode="0">
                  <c:v>756.00798367346954</c:v>
                </c:pt>
                <c:pt idx="69" formatCode="0">
                  <c:v>650.6026530612246</c:v>
                </c:pt>
                <c:pt idx="70" formatCode="0">
                  <c:v>699.12826530612244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A6F1-40B3-84CD-7430625BA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59729312"/>
        <c:axId val="-459677552"/>
      </c:scatterChart>
      <c:valAx>
        <c:axId val="-459729312"/>
        <c:scaling>
          <c:logBase val="10"/>
          <c:orientation val="minMax"/>
          <c:max val="500000000"/>
          <c:min val="10000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Helvetia"/>
                    <a:ea typeface="+mn-ea"/>
                    <a:cs typeface="+mn-cs"/>
                  </a:defRPr>
                </a:pPr>
                <a:r>
                  <a:rPr lang="en-GB" sz="1800" b="0" i="0" baseline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Helvetia"/>
                  </a:rPr>
                  <a:t>Number of Cycles</a:t>
                </a:r>
                <a:endParaRPr lang="en-GB">
                  <a:solidFill>
                    <a:schemeClr val="accent6">
                      <a:lumMod val="50000"/>
                    </a:schemeClr>
                  </a:solidFill>
                  <a:effectLst/>
                  <a:latin typeface="Helvetia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Helvetia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Helvetia"/>
                <a:ea typeface="+mn-ea"/>
                <a:cs typeface="+mn-cs"/>
              </a:defRPr>
            </a:pPr>
            <a:endParaRPr lang="en-US"/>
          </a:p>
        </c:txPr>
        <c:crossAx val="-459677552"/>
        <c:crosses val="autoZero"/>
        <c:crossBetween val="midCat"/>
      </c:valAx>
      <c:valAx>
        <c:axId val="-459677552"/>
        <c:scaling>
          <c:orientation val="minMax"/>
          <c:max val="975"/>
          <c:min val="60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</c:majorGridlines>
        <c:minorGridlines>
          <c:spPr>
            <a:ln w="317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Helvetia"/>
                    <a:ea typeface="+mn-ea"/>
                    <a:cs typeface="+mn-cs"/>
                  </a:defRPr>
                </a:pPr>
                <a:r>
                  <a:rPr lang="en-GB" sz="1800" b="0" i="0" baseline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Helvetia"/>
                  </a:rPr>
                  <a:t>Max Stress, MPa</a:t>
                </a:r>
                <a:endParaRPr lang="en-GB">
                  <a:solidFill>
                    <a:schemeClr val="accent6">
                      <a:lumMod val="50000"/>
                    </a:schemeClr>
                  </a:solidFill>
                  <a:effectLst/>
                  <a:latin typeface="Helvetia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Helvetia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Helvetia"/>
                <a:ea typeface="+mn-ea"/>
                <a:cs typeface="+mn-cs"/>
              </a:defRPr>
            </a:pPr>
            <a:endParaRPr lang="en-US"/>
          </a:p>
        </c:txPr>
        <c:crossAx val="-459729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1T09:03:20.379" idx="18">
    <p:pos x="5163" y="142"/>
    <p:text>add the logo of the Missouri University</p:text>
    <p:extLst>
      <p:ext uri="{C676402C-5697-4E1C-873F-D02D1690AC5C}">
        <p15:threadingInfo xmlns:p15="http://schemas.microsoft.com/office/powerpoint/2012/main" timeZoneBias="300"/>
      </p:ext>
    </p:extLst>
  </p:cm>
  <p:cm authorId="1" dt="2022-09-21T09:03:58.534" idx="19">
    <p:pos x="3031" y="2846"/>
    <p:text>change the color of the text (we can't see it)</p:text>
    <p:extLst>
      <p:ext uri="{C676402C-5697-4E1C-873F-D02D1690AC5C}">
        <p15:threadingInfo xmlns:p15="http://schemas.microsoft.com/office/powerpoint/2012/main" timeZoneBias="30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0.1093</cdr:x>
      <cdr:y>0</cdr:y>
    </cdr:from>
    <cdr:to>
      <cdr:x>0.59974</cdr:x>
      <cdr:y>0.25531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A0FA2285-5E02-4B27-9D7A-01AF1561B596}"/>
            </a:ext>
          </a:extLst>
        </cdr:cNvPr>
        <cdr:cNvSpPr txBox="1"/>
      </cdr:nvSpPr>
      <cdr:spPr>
        <a:xfrm xmlns:a="http://schemas.openxmlformats.org/drawingml/2006/main">
          <a:off x="649058" y="0"/>
          <a:ext cx="2912418" cy="10334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Helvitia"/>
            </a:rPr>
            <a:t>Beam on 8.37 µsec</a:t>
          </a:r>
        </a:p>
        <a:p xmlns:a="http://schemas.openxmlformats.org/drawingml/2006/main">
          <a:r>
            <a:rPr lang="en-US" sz="1400" dirty="0">
              <a:latin typeface="Helvitia"/>
            </a:rPr>
            <a:t>Peak energy deposit 6.9e14 w/m3</a:t>
          </a:r>
        </a:p>
        <a:p xmlns:a="http://schemas.openxmlformats.org/drawingml/2006/main">
          <a:r>
            <a:rPr lang="en-US" sz="1400" dirty="0">
              <a:latin typeface="Helvitia"/>
            </a:rPr>
            <a:t>Fluence 1.1e16/cm2 </a:t>
          </a:r>
        </a:p>
        <a:p xmlns:a="http://schemas.openxmlformats.org/drawingml/2006/main">
          <a:r>
            <a:rPr lang="en-US" sz="1400" dirty="0">
              <a:latin typeface="Helvitia"/>
            </a:rPr>
            <a:t>Peak Temp. 1148 C</a:t>
          </a:r>
          <a:endParaRPr lang="en-GB" sz="1400" dirty="0">
            <a:latin typeface="Helvitia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0.7543</cdr:x>
      <cdr:y>0.03143</cdr:y>
    </cdr:from>
    <cdr:to>
      <cdr:x>1</cdr:x>
      <cdr:y>0.31947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E75FC4-3317-47A5-B6A2-522C255F3BEC}"/>
            </a:ext>
          </a:extLst>
        </cdr:cNvPr>
        <cdr:cNvSpPr txBox="1"/>
      </cdr:nvSpPr>
      <cdr:spPr>
        <a:xfrm xmlns:a="http://schemas.openxmlformats.org/drawingml/2006/main">
          <a:off x="6530101" y="180754"/>
          <a:ext cx="2127066" cy="1656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 baseline="0" dirty="0">
              <a:effectLst/>
              <a:latin typeface="Helvetia"/>
              <a:ea typeface="+mn-ea"/>
              <a:cs typeface="+mn-cs"/>
            </a:rPr>
            <a:t>Triangle        :Batch 1</a:t>
          </a:r>
        </a:p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 baseline="0" dirty="0">
              <a:effectLst/>
              <a:latin typeface="Helvetia"/>
              <a:ea typeface="+mn-ea"/>
              <a:cs typeface="+mn-cs"/>
            </a:rPr>
            <a:t>Rectangle     :Batch 2</a:t>
          </a:r>
          <a:endParaRPr lang="en-GB" sz="1200" dirty="0">
            <a:effectLst/>
            <a:latin typeface="Helvetia"/>
          </a:endParaRPr>
        </a:p>
        <a:p xmlns:a="http://schemas.openxmlformats.org/drawingml/2006/main">
          <a:r>
            <a:rPr lang="en-GB" sz="1200" dirty="0">
              <a:latin typeface="Helvetia"/>
            </a:rPr>
            <a:t>Round</a:t>
          </a:r>
          <a:r>
            <a:rPr lang="en-GB" sz="1200" baseline="0" dirty="0">
              <a:latin typeface="Helvetia"/>
            </a:rPr>
            <a:t>           :Batch 3</a:t>
          </a:r>
        </a:p>
        <a:p xmlns:a="http://schemas.openxmlformats.org/drawingml/2006/main">
          <a:r>
            <a:rPr lang="en-GB" sz="1200" baseline="0" dirty="0">
              <a:latin typeface="Helvetia"/>
            </a:rPr>
            <a:t>Diamond      :Grade 23</a:t>
          </a:r>
        </a:p>
        <a:p xmlns:a="http://schemas.openxmlformats.org/drawingml/2006/main">
          <a:r>
            <a:rPr lang="en-GB" sz="1200" baseline="0" dirty="0">
              <a:latin typeface="Helvetia"/>
            </a:rPr>
            <a:t>Open diamond: Grade 23 Irradiated</a:t>
          </a:r>
        </a:p>
        <a:p xmlns:a="http://schemas.openxmlformats.org/drawingml/2006/main">
          <a:r>
            <a:rPr lang="en-GB" sz="1200" baseline="0" dirty="0">
              <a:latin typeface="Helvetia"/>
            </a:rPr>
            <a:t>Green           : Run out</a:t>
          </a:r>
        </a:p>
        <a:p xmlns:a="http://schemas.openxmlformats.org/drawingml/2006/main">
          <a:r>
            <a:rPr lang="en-GB" sz="1200" baseline="0" dirty="0">
              <a:latin typeface="Helvetia"/>
            </a:rPr>
            <a:t>Red               : failed</a:t>
          </a:r>
          <a:endParaRPr lang="en-GB" sz="1200" dirty="0">
            <a:latin typeface="Helvetia"/>
          </a:endParaRPr>
        </a:p>
      </cdr:txBody>
    </cdr:sp>
  </cdr:relSizeAnchor>
  <cdr:relSizeAnchor xmlns:cdr="http://schemas.openxmlformats.org/drawingml/2006/chartDrawing">
    <cdr:from>
      <cdr:x>0.17219</cdr:x>
      <cdr:y>0.07203</cdr:y>
    </cdr:from>
    <cdr:to>
      <cdr:x>0.74141</cdr:x>
      <cdr:y>0.2286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6659E1B2-AD48-4508-A056-B16152592AFF}"/>
            </a:ext>
          </a:extLst>
        </cdr:cNvPr>
        <cdr:cNvSpPr/>
      </cdr:nvSpPr>
      <cdr:spPr>
        <a:xfrm xmlns:a="http://schemas.openxmlformats.org/drawingml/2006/main" rot="756991">
          <a:off x="1490657" y="452794"/>
          <a:ext cx="4927832" cy="98429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0.19752</cdr:x>
      <cdr:y>0.3174</cdr:y>
    </cdr:from>
    <cdr:to>
      <cdr:x>0.80248</cdr:x>
      <cdr:y>0.46701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682782D9-C988-4BC8-BF60-FF36F5C9951D}"/>
            </a:ext>
          </a:extLst>
        </cdr:cNvPr>
        <cdr:cNvCxnSpPr/>
      </cdr:nvCxnSpPr>
      <cdr:spPr>
        <a:xfrm xmlns:a="http://schemas.openxmlformats.org/drawingml/2006/main">
          <a:off x="1709963" y="1825505"/>
          <a:ext cx="5237239" cy="86046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206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0.19988</cdr:x>
      <cdr:y>0.23304</cdr:y>
    </cdr:from>
    <cdr:to>
      <cdr:x>0.80012</cdr:x>
      <cdr:y>0.37929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8D1AB93C-4FE7-4872-9C8C-A76FFEEF69D4}"/>
            </a:ext>
          </a:extLst>
        </cdr:cNvPr>
        <cdr:cNvCxnSpPr/>
      </cdr:nvCxnSpPr>
      <cdr:spPr>
        <a:xfrm xmlns:a="http://schemas.openxmlformats.org/drawingml/2006/main">
          <a:off x="1730394" y="1340309"/>
          <a:ext cx="5196378" cy="84112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7030A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0.18337</cdr:x>
      <cdr:y>0.42099</cdr:y>
    </cdr:from>
    <cdr:to>
      <cdr:x>0.79501</cdr:x>
      <cdr:y>0.58586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5D55EABA-4B96-4580-B3B9-F0F54EA2CAAE}"/>
            </a:ext>
          </a:extLst>
        </cdr:cNvPr>
        <cdr:cNvCxnSpPr/>
      </cdr:nvCxnSpPr>
      <cdr:spPr>
        <a:xfrm xmlns:a="http://schemas.openxmlformats.org/drawingml/2006/main">
          <a:off x="1587480" y="2421274"/>
          <a:ext cx="5295066" cy="94822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206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9/22/2022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9/22/2022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4" y="1149350"/>
            <a:ext cx="4356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75267" y="3559284"/>
            <a:ext cx="10035117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75267" y="4841093"/>
            <a:ext cx="10035117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55192"/>
            <a:ext cx="560832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78881" y="355192"/>
            <a:ext cx="560832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7888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5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9187-8215-4FDC-ACC8-5B3A78496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E593D-6D95-4A35-A91B-3CA9E896C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D186-92BB-4D46-B0CC-AF912018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A807D-2475-4E8F-A2EF-C4C845B3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Fermilab updates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28E55-5E8D-43DA-84A7-86BD35E4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28DC-D192-44B0-A413-BB391B6FA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0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61951"/>
            <a:ext cx="11567584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 updates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38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61951"/>
            <a:ext cx="11567584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5" y="361950"/>
            <a:ext cx="11601135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6127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267" y="6515100"/>
            <a:ext cx="716491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15100"/>
            <a:ext cx="5969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  <p:sldLayoutId id="2147484108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600018" y="6515100"/>
            <a:ext cx="1435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075267" y="6515100"/>
            <a:ext cx="716491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04801" y="6515100"/>
            <a:ext cx="596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987011" y="2537032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>
                <a:latin typeface="Helvetica" panose="020B0604020202020204" pitchFamily="34" charset="0"/>
                <a:ea typeface="Geneva" pitchFamily="121" charset="-128"/>
              </a:rPr>
              <a:t>Radiation damage R&amp;D </a:t>
            </a:r>
            <a:br>
              <a:rPr lang="en-GB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GB" altLang="en-US" dirty="0">
                <a:latin typeface="Helvetica" panose="020B0604020202020204" pitchFamily="34" charset="0"/>
                <a:ea typeface="Geneva" pitchFamily="121" charset="-128"/>
              </a:rPr>
              <a:t>Fermilab  Updates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661153" y="3676857"/>
            <a:ext cx="7543836" cy="1046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Sujit Bidhar</a:t>
            </a:r>
          </a:p>
          <a:p>
            <a:pPr algn="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Target Systems</a:t>
            </a:r>
          </a:p>
          <a:p>
            <a:pPr algn="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Sep. 22, 2022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6591D-1AC4-490B-BAF5-53F3D0A7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9" y="5605833"/>
            <a:ext cx="7701094" cy="125216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57D64B-A9A4-47DD-9C7D-2CCB2D2FA18A}"/>
              </a:ext>
            </a:extLst>
          </p:cNvPr>
          <p:cNvSpPr txBox="1">
            <a:spLocks/>
          </p:cNvSpPr>
          <p:nvPr/>
        </p:nvSpPr>
        <p:spPr bwMode="auto">
          <a:xfrm>
            <a:off x="7771003" y="5543173"/>
            <a:ext cx="4200087" cy="7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>
                <a:latin typeface="Helvetica" panose="020B0604020202020204" pitchFamily="34" charset="0"/>
                <a:ea typeface="Geneva" pitchFamily="121" charset="-128"/>
              </a:rPr>
              <a:t>RADIATE Workshop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3380E4-DF0E-4B8F-B590-AF098DB0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58" y="1019175"/>
            <a:ext cx="6048375" cy="4819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FEF2A-F933-447A-A6C0-043771E1F4E6}"/>
              </a:ext>
            </a:extLst>
          </p:cNvPr>
          <p:cNvSpPr txBox="1"/>
          <p:nvPr/>
        </p:nvSpPr>
        <p:spPr>
          <a:xfrm>
            <a:off x="1160290" y="709059"/>
            <a:ext cx="443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a"/>
              </a:rPr>
              <a:t>Pulsed laser beams, 500 </a:t>
            </a:r>
            <a:r>
              <a:rPr lang="en-US" sz="1600" dirty="0" err="1">
                <a:latin typeface="Helvetia"/>
              </a:rPr>
              <a:t>ps</a:t>
            </a:r>
            <a:r>
              <a:rPr lang="en-US" sz="1600" dirty="0">
                <a:latin typeface="Helvetia"/>
              </a:rPr>
              <a:t>, </a:t>
            </a:r>
            <a:r>
              <a:rPr lang="el-GR" sz="1600" dirty="0">
                <a:latin typeface="Helvetia"/>
              </a:rPr>
              <a:t>λ</a:t>
            </a:r>
            <a:r>
              <a:rPr lang="en-US" sz="1600" dirty="0">
                <a:latin typeface="Helvetia"/>
              </a:rPr>
              <a:t>500nm,  few </a:t>
            </a:r>
            <a:r>
              <a:rPr lang="en-US" sz="1600" dirty="0" err="1">
                <a:latin typeface="Helvetia"/>
              </a:rPr>
              <a:t>mJ</a:t>
            </a:r>
            <a:r>
              <a:rPr lang="en-US" sz="1600" dirty="0">
                <a:latin typeface="Helvetia"/>
              </a:rPr>
              <a:t> </a:t>
            </a:r>
            <a:endParaRPr lang="en-GB" sz="1600" dirty="0">
              <a:latin typeface="Helvetia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9BBFBC-C812-4AD4-B72A-BB7FC0887DAA}"/>
              </a:ext>
            </a:extLst>
          </p:cNvPr>
          <p:cNvCxnSpPr>
            <a:cxnSpLocks/>
          </p:cNvCxnSpPr>
          <p:nvPr/>
        </p:nvCxnSpPr>
        <p:spPr>
          <a:xfrm flipH="1">
            <a:off x="2169042" y="950193"/>
            <a:ext cx="233916" cy="283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8CE951-5F53-448C-BDB2-FEB9AC3458A7}"/>
              </a:ext>
            </a:extLst>
          </p:cNvPr>
          <p:cNvCxnSpPr>
            <a:cxnSpLocks/>
          </p:cNvCxnSpPr>
          <p:nvPr/>
        </p:nvCxnSpPr>
        <p:spPr>
          <a:xfrm>
            <a:off x="2541181" y="904584"/>
            <a:ext cx="590106" cy="328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73DCC0-117C-4E0B-9C4E-792C3E46201B}"/>
              </a:ext>
            </a:extLst>
          </p:cNvPr>
          <p:cNvSpPr txBox="1"/>
          <p:nvPr/>
        </p:nvSpPr>
        <p:spPr>
          <a:xfrm>
            <a:off x="754745" y="2817628"/>
            <a:ext cx="914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a"/>
              </a:rPr>
              <a:t>SAWs</a:t>
            </a:r>
            <a:endParaRPr lang="en-GB" sz="1600" dirty="0">
              <a:latin typeface="Helvetia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34E23D-C613-4B84-89B2-E6812BB48AE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212111" y="2477386"/>
            <a:ext cx="1329070" cy="3402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504794-DF97-4D5A-9603-ECC390622401}"/>
              </a:ext>
            </a:extLst>
          </p:cNvPr>
          <p:cNvSpPr txBox="1"/>
          <p:nvPr/>
        </p:nvSpPr>
        <p:spPr>
          <a:xfrm>
            <a:off x="7160624" y="859905"/>
            <a:ext cx="4214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a"/>
              </a:rPr>
              <a:t>Interference generate periodic pattern</a:t>
            </a:r>
            <a:endParaRPr lang="en-GB" sz="1600" dirty="0">
              <a:latin typeface="Helveti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29A472-5ECB-4694-8431-EB282C447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11" y="1239404"/>
            <a:ext cx="1076325" cy="476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8EAD6C-4F37-48FC-A4A5-BDAEF4CE481F}"/>
              </a:ext>
            </a:extLst>
          </p:cNvPr>
          <p:cNvSpPr/>
          <p:nvPr/>
        </p:nvSpPr>
        <p:spPr>
          <a:xfrm>
            <a:off x="7205343" y="1719191"/>
            <a:ext cx="4754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Helvetia"/>
              </a:rPr>
              <a:t>Absorption of the light within the intensity grating </a:t>
            </a:r>
            <a:endParaRPr lang="en-GB" sz="1600" dirty="0">
              <a:latin typeface="Helveti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D50F32-0ED3-494E-8DC0-920C54843571}"/>
              </a:ext>
            </a:extLst>
          </p:cNvPr>
          <p:cNvSpPr/>
          <p:nvPr/>
        </p:nvSpPr>
        <p:spPr>
          <a:xfrm>
            <a:off x="7205343" y="2300680"/>
            <a:ext cx="3536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effectLst/>
                <a:latin typeface="Helvetia"/>
              </a:rPr>
              <a:t>spatially periodic temperature profile </a:t>
            </a:r>
            <a:endParaRPr lang="en-GB" sz="1600" dirty="0">
              <a:latin typeface="Helvetia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75A6328-069C-4D24-A498-20983EB39D8C}"/>
              </a:ext>
            </a:extLst>
          </p:cNvPr>
          <p:cNvSpPr/>
          <p:nvPr/>
        </p:nvSpPr>
        <p:spPr>
          <a:xfrm rot="5400000">
            <a:off x="9115645" y="2027659"/>
            <a:ext cx="304802" cy="33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Helvetia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D6E2EBC-7E9C-4705-9967-4CB022178D9F}"/>
              </a:ext>
            </a:extLst>
          </p:cNvPr>
          <p:cNvSpPr/>
          <p:nvPr/>
        </p:nvSpPr>
        <p:spPr>
          <a:xfrm rot="5400000">
            <a:off x="9127486" y="2664920"/>
            <a:ext cx="304802" cy="33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Helveti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D194FC-DA76-4329-9F89-3A5F5161594C}"/>
              </a:ext>
            </a:extLst>
          </p:cNvPr>
          <p:cNvSpPr/>
          <p:nvPr/>
        </p:nvSpPr>
        <p:spPr>
          <a:xfrm>
            <a:off x="7110633" y="2929125"/>
            <a:ext cx="4894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Helvetia"/>
              </a:rPr>
              <a:t>rapid thermal expansion creates two monochromatic, counter-propagating SAWs</a:t>
            </a:r>
            <a:endParaRPr lang="en-GB" sz="1600" dirty="0">
              <a:latin typeface="Helvetia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C67748-3043-423C-A3DE-5F846A05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452" y="4325666"/>
            <a:ext cx="5816702" cy="6501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4F5210-DF6D-48AA-A69F-37937867BFC5}"/>
              </a:ext>
            </a:extLst>
          </p:cNvPr>
          <p:cNvSpPr txBox="1"/>
          <p:nvPr/>
        </p:nvSpPr>
        <p:spPr>
          <a:xfrm>
            <a:off x="6164459" y="3987112"/>
            <a:ext cx="3926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a"/>
              </a:rPr>
              <a:t>Surface Acoustic Wave (SAW) velocity,</a:t>
            </a:r>
            <a:endParaRPr lang="en-GB" sz="1600" dirty="0">
              <a:latin typeface="Helvetia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D254F16-F426-48E9-8639-A6B3CC02EBDB}"/>
              </a:ext>
            </a:extLst>
          </p:cNvPr>
          <p:cNvCxnSpPr/>
          <p:nvPr/>
        </p:nvCxnSpPr>
        <p:spPr>
          <a:xfrm flipH="1">
            <a:off x="3444949" y="4040372"/>
            <a:ext cx="393404" cy="329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13B3ED9-8217-4F1E-88CA-438D8F133B6C}"/>
              </a:ext>
            </a:extLst>
          </p:cNvPr>
          <p:cNvSpPr/>
          <p:nvPr/>
        </p:nvSpPr>
        <p:spPr>
          <a:xfrm>
            <a:off x="3377179" y="3512111"/>
            <a:ext cx="1900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a"/>
              </a:rPr>
              <a:t>Slow decay </a:t>
            </a:r>
            <a:r>
              <a:rPr lang="en-US" sz="1600" dirty="0">
                <a:latin typeface="Helvetia"/>
                <a:sym typeface="Wingdings" panose="05000000000000000000" pitchFamily="2" charset="2"/>
              </a:rPr>
              <a:t>low stiffness</a:t>
            </a:r>
            <a:endParaRPr lang="en-GB" sz="1600" dirty="0">
              <a:latin typeface="Helveti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041706-1C10-48BF-888D-6EAF43887BF9}"/>
              </a:ext>
            </a:extLst>
          </p:cNvPr>
          <p:cNvSpPr txBox="1"/>
          <p:nvPr/>
        </p:nvSpPr>
        <p:spPr>
          <a:xfrm>
            <a:off x="250455" y="2032798"/>
            <a:ext cx="1773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a"/>
              </a:rPr>
              <a:t>Spot Size: 50~500 µm</a:t>
            </a:r>
            <a:endParaRPr lang="en-GB" sz="1600" dirty="0">
              <a:latin typeface="Helvetia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0870BFC-D6D8-40C3-95BF-CB80C090D5E5}"/>
              </a:ext>
            </a:extLst>
          </p:cNvPr>
          <p:cNvSpPr txBox="1">
            <a:spLocks/>
          </p:cNvSpPr>
          <p:nvPr/>
        </p:nvSpPr>
        <p:spPr>
          <a:xfrm>
            <a:off x="431799" y="103665"/>
            <a:ext cx="11527849" cy="641739"/>
          </a:xfr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>
                <a:latin typeface="Helvetia"/>
              </a:rPr>
              <a:t>Transient Grating Spectroscopy (TGS) on proton-irradiated Graphite (NTO2)</a:t>
            </a:r>
            <a:endParaRPr lang="en-GB" sz="2400" dirty="0">
              <a:latin typeface="Helveti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5B6306-0890-4A9A-B636-06151944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8682" y="6502186"/>
            <a:ext cx="7164917" cy="241300"/>
          </a:xfrm>
        </p:spPr>
        <p:txBody>
          <a:bodyPr/>
          <a:lstStyle/>
          <a:p>
            <a:r>
              <a:rPr lang="en-GB" sz="1200" b="1" dirty="0">
                <a:latin typeface="Helvetia"/>
              </a:rPr>
              <a:t>Fermilab updates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072EB-FEAD-4368-AB9E-CE43BBF7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28DC-D192-44B0-A413-BB391B6FA412}" type="slidenum">
              <a:rPr lang="en-GB" smtClean="0">
                <a:latin typeface="Helvetia"/>
              </a:rPr>
              <a:t>10</a:t>
            </a:fld>
            <a:endParaRPr lang="en-GB">
              <a:latin typeface="Helveti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29946F-B0AF-48E9-910E-B13272C2C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798" y="5549947"/>
            <a:ext cx="1914356" cy="57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72F3E5C-0FA3-4C23-96BE-2F9BABA39357}"/>
              </a:ext>
            </a:extLst>
          </p:cNvPr>
          <p:cNvGrpSpPr/>
          <p:nvPr/>
        </p:nvGrpSpPr>
        <p:grpSpPr>
          <a:xfrm>
            <a:off x="7574087" y="954369"/>
            <a:ext cx="4481117" cy="5084780"/>
            <a:chOff x="2171893" y="990081"/>
            <a:chExt cx="4481117" cy="508478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E6C456D-8707-489F-B999-6257D99825AA}"/>
                </a:ext>
              </a:extLst>
            </p:cNvPr>
            <p:cNvCxnSpPr>
              <a:cxnSpLocks/>
            </p:cNvCxnSpPr>
            <p:nvPr/>
          </p:nvCxnSpPr>
          <p:spPr>
            <a:xfrm>
              <a:off x="2241259" y="990081"/>
              <a:ext cx="0" cy="123307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6C137D-4B2D-45AC-B7D0-743569BFB323}"/>
                </a:ext>
              </a:extLst>
            </p:cNvPr>
            <p:cNvGrpSpPr/>
            <p:nvPr/>
          </p:nvGrpSpPr>
          <p:grpSpPr>
            <a:xfrm>
              <a:off x="2171893" y="1089251"/>
              <a:ext cx="4481117" cy="4985610"/>
              <a:chOff x="345816" y="336446"/>
              <a:chExt cx="6191324" cy="583272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B4C8B6B-401B-4E40-96FD-44C4FFB3C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5816" y="2739734"/>
                <a:ext cx="6191324" cy="3429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EC9E492-9650-4213-BBDF-22CC4F34E5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50000"/>
              </a:blip>
              <a:srcRect l="3099" t="25676" r="8885" b="14326"/>
              <a:stretch/>
            </p:blipFill>
            <p:spPr>
              <a:xfrm>
                <a:off x="823112" y="336446"/>
                <a:ext cx="3123315" cy="240328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ED19AD-3482-4ECD-BCA6-E73003D9C01B}"/>
                  </a:ext>
                </a:extLst>
              </p:cNvPr>
              <p:cNvSpPr txBox="1"/>
              <p:nvPr/>
            </p:nvSpPr>
            <p:spPr>
              <a:xfrm>
                <a:off x="3512876" y="1821552"/>
                <a:ext cx="1503961" cy="612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itia"/>
                  </a:rPr>
                  <a:t>10% swelling</a:t>
                </a:r>
                <a:endParaRPr lang="en-GB" sz="1400" dirty="0">
                  <a:latin typeface="Helvitia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91B4B2-3D89-423C-84F1-A0F65077D00B}"/>
                  </a:ext>
                </a:extLst>
              </p:cNvPr>
              <p:cNvSpPr txBox="1"/>
              <p:nvPr/>
            </p:nvSpPr>
            <p:spPr>
              <a:xfrm>
                <a:off x="827645" y="633942"/>
                <a:ext cx="13079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itia"/>
                  </a:rPr>
                  <a:t>50% swelling</a:t>
                </a:r>
                <a:endParaRPr lang="en-GB" sz="1400" dirty="0">
                  <a:latin typeface="Helvitia"/>
                </a:endParaRPr>
              </a:p>
            </p:txBody>
          </p:sp>
        </p:grpSp>
      </p:grpSp>
      <p:sp>
        <p:nvSpPr>
          <p:cNvPr id="35" name="Title 28">
            <a:extLst>
              <a:ext uri="{FF2B5EF4-FFF2-40B4-BE49-F238E27FC236}">
                <a16:creationId xmlns:a16="http://schemas.microsoft.com/office/drawing/2014/main" id="{639F450F-0337-4724-B260-9C63C86ABF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6674" y="151057"/>
            <a:ext cx="10066789" cy="4776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Sensitivity of TGS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3CBED0-4503-49A5-9615-646049936021}"/>
              </a:ext>
            </a:extLst>
          </p:cNvPr>
          <p:cNvSpPr txBox="1"/>
          <p:nvPr/>
        </p:nvSpPr>
        <p:spPr>
          <a:xfrm>
            <a:off x="67547" y="4768700"/>
            <a:ext cx="3136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He filled Frankel defect </a:t>
            </a: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Lattice swelling and reduction of SAW speed 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A2A57D-3C1A-498B-80C7-CCB97FDE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386" y="6507914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P. Short lab at 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F62F7-27C2-4C05-91A7-DEC53AB8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3ECC741-2B8F-472C-BDF2-926BF8620D86}"/>
              </a:ext>
            </a:extLst>
          </p:cNvPr>
          <p:cNvGrpSpPr/>
          <p:nvPr/>
        </p:nvGrpSpPr>
        <p:grpSpPr>
          <a:xfrm>
            <a:off x="2671739" y="614519"/>
            <a:ext cx="2807377" cy="2573952"/>
            <a:chOff x="1557243" y="851059"/>
            <a:chExt cx="3328448" cy="31052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B3F74E-52D5-4973-80C3-1D52B1CE5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7243" y="851059"/>
              <a:ext cx="3328448" cy="310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D2C08C-234F-4354-A3ED-BADC01E391C7}"/>
                </a:ext>
              </a:extLst>
            </p:cNvPr>
            <p:cNvGrpSpPr/>
            <p:nvPr/>
          </p:nvGrpSpPr>
          <p:grpSpPr>
            <a:xfrm>
              <a:off x="1871173" y="940691"/>
              <a:ext cx="1843023" cy="1690381"/>
              <a:chOff x="169231" y="3953635"/>
              <a:chExt cx="1843023" cy="1690381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36771FC-7C5A-412F-A0EF-F936D875473D}"/>
                  </a:ext>
                </a:extLst>
              </p:cNvPr>
              <p:cNvCxnSpPr/>
              <p:nvPr/>
            </p:nvCxnSpPr>
            <p:spPr>
              <a:xfrm>
                <a:off x="169231" y="5491616"/>
                <a:ext cx="1429793" cy="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175EDCF-7FAC-4139-9CA3-99B193272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723" y="4476855"/>
                <a:ext cx="0" cy="1167161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F6F8451-6AFF-406E-B375-BEA452F90D49}"/>
                  </a:ext>
                </a:extLst>
              </p:cNvPr>
              <p:cNvSpPr txBox="1"/>
              <p:nvPr/>
            </p:nvSpPr>
            <p:spPr>
              <a:xfrm>
                <a:off x="1436176" y="4974997"/>
                <a:ext cx="5760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GB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4A700F3-72B6-44B3-8103-43D18694AFB1}"/>
                  </a:ext>
                </a:extLst>
              </p:cNvPr>
              <p:cNvSpPr txBox="1"/>
              <p:nvPr/>
            </p:nvSpPr>
            <p:spPr>
              <a:xfrm>
                <a:off x="197798" y="3953635"/>
                <a:ext cx="5760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GB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6AAFC98-D69E-4214-A2CE-CAF741C89A3C}"/>
              </a:ext>
            </a:extLst>
          </p:cNvPr>
          <p:cNvSpPr txBox="1"/>
          <p:nvPr/>
        </p:nvSpPr>
        <p:spPr>
          <a:xfrm>
            <a:off x="-9074" y="810439"/>
            <a:ext cx="2915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elvitia"/>
              </a:rPr>
              <a:t>Gaussian beam in x direction </a:t>
            </a:r>
          </a:p>
          <a:p>
            <a:r>
              <a:rPr lang="en-GB" sz="1600" dirty="0">
                <a:latin typeface="Helvitia"/>
              </a:rPr>
              <a:t>sigma 1.1mm</a:t>
            </a:r>
          </a:p>
          <a:p>
            <a:r>
              <a:rPr lang="en-GB" sz="1600" dirty="0">
                <a:latin typeface="Helvitia"/>
              </a:rPr>
              <a:t>Proton beam 120GeV</a:t>
            </a:r>
          </a:p>
          <a:p>
            <a:r>
              <a:rPr lang="en-GB" sz="1600" dirty="0">
                <a:latin typeface="Helvitia"/>
              </a:rPr>
              <a:t>Peak Fluence: 8.6x10</a:t>
            </a:r>
            <a:r>
              <a:rPr lang="en-GB" sz="1600" baseline="30000" dirty="0">
                <a:latin typeface="Helvitia"/>
              </a:rPr>
              <a:t>21</a:t>
            </a:r>
            <a:r>
              <a:rPr lang="en-GB" sz="1600" dirty="0">
                <a:latin typeface="Helvitia"/>
              </a:rPr>
              <a:t>/cm</a:t>
            </a:r>
            <a:r>
              <a:rPr lang="en-GB" sz="1600" baseline="30000" dirty="0">
                <a:latin typeface="Helvitia"/>
              </a:rPr>
              <a:t>2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F0EC5A8-4353-43A1-8305-737BA17051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7"/>
          <a:stretch/>
        </p:blipFill>
        <p:spPr>
          <a:xfrm>
            <a:off x="3110189" y="3206632"/>
            <a:ext cx="4308123" cy="286984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CFDD425-AB58-48E3-BEFB-9FDB747CBE7C}"/>
              </a:ext>
            </a:extLst>
          </p:cNvPr>
          <p:cNvGrpSpPr/>
          <p:nvPr/>
        </p:nvGrpSpPr>
        <p:grpSpPr>
          <a:xfrm>
            <a:off x="5327600" y="810439"/>
            <a:ext cx="2224140" cy="2535411"/>
            <a:chOff x="5023735" y="837507"/>
            <a:chExt cx="2224140" cy="253541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79A543-6DED-4476-ABF7-396EBAFEBEA6}"/>
                </a:ext>
              </a:extLst>
            </p:cNvPr>
            <p:cNvGrpSpPr/>
            <p:nvPr/>
          </p:nvGrpSpPr>
          <p:grpSpPr>
            <a:xfrm>
              <a:off x="5383370" y="837507"/>
              <a:ext cx="1864505" cy="2394073"/>
              <a:chOff x="8353533" y="1460624"/>
              <a:chExt cx="3409947" cy="38859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6D0DF5F-1854-48AB-A485-5AF8FFD11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3533" y="1460624"/>
                <a:ext cx="3409947" cy="3885975"/>
              </a:xfrm>
              <a:prstGeom prst="rect">
                <a:avLst/>
              </a:prstGeom>
            </p:spPr>
          </p:pic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DB6A3DA-8641-4268-B55F-615C06713F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222749" y="2231472"/>
                <a:ext cx="139700" cy="263262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DAF2356-8985-468C-BC46-B0041B0021CE}"/>
                  </a:ext>
                </a:extLst>
              </p:cNvPr>
              <p:cNvGrpSpPr/>
              <p:nvPr/>
            </p:nvGrpSpPr>
            <p:grpSpPr>
              <a:xfrm rot="21362831">
                <a:off x="10179926" y="3156270"/>
                <a:ext cx="263133" cy="1651741"/>
                <a:chOff x="3621517" y="2425240"/>
                <a:chExt cx="263133" cy="2601156"/>
              </a:xfrm>
            </p:grpSpPr>
            <p:sp>
              <p:nvSpPr>
                <p:cNvPr id="17" name="Star: 5 Points 16">
                  <a:extLst>
                    <a:ext uri="{FF2B5EF4-FFF2-40B4-BE49-F238E27FC236}">
                      <a16:creationId xmlns:a16="http://schemas.microsoft.com/office/drawing/2014/main" id="{91354D04-97CE-4D00-9292-73653F32C513}"/>
                    </a:ext>
                  </a:extLst>
                </p:cNvPr>
                <p:cNvSpPr/>
                <p:nvPr/>
              </p:nvSpPr>
              <p:spPr>
                <a:xfrm>
                  <a:off x="3638996" y="4791506"/>
                  <a:ext cx="226503" cy="234890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2012B721-0B3D-4020-919B-A13D994099E9}"/>
                    </a:ext>
                  </a:extLst>
                </p:cNvPr>
                <p:cNvSpPr/>
                <p:nvPr/>
              </p:nvSpPr>
              <p:spPr>
                <a:xfrm>
                  <a:off x="3640410" y="4365221"/>
                  <a:ext cx="226503" cy="234890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6B6C7206-217C-477B-8567-90BE615A70F8}"/>
                    </a:ext>
                  </a:extLst>
                </p:cNvPr>
                <p:cNvSpPr/>
                <p:nvPr/>
              </p:nvSpPr>
              <p:spPr>
                <a:xfrm>
                  <a:off x="3658147" y="3862135"/>
                  <a:ext cx="226503" cy="234890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C2128D2D-8F51-4B9E-A04F-DE5EE73013B6}"/>
                    </a:ext>
                  </a:extLst>
                </p:cNvPr>
                <p:cNvSpPr/>
                <p:nvPr/>
              </p:nvSpPr>
              <p:spPr>
                <a:xfrm>
                  <a:off x="3621517" y="3428805"/>
                  <a:ext cx="226503" cy="234890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99A6F6FB-A4DF-46C9-95BB-C6CB92F2F57A}"/>
                    </a:ext>
                  </a:extLst>
                </p:cNvPr>
                <p:cNvSpPr/>
                <p:nvPr/>
              </p:nvSpPr>
              <p:spPr>
                <a:xfrm>
                  <a:off x="3643158" y="2935560"/>
                  <a:ext cx="226503" cy="234890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5 Points 21">
                  <a:extLst>
                    <a:ext uri="{FF2B5EF4-FFF2-40B4-BE49-F238E27FC236}">
                      <a16:creationId xmlns:a16="http://schemas.microsoft.com/office/drawing/2014/main" id="{48EF3DB0-565E-4C2D-A606-18A312A998F9}"/>
                    </a:ext>
                  </a:extLst>
                </p:cNvPr>
                <p:cNvSpPr/>
                <p:nvPr/>
              </p:nvSpPr>
              <p:spPr>
                <a:xfrm>
                  <a:off x="3656950" y="2425240"/>
                  <a:ext cx="226503" cy="234890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02A7EA2-AB50-45BB-ADAF-82DD547CCBE6}"/>
                </a:ext>
              </a:extLst>
            </p:cNvPr>
            <p:cNvGrpSpPr/>
            <p:nvPr/>
          </p:nvGrpSpPr>
          <p:grpSpPr>
            <a:xfrm>
              <a:off x="5023735" y="2495724"/>
              <a:ext cx="804476" cy="877194"/>
              <a:chOff x="169231" y="3953635"/>
              <a:chExt cx="1843023" cy="1690381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DAACF7E-1186-493E-9737-32C64F0E19F8}"/>
                  </a:ext>
                </a:extLst>
              </p:cNvPr>
              <p:cNvCxnSpPr/>
              <p:nvPr/>
            </p:nvCxnSpPr>
            <p:spPr>
              <a:xfrm>
                <a:off x="169231" y="5491616"/>
                <a:ext cx="1429793" cy="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E010C6A-6133-4D25-9C5C-3B94F6BB4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723" y="4476855"/>
                <a:ext cx="0" cy="1167161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151BE7-0AD2-4714-8BD2-B75BAEB4784D}"/>
                  </a:ext>
                </a:extLst>
              </p:cNvPr>
              <p:cNvSpPr txBox="1"/>
              <p:nvPr/>
            </p:nvSpPr>
            <p:spPr>
              <a:xfrm>
                <a:off x="1436176" y="4974997"/>
                <a:ext cx="5760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GB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0569EA3-B9DF-4C64-8A20-AD29CB066A2D}"/>
                  </a:ext>
                </a:extLst>
              </p:cNvPr>
              <p:cNvSpPr txBox="1"/>
              <p:nvPr/>
            </p:nvSpPr>
            <p:spPr>
              <a:xfrm>
                <a:off x="197798" y="3953635"/>
                <a:ext cx="5760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GB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0F724E6-53D1-43E1-9C83-894F303D92E0}"/>
              </a:ext>
            </a:extLst>
          </p:cNvPr>
          <p:cNvCxnSpPr>
            <a:cxnSpLocks/>
          </p:cNvCxnSpPr>
          <p:nvPr/>
        </p:nvCxnSpPr>
        <p:spPr>
          <a:xfrm>
            <a:off x="6835667" y="2447518"/>
            <a:ext cx="1405277" cy="83350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0EAD153-FA44-4F20-9A37-042E0A4545D4}"/>
              </a:ext>
            </a:extLst>
          </p:cNvPr>
          <p:cNvSpPr/>
          <p:nvPr/>
        </p:nvSpPr>
        <p:spPr>
          <a:xfrm>
            <a:off x="5041783" y="688815"/>
            <a:ext cx="432303" cy="116257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6D72760-E1DF-4589-A7C8-08014A6982A5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5257935" y="1851389"/>
            <a:ext cx="406953" cy="128941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06F5CBE-8620-41C1-B0EA-88444D84D476}"/>
              </a:ext>
            </a:extLst>
          </p:cNvPr>
          <p:cNvCxnSpPr>
            <a:cxnSpLocks/>
            <a:stCxn id="58" idx="0"/>
            <a:endCxn id="11" idx="0"/>
          </p:cNvCxnSpPr>
          <p:nvPr/>
        </p:nvCxnSpPr>
        <p:spPr>
          <a:xfrm>
            <a:off x="5257935" y="688815"/>
            <a:ext cx="1361553" cy="12162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9630337-0493-4ADA-A119-6EA55C89558F}"/>
              </a:ext>
            </a:extLst>
          </p:cNvPr>
          <p:cNvSpPr txBox="1"/>
          <p:nvPr/>
        </p:nvSpPr>
        <p:spPr>
          <a:xfrm>
            <a:off x="53891" y="3099111"/>
            <a:ext cx="3136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TGS is sensitive to slight change in mechanical property.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BBC6471-3CE4-4CCD-A68A-FD42F8F36159}"/>
              </a:ext>
            </a:extLst>
          </p:cNvPr>
          <p:cNvCxnSpPr>
            <a:cxnSpLocks/>
          </p:cNvCxnSpPr>
          <p:nvPr/>
        </p:nvCxnSpPr>
        <p:spPr>
          <a:xfrm flipH="1">
            <a:off x="5250503" y="2716684"/>
            <a:ext cx="1183075" cy="2419681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0C4C849-F43E-48CC-89A9-0A63AC6037D8}"/>
              </a:ext>
            </a:extLst>
          </p:cNvPr>
          <p:cNvSpPr txBox="1"/>
          <p:nvPr/>
        </p:nvSpPr>
        <p:spPr>
          <a:xfrm>
            <a:off x="4491018" y="5977508"/>
            <a:ext cx="247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itia"/>
              </a:rPr>
              <a:t>Along horizontal direction</a:t>
            </a:r>
            <a:endParaRPr lang="en-GB" sz="1400" dirty="0">
              <a:latin typeface="Helviti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EF2E52-AE44-40C8-B028-3DB69937036C}"/>
              </a:ext>
            </a:extLst>
          </p:cNvPr>
          <p:cNvSpPr txBox="1"/>
          <p:nvPr/>
        </p:nvSpPr>
        <p:spPr>
          <a:xfrm>
            <a:off x="8245685" y="5992982"/>
            <a:ext cx="247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itia"/>
              </a:rPr>
              <a:t>Along vertical direction</a:t>
            </a:r>
            <a:endParaRPr lang="en-GB" sz="1400" dirty="0">
              <a:latin typeface="Helvitia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566FC5B-4CB5-4261-A64F-B92282DCF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644" y="829989"/>
            <a:ext cx="1914356" cy="57775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D2C3104-9575-4007-A23F-BF2435F41B4E}"/>
              </a:ext>
            </a:extLst>
          </p:cNvPr>
          <p:cNvSpPr txBox="1"/>
          <p:nvPr/>
        </p:nvSpPr>
        <p:spPr>
          <a:xfrm>
            <a:off x="8074336" y="888812"/>
            <a:ext cx="1670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Helvitia"/>
              </a:rPr>
              <a:t>S.Bidhar</a:t>
            </a:r>
            <a:r>
              <a:rPr lang="en-US" sz="1200" dirty="0">
                <a:latin typeface="Helvitia"/>
              </a:rPr>
              <a:t>, NME 2020</a:t>
            </a:r>
            <a:endParaRPr lang="en-GB" sz="1200" dirty="0">
              <a:latin typeface="Helvitia"/>
            </a:endParaRPr>
          </a:p>
        </p:txBody>
      </p:sp>
    </p:spTree>
    <p:extLst>
      <p:ext uri="{BB962C8B-B14F-4D97-AF65-F5344CB8AC3E}">
        <p14:creationId xmlns:p14="http://schemas.microsoft.com/office/powerpoint/2010/main" val="20427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F399DB-70B2-4E24-8DF3-6DA92631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730" y="1131950"/>
            <a:ext cx="6091226" cy="4365459"/>
          </a:xfrm>
          <a:prstGeom prst="rect">
            <a:avLst/>
          </a:prstGeo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805343" y="268448"/>
            <a:ext cx="10066789" cy="4776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LDV for in-situ target health monitoring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 updates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405152-D988-4C4C-8D5E-E00DA79E28CC}"/>
              </a:ext>
            </a:extLst>
          </p:cNvPr>
          <p:cNvSpPr txBox="1">
            <a:spLocks/>
          </p:cNvSpPr>
          <p:nvPr/>
        </p:nvSpPr>
        <p:spPr bwMode="auto">
          <a:xfrm>
            <a:off x="901701" y="5894284"/>
            <a:ext cx="10285282" cy="4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There is clear change in frequency and magnitude of displacement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573A8A-674D-40D2-BCE7-591E8AB9800D}"/>
              </a:ext>
            </a:extLst>
          </p:cNvPr>
          <p:cNvGrpSpPr/>
          <p:nvPr/>
        </p:nvGrpSpPr>
        <p:grpSpPr>
          <a:xfrm>
            <a:off x="156026" y="834375"/>
            <a:ext cx="3940147" cy="5115144"/>
            <a:chOff x="22253" y="824098"/>
            <a:chExt cx="3940147" cy="511514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0B59534-BCA1-4AA8-855F-19F9625BB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3" y="824098"/>
              <a:ext cx="3731657" cy="246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705878-EE59-4480-8614-A3879692A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700"/>
            <a:stretch/>
          </p:blipFill>
          <p:spPr>
            <a:xfrm>
              <a:off x="304801" y="3286310"/>
              <a:ext cx="3657599" cy="2652932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DF31B5-4EB0-4F39-9A89-164CB7CB0EF9}"/>
              </a:ext>
            </a:extLst>
          </p:cNvPr>
          <p:cNvSpPr txBox="1">
            <a:spLocks/>
          </p:cNvSpPr>
          <p:nvPr/>
        </p:nvSpPr>
        <p:spPr bwMode="auto">
          <a:xfrm>
            <a:off x="4032703" y="914181"/>
            <a:ext cx="1546259" cy="5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u="sng" dirty="0">
                <a:latin typeface="Helvetica" panose="020B0604020202020204" pitchFamily="34" charset="0"/>
                <a:ea typeface="Geneva" pitchFamily="121" charset="-128"/>
              </a:rPr>
              <a:t>NTO2 Target Fin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667165-F170-4237-B6FA-A797E24D54E5}"/>
              </a:ext>
            </a:extLst>
          </p:cNvPr>
          <p:cNvGrpSpPr/>
          <p:nvPr/>
        </p:nvGrpSpPr>
        <p:grpSpPr>
          <a:xfrm>
            <a:off x="4012973" y="1330452"/>
            <a:ext cx="1656092" cy="4026741"/>
            <a:chOff x="161925" y="1166392"/>
            <a:chExt cx="1656092" cy="40267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8E241D-6EE7-4F34-A44E-B4918F31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-1023400" y="2351717"/>
              <a:ext cx="4026741" cy="165609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ACA8D9-C326-4665-A851-351476ADE336}"/>
                </a:ext>
              </a:extLst>
            </p:cNvPr>
            <p:cNvSpPr/>
            <p:nvPr/>
          </p:nvSpPr>
          <p:spPr>
            <a:xfrm>
              <a:off x="1657350" y="3048000"/>
              <a:ext cx="105749" cy="87669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12453C-9FED-474F-8A97-008B8F43124C}"/>
              </a:ext>
            </a:extLst>
          </p:cNvPr>
          <p:cNvCxnSpPr>
            <a:cxnSpLocks/>
            <a:stCxn id="6" idx="7"/>
          </p:cNvCxnSpPr>
          <p:nvPr/>
        </p:nvCxnSpPr>
        <p:spPr>
          <a:xfrm>
            <a:off x="5598660" y="3224899"/>
            <a:ext cx="802140" cy="38097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110CB00-3B4D-4567-9800-CA14AF5F574C}"/>
              </a:ext>
            </a:extLst>
          </p:cNvPr>
          <p:cNvSpPr txBox="1">
            <a:spLocks/>
          </p:cNvSpPr>
          <p:nvPr/>
        </p:nvSpPr>
        <p:spPr bwMode="auto">
          <a:xfrm>
            <a:off x="7365495" y="809962"/>
            <a:ext cx="4041774" cy="4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u="sng" dirty="0">
                <a:latin typeface="Helvetica" panose="020B0604020202020204" pitchFamily="34" charset="0"/>
                <a:ea typeface="Geneva" pitchFamily="121" charset="-128"/>
              </a:rPr>
              <a:t>Transient thermal-structural analysis</a:t>
            </a:r>
          </a:p>
        </p:txBody>
      </p:sp>
    </p:spTree>
    <p:extLst>
      <p:ext uri="{BB962C8B-B14F-4D97-AF65-F5344CB8AC3E}">
        <p14:creationId xmlns:p14="http://schemas.microsoft.com/office/powerpoint/2010/main" val="83318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A516BE3B-12BF-4117-A830-6543CB200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387" y="983146"/>
            <a:ext cx="5596613" cy="39627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51C6-CA9F-4D81-9FF6-FC0A302E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251" y="6493111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@ </a:t>
            </a:r>
            <a:r>
              <a:rPr lang="en-US" b="1" dirty="0" err="1"/>
              <a:t>Polytec</a:t>
            </a:r>
            <a:r>
              <a:rPr lang="en-US" b="1" dirty="0"/>
              <a:t> (/www.polytec.com)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7C697-356E-45AC-B8C3-EA21C37D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3665"/>
            <a:ext cx="8686800" cy="641739"/>
          </a:xfrm>
        </p:spPr>
        <p:txBody>
          <a:bodyPr/>
          <a:lstStyle/>
          <a:p>
            <a:r>
              <a:rPr lang="en-US" dirty="0"/>
              <a:t>LDV on electron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irradiated graphite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40AAA21-D963-4FE3-8798-12DA12A8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1A398B1-C325-4105-A9DF-A080A96AED8B}"/>
              </a:ext>
            </a:extLst>
          </p:cNvPr>
          <p:cNvSpPr txBox="1">
            <a:spLocks/>
          </p:cNvSpPr>
          <p:nvPr/>
        </p:nvSpPr>
        <p:spPr bwMode="auto">
          <a:xfrm>
            <a:off x="15550" y="841424"/>
            <a:ext cx="3904974" cy="13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Electron Irradiation at SIRIUS (Ecole Polytechnique)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Energy : 2.5MeV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Fluence: 3.4x10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19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/cm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2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~0.017dpa</a:t>
            </a:r>
            <a:endParaRPr lang="en-US" altLang="en-US" baseline="300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Irradiation area : 19x19 mm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3DD650-2702-4DE5-8FE0-643FF691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88" y="3330622"/>
            <a:ext cx="1540777" cy="222820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2F5E83-737C-4701-864B-A79B5F16EE3C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897649" y="4351094"/>
            <a:ext cx="1240009" cy="979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EFBEE1-E4F9-4309-82CD-D79C4AE699C0}"/>
              </a:ext>
            </a:extLst>
          </p:cNvPr>
          <p:cNvGrpSpPr/>
          <p:nvPr/>
        </p:nvGrpSpPr>
        <p:grpSpPr>
          <a:xfrm>
            <a:off x="2137658" y="3349866"/>
            <a:ext cx="2762014" cy="2002456"/>
            <a:chOff x="2342125" y="2427772"/>
            <a:chExt cx="2762014" cy="20024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7CADF66-769B-4B3E-BBB4-672060A44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2125" y="2427772"/>
              <a:ext cx="1870511" cy="2002456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000B636-EEE5-4A22-A6F1-5A05BBAD8F34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26" y="2557244"/>
              <a:ext cx="0" cy="1743511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621A40-7D61-4D4A-A255-CDD98E8190F7}"/>
                </a:ext>
              </a:extLst>
            </p:cNvPr>
            <p:cNvSpPr txBox="1"/>
            <p:nvPr/>
          </p:nvSpPr>
          <p:spPr>
            <a:xfrm>
              <a:off x="4072294" y="3244333"/>
              <a:ext cx="1031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10mm</a:t>
              </a:r>
            </a:p>
          </p:txBody>
        </p:sp>
      </p:grp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906301F-973F-4EFF-A954-C801B07A662C}"/>
              </a:ext>
            </a:extLst>
          </p:cNvPr>
          <p:cNvSpPr txBox="1">
            <a:spLocks/>
          </p:cNvSpPr>
          <p:nvPr/>
        </p:nvSpPr>
        <p:spPr bwMode="auto">
          <a:xfrm>
            <a:off x="3920524" y="936056"/>
            <a:ext cx="2674862" cy="13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LDV Measurement by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Polytec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Excitation : 100 kHz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Piezoelectric at bottom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0C9851-5AD2-485B-B9BD-13E4C093B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2" y="3521556"/>
            <a:ext cx="2006689" cy="1659074"/>
          </a:xfrm>
          <a:prstGeom prst="rect">
            <a:avLst/>
          </a:prstGeom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34271F5-820D-4196-A7D4-D0B39A089995}"/>
              </a:ext>
            </a:extLst>
          </p:cNvPr>
          <p:cNvSpPr txBox="1">
            <a:spLocks/>
          </p:cNvSpPr>
          <p:nvPr/>
        </p:nvSpPr>
        <p:spPr bwMode="auto">
          <a:xfrm>
            <a:off x="-1" y="5692942"/>
            <a:ext cx="10490877" cy="5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There is a difference in amplitude and frequency of LDV velocity due to electron irradiation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F2B2CD-8C0D-4936-ACA5-AA51B3270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67" y="2752060"/>
            <a:ext cx="1250418" cy="4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8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51C6-CA9F-4D81-9FF6-FC0A302E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7C697-356E-45AC-B8C3-EA21C37D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2" y="267571"/>
            <a:ext cx="8686800" cy="432380"/>
          </a:xfrm>
        </p:spPr>
        <p:txBody>
          <a:bodyPr/>
          <a:lstStyle/>
          <a:p>
            <a:r>
              <a:rPr lang="en-US" dirty="0"/>
              <a:t>Titanium Fatigue- SN Curve- all specimen</a:t>
            </a:r>
            <a:endParaRPr lang="en-GB" dirty="0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BE5E9E5-4B99-429B-B853-7700EAFB54B8}"/>
              </a:ext>
            </a:extLst>
          </p:cNvPr>
          <p:cNvSpPr txBox="1"/>
          <p:nvPr/>
        </p:nvSpPr>
        <p:spPr>
          <a:xfrm>
            <a:off x="5302259" y="848056"/>
            <a:ext cx="15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elvetia"/>
                <a:cs typeface="Times New Roman" panose="02020603050405020304" pitchFamily="18" charset="0"/>
              </a:rPr>
              <a:t>R=0.45</a:t>
            </a:r>
            <a:endParaRPr lang="en-GB" sz="1800" dirty="0">
              <a:latin typeface="Helvetia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398300-D9E9-4A30-AD94-04C1181E7D66}"/>
              </a:ext>
            </a:extLst>
          </p:cNvPr>
          <p:cNvCxnSpPr/>
          <p:nvPr/>
        </p:nvCxnSpPr>
        <p:spPr>
          <a:xfrm flipH="1">
            <a:off x="4733416" y="1001595"/>
            <a:ext cx="457200" cy="28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0E5E54E-68B0-4484-A229-9F40C05B2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060458"/>
              </p:ext>
            </p:extLst>
          </p:nvPr>
        </p:nvGraphicFramePr>
        <p:xfrm>
          <a:off x="324510" y="820842"/>
          <a:ext cx="8319154" cy="543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B2F590-16A9-4EA8-8220-3953A25DE41D}"/>
              </a:ext>
            </a:extLst>
          </p:cNvPr>
          <p:cNvCxnSpPr/>
          <p:nvPr/>
        </p:nvCxnSpPr>
        <p:spPr>
          <a:xfrm>
            <a:off x="2099130" y="4512249"/>
            <a:ext cx="5107925" cy="1129615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9E0104C-032F-42B8-8265-5ABEABAE1475}"/>
              </a:ext>
            </a:extLst>
          </p:cNvPr>
          <p:cNvSpPr txBox="1"/>
          <p:nvPr/>
        </p:nvSpPr>
        <p:spPr>
          <a:xfrm rot="16200000">
            <a:off x="611097" y="2064600"/>
            <a:ext cx="16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a"/>
              </a:rPr>
              <a:t>Non Irradiated</a:t>
            </a:r>
            <a:endParaRPr lang="en-GB" sz="2200" dirty="0">
              <a:latin typeface="Helvet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4B357-D38C-4C56-89D6-FA38E3B743AB}"/>
              </a:ext>
            </a:extLst>
          </p:cNvPr>
          <p:cNvSpPr txBox="1"/>
          <p:nvPr/>
        </p:nvSpPr>
        <p:spPr>
          <a:xfrm rot="16200000">
            <a:off x="655049" y="4296805"/>
            <a:ext cx="1607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a"/>
              </a:rPr>
              <a:t>Irradiated</a:t>
            </a:r>
            <a:endParaRPr lang="en-GB" sz="2200" dirty="0">
              <a:latin typeface="Helvet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800DF-75AD-4ECB-87EE-582D4CB3D296}"/>
              </a:ext>
            </a:extLst>
          </p:cNvPr>
          <p:cNvSpPr txBox="1"/>
          <p:nvPr/>
        </p:nvSpPr>
        <p:spPr>
          <a:xfrm>
            <a:off x="7036523" y="4005670"/>
            <a:ext cx="9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a"/>
              </a:rPr>
              <a:t>Gr23</a:t>
            </a:r>
            <a:endParaRPr lang="en-GB" sz="1800" dirty="0">
              <a:latin typeface="Helveti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E4285-8471-4AC7-8F6A-001277E20250}"/>
              </a:ext>
            </a:extLst>
          </p:cNvPr>
          <p:cNvSpPr txBox="1"/>
          <p:nvPr/>
        </p:nvSpPr>
        <p:spPr>
          <a:xfrm>
            <a:off x="7036523" y="3439687"/>
            <a:ext cx="160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a"/>
              </a:rPr>
              <a:t>Gr5-Batch2</a:t>
            </a:r>
            <a:endParaRPr lang="en-GB" sz="1800" dirty="0">
              <a:latin typeface="Helvet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74B31-285F-4D6D-8775-757E2884ADB0}"/>
              </a:ext>
            </a:extLst>
          </p:cNvPr>
          <p:cNvSpPr txBox="1"/>
          <p:nvPr/>
        </p:nvSpPr>
        <p:spPr>
          <a:xfrm>
            <a:off x="7036523" y="2866105"/>
            <a:ext cx="160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a"/>
              </a:rPr>
              <a:t>Gr5-Batch3</a:t>
            </a:r>
            <a:endParaRPr lang="en-GB" sz="1800" dirty="0">
              <a:latin typeface="Helveti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FD2A8-A503-4B90-A98A-2C6610412D85}"/>
              </a:ext>
            </a:extLst>
          </p:cNvPr>
          <p:cNvSpPr txBox="1"/>
          <p:nvPr/>
        </p:nvSpPr>
        <p:spPr>
          <a:xfrm>
            <a:off x="7149804" y="5457197"/>
            <a:ext cx="94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a"/>
              </a:rPr>
              <a:t>Gr23</a:t>
            </a:r>
            <a:endParaRPr lang="en-GB" sz="1800" dirty="0">
              <a:latin typeface="Helvetia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40AAA21-D963-4FE3-8798-12DA12A8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9F224-9374-4D64-8E23-6811622CAC39}"/>
              </a:ext>
            </a:extLst>
          </p:cNvPr>
          <p:cNvSpPr txBox="1"/>
          <p:nvPr/>
        </p:nvSpPr>
        <p:spPr>
          <a:xfrm>
            <a:off x="8643663" y="1282169"/>
            <a:ext cx="331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a"/>
              </a:rPr>
              <a:t>Irradiation reduced fatigue life.</a:t>
            </a:r>
          </a:p>
          <a:p>
            <a:r>
              <a:rPr lang="en-US" sz="1800" dirty="0">
                <a:latin typeface="Helvetia"/>
              </a:rPr>
              <a:t>Spread is too much in unirradiated samples.</a:t>
            </a:r>
          </a:p>
          <a:p>
            <a:r>
              <a:rPr lang="en-US" sz="1800" dirty="0">
                <a:latin typeface="Helvetia"/>
              </a:rPr>
              <a:t>No. of sample tested are few.</a:t>
            </a:r>
            <a:endParaRPr lang="en-GB" sz="1800" dirty="0">
              <a:latin typeface="Helveti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B9E219-A708-40A9-9E1B-7600EB5CF61C}"/>
              </a:ext>
            </a:extLst>
          </p:cNvPr>
          <p:cNvSpPr txBox="1"/>
          <p:nvPr/>
        </p:nvSpPr>
        <p:spPr>
          <a:xfrm>
            <a:off x="8643663" y="3014689"/>
            <a:ext cx="331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Helvetia"/>
              </a:rPr>
              <a:t>Need to benchmark the results of custom-fatigue tester.</a:t>
            </a:r>
          </a:p>
        </p:txBody>
      </p:sp>
    </p:spTree>
    <p:extLst>
      <p:ext uri="{BB962C8B-B14F-4D97-AF65-F5344CB8AC3E}">
        <p14:creationId xmlns:p14="http://schemas.microsoft.com/office/powerpoint/2010/main" val="43698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5DC4C9F1-96E8-44C4-B32C-871FE04DF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t="4908" r="17855" b="23794"/>
          <a:stretch/>
        </p:blipFill>
        <p:spPr>
          <a:xfrm>
            <a:off x="139518" y="876345"/>
            <a:ext cx="5289452" cy="4372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55D4D-B0E0-4EE0-9661-B4D571B53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43" y="853742"/>
            <a:ext cx="3712029" cy="22325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77BFBB-F016-4A8E-A0B1-0EB800DB71DC}"/>
              </a:ext>
            </a:extLst>
          </p:cNvPr>
          <p:cNvGrpSpPr/>
          <p:nvPr/>
        </p:nvGrpSpPr>
        <p:grpSpPr>
          <a:xfrm>
            <a:off x="6477024" y="614912"/>
            <a:ext cx="1705491" cy="2471427"/>
            <a:chOff x="9727372" y="1153168"/>
            <a:chExt cx="1489045" cy="20228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60508C-03C7-465C-863A-E58ABAC83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280" b="-6388"/>
            <a:stretch/>
          </p:blipFill>
          <p:spPr>
            <a:xfrm rot="10800000">
              <a:off x="9727372" y="1272437"/>
              <a:ext cx="1134410" cy="19035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1E35DD-A837-4C02-B00D-379A220999EA}"/>
                </a:ext>
              </a:extLst>
            </p:cNvPr>
            <p:cNvSpPr txBox="1"/>
            <p:nvPr/>
          </p:nvSpPr>
          <p:spPr>
            <a:xfrm>
              <a:off x="9727372" y="1153168"/>
              <a:ext cx="1489045" cy="32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ASTM B592</a:t>
              </a:r>
              <a:endParaRPr lang="en-GB" sz="16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C9C410F-A313-48CE-8BA2-3B27AA78FFB8}"/>
              </a:ext>
            </a:extLst>
          </p:cNvPr>
          <p:cNvSpPr txBox="1"/>
          <p:nvPr/>
        </p:nvSpPr>
        <p:spPr>
          <a:xfrm>
            <a:off x="147197" y="237271"/>
            <a:ext cx="781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Upgrading a commercial bend fatigue tester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F110A-A836-4CBF-B2C1-3E31AC920645}"/>
              </a:ext>
            </a:extLst>
          </p:cNvPr>
          <p:cNvSpPr txBox="1"/>
          <p:nvPr/>
        </p:nvSpPr>
        <p:spPr>
          <a:xfrm>
            <a:off x="304801" y="5382431"/>
            <a:ext cx="10949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ASTM standard sample failure in unexpected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Mechanical cut-off switch which only activated when failed catastrophically (safety issues)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Fatigue machine needed some modification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97676-B766-47FB-B5AE-B95FC71F5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17" y="3391718"/>
            <a:ext cx="3191779" cy="1740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00277-C545-4376-907E-E25E74668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9543" y="2693683"/>
            <a:ext cx="425034" cy="2605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DD395D-A4E4-4E02-9B2D-647F9C49E1C3}"/>
              </a:ext>
            </a:extLst>
          </p:cNvPr>
          <p:cNvSpPr txBox="1"/>
          <p:nvPr/>
        </p:nvSpPr>
        <p:spPr>
          <a:xfrm>
            <a:off x="6573228" y="3230479"/>
            <a:ext cx="1561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Should have failed here</a:t>
            </a:r>
            <a:endParaRPr lang="en-GB" sz="18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4BA12F-D4C1-4EA2-8FB5-FAF82E1E51FC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134550" y="3553645"/>
            <a:ext cx="438678" cy="556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D3F44A-D6B1-449B-899B-CF10C74A8627}"/>
              </a:ext>
            </a:extLst>
          </p:cNvPr>
          <p:cNvSpPr txBox="1"/>
          <p:nvPr/>
        </p:nvSpPr>
        <p:spPr>
          <a:xfrm>
            <a:off x="6698345" y="4929455"/>
            <a:ext cx="215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Instead, failed here</a:t>
            </a:r>
            <a:endParaRPr lang="en-GB" sz="18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913CA5-F7E0-4A9D-B0AA-A80407FE683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075932" y="4991643"/>
            <a:ext cx="622413" cy="122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C3CFC3-936E-4273-B6E1-63BFCD7F0AAF}"/>
              </a:ext>
            </a:extLst>
          </p:cNvPr>
          <p:cNvCxnSpPr>
            <a:cxnSpLocks/>
          </p:cNvCxnSpPr>
          <p:nvPr/>
        </p:nvCxnSpPr>
        <p:spPr>
          <a:xfrm flipV="1">
            <a:off x="8705317" y="4020952"/>
            <a:ext cx="2879879" cy="10197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EAB88C-8AF8-49AE-97EC-06687F5325AA}"/>
              </a:ext>
            </a:extLst>
          </p:cNvPr>
          <p:cNvCxnSpPr>
            <a:cxnSpLocks/>
          </p:cNvCxnSpPr>
          <p:nvPr/>
        </p:nvCxnSpPr>
        <p:spPr>
          <a:xfrm>
            <a:off x="7961943" y="3642074"/>
            <a:ext cx="1853176" cy="645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D4D5419-83B2-40FE-B36A-49518B7846D3}"/>
              </a:ext>
            </a:extLst>
          </p:cNvPr>
          <p:cNvSpPr txBox="1"/>
          <p:nvPr/>
        </p:nvSpPr>
        <p:spPr>
          <a:xfrm>
            <a:off x="5458265" y="1328541"/>
            <a:ext cx="1561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Should have failed here</a:t>
            </a:r>
            <a:endParaRPr lang="en-GB" sz="1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940431-2E53-41A6-9DA5-70831676C2D4}"/>
              </a:ext>
            </a:extLst>
          </p:cNvPr>
          <p:cNvSpPr/>
          <p:nvPr/>
        </p:nvSpPr>
        <p:spPr>
          <a:xfrm>
            <a:off x="6782760" y="1749657"/>
            <a:ext cx="562063" cy="398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2EFFEA1-53EB-4B81-B50E-1C88D039FA89}"/>
              </a:ext>
            </a:extLst>
          </p:cNvPr>
          <p:cNvCxnSpPr>
            <a:cxnSpLocks/>
          </p:cNvCxnSpPr>
          <p:nvPr/>
        </p:nvCxnSpPr>
        <p:spPr>
          <a:xfrm>
            <a:off x="6573228" y="1680825"/>
            <a:ext cx="446484" cy="192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BDEE36A-1E56-4EE7-A8C6-299AD8AE9545}"/>
              </a:ext>
            </a:extLst>
          </p:cNvPr>
          <p:cNvSpPr txBox="1"/>
          <p:nvPr/>
        </p:nvSpPr>
        <p:spPr>
          <a:xfrm>
            <a:off x="8587871" y="771579"/>
            <a:ext cx="216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Extra moment</a:t>
            </a:r>
            <a:endParaRPr lang="en-GB" sz="18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8ED9762-3DFA-4746-8225-F86ED6BBF8C9}"/>
              </a:ext>
            </a:extLst>
          </p:cNvPr>
          <p:cNvCxnSpPr>
            <a:cxnSpLocks/>
          </p:cNvCxnSpPr>
          <p:nvPr/>
        </p:nvCxnSpPr>
        <p:spPr>
          <a:xfrm flipH="1">
            <a:off x="8973440" y="1191536"/>
            <a:ext cx="204116" cy="4892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7C29429-864A-4888-8341-F1FA6C890587}"/>
              </a:ext>
            </a:extLst>
          </p:cNvPr>
          <p:cNvSpPr txBox="1"/>
          <p:nvPr/>
        </p:nvSpPr>
        <p:spPr>
          <a:xfrm>
            <a:off x="3644876" y="3640885"/>
            <a:ext cx="17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 switch for cut-off</a:t>
            </a:r>
            <a:endParaRPr lang="en-GB" sz="1800" dirty="0">
              <a:solidFill>
                <a:srgbClr val="FFFF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B6824FC-8BC5-4B9D-92F7-D8E52982F0DB}"/>
              </a:ext>
            </a:extLst>
          </p:cNvPr>
          <p:cNvCxnSpPr>
            <a:cxnSpLocks/>
          </p:cNvCxnSpPr>
          <p:nvPr/>
        </p:nvCxnSpPr>
        <p:spPr>
          <a:xfrm flipH="1" flipV="1">
            <a:off x="3476638" y="3504441"/>
            <a:ext cx="164184" cy="3723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C7B1D2-1A74-456D-BBC8-D09475E8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1" y="6480380"/>
            <a:ext cx="2496565" cy="241300"/>
          </a:xfrm>
        </p:spPr>
        <p:txBody>
          <a:bodyPr/>
          <a:lstStyle/>
          <a:p>
            <a:r>
              <a:rPr lang="en-GB" dirty="0"/>
              <a:t>Fermilab </a:t>
            </a:r>
            <a:r>
              <a:rPr lang="en-GB" dirty="0" err="1"/>
              <a:t>Upates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71CE1F-5AA6-4088-BF89-B5460A41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28DC-D192-44B0-A413-BB391B6FA412}" type="slidenum">
              <a:rPr lang="en-GB" smtClean="0"/>
              <a:t>15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3C2390-7073-4D3C-A5D3-50AB51D839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7913" y="45115"/>
            <a:ext cx="742883" cy="742883"/>
          </a:xfrm>
          <a:prstGeom prst="rect">
            <a:avLst/>
          </a:prstGeom>
        </p:spPr>
      </p:pic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96D5FDEE-72FC-4749-83BA-469B77E54FAA}"/>
              </a:ext>
            </a:extLst>
          </p:cNvPr>
          <p:cNvSpPr txBox="1">
            <a:spLocks/>
          </p:cNvSpPr>
          <p:nvPr/>
        </p:nvSpPr>
        <p:spPr>
          <a:xfrm>
            <a:off x="3821840" y="4991643"/>
            <a:ext cx="1705802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GB" sz="1200" dirty="0">
                <a:solidFill>
                  <a:srgbClr val="FFFF00"/>
                </a:solidFill>
              </a:rPr>
              <a:t>Missouri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83831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C9C410F-A313-48CE-8BA2-3B27AA78FFB8}"/>
              </a:ext>
            </a:extLst>
          </p:cNvPr>
          <p:cNvSpPr txBox="1"/>
          <p:nvPr/>
        </p:nvSpPr>
        <p:spPr>
          <a:xfrm>
            <a:off x="1736035" y="225287"/>
            <a:ext cx="563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Upgrading a Bend fatigue tester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9B753-3F96-4688-8DD4-48A21FD923B6}"/>
              </a:ext>
            </a:extLst>
          </p:cNvPr>
          <p:cNvSpPr txBox="1"/>
          <p:nvPr/>
        </p:nvSpPr>
        <p:spPr>
          <a:xfrm>
            <a:off x="7995951" y="5296458"/>
            <a:ext cx="3346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Failure at expected location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8C54B2-A100-45CA-9757-F0E2FC2DE214}"/>
              </a:ext>
            </a:extLst>
          </p:cNvPr>
          <p:cNvGrpSpPr/>
          <p:nvPr/>
        </p:nvGrpSpPr>
        <p:grpSpPr>
          <a:xfrm>
            <a:off x="5313213" y="4322426"/>
            <a:ext cx="6157520" cy="2132016"/>
            <a:chOff x="288208" y="4374070"/>
            <a:chExt cx="6157520" cy="21320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5F110A-A836-4CBF-B2C1-3E31AC920645}"/>
                </a:ext>
              </a:extLst>
            </p:cNvPr>
            <p:cNvSpPr txBox="1"/>
            <p:nvPr/>
          </p:nvSpPr>
          <p:spPr>
            <a:xfrm>
              <a:off x="288208" y="4374070"/>
              <a:ext cx="6157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Double bearing grip for sample tip</a:t>
              </a:r>
            </a:p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Grip location detached from connecting rod pin</a:t>
              </a:r>
            </a:p>
          </p:txBody>
        </p:sp>
        <p:pic>
          <p:nvPicPr>
            <p:cNvPr id="3" name="Picture 2" descr="A close-up of a book&#10;&#10;Description automatically generated with low confidence">
              <a:extLst>
                <a:ext uri="{FF2B5EF4-FFF2-40B4-BE49-F238E27FC236}">
                  <a16:creationId xmlns:a16="http://schemas.microsoft.com/office/drawing/2014/main" id="{68F79381-8F9D-48A0-B042-49BDF72E2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01200" y="4067070"/>
              <a:ext cx="707885" cy="4170148"/>
            </a:xfrm>
            <a:prstGeom prst="rect">
              <a:avLst/>
            </a:prstGeom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32409B3A-2849-43DF-9192-B78528D24487}"/>
                </a:ext>
              </a:extLst>
            </p:cNvPr>
            <p:cNvSpPr/>
            <p:nvPr/>
          </p:nvSpPr>
          <p:spPr>
            <a:xfrm>
              <a:off x="2599376" y="5081956"/>
              <a:ext cx="511728" cy="8056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picture containing indoor, power saw, tool, miller&#10;&#10;Description automatically generated">
            <a:extLst>
              <a:ext uri="{FF2B5EF4-FFF2-40B4-BE49-F238E27FC236}">
                <a16:creationId xmlns:a16="http://schemas.microsoft.com/office/drawing/2014/main" id="{FBF76EF1-BB84-4105-9FAA-B96B0042C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r="7865" b="17214"/>
          <a:stretch/>
        </p:blipFill>
        <p:spPr>
          <a:xfrm>
            <a:off x="490740" y="806633"/>
            <a:ext cx="3705310" cy="43210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3A081E-D0DA-40DA-9C17-32797F3C82ED}"/>
              </a:ext>
            </a:extLst>
          </p:cNvPr>
          <p:cNvSpPr txBox="1"/>
          <p:nvPr/>
        </p:nvSpPr>
        <p:spPr>
          <a:xfrm>
            <a:off x="489181" y="5165296"/>
            <a:ext cx="3346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Electronic cut-off switch for automatic crack detection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C6559-FC81-42D6-BB60-5883550AF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859" y="1361487"/>
            <a:ext cx="5388185" cy="29336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D31F51-A823-41EF-B204-C09A711054F8}"/>
              </a:ext>
            </a:extLst>
          </p:cNvPr>
          <p:cNvSpPr/>
          <p:nvPr/>
        </p:nvSpPr>
        <p:spPr>
          <a:xfrm>
            <a:off x="633517" y="3934437"/>
            <a:ext cx="2747410" cy="958853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2BD1C4-757E-4517-B5BD-E4D1FDAB0EB8}"/>
              </a:ext>
            </a:extLst>
          </p:cNvPr>
          <p:cNvCxnSpPr/>
          <p:nvPr/>
        </p:nvCxnSpPr>
        <p:spPr>
          <a:xfrm flipV="1">
            <a:off x="3380927" y="1361487"/>
            <a:ext cx="1920932" cy="257295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116C5F-7EE3-4E07-A648-161E20628DBB}"/>
              </a:ext>
            </a:extLst>
          </p:cNvPr>
          <p:cNvCxnSpPr>
            <a:cxnSpLocks/>
          </p:cNvCxnSpPr>
          <p:nvPr/>
        </p:nvCxnSpPr>
        <p:spPr>
          <a:xfrm flipV="1">
            <a:off x="3380927" y="4239237"/>
            <a:ext cx="1920932" cy="654053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332B7EC-75F9-4F3A-8557-4029E6A7678A}"/>
              </a:ext>
            </a:extLst>
          </p:cNvPr>
          <p:cNvSpPr txBox="1"/>
          <p:nvPr/>
        </p:nvSpPr>
        <p:spPr>
          <a:xfrm>
            <a:off x="436352" y="6454443"/>
            <a:ext cx="609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Prof. Abiodun </a:t>
            </a:r>
            <a:r>
              <a:rPr lang="en-US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Fasoro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, Univ. Visiting faculty Program</a:t>
            </a:r>
            <a:endParaRPr lang="en-GB" sz="1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F80624-3C1A-4C90-BDFE-533F90E80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019" y="806633"/>
            <a:ext cx="1031908" cy="1031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05F405-1A22-4EC2-AB08-DE713A3A918C}"/>
              </a:ext>
            </a:extLst>
          </p:cNvPr>
          <p:cNvSpPr txBox="1"/>
          <p:nvPr/>
        </p:nvSpPr>
        <p:spPr>
          <a:xfrm>
            <a:off x="10721055" y="2104687"/>
            <a:ext cx="1635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 connecting rod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621C26-3B9F-4C17-BE30-11882A4BD13C}"/>
              </a:ext>
            </a:extLst>
          </p:cNvPr>
          <p:cNvCxnSpPr/>
          <p:nvPr/>
        </p:nvCxnSpPr>
        <p:spPr>
          <a:xfrm flipH="1">
            <a:off x="10113264" y="2572652"/>
            <a:ext cx="576780" cy="255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5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46C4-CED1-40F3-8AFA-3FBE4B9E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Material (Nanofiber, HEAs)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CD8-C156-49C9-88F4-745791BE4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Kavin Ammigan was awarded with Early Carrier Award (ECO)</a:t>
            </a:r>
          </a:p>
          <a:p>
            <a:pPr lvl="1"/>
            <a:r>
              <a:rPr lang="en-US" sz="2000" dirty="0"/>
              <a:t>$2.5M for 5 years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2000" dirty="0"/>
              <a:t>Simulations on radiation damage in HEAs planned to start this year (October) with the hiring of a postdoc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6B0A1-28F3-4DE5-9408-11F2C279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03ABD-406A-417E-A4F2-40BD2AB1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A1AF03-3CC5-43FA-849F-128F4B690BB6}"/>
              </a:ext>
            </a:extLst>
          </p:cNvPr>
          <p:cNvSpPr txBox="1">
            <a:spLocks/>
          </p:cNvSpPr>
          <p:nvPr/>
        </p:nvSpPr>
        <p:spPr>
          <a:xfrm>
            <a:off x="467355" y="1897474"/>
            <a:ext cx="8590147" cy="9985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lvl="2" indent="-285750"/>
            <a:r>
              <a:rPr lang="en-US" sz="1800" dirty="0">
                <a:solidFill>
                  <a:srgbClr val="505050"/>
                </a:solidFill>
                <a:cs typeface="Calibri" panose="020F0502020204030204" pitchFamily="34" charset="0"/>
              </a:rPr>
              <a:t>Alloys consisting of 3 or more principal elements</a:t>
            </a:r>
          </a:p>
          <a:p>
            <a:pPr marL="295275" lvl="2" indent="-285750"/>
            <a:r>
              <a:rPr lang="en-US" sz="1800" dirty="0">
                <a:solidFill>
                  <a:srgbClr val="505050"/>
                </a:solidFill>
                <a:cs typeface="Calibri" panose="020F0502020204030204" pitchFamily="34" charset="0"/>
              </a:rPr>
              <a:t>Excellent inherent properties including enhanced radiation damage resistance</a:t>
            </a:r>
          </a:p>
          <a:p>
            <a:pPr marL="295275" lvl="2" indent="-285750"/>
            <a:endParaRPr lang="en-US" sz="1800" dirty="0">
              <a:solidFill>
                <a:srgbClr val="505050"/>
              </a:solidFill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551577-B135-4730-AC77-43D5F6E60550}"/>
              </a:ext>
            </a:extLst>
          </p:cNvPr>
          <p:cNvGrpSpPr>
            <a:grpSpLocks noChangeAspect="1"/>
          </p:cNvGrpSpPr>
          <p:nvPr/>
        </p:nvGrpSpPr>
        <p:grpSpPr>
          <a:xfrm>
            <a:off x="6687574" y="2552980"/>
            <a:ext cx="3850367" cy="1752039"/>
            <a:chOff x="2161022" y="3352799"/>
            <a:chExt cx="7320436" cy="33310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EF42D5-C312-4ED1-AB7A-468AC3C65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540" r="19334"/>
            <a:stretch/>
          </p:blipFill>
          <p:spPr>
            <a:xfrm>
              <a:off x="2351522" y="3429000"/>
              <a:ext cx="7129936" cy="325482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5EFE24-D833-42FA-893B-810A2FDB4D74}"/>
                </a:ext>
              </a:extLst>
            </p:cNvPr>
            <p:cNvSpPr/>
            <p:nvPr/>
          </p:nvSpPr>
          <p:spPr>
            <a:xfrm>
              <a:off x="2161022" y="3352799"/>
              <a:ext cx="381000" cy="32657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473A99-9B4C-4E1B-A76A-4354EC2134D0}"/>
              </a:ext>
            </a:extLst>
          </p:cNvPr>
          <p:cNvSpPr txBox="1"/>
          <p:nvPr/>
        </p:nvSpPr>
        <p:spPr>
          <a:xfrm>
            <a:off x="7941147" y="5119501"/>
            <a:ext cx="446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C. Lu, L.  Et al., Nat.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Commun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., 7 (2016), p. 13564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5F18D-566F-46BB-BE8C-502BAEFC88AD}"/>
              </a:ext>
            </a:extLst>
          </p:cNvPr>
          <p:cNvSpPr txBox="1"/>
          <p:nvPr/>
        </p:nvSpPr>
        <p:spPr>
          <a:xfrm>
            <a:off x="6415059" y="4373706"/>
            <a:ext cx="488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05050"/>
                </a:solidFill>
                <a:latin typeface="Helvetica"/>
              </a:rPr>
              <a:t>Reduction in irradiation-induced void distribution in nickel and multi-component HEAs after 3-MeV Ni+ ion irradiation at 773 K</a:t>
            </a:r>
          </a:p>
        </p:txBody>
      </p:sp>
      <p:pic>
        <p:nvPicPr>
          <p:cNvPr id="12" name="Picture 11" descr="A picture containing different, arranged, several&#10;&#10;Description automatically generated">
            <a:extLst>
              <a:ext uri="{FF2B5EF4-FFF2-40B4-BE49-F238E27FC236}">
                <a16:creationId xmlns:a16="http://schemas.microsoft.com/office/drawing/2014/main" id="{3930210E-426A-40C2-BD99-3B805D7E8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80"/>
          <a:stretch/>
        </p:blipFill>
        <p:spPr>
          <a:xfrm>
            <a:off x="724446" y="2892882"/>
            <a:ext cx="3928413" cy="1732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41EE75-F78D-4DFF-BC58-84603B69B0ED}"/>
              </a:ext>
            </a:extLst>
          </p:cNvPr>
          <p:cNvSpPr txBox="1"/>
          <p:nvPr/>
        </p:nvSpPr>
        <p:spPr>
          <a:xfrm>
            <a:off x="535341" y="4770353"/>
            <a:ext cx="457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sz="1600" dirty="0"/>
              <a:t>(a) Conventional alloy, </a:t>
            </a:r>
            <a:br>
              <a:rPr lang="en-US" sz="1600" dirty="0"/>
            </a:br>
            <a:r>
              <a:rPr lang="en-US" sz="1600" dirty="0"/>
              <a:t>(b) High-entropy alloy (Miracle &amp; </a:t>
            </a:r>
            <a:r>
              <a:rPr lang="en-US" sz="1600" dirty="0" err="1"/>
              <a:t>Senkov</a:t>
            </a:r>
            <a:r>
              <a:rPr lang="en-US" sz="1600" dirty="0"/>
              <a:t>, 2016)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0C36E-A8EF-4497-A6F4-FB1AD337AD08}"/>
              </a:ext>
            </a:extLst>
          </p:cNvPr>
          <p:cNvSpPr txBox="1"/>
          <p:nvPr/>
        </p:nvSpPr>
        <p:spPr>
          <a:xfrm>
            <a:off x="674636" y="2718809"/>
            <a:ext cx="516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05050"/>
                </a:solidFill>
                <a:latin typeface="Helvetica"/>
              </a:rPr>
              <a:t>(a)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D0DBC-0040-4E02-A1BC-2D02D7FCA6F5}"/>
              </a:ext>
            </a:extLst>
          </p:cNvPr>
          <p:cNvSpPr txBox="1"/>
          <p:nvPr/>
        </p:nvSpPr>
        <p:spPr>
          <a:xfrm>
            <a:off x="2607605" y="2747471"/>
            <a:ext cx="42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05050"/>
                </a:solidFill>
                <a:latin typeface="Helvetica"/>
              </a:rPr>
              <a:t>(b)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A73E45-FDCB-4E96-B781-3EACFA48FF25}"/>
              </a:ext>
            </a:extLst>
          </p:cNvPr>
          <p:cNvSpPr/>
          <p:nvPr/>
        </p:nvSpPr>
        <p:spPr>
          <a:xfrm>
            <a:off x="4652859" y="4255787"/>
            <a:ext cx="1189945" cy="2945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Couet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7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78845-9B97-48B7-AFB9-121893BAA0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Fermilab updates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A1EB-3491-4948-BF6B-51346B135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A003D-52C8-49A9-8E9E-301A316D0863}"/>
              </a:ext>
            </a:extLst>
          </p:cNvPr>
          <p:cNvSpPr txBox="1"/>
          <p:nvPr/>
        </p:nvSpPr>
        <p:spPr>
          <a:xfrm>
            <a:off x="603251" y="957917"/>
            <a:ext cx="11367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parameter: 288 bunches, </a:t>
            </a:r>
            <a:r>
              <a:rPr lang="el-GR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σ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0.25mm, POT 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3.7x10</a:t>
            </a:r>
            <a:r>
              <a:rPr lang="en-US" altLang="en-US" sz="20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/7.85</a:t>
            </a:r>
            <a:r>
              <a:rPr lang="en-US" altLang="en-US" sz="2000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µ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</a:t>
            </a:r>
            <a:endParaRPr lang="en-US" sz="2000" baseline="30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time : 4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week of October 2022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List of materials to be tested :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Unirradiated : Graphite (POCO-ZXF5Q, IG430), nanofiber (ZrO2, ZrO2-SiO2, ZrO2-TiO2),Beryllium   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(PF60, S200F),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Sigraflex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, Ti6Al4V,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1100, Ti6246,Ti15-3, DAT54, High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Entropy Alloys, TFGR, pure W, Slugs (Beryllium, Ti6Al4V, NITE)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Irradiated     : Graphite (POCO-ZXF5Q, IG430),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MoGr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Sigraflex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Beryllium( S200FH, S200F),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	  Ti6Al4V( Gr 23, Gr5, Gr6), Ti15-3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Instrumentation (strain/ temperature gages) installed ,tested on slugs.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All samples were packed in holders inside array boxes and on their way to CERN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609A1-1F79-4C3F-9BEB-7E3043D0998E}"/>
              </a:ext>
            </a:extLst>
          </p:cNvPr>
          <p:cNvSpPr txBox="1"/>
          <p:nvPr/>
        </p:nvSpPr>
        <p:spPr>
          <a:xfrm>
            <a:off x="540981" y="357752"/>
            <a:ext cx="7780481" cy="46166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eaLnBrk="1" hangingPunct="1">
              <a:defRPr b="1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Next </a:t>
            </a:r>
            <a:r>
              <a:rPr lang="en-US" dirty="0" err="1"/>
              <a:t>HiRADMat</a:t>
            </a:r>
            <a:r>
              <a:rPr lang="en-US" dirty="0"/>
              <a:t> test- HRMT-60</a:t>
            </a:r>
          </a:p>
        </p:txBody>
      </p:sp>
    </p:spTree>
    <p:extLst>
      <p:ext uri="{BB962C8B-B14F-4D97-AF65-F5344CB8AC3E}">
        <p14:creationId xmlns:p14="http://schemas.microsoft.com/office/powerpoint/2010/main" val="220695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78845-9B97-48B7-AFB9-121893BAA0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updates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A1EB-3491-4948-BF6B-51346B135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A003D-52C8-49A9-8E9E-301A316D0863}"/>
              </a:ext>
            </a:extLst>
          </p:cNvPr>
          <p:cNvSpPr txBox="1"/>
          <p:nvPr/>
        </p:nvSpPr>
        <p:spPr>
          <a:xfrm>
            <a:off x="603251" y="957917"/>
            <a:ext cx="93491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Simulation He bubble in Beryllium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Jianqi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Xi at Univ of Wisconsin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Raman spectroscopy on Nuclear graphite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Eric/Dong Liu at Univ. of Bristol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BLIP irradiated Beryllium PIE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Dave/Andy at PNNL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Profilometry, microhardness of BLIP/HRMT Beryllium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Slava at MRF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High Entropy Alloy (HEA) development  Adrien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Couet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at Univ.  of Wisconsin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609A1-1F79-4C3F-9BEB-7E3043D0998E}"/>
              </a:ext>
            </a:extLst>
          </p:cNvPr>
          <p:cNvSpPr txBox="1"/>
          <p:nvPr/>
        </p:nvSpPr>
        <p:spPr>
          <a:xfrm>
            <a:off x="767484" y="357752"/>
            <a:ext cx="7780481" cy="46166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hangingPunct="1">
              <a:defRPr b="1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eaLnBrk="1" hangingPunct="1"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Collaboration activities with other institutes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60DCC-2041-4033-9854-63D192E66110}"/>
              </a:ext>
            </a:extLst>
          </p:cNvPr>
          <p:cNvSpPr/>
          <p:nvPr/>
        </p:nvSpPr>
        <p:spPr>
          <a:xfrm>
            <a:off x="9824164" y="993605"/>
            <a:ext cx="1189945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Couet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F915E-86E0-4936-A8FC-E9D3728095D3}"/>
              </a:ext>
            </a:extLst>
          </p:cNvPr>
          <p:cNvSpPr/>
          <p:nvPr/>
        </p:nvSpPr>
        <p:spPr>
          <a:xfrm>
            <a:off x="9824164" y="2249202"/>
            <a:ext cx="1189945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Couet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68CD04-AC99-424C-B732-749F0017D72D}"/>
              </a:ext>
            </a:extLst>
          </p:cNvPr>
          <p:cNvSpPr/>
          <p:nvPr/>
        </p:nvSpPr>
        <p:spPr>
          <a:xfrm>
            <a:off x="9824164" y="1935302"/>
            <a:ext cx="1189945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S. Kuksenko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2ECB6-AD2D-4957-9727-AB3F53483C08}"/>
              </a:ext>
            </a:extLst>
          </p:cNvPr>
          <p:cNvSpPr/>
          <p:nvPr/>
        </p:nvSpPr>
        <p:spPr>
          <a:xfrm>
            <a:off x="9824164" y="1621403"/>
            <a:ext cx="1189945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A. Casella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2F9E7-275C-445A-B88E-01103628C1D1}"/>
              </a:ext>
            </a:extLst>
          </p:cNvPr>
          <p:cNvSpPr/>
          <p:nvPr/>
        </p:nvSpPr>
        <p:spPr>
          <a:xfrm>
            <a:off x="9824164" y="1307504"/>
            <a:ext cx="1189945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D. Liu</a:t>
            </a:r>
          </a:p>
        </p:txBody>
      </p:sp>
    </p:spTree>
    <p:extLst>
      <p:ext uri="{BB962C8B-B14F-4D97-AF65-F5344CB8AC3E}">
        <p14:creationId xmlns:p14="http://schemas.microsoft.com/office/powerpoint/2010/main" val="362490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29F3-77BD-4E9C-8539-EA8044D6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F12D-6F92-4229-A6FC-2F605B7D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1" y="1079492"/>
            <a:ext cx="10403105" cy="3510796"/>
          </a:xfrm>
        </p:spPr>
        <p:txBody>
          <a:bodyPr/>
          <a:lstStyle/>
          <a:p>
            <a:r>
              <a:rPr lang="en-US" dirty="0" err="1"/>
              <a:t>HiRadMat</a:t>
            </a:r>
            <a:r>
              <a:rPr lang="en-US" dirty="0"/>
              <a:t> -43 test Beryllium profilometry</a:t>
            </a:r>
          </a:p>
          <a:p>
            <a:r>
              <a:rPr lang="en-US" dirty="0"/>
              <a:t>Nanofiber target R&amp;D</a:t>
            </a:r>
          </a:p>
          <a:p>
            <a:r>
              <a:rPr lang="en-US" dirty="0"/>
              <a:t>Graphite ion irradiation Implementation of new technique- </a:t>
            </a:r>
          </a:p>
          <a:p>
            <a:pPr lvl="1"/>
            <a:r>
              <a:rPr lang="en-US" dirty="0"/>
              <a:t>Transient Grating Spectroscopy to  graphite swelling</a:t>
            </a:r>
          </a:p>
          <a:p>
            <a:pPr lvl="1"/>
            <a:r>
              <a:rPr lang="en-US" dirty="0"/>
              <a:t>LDV (Laser Doppler Vibrometer) to electron irradiated graphite</a:t>
            </a:r>
          </a:p>
          <a:p>
            <a:r>
              <a:rPr lang="en-US" dirty="0"/>
              <a:t>Titanium fatigue and fatigue tester development</a:t>
            </a:r>
          </a:p>
          <a:p>
            <a:r>
              <a:rPr lang="en-US" dirty="0"/>
              <a:t>High Entropy alloy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2412A-D0A6-41ED-8701-9D765F1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Fermilab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220E0-9E07-436A-92AB-602651B4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452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78845-9B97-48B7-AFB9-121893BAA0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updates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A1EB-3491-4948-BF6B-51346B135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A003D-52C8-49A9-8E9E-301A316D0863}"/>
              </a:ext>
            </a:extLst>
          </p:cNvPr>
          <p:cNvSpPr txBox="1"/>
          <p:nvPr/>
        </p:nvSpPr>
        <p:spPr>
          <a:xfrm>
            <a:off x="2465607" y="2209449"/>
            <a:ext cx="770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your attention!</a:t>
            </a:r>
            <a:endParaRPr lang="en-GB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1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851F48-7559-470B-A7B3-8B558D0B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2" y="171197"/>
            <a:ext cx="8033238" cy="443088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Helvetia"/>
                <a:cs typeface="Times New Roman" panose="02020603050405020304" pitchFamily="18" charset="0"/>
              </a:rPr>
              <a:t>Beryllium PIE HiRADMat-43 </a:t>
            </a:r>
            <a:endParaRPr lang="en-GB" sz="24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Helveti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37542-97AD-4B06-B342-17644A9113E2}"/>
              </a:ext>
            </a:extLst>
          </p:cNvPr>
          <p:cNvSpPr/>
          <p:nvPr/>
        </p:nvSpPr>
        <p:spPr>
          <a:xfrm>
            <a:off x="6490570" y="5389110"/>
            <a:ext cx="565109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Implemented the increase in yield strength in J-C material model for out of plane deformation simulation</a:t>
            </a:r>
            <a:endParaRPr lang="en-GB" sz="18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70EDB8-4521-4A43-ABA7-3B9BA5E0F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8" y="1035517"/>
            <a:ext cx="5913755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6B8F1EF-C535-4065-AAEF-3C0C01366608}"/>
              </a:ext>
            </a:extLst>
          </p:cNvPr>
          <p:cNvSpPr txBox="1">
            <a:spLocks/>
          </p:cNvSpPr>
          <p:nvPr/>
        </p:nvSpPr>
        <p:spPr bwMode="auto">
          <a:xfrm>
            <a:off x="196802" y="5349428"/>
            <a:ext cx="6293768" cy="7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Tensile tests @PNNL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40-45% increase in yield strength due to irradiation</a:t>
            </a: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E3D161-07A2-4E5A-84EA-CCF7131E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204" y="6487196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* SWRI (South West Research Institute) project # 18.21758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16824-1DBC-494F-A24B-E3E2FF6A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" name="Picture 9" descr="pnnl image.png">
            <a:extLst>
              <a:ext uri="{FF2B5EF4-FFF2-40B4-BE49-F238E27FC236}">
                <a16:creationId xmlns:a16="http://schemas.microsoft.com/office/drawing/2014/main" id="{3EB5A0EB-7720-4FA4-84BD-EE38DA8ABF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331" y="1518916"/>
            <a:ext cx="1083381" cy="45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27880-E6D2-4B25-B9F2-900B4AE1B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74" y="955374"/>
            <a:ext cx="4197292" cy="33849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E77D0-6A50-41C0-9AEB-17D3A834D7F6}"/>
              </a:ext>
            </a:extLst>
          </p:cNvPr>
          <p:cNvSpPr txBox="1">
            <a:spLocks/>
          </p:cNvSpPr>
          <p:nvPr/>
        </p:nvSpPr>
        <p:spPr bwMode="auto">
          <a:xfrm>
            <a:off x="6233712" y="971251"/>
            <a:ext cx="2006472" cy="3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Yield strength :</a:t>
            </a: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6D9A6-E848-40AE-946D-2B2945878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257" y="1389449"/>
            <a:ext cx="393326" cy="407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405637-D112-406E-8D67-828730360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466" y="1855766"/>
            <a:ext cx="1333604" cy="323298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91C9244-AACF-4B79-A3B5-C2F0AC8D9830}"/>
              </a:ext>
            </a:extLst>
          </p:cNvPr>
          <p:cNvSpPr txBox="1">
            <a:spLocks/>
          </p:cNvSpPr>
          <p:nvPr/>
        </p:nvSpPr>
        <p:spPr bwMode="auto">
          <a:xfrm>
            <a:off x="7780070" y="1403283"/>
            <a:ext cx="2773280" cy="3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: Equiv. plastic strain</a:t>
            </a: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DC5204E-BC7B-4DCD-90C0-1A8BCE777F2F}"/>
              </a:ext>
            </a:extLst>
          </p:cNvPr>
          <p:cNvSpPr txBox="1">
            <a:spLocks/>
          </p:cNvSpPr>
          <p:nvPr/>
        </p:nvSpPr>
        <p:spPr bwMode="auto">
          <a:xfrm>
            <a:off x="7780070" y="1823356"/>
            <a:ext cx="2773280" cy="3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: Plastic strain rate</a:t>
            </a: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2A0C4D-14B4-425C-896E-A236CB0BD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887" y="2179064"/>
            <a:ext cx="1478761" cy="50235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98C027-7374-4BEA-9463-5C6C29B58FCD}"/>
              </a:ext>
            </a:extLst>
          </p:cNvPr>
          <p:cNvSpPr txBox="1">
            <a:spLocks/>
          </p:cNvSpPr>
          <p:nvPr/>
        </p:nvSpPr>
        <p:spPr bwMode="auto">
          <a:xfrm>
            <a:off x="7852647" y="2243429"/>
            <a:ext cx="3061429" cy="3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: Homologous temperature</a:t>
            </a: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77EA642-2F65-488A-9D93-F132A47ECB88}"/>
              </a:ext>
            </a:extLst>
          </p:cNvPr>
          <p:cNvSpPr txBox="1">
            <a:spLocks/>
          </p:cNvSpPr>
          <p:nvPr/>
        </p:nvSpPr>
        <p:spPr bwMode="auto">
          <a:xfrm>
            <a:off x="6413659" y="2782836"/>
            <a:ext cx="1807311" cy="15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A : 432 MPa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B :1280 MPa 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C : 0.009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n : 0.5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m : 1.3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CCAFEE-5139-459D-B07A-92D777A76D07}"/>
              </a:ext>
            </a:extLst>
          </p:cNvPr>
          <p:cNvSpPr/>
          <p:nvPr/>
        </p:nvSpPr>
        <p:spPr>
          <a:xfrm>
            <a:off x="8103153" y="3131859"/>
            <a:ext cx="3628226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Evaluated experimentally by split-Hopkinson pressure-bar test for unirradiated S200FH*</a:t>
            </a:r>
            <a:endParaRPr lang="en-GB" sz="18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32262EDE-BDCD-45F5-8308-32A5EF1C6CDB}"/>
              </a:ext>
            </a:extLst>
          </p:cNvPr>
          <p:cNvSpPr/>
          <p:nvPr/>
        </p:nvSpPr>
        <p:spPr>
          <a:xfrm>
            <a:off x="7852648" y="2728782"/>
            <a:ext cx="368322" cy="1508450"/>
          </a:xfrm>
          <a:prstGeom prst="righ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9DC7A8A-4373-420C-A3D1-2C72EA8629DB}"/>
              </a:ext>
            </a:extLst>
          </p:cNvPr>
          <p:cNvSpPr/>
          <p:nvPr/>
        </p:nvSpPr>
        <p:spPr>
          <a:xfrm>
            <a:off x="6162208" y="5601469"/>
            <a:ext cx="328362" cy="32720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4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CE7DD-73CD-419D-A3B1-23A7942C3927}"/>
              </a:ext>
            </a:extLst>
          </p:cNvPr>
          <p:cNvSpPr txBox="1"/>
          <p:nvPr/>
        </p:nvSpPr>
        <p:spPr>
          <a:xfrm>
            <a:off x="1173031" y="178420"/>
            <a:ext cx="798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itia"/>
              </a:rPr>
              <a:t>HRMT 43- Beryllium Array1-288bunch- Irradiated</a:t>
            </a:r>
            <a:endParaRPr lang="en-GB" sz="2400" b="1" dirty="0">
              <a:latin typeface="Helvitia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8E09DE6-B76C-4790-9296-2FF29DCCE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692186"/>
              </p:ext>
            </p:extLst>
          </p:nvPr>
        </p:nvGraphicFramePr>
        <p:xfrm>
          <a:off x="5929772" y="950336"/>
          <a:ext cx="5938378" cy="409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A5B2727-DA87-4482-8205-2ED6EA302674}"/>
              </a:ext>
            </a:extLst>
          </p:cNvPr>
          <p:cNvSpPr txBox="1"/>
          <p:nvPr/>
        </p:nvSpPr>
        <p:spPr>
          <a:xfrm>
            <a:off x="6492477" y="795210"/>
            <a:ext cx="349541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itia"/>
              </a:rPr>
              <a:t>Beam on 8.37 µsec</a:t>
            </a:r>
          </a:p>
          <a:p>
            <a:r>
              <a:rPr lang="en-US" sz="1400" dirty="0">
                <a:latin typeface="Helvitia"/>
              </a:rPr>
              <a:t>Peak energy deposit 6.28e14 w/m3</a:t>
            </a:r>
          </a:p>
          <a:p>
            <a:r>
              <a:rPr lang="en-US" sz="1400" dirty="0">
                <a:latin typeface="Helvitia"/>
              </a:rPr>
              <a:t>Peak Temp. 1065 C</a:t>
            </a:r>
            <a:endParaRPr lang="en-GB" sz="1400" dirty="0">
              <a:latin typeface="Helvitia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33876B2-AAA0-4848-9169-9A67459FA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48975"/>
              </p:ext>
            </p:extLst>
          </p:nvPr>
        </p:nvGraphicFramePr>
        <p:xfrm>
          <a:off x="157622" y="999229"/>
          <a:ext cx="5938378" cy="4047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DB97DE5-A266-430D-B19C-905CFC717362}"/>
              </a:ext>
            </a:extLst>
          </p:cNvPr>
          <p:cNvSpPr txBox="1">
            <a:spLocks/>
          </p:cNvSpPr>
          <p:nvPr/>
        </p:nvSpPr>
        <p:spPr bwMode="auto">
          <a:xfrm>
            <a:off x="526219" y="5202127"/>
            <a:ext cx="10547249" cy="9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Simulation correctly predicted experimentally observed out of plane deformation for irradiated samples</a:t>
            </a:r>
          </a:p>
          <a:p>
            <a:pPr algn="just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Unirradiated sample shows reverse trend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under further investigation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6A662-8E20-4CD5-9265-8E2C43F3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Fermilab updates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462FD-DE40-4F24-A491-AC405836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28DC-D192-44B0-A413-BB391B6FA412}" type="slidenum">
              <a:rPr lang="en-GB" smtClean="0"/>
              <a:t>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B8D4D-250C-4FCB-82FF-C4E42F364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577" y="108371"/>
            <a:ext cx="692247" cy="6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51C6-CA9F-4D81-9FF6-FC0A302E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Fermilab updates</a:t>
            </a:r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3CFF8C-75A0-4695-8B3C-2EF2941F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F4430A-26BC-4575-8E81-89B1E3913105}"/>
              </a:ext>
            </a:extLst>
          </p:cNvPr>
          <p:cNvGrpSpPr/>
          <p:nvPr/>
        </p:nvGrpSpPr>
        <p:grpSpPr>
          <a:xfrm>
            <a:off x="4657725" y="790000"/>
            <a:ext cx="3712845" cy="2129790"/>
            <a:chOff x="143001" y="0"/>
            <a:chExt cx="3713259" cy="213037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F4DF4A-D755-446E-AE41-3D63A60D8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5"/>
            <a:stretch/>
          </p:blipFill>
          <p:spPr bwMode="auto">
            <a:xfrm>
              <a:off x="747422" y="0"/>
              <a:ext cx="2912745" cy="16852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8D7644-5312-45B7-BF94-A58263F6B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09" y="143124"/>
              <a:ext cx="435610" cy="1216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5302E89F-83B6-4631-BC07-232C199F3B20}"/>
                </a:ext>
              </a:extLst>
            </p:cNvPr>
            <p:cNvSpPr txBox="1"/>
            <p:nvPr/>
          </p:nvSpPr>
          <p:spPr>
            <a:xfrm>
              <a:off x="143001" y="1685294"/>
              <a:ext cx="3713259" cy="4450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Temperature distribution at end of beam heating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F4867B7-0B8E-45EA-B047-84FAA934A9BE}"/>
              </a:ext>
            </a:extLst>
          </p:cNvPr>
          <p:cNvSpPr txBox="1"/>
          <p:nvPr/>
        </p:nvSpPr>
        <p:spPr>
          <a:xfrm>
            <a:off x="486562" y="192947"/>
            <a:ext cx="897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elvetia"/>
                <a:cs typeface="Times New Roman" panose="02020603050405020304" pitchFamily="18" charset="0"/>
              </a:rPr>
              <a:t>HiRadMaT</a:t>
            </a:r>
            <a:r>
              <a:rPr lang="en-US" sz="2400" b="1" dirty="0">
                <a:latin typeface="Helvetia"/>
                <a:cs typeface="Times New Roman" panose="02020603050405020304" pitchFamily="18" charset="0"/>
              </a:rPr>
              <a:t> 43 Graphite Slug Analysis</a:t>
            </a:r>
            <a:endParaRPr lang="en-GB" sz="2400" b="1" dirty="0">
              <a:latin typeface="Helveti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08F6C6F-0930-48C7-AD44-19C84880E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" t="2545"/>
          <a:stretch/>
        </p:blipFill>
        <p:spPr>
          <a:xfrm>
            <a:off x="8204977" y="714521"/>
            <a:ext cx="3713994" cy="23840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4138F50-5CE7-4978-98BD-087D75BBF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079" y="2983309"/>
            <a:ext cx="3160614" cy="227987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850F6F3-B970-41DB-8EB0-BFE8AA69D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916" y="2983309"/>
            <a:ext cx="3584029" cy="241662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AF17C75-54B2-4B7F-93E8-CE5431FEBA82}"/>
              </a:ext>
            </a:extLst>
          </p:cNvPr>
          <p:cNvGrpSpPr/>
          <p:nvPr/>
        </p:nvGrpSpPr>
        <p:grpSpPr>
          <a:xfrm>
            <a:off x="192886" y="768454"/>
            <a:ext cx="4348480" cy="2351642"/>
            <a:chOff x="275193" y="1077358"/>
            <a:chExt cx="4348480" cy="23516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94673C-95E2-45F5-8C0B-4F4657CC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93" y="1139190"/>
              <a:ext cx="4348480" cy="22898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714F18-60B1-4784-8CC1-001EF1AAEF07}"/>
                </a:ext>
              </a:extLst>
            </p:cNvPr>
            <p:cNvSpPr txBox="1"/>
            <p:nvPr/>
          </p:nvSpPr>
          <p:spPr>
            <a:xfrm>
              <a:off x="1146176" y="1088524"/>
              <a:ext cx="1092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Helvetia"/>
                </a:rPr>
                <a:t>strain gage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75B2F3-214B-4AA4-9757-36332E058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2063" y="1362075"/>
              <a:ext cx="280987" cy="4619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E7BDD1B-2E62-46CB-B1AC-A0B1264DA8BD}"/>
                </a:ext>
              </a:extLst>
            </p:cNvPr>
            <p:cNvCxnSpPr>
              <a:cxnSpLocks/>
            </p:cNvCxnSpPr>
            <p:nvPr/>
          </p:nvCxnSpPr>
          <p:spPr>
            <a:xfrm>
              <a:off x="1833563" y="1410589"/>
              <a:ext cx="99057" cy="413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91187B-142E-4ED8-8C30-AA3B0C0C447E}"/>
                </a:ext>
              </a:extLst>
            </p:cNvPr>
            <p:cNvSpPr txBox="1"/>
            <p:nvPr/>
          </p:nvSpPr>
          <p:spPr>
            <a:xfrm>
              <a:off x="3277195" y="1772017"/>
              <a:ext cx="643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Helvetia"/>
                </a:rPr>
                <a:t>LDV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8E5BD0E-279C-4542-BEE2-965915B9B2AE}"/>
                </a:ext>
              </a:extLst>
            </p:cNvPr>
            <p:cNvCxnSpPr>
              <a:cxnSpLocks/>
            </p:cNvCxnSpPr>
            <p:nvPr/>
          </p:nvCxnSpPr>
          <p:spPr>
            <a:xfrm>
              <a:off x="2934776" y="1321805"/>
              <a:ext cx="99057" cy="413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453C6-062E-461B-953D-29E28D98D9E6}"/>
                </a:ext>
              </a:extLst>
            </p:cNvPr>
            <p:cNvSpPr txBox="1"/>
            <p:nvPr/>
          </p:nvSpPr>
          <p:spPr>
            <a:xfrm>
              <a:off x="2646668" y="1077358"/>
              <a:ext cx="1839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Helvetia"/>
                </a:rPr>
                <a:t>Temperature  gage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0C0DF5C-0D8A-48DE-94CD-01FFC5D4005E}"/>
              </a:ext>
            </a:extLst>
          </p:cNvPr>
          <p:cNvSpPr txBox="1"/>
          <p:nvPr/>
        </p:nvSpPr>
        <p:spPr>
          <a:xfrm>
            <a:off x="5840227" y="3040613"/>
            <a:ext cx="2259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Helvetia"/>
              </a:rPr>
              <a:t>Circumferencial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strain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36D4A1A-4991-4827-A4E3-AA44CFBF5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829" y="2983309"/>
            <a:ext cx="5418734" cy="249397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4756750-9F2D-42EF-96E6-EDA293347EA7}"/>
              </a:ext>
            </a:extLst>
          </p:cNvPr>
          <p:cNvSpPr txBox="1"/>
          <p:nvPr/>
        </p:nvSpPr>
        <p:spPr>
          <a:xfrm>
            <a:off x="9275093" y="3098544"/>
            <a:ext cx="1482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Axial strain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2FF74A6-CDAA-410F-B2F2-AE17123986E3}"/>
              </a:ext>
            </a:extLst>
          </p:cNvPr>
          <p:cNvSpPr/>
          <p:nvPr/>
        </p:nvSpPr>
        <p:spPr>
          <a:xfrm>
            <a:off x="213885" y="5448793"/>
            <a:ext cx="1140515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Better result incorporating batched beam structure.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Difference in base line of simulation and experimental result due to sudden beam interaction with strain gage.</a:t>
            </a:r>
            <a:endParaRPr lang="en-GB" sz="18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EFD66-DC9A-4DD6-A133-94F0AB7DCCD2}"/>
              </a:ext>
            </a:extLst>
          </p:cNvPr>
          <p:cNvSpPr/>
          <p:nvPr/>
        </p:nvSpPr>
        <p:spPr>
          <a:xfrm rot="19648334">
            <a:off x="7899844" y="1041376"/>
            <a:ext cx="169411" cy="1206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7FF894-0612-4B76-BC54-408FC3A31F83}"/>
              </a:ext>
            </a:extLst>
          </p:cNvPr>
          <p:cNvCxnSpPr>
            <a:stCxn id="3" idx="2"/>
          </p:cNvCxnSpPr>
          <p:nvPr/>
        </p:nvCxnSpPr>
        <p:spPr>
          <a:xfrm>
            <a:off x="8016979" y="1152533"/>
            <a:ext cx="506236" cy="155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33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51C6-CA9F-4D81-9FF6-FC0A302E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389" y="6488484"/>
            <a:ext cx="2803288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AFM @ Chicago State University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7C697-356E-45AC-B8C3-EA21C37D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3665"/>
            <a:ext cx="8686800" cy="641739"/>
          </a:xfrm>
        </p:spPr>
        <p:txBody>
          <a:bodyPr/>
          <a:lstStyle/>
          <a:p>
            <a:r>
              <a:rPr lang="en-US" dirty="0"/>
              <a:t>Nanofiber target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40AAA21-D963-4FE3-8798-12DA12A8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3D100F-A1D0-4F96-AD04-5C9E2E3EEE2F}"/>
              </a:ext>
            </a:extLst>
          </p:cNvPr>
          <p:cNvGrpSpPr/>
          <p:nvPr/>
        </p:nvGrpSpPr>
        <p:grpSpPr>
          <a:xfrm>
            <a:off x="178795" y="1286584"/>
            <a:ext cx="11275874" cy="2453873"/>
            <a:chOff x="231668" y="813520"/>
            <a:chExt cx="11777853" cy="275655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666D2D-C898-4607-B982-2938F3D2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0614" y="1062693"/>
              <a:ext cx="3430053" cy="229867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3344E4-D262-4C8C-A781-739575A61FE7}"/>
                </a:ext>
              </a:extLst>
            </p:cNvPr>
            <p:cNvSpPr/>
            <p:nvPr/>
          </p:nvSpPr>
          <p:spPr>
            <a:xfrm>
              <a:off x="1374469" y="816294"/>
              <a:ext cx="2485353" cy="3457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Electrospinning Set up</a:t>
              </a:r>
              <a:endPara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18E940-8B76-4F72-9F50-E4CDA297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40" y="1325082"/>
              <a:ext cx="2298676" cy="189055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7EC23F-8CA1-46A9-9D61-5504FE46AE34}"/>
                </a:ext>
              </a:extLst>
            </p:cNvPr>
            <p:cNvSpPr/>
            <p:nvPr/>
          </p:nvSpPr>
          <p:spPr>
            <a:xfrm>
              <a:off x="4480667" y="813520"/>
              <a:ext cx="2485353" cy="3457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1mm thick nanofiber coat</a:t>
              </a:r>
              <a:endPara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4BAC0C-AFBB-4474-9465-F8FDC40F1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318" y="1088337"/>
              <a:ext cx="1974203" cy="229867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8A6467-2BDE-4F20-9DDA-B1BD382E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2743" y="841756"/>
              <a:ext cx="2893221" cy="272832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7D1472F-D7DA-4796-831B-E5E246814347}"/>
                </a:ext>
              </a:extLst>
            </p:cNvPr>
            <p:cNvSpPr/>
            <p:nvPr/>
          </p:nvSpPr>
          <p:spPr>
            <a:xfrm rot="16200000">
              <a:off x="-505986" y="1662927"/>
              <a:ext cx="1828934" cy="3536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a"/>
                </a:rPr>
                <a:t>Production</a:t>
              </a:r>
              <a:endParaRPr lang="en-GB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a"/>
              </a:endParaRP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B4A23E32-6694-4492-8151-228A67110885}"/>
                </a:ext>
              </a:extLst>
            </p:cNvPr>
            <p:cNvSpPr/>
            <p:nvPr/>
          </p:nvSpPr>
          <p:spPr>
            <a:xfrm>
              <a:off x="453123" y="1016039"/>
              <a:ext cx="667189" cy="244327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BA507EDB-3937-429F-8CFF-7C76AF02AE58}"/>
                </a:ext>
              </a:extLst>
            </p:cNvPr>
            <p:cNvSpPr/>
            <p:nvPr/>
          </p:nvSpPr>
          <p:spPr>
            <a:xfrm>
              <a:off x="4505599" y="1801536"/>
              <a:ext cx="325774" cy="294542"/>
            </a:xfrm>
            <a:prstGeom prst="rightArrow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58F69EAE-B362-4CF2-898E-F4060D72744C}"/>
                </a:ext>
              </a:extLst>
            </p:cNvPr>
            <p:cNvSpPr/>
            <p:nvPr/>
          </p:nvSpPr>
          <p:spPr>
            <a:xfrm>
              <a:off x="6666623" y="1814907"/>
              <a:ext cx="325774" cy="294542"/>
            </a:xfrm>
            <a:prstGeom prst="rightArrow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33624DB-C22D-4A01-865E-FA1D41FACB93}"/>
                </a:ext>
              </a:extLst>
            </p:cNvPr>
            <p:cNvSpPr/>
            <p:nvPr/>
          </p:nvSpPr>
          <p:spPr>
            <a:xfrm>
              <a:off x="8081863" y="841757"/>
              <a:ext cx="1306233" cy="3457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Sintering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FCB237-40CB-47F0-851B-1EA58A0541EE}"/>
              </a:ext>
            </a:extLst>
          </p:cNvPr>
          <p:cNvGrpSpPr/>
          <p:nvPr/>
        </p:nvGrpSpPr>
        <p:grpSpPr>
          <a:xfrm>
            <a:off x="81989" y="3810410"/>
            <a:ext cx="12028023" cy="2638697"/>
            <a:chOff x="83107" y="3509144"/>
            <a:chExt cx="12688317" cy="28381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928E1A-B6F0-4089-B473-E935A2C4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5372" y="3757374"/>
              <a:ext cx="3343275" cy="2505075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5002A27-8CD2-44A5-BF16-6BBBCEE26BC0}"/>
                </a:ext>
              </a:extLst>
            </p:cNvPr>
            <p:cNvCxnSpPr>
              <a:cxnSpLocks/>
            </p:cNvCxnSpPr>
            <p:nvPr/>
          </p:nvCxnSpPr>
          <p:spPr>
            <a:xfrm>
              <a:off x="261677" y="3509144"/>
              <a:ext cx="12509747" cy="50849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9B47B8-BE88-416D-AC00-314B930E3196}"/>
                </a:ext>
              </a:extLst>
            </p:cNvPr>
            <p:cNvGrpSpPr/>
            <p:nvPr/>
          </p:nvGrpSpPr>
          <p:grpSpPr>
            <a:xfrm>
              <a:off x="964397" y="3683977"/>
              <a:ext cx="2348279" cy="2572689"/>
              <a:chOff x="742216" y="3678655"/>
              <a:chExt cx="2348279" cy="257268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EC0CA33-25BA-4D69-B836-C0E52C24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2216" y="3678656"/>
                <a:ext cx="2348279" cy="257268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0E87118-A684-4B7A-A4B4-9FAA6106C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552" y="3678655"/>
                <a:ext cx="1424298" cy="1143925"/>
              </a:xfrm>
              <a:prstGeom prst="rect">
                <a:avLst/>
              </a:prstGeom>
            </p:spPr>
          </p:pic>
        </p:grp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68FB1F1D-0E22-43E0-9C06-861DCE1E8042}"/>
                </a:ext>
              </a:extLst>
            </p:cNvPr>
            <p:cNvSpPr/>
            <p:nvPr/>
          </p:nvSpPr>
          <p:spPr>
            <a:xfrm>
              <a:off x="408078" y="3706665"/>
              <a:ext cx="667189" cy="257268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02D1973-8171-4A47-A758-7239BCC45F09}"/>
                </a:ext>
              </a:extLst>
            </p:cNvPr>
            <p:cNvSpPr/>
            <p:nvPr/>
          </p:nvSpPr>
          <p:spPr>
            <a:xfrm rot="16200000">
              <a:off x="-800927" y="4667257"/>
              <a:ext cx="2125208" cy="3571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a"/>
                </a:rPr>
                <a:t>Characterization</a:t>
              </a:r>
              <a:endParaRPr lang="en-GB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a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6218BAD-C182-4289-BBEB-A416DB54409F}"/>
                </a:ext>
              </a:extLst>
            </p:cNvPr>
            <p:cNvSpPr/>
            <p:nvPr/>
          </p:nvSpPr>
          <p:spPr>
            <a:xfrm>
              <a:off x="4671071" y="3842700"/>
              <a:ext cx="1306233" cy="3641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XRD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E77958C-BF90-48DE-88F7-1DF40BC6D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10530" y="3931067"/>
              <a:ext cx="2419848" cy="219298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B1EF58-2CAB-499F-B1F7-27713FB89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5756" y="3989192"/>
              <a:ext cx="2975009" cy="19924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3290DCD-E3B1-45BF-A4C2-6735FC6F5812}"/>
                </a:ext>
              </a:extLst>
            </p:cNvPr>
            <p:cNvSpPr/>
            <p:nvPr/>
          </p:nvSpPr>
          <p:spPr>
            <a:xfrm>
              <a:off x="7756149" y="3581880"/>
              <a:ext cx="3374912" cy="3641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600" u="sng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AFM on single nanofiber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B06F5E8-F67E-4A88-B063-7B16B51E27A4}"/>
                </a:ext>
              </a:extLst>
            </p:cNvPr>
            <p:cNvSpPr/>
            <p:nvPr/>
          </p:nvSpPr>
          <p:spPr>
            <a:xfrm>
              <a:off x="7053804" y="3814919"/>
              <a:ext cx="2230003" cy="33104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Single point indentation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D99F252-FE13-46B1-9DDE-66748E165CE8}"/>
                </a:ext>
              </a:extLst>
            </p:cNvPr>
            <p:cNvSpPr/>
            <p:nvPr/>
          </p:nvSpPr>
          <p:spPr>
            <a:xfrm>
              <a:off x="7116267" y="6016244"/>
              <a:ext cx="2728287" cy="33104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Modulus same as bulk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5795FE-E39F-423C-AB16-644F91E6C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0374" y="3895949"/>
            <a:ext cx="569637" cy="56963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4788D50-3B7F-4541-BF7D-03786E85F848}"/>
              </a:ext>
            </a:extLst>
          </p:cNvPr>
          <p:cNvSpPr/>
          <p:nvPr/>
        </p:nvSpPr>
        <p:spPr>
          <a:xfrm>
            <a:off x="9628360" y="3969790"/>
            <a:ext cx="18533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Modulus mapping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61E69A-6801-48D9-A964-1306E4B6D06C}"/>
              </a:ext>
            </a:extLst>
          </p:cNvPr>
          <p:cNvSpPr/>
          <p:nvPr/>
        </p:nvSpPr>
        <p:spPr>
          <a:xfrm>
            <a:off x="509389" y="893840"/>
            <a:ext cx="1004562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To negate thermal stress wave and high cycle fatigue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</p:spTree>
    <p:extLst>
      <p:ext uri="{BB962C8B-B14F-4D97-AF65-F5344CB8AC3E}">
        <p14:creationId xmlns:p14="http://schemas.microsoft.com/office/powerpoint/2010/main" val="357829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BA3D3DF-3332-42D8-AB92-C46A821AB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54" y="775691"/>
            <a:ext cx="585844" cy="528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BB193-2F12-46FA-A21B-5CD95C19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023"/>
            <a:ext cx="4158568" cy="23926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51C6-CA9F-4D81-9FF6-FC0A302E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0917" y="6508639"/>
            <a:ext cx="4036249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@ Argonne IVEM Tandem, </a:t>
            </a:r>
            <a:r>
              <a:rPr lang="en-GB" b="1" dirty="0"/>
              <a:t>S. Bidhar, PRAB (24), 2021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7C697-356E-45AC-B8C3-EA21C37D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3665"/>
            <a:ext cx="5146040" cy="641739"/>
          </a:xfrm>
        </p:spPr>
        <p:txBody>
          <a:bodyPr/>
          <a:lstStyle/>
          <a:p>
            <a:r>
              <a:rPr lang="en-US" dirty="0"/>
              <a:t>Beam test on nanofiber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40AAA21-D963-4FE3-8798-12DA12A8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E8EBE-AB6E-4D86-9B88-52610C4E0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804" y="1294023"/>
            <a:ext cx="2229894" cy="4533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77350D-C43C-4B1A-812C-8E73E1033038}"/>
              </a:ext>
            </a:extLst>
          </p:cNvPr>
          <p:cNvSpPr txBox="1"/>
          <p:nvPr/>
        </p:nvSpPr>
        <p:spPr>
          <a:xfrm>
            <a:off x="257371" y="785177"/>
            <a:ext cx="329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itia"/>
              </a:rPr>
              <a:t>Ion irradiation(in-situ  TEM)</a:t>
            </a:r>
            <a:endParaRPr lang="en-GB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iti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69A130-EB82-4952-BCBE-AAE0AE3A88B3}"/>
              </a:ext>
            </a:extLst>
          </p:cNvPr>
          <p:cNvCxnSpPr>
            <a:cxnSpLocks/>
          </p:cNvCxnSpPr>
          <p:nvPr/>
        </p:nvCxnSpPr>
        <p:spPr>
          <a:xfrm>
            <a:off x="6246934" y="839665"/>
            <a:ext cx="0" cy="535451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03A31BD-F804-4A99-990B-DB84CAED5007}"/>
              </a:ext>
            </a:extLst>
          </p:cNvPr>
          <p:cNvSpPr/>
          <p:nvPr/>
        </p:nvSpPr>
        <p:spPr>
          <a:xfrm>
            <a:off x="39566" y="3686668"/>
            <a:ext cx="4119002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1 MeV Kr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2+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ion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3.25x10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15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ions/cm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 5dpa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equiv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Helvetia"/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No measurable change in lattice parameter.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No defects formation.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Nanofiber may offer better resistance to radiation damage.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 </a:t>
            </a:r>
            <a:endParaRPr lang="en-GB" sz="2000" baseline="30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81D45E-F07B-4AE9-AE07-ADD3FB1A304E}"/>
              </a:ext>
            </a:extLst>
          </p:cNvPr>
          <p:cNvSpPr/>
          <p:nvPr/>
        </p:nvSpPr>
        <p:spPr>
          <a:xfrm>
            <a:off x="4087695" y="1066323"/>
            <a:ext cx="20883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TEM before irradiation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8B4450-7AEE-4DBB-AAD9-8E568C454E7E}"/>
              </a:ext>
            </a:extLst>
          </p:cNvPr>
          <p:cNvSpPr/>
          <p:nvPr/>
        </p:nvSpPr>
        <p:spPr>
          <a:xfrm>
            <a:off x="4229332" y="3412025"/>
            <a:ext cx="20883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TEM after irradiation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5EE579-46B3-48BF-B3EF-C6E7C79A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545" y="1066323"/>
            <a:ext cx="4500517" cy="39275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B22005-4E38-4B2E-A9FF-CFE84AC81826}"/>
              </a:ext>
            </a:extLst>
          </p:cNvPr>
          <p:cNvSpPr txBox="1"/>
          <p:nvPr/>
        </p:nvSpPr>
        <p:spPr>
          <a:xfrm>
            <a:off x="6457951" y="745956"/>
            <a:ext cx="523142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itia"/>
              </a:rPr>
              <a:t>Thermal shock </a:t>
            </a:r>
            <a:r>
              <a:rPr lang="en-US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itia"/>
              </a:rPr>
              <a:t>expt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itia"/>
              </a:rPr>
              <a:t>- HiRADMat-43 (CERN)</a:t>
            </a:r>
            <a:endParaRPr lang="en-GB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iti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DB4C44-3441-4C8D-A294-ECD99E88A384}"/>
              </a:ext>
            </a:extLst>
          </p:cNvPr>
          <p:cNvSpPr/>
          <p:nvPr/>
        </p:nvSpPr>
        <p:spPr>
          <a:xfrm>
            <a:off x="6604491" y="4993921"/>
            <a:ext cx="455441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Proton beam 440 GeV, Beam 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σ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0.25mm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1.21x10</a:t>
            </a:r>
            <a:r>
              <a:rPr lang="en-US" sz="1600" baseline="30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13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protons on nanofiber in 4µsec</a:t>
            </a:r>
            <a:endParaRPr lang="en-GB" sz="1600" baseline="30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6CA269-422A-4717-940A-E603A1725DF2}"/>
              </a:ext>
            </a:extLst>
          </p:cNvPr>
          <p:cNvSpPr/>
          <p:nvPr/>
        </p:nvSpPr>
        <p:spPr>
          <a:xfrm>
            <a:off x="6504250" y="5578696"/>
            <a:ext cx="523141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Low packing density samples survived.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Holes, crack in higher density samples</a:t>
            </a:r>
            <a:endParaRPr lang="en-GB" sz="2000" baseline="30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pic>
        <p:nvPicPr>
          <p:cNvPr id="17" name="Picture Placeholder 30" descr="CERNlogoOutline_K.eps">
            <a:extLst>
              <a:ext uri="{FF2B5EF4-FFF2-40B4-BE49-F238E27FC236}">
                <a16:creationId xmlns:a16="http://schemas.microsoft.com/office/drawing/2014/main" id="{72242B53-8BEB-444B-8833-7EAB758B19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00" t="-16964" r="-37500" b="-16964"/>
          <a:stretch/>
        </p:blipFill>
        <p:spPr>
          <a:xfrm>
            <a:off x="11494740" y="801020"/>
            <a:ext cx="707473" cy="530605"/>
          </a:xfrm>
          <a:prstGeom prst="rect">
            <a:avLst/>
          </a:prstGeom>
        </p:spPr>
      </p:pic>
      <p:pic>
        <p:nvPicPr>
          <p:cNvPr id="20" name="Picture 8" descr="See the source image">
            <a:extLst>
              <a:ext uri="{FF2B5EF4-FFF2-40B4-BE49-F238E27FC236}">
                <a16:creationId xmlns:a16="http://schemas.microsoft.com/office/drawing/2014/main" id="{A760E743-F95F-41E0-9DE6-58B3B91D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115" y="1351233"/>
            <a:ext cx="879097" cy="2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A13660-30DC-46B0-AAD3-45ACB3B4BAA9}"/>
              </a:ext>
            </a:extLst>
          </p:cNvPr>
          <p:cNvSpPr/>
          <p:nvPr/>
        </p:nvSpPr>
        <p:spPr>
          <a:xfrm rot="5400000">
            <a:off x="10459350" y="1944831"/>
            <a:ext cx="180102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Low packing density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CE4796-A29A-4E92-88E3-E7A62777E408}"/>
              </a:ext>
            </a:extLst>
          </p:cNvPr>
          <p:cNvSpPr/>
          <p:nvPr/>
        </p:nvSpPr>
        <p:spPr>
          <a:xfrm rot="5400000">
            <a:off x="10466197" y="3845206"/>
            <a:ext cx="183355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High packing density</a:t>
            </a:r>
          </a:p>
        </p:txBody>
      </p:sp>
    </p:spTree>
    <p:extLst>
      <p:ext uri="{BB962C8B-B14F-4D97-AF65-F5344CB8AC3E}">
        <p14:creationId xmlns:p14="http://schemas.microsoft.com/office/powerpoint/2010/main" val="63267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51C6-CA9F-4D81-9FF6-FC0A302E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1933" y="6513035"/>
            <a:ext cx="4019524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Masters &amp; PhD work of Will </a:t>
            </a:r>
            <a:r>
              <a:rPr lang="en-US" b="1" dirty="0" err="1"/>
              <a:t>Asztalos</a:t>
            </a:r>
            <a:r>
              <a:rPr lang="en-US" b="1" dirty="0"/>
              <a:t> @IIT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7C697-356E-45AC-B8C3-EA21C37D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3665"/>
            <a:ext cx="8686800" cy="641739"/>
          </a:xfrm>
        </p:spPr>
        <p:txBody>
          <a:bodyPr/>
          <a:lstStyle/>
          <a:p>
            <a:r>
              <a:rPr lang="en-US" dirty="0"/>
              <a:t>Thermal shock simulation on nanofiber mat- </a:t>
            </a:r>
            <a:r>
              <a:rPr lang="en-US" dirty="0" err="1"/>
              <a:t>HiRADMat</a:t>
            </a:r>
            <a:r>
              <a:rPr lang="en-US" dirty="0"/>
              <a:t> -43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40AAA21-D963-4FE3-8798-12DA12A8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C5A4DF2-E740-44CD-81C7-340EE47CB6E6}"/>
              </a:ext>
            </a:extLst>
          </p:cNvPr>
          <p:cNvSpPr txBox="1">
            <a:spLocks/>
          </p:cNvSpPr>
          <p:nvPr/>
        </p:nvSpPr>
        <p:spPr>
          <a:xfrm>
            <a:off x="234461" y="4661428"/>
            <a:ext cx="8056684" cy="19975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en-US" sz="2000" dirty="0"/>
              <a:t>Rapid heating of target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pressure shockwave for a higher packing density target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000" dirty="0"/>
              <a:t>Higher packing density reduces airflow induced by beam heating (natural convection) which exerts higher pressure on fibers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000" dirty="0"/>
              <a:t>3D- fiber level simulation in progress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48B44B2E-C924-4BF2-A5EF-8E61C9346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236" y="1418115"/>
            <a:ext cx="3986153" cy="2705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2E1C60-2E93-4F49-AFEF-7A33D54E4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1" t="1339" r="4582" b="2913"/>
          <a:stretch/>
        </p:blipFill>
        <p:spPr>
          <a:xfrm>
            <a:off x="1160697" y="1457606"/>
            <a:ext cx="2795954" cy="28898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0D5E57-5AD8-4D95-B3FD-3036CE597ECC}"/>
              </a:ext>
            </a:extLst>
          </p:cNvPr>
          <p:cNvSpPr txBox="1"/>
          <p:nvPr/>
        </p:nvSpPr>
        <p:spPr>
          <a:xfrm>
            <a:off x="1537976" y="1151880"/>
            <a:ext cx="234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Low packing density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BCE0FA-5EDE-4C51-8F2F-7D9E0127C287}"/>
              </a:ext>
            </a:extLst>
          </p:cNvPr>
          <p:cNvGrpSpPr/>
          <p:nvPr/>
        </p:nvGrpSpPr>
        <p:grpSpPr>
          <a:xfrm>
            <a:off x="241590" y="1237687"/>
            <a:ext cx="899745" cy="3193782"/>
            <a:chOff x="304801" y="941952"/>
            <a:chExt cx="899745" cy="319378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730036-CCF5-4779-A40E-B7646D4E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930" y="1203065"/>
              <a:ext cx="376689" cy="28346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3DDCE3-8F0E-4B4F-8873-E97706E91EEA}"/>
                </a:ext>
              </a:extLst>
            </p:cNvPr>
            <p:cNvSpPr txBox="1"/>
            <p:nvPr/>
          </p:nvSpPr>
          <p:spPr>
            <a:xfrm>
              <a:off x="770266" y="3297063"/>
              <a:ext cx="382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274A3B-90CC-4461-B4BF-F45DB5E13E53}"/>
                </a:ext>
              </a:extLst>
            </p:cNvPr>
            <p:cNvSpPr txBox="1"/>
            <p:nvPr/>
          </p:nvSpPr>
          <p:spPr>
            <a:xfrm>
              <a:off x="752271" y="3827957"/>
              <a:ext cx="382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14CB3-B05F-4F51-B710-29DD0E13858F}"/>
                </a:ext>
              </a:extLst>
            </p:cNvPr>
            <p:cNvSpPr txBox="1"/>
            <p:nvPr/>
          </p:nvSpPr>
          <p:spPr>
            <a:xfrm>
              <a:off x="777812" y="2737369"/>
              <a:ext cx="382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86FE84-FF85-4517-B0DF-9F642E278AC7}"/>
                </a:ext>
              </a:extLst>
            </p:cNvPr>
            <p:cNvSpPr txBox="1"/>
            <p:nvPr/>
          </p:nvSpPr>
          <p:spPr>
            <a:xfrm>
              <a:off x="758450" y="2190109"/>
              <a:ext cx="382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992515-267B-4731-B39B-6F648C2B97AE}"/>
                </a:ext>
              </a:extLst>
            </p:cNvPr>
            <p:cNvSpPr txBox="1"/>
            <p:nvPr/>
          </p:nvSpPr>
          <p:spPr>
            <a:xfrm>
              <a:off x="755056" y="1648483"/>
              <a:ext cx="382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723753-257E-40F6-9AF4-A7D5B8AA2E61}"/>
                </a:ext>
              </a:extLst>
            </p:cNvPr>
            <p:cNvSpPr txBox="1"/>
            <p:nvPr/>
          </p:nvSpPr>
          <p:spPr>
            <a:xfrm>
              <a:off x="771486" y="1116382"/>
              <a:ext cx="382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9E8BE9-767D-4808-8C33-4ECED0E08D0E}"/>
                </a:ext>
              </a:extLst>
            </p:cNvPr>
            <p:cNvSpPr txBox="1"/>
            <p:nvPr/>
          </p:nvSpPr>
          <p:spPr>
            <a:xfrm>
              <a:off x="304801" y="941952"/>
              <a:ext cx="8997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X10</a:t>
              </a:r>
              <a:r>
                <a:rPr lang="en-US" sz="1400" baseline="300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6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Pa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D4B3FA8-B9C8-4F29-BD34-D0F2583D3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466" y="1417988"/>
            <a:ext cx="2973782" cy="29690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59D0F8-99CC-4060-BE34-7EB3568A4169}"/>
              </a:ext>
            </a:extLst>
          </p:cNvPr>
          <p:cNvSpPr txBox="1"/>
          <p:nvPr/>
        </p:nvSpPr>
        <p:spPr>
          <a:xfrm>
            <a:off x="4436324" y="1151269"/>
            <a:ext cx="234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High packing density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D5CE3-AD65-4CC9-80AD-66AD71D3FF0D}"/>
              </a:ext>
            </a:extLst>
          </p:cNvPr>
          <p:cNvSpPr txBox="1"/>
          <p:nvPr/>
        </p:nvSpPr>
        <p:spPr>
          <a:xfrm>
            <a:off x="655027" y="786057"/>
            <a:ext cx="6989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2D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Helvetia"/>
              </a:rPr>
              <a:t>meso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scale simulation (ANSYS FLUENT)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2E1659A-A82D-406B-B86C-29BE04AF8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435" y="776506"/>
            <a:ext cx="2683954" cy="67689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6683AAD-22C0-43A6-87FB-72C9975FDE6F}"/>
              </a:ext>
            </a:extLst>
          </p:cNvPr>
          <p:cNvSpPr txBox="1"/>
          <p:nvPr/>
        </p:nvSpPr>
        <p:spPr>
          <a:xfrm>
            <a:off x="7116222" y="884511"/>
            <a:ext cx="234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Bhattacharya model: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6693A-14B6-4D90-BE4A-3AB1FAA902E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216585" y="4027347"/>
            <a:ext cx="3736305" cy="279215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365805D-96EF-44E8-A094-C22B61291B58}"/>
              </a:ext>
            </a:extLst>
          </p:cNvPr>
          <p:cNvSpPr txBox="1"/>
          <p:nvPr/>
        </p:nvSpPr>
        <p:spPr>
          <a:xfrm>
            <a:off x="1981450" y="4339029"/>
            <a:ext cx="56634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Pressure distribution@ end of beam heating</a:t>
            </a:r>
            <a:endParaRPr lang="en-US" sz="16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CCC789F-658C-4B7E-923D-2EDD48369131}"/>
              </a:ext>
            </a:extLst>
          </p:cNvPr>
          <p:cNvCxnSpPr>
            <a:cxnSpLocks/>
          </p:cNvCxnSpPr>
          <p:nvPr/>
        </p:nvCxnSpPr>
        <p:spPr>
          <a:xfrm>
            <a:off x="5693019" y="2916120"/>
            <a:ext cx="3724463" cy="1975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A8950DD-1422-4CAC-8C4D-71594CB1C11C}"/>
              </a:ext>
            </a:extLst>
          </p:cNvPr>
          <p:cNvCxnSpPr>
            <a:cxnSpLocks/>
          </p:cNvCxnSpPr>
          <p:nvPr/>
        </p:nvCxnSpPr>
        <p:spPr>
          <a:xfrm>
            <a:off x="2590172" y="2960063"/>
            <a:ext cx="7164893" cy="2327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Six New Chairs Announced Within Four Illinois Tech Schools">
            <a:extLst>
              <a:ext uri="{FF2B5EF4-FFF2-40B4-BE49-F238E27FC236}">
                <a16:creationId xmlns:a16="http://schemas.microsoft.com/office/drawing/2014/main" id="{5BC0B0CA-2E2B-4C3E-97BF-A6192D327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3" b="39072"/>
          <a:stretch/>
        </p:blipFill>
        <p:spPr bwMode="auto">
          <a:xfrm>
            <a:off x="10131552" y="103665"/>
            <a:ext cx="1930400" cy="45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9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582DD-AC44-45B6-B1A0-BD15B0697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914" y="1698882"/>
            <a:ext cx="4777426" cy="306028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DB9EC5B-EE81-477C-B9F8-BE63B1AF7B00}"/>
              </a:ext>
            </a:extLst>
          </p:cNvPr>
          <p:cNvGrpSpPr/>
          <p:nvPr/>
        </p:nvGrpSpPr>
        <p:grpSpPr>
          <a:xfrm>
            <a:off x="2261051" y="1597952"/>
            <a:ext cx="5134137" cy="3285549"/>
            <a:chOff x="2551225" y="3182815"/>
            <a:chExt cx="5076102" cy="3323210"/>
          </a:xfrm>
        </p:grpSpPr>
        <p:pic>
          <p:nvPicPr>
            <p:cNvPr id="14" name="NT-02 spacing.PNG" descr="NT-02 spacing.PNG">
              <a:extLst>
                <a:ext uri="{FF2B5EF4-FFF2-40B4-BE49-F238E27FC236}">
                  <a16:creationId xmlns:a16="http://schemas.microsoft.com/office/drawing/2014/main" id="{62B3C7C8-7A9C-4096-B130-44EE08BFF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603"/>
            <a:stretch/>
          </p:blipFill>
          <p:spPr>
            <a:xfrm>
              <a:off x="2551225" y="3182815"/>
              <a:ext cx="5076102" cy="332321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098D9D-7DA0-47D0-83C0-8CDD28F90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8772" y="3985114"/>
              <a:ext cx="1115205" cy="1619982"/>
            </a:xfrm>
            <a:prstGeom prst="rect">
              <a:avLst/>
            </a:prstGeom>
          </p:spPr>
        </p:pic>
      </p:grpSp>
      <p:pic>
        <p:nvPicPr>
          <p:cNvPr id="11" name="irrad pattern.jpg" descr="irrad pattern.jpg">
            <a:extLst>
              <a:ext uri="{FF2B5EF4-FFF2-40B4-BE49-F238E27FC236}">
                <a16:creationId xmlns:a16="http://schemas.microsoft.com/office/drawing/2014/main" id="{D7B6B674-1F0A-4365-8541-CF323024B9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0" t="16186" r="2530" b="10181"/>
          <a:stretch>
            <a:fillRect/>
          </a:stretch>
        </p:blipFill>
        <p:spPr>
          <a:xfrm>
            <a:off x="150935" y="3804061"/>
            <a:ext cx="2330147" cy="24096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E729B-2342-484B-BC75-9F8309DA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039" y="6515100"/>
            <a:ext cx="3058449" cy="241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Abraham Burleigh’s PhD @IIT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59978-B362-4F73-AA4F-375DC355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MIBL irradiation">
            <a:extLst>
              <a:ext uri="{FF2B5EF4-FFF2-40B4-BE49-F238E27FC236}">
                <a16:creationId xmlns:a16="http://schemas.microsoft.com/office/drawing/2014/main" id="{C9DC50CB-AE37-4918-A53E-D13B66FADF5F}"/>
              </a:ext>
            </a:extLst>
          </p:cNvPr>
          <p:cNvSpPr txBox="1"/>
          <p:nvPr/>
        </p:nvSpPr>
        <p:spPr>
          <a:xfrm>
            <a:off x="380999" y="130909"/>
            <a:ext cx="8099181" cy="513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 fontScale="92500"/>
          </a:bodyPr>
          <a:lstStyle>
            <a:lvl1pPr algn="l" defTabSz="457200">
              <a:defRPr sz="4400">
                <a:solidFill>
                  <a:srgbClr val="004C9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1" dirty="0"/>
              <a:t>Graphite Irradiation Studies with Low Energy Heavy Ions</a:t>
            </a:r>
            <a:endParaRPr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D3A86-440F-4B97-BEF8-676925D8A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39" y="1205446"/>
            <a:ext cx="1299299" cy="2647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5F11A-5A5B-4E67-B836-F024D145C0DE}"/>
              </a:ext>
            </a:extLst>
          </p:cNvPr>
          <p:cNvSpPr txBox="1"/>
          <p:nvPr/>
        </p:nvSpPr>
        <p:spPr>
          <a:xfrm rot="16200000">
            <a:off x="125682" y="2033700"/>
            <a:ext cx="155203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POCO ZXF5Q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F633E-0E9B-4A5C-A7FD-95B5C2B59E5E}"/>
              </a:ext>
            </a:extLst>
          </p:cNvPr>
          <p:cNvSpPr txBox="1"/>
          <p:nvPr/>
        </p:nvSpPr>
        <p:spPr>
          <a:xfrm>
            <a:off x="221078" y="754335"/>
            <a:ext cx="5546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@ Michigan Ion Beam Lab 4.5MeV He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++ 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365A7-7489-4B3D-93AA-AC2E0106E697}"/>
              </a:ext>
            </a:extLst>
          </p:cNvPr>
          <p:cNvSpPr txBox="1"/>
          <p:nvPr/>
        </p:nvSpPr>
        <p:spPr>
          <a:xfrm>
            <a:off x="221078" y="6092715"/>
            <a:ext cx="2789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Irradiation temp. 100</a:t>
            </a:r>
            <a:r>
              <a:rPr lang="en-US" sz="1600" baseline="30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0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</a:t>
            </a:r>
            <a:endParaRPr lang="en-US" sz="1600" baseline="30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F202CB-093C-4C50-AF8F-DB54EEFF3151}"/>
              </a:ext>
            </a:extLst>
          </p:cNvPr>
          <p:cNvSpPr txBox="1"/>
          <p:nvPr/>
        </p:nvSpPr>
        <p:spPr>
          <a:xfrm>
            <a:off x="2632543" y="4759170"/>
            <a:ext cx="93074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Helvetia"/>
              </a:rPr>
              <a:t>Comparable lattice parameter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Helvetia"/>
              </a:rPr>
              <a:t>Similar changes in Young’s modulus.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Further verification required: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Compare type of defects and number density of defects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Other physical properties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 failure strength, yielding, K,CTE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434CF6-6340-418A-B425-74968CD9AAAD}"/>
              </a:ext>
            </a:extLst>
          </p:cNvPr>
          <p:cNvSpPr txBox="1"/>
          <p:nvPr/>
        </p:nvSpPr>
        <p:spPr>
          <a:xfrm>
            <a:off x="2632543" y="1163106"/>
            <a:ext cx="930741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Can low energy heavy ion mimic high energy proton beam?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8F9BC8-6460-4B01-8CD7-BC0FEBEB6B11}"/>
              </a:ext>
            </a:extLst>
          </p:cNvPr>
          <p:cNvSpPr txBox="1"/>
          <p:nvPr/>
        </p:nvSpPr>
        <p:spPr>
          <a:xfrm>
            <a:off x="3806252" y="1608595"/>
            <a:ext cx="2587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latin typeface="Helvetia"/>
              </a:rPr>
              <a:t>Lattice parameter Vs </a:t>
            </a:r>
            <a:r>
              <a:rPr lang="en-US" sz="1600" u="sng" dirty="0" err="1">
                <a:latin typeface="Helvetia"/>
              </a:rPr>
              <a:t>dpa</a:t>
            </a:r>
            <a:endParaRPr lang="en-US" sz="1600" u="sng" dirty="0">
              <a:latin typeface="Helveti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659EC1-A57C-4D0D-B14A-5981226E3463}"/>
              </a:ext>
            </a:extLst>
          </p:cNvPr>
          <p:cNvSpPr txBox="1"/>
          <p:nvPr/>
        </p:nvSpPr>
        <p:spPr>
          <a:xfrm>
            <a:off x="8858471" y="1649650"/>
            <a:ext cx="2587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latin typeface="Helvetia"/>
              </a:rPr>
              <a:t>Modulus Vs </a:t>
            </a:r>
            <a:r>
              <a:rPr lang="en-US" sz="1600" u="sng" dirty="0" err="1">
                <a:latin typeface="Helvetia"/>
              </a:rPr>
              <a:t>dpa</a:t>
            </a:r>
            <a:endParaRPr lang="en-US" sz="1600" u="sng" dirty="0">
              <a:latin typeface="Helvetia"/>
            </a:endParaRPr>
          </a:p>
        </p:txBody>
      </p:sp>
      <p:pic>
        <p:nvPicPr>
          <p:cNvPr id="18" name="Picture 2" descr="Six New Chairs Announced Within Four Illinois Tech Schools">
            <a:extLst>
              <a:ext uri="{FF2B5EF4-FFF2-40B4-BE49-F238E27FC236}">
                <a16:creationId xmlns:a16="http://schemas.microsoft.com/office/drawing/2014/main" id="{A2BBABF5-0555-4CC6-B42F-D93540DFD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3" b="39072"/>
          <a:stretch/>
        </p:blipFill>
        <p:spPr bwMode="auto">
          <a:xfrm>
            <a:off x="10210722" y="261284"/>
            <a:ext cx="1729232" cy="40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ee the source image">
            <a:extLst>
              <a:ext uri="{FF2B5EF4-FFF2-40B4-BE49-F238E27FC236}">
                <a16:creationId xmlns:a16="http://schemas.microsoft.com/office/drawing/2014/main" id="{EDA5BBB9-09EA-4125-9DEE-C7D4E62A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6" y="3191970"/>
            <a:ext cx="595213" cy="3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7417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20580</TotalTime>
  <Words>1396</Words>
  <Application>Microsoft Office PowerPoint</Application>
  <PresentationFormat>Widescreen</PresentationFormat>
  <Paragraphs>268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Helvetia</vt:lpstr>
      <vt:lpstr>HElvetica</vt:lpstr>
      <vt:lpstr>HElvetica</vt:lpstr>
      <vt:lpstr>Helvitia</vt:lpstr>
      <vt:lpstr>StarSymbol</vt:lpstr>
      <vt:lpstr>Times New Roman</vt:lpstr>
      <vt:lpstr>FNAL_TemplateMac_060514</vt:lpstr>
      <vt:lpstr>Fermilab: Footer Only</vt:lpstr>
      <vt:lpstr>Radiation damage R&amp;D  Fermilab  Updates</vt:lpstr>
      <vt:lpstr>Outline</vt:lpstr>
      <vt:lpstr>Beryllium PIE HiRADMat-43 </vt:lpstr>
      <vt:lpstr>PowerPoint Presentation</vt:lpstr>
      <vt:lpstr>PowerPoint Presentation</vt:lpstr>
      <vt:lpstr>Nanofiber target</vt:lpstr>
      <vt:lpstr>Beam test on nanofiber</vt:lpstr>
      <vt:lpstr>Thermal shock simulation on nanofiber mat- HiRADMat -43</vt:lpstr>
      <vt:lpstr>PowerPoint Presentation</vt:lpstr>
      <vt:lpstr>PowerPoint Presentation</vt:lpstr>
      <vt:lpstr>Sensitivity of TGS </vt:lpstr>
      <vt:lpstr>LDV for in-situ target health monitoring</vt:lpstr>
      <vt:lpstr>LDV on electron-irradiated graphite</vt:lpstr>
      <vt:lpstr>Titanium Fatigue- SN Curve- all specimen</vt:lpstr>
      <vt:lpstr>PowerPoint Presentation</vt:lpstr>
      <vt:lpstr>PowerPoint Presentation</vt:lpstr>
      <vt:lpstr>Novel Material (Nanofiber, HEAs) Development 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Sujit Bidhar x3000 32544N</dc:creator>
  <cp:lastModifiedBy>Sujit Bidhar</cp:lastModifiedBy>
  <cp:revision>438</cp:revision>
  <cp:lastPrinted>2014-01-20T19:40:21Z</cp:lastPrinted>
  <dcterms:created xsi:type="dcterms:W3CDTF">2019-04-17T19:27:16Z</dcterms:created>
  <dcterms:modified xsi:type="dcterms:W3CDTF">2022-09-22T15:40:57Z</dcterms:modified>
</cp:coreProperties>
</file>